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3"/>
  </p:notesMasterIdLst>
  <p:sldIdLst>
    <p:sldId id="257" r:id="rId5"/>
    <p:sldId id="268" r:id="rId6"/>
    <p:sldId id="269" r:id="rId7"/>
    <p:sldId id="256" r:id="rId8"/>
    <p:sldId id="267" r:id="rId9"/>
    <p:sldId id="260" r:id="rId10"/>
    <p:sldId id="285" r:id="rId11"/>
    <p:sldId id="284" r:id="rId12"/>
    <p:sldId id="283" r:id="rId13"/>
    <p:sldId id="282" r:id="rId14"/>
    <p:sldId id="281" r:id="rId15"/>
    <p:sldId id="280" r:id="rId16"/>
    <p:sldId id="279" r:id="rId17"/>
    <p:sldId id="278" r:id="rId18"/>
    <p:sldId id="259" r:id="rId19"/>
    <p:sldId id="263" r:id="rId20"/>
    <p:sldId id="261" r:id="rId21"/>
    <p:sldId id="258" r:id="rId22"/>
    <p:sldId id="273" r:id="rId23"/>
    <p:sldId id="274" r:id="rId24"/>
    <p:sldId id="290" r:id="rId25"/>
    <p:sldId id="291" r:id="rId26"/>
    <p:sldId id="292" r:id="rId27"/>
    <p:sldId id="265" r:id="rId28"/>
    <p:sldId id="264" r:id="rId29"/>
    <p:sldId id="293" r:id="rId30"/>
    <p:sldId id="266" r:id="rId31"/>
    <p:sldId id="2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28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98ED20-7821-40C5-938D-9AC28271BD61}" type="doc">
      <dgm:prSet loTypeId="urn:microsoft.com/office/officeart/2005/8/layout/hProcess9" loCatId="process" qsTypeId="urn:microsoft.com/office/officeart/2005/8/quickstyle/simple1" qsCatId="simple" csTypeId="urn:microsoft.com/office/officeart/2005/8/colors/accent4_2" csCatId="accent4" phldr="1"/>
      <dgm:spPr/>
    </dgm:pt>
    <dgm:pt modelId="{DEFBA802-57C6-4DE7-ABB8-5D03E181F955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Hoàn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thành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bài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tập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vận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dụng</a:t>
          </a:r>
          <a:endParaRPr lang="en-US" dirty="0">
            <a:solidFill>
              <a:schemeClr val="tx1"/>
            </a:solidFill>
          </a:endParaRPr>
        </a:p>
      </dgm:t>
    </dgm:pt>
    <dgm:pt modelId="{00A3F30A-5A15-49AA-AE6D-F7431499F423}" type="parTrans" cxnId="{C621F32A-9105-4179-A968-496CD9A070F5}">
      <dgm:prSet/>
      <dgm:spPr/>
      <dgm:t>
        <a:bodyPr/>
        <a:lstStyle/>
        <a:p>
          <a:endParaRPr lang="en-US"/>
        </a:p>
      </dgm:t>
    </dgm:pt>
    <dgm:pt modelId="{A9B0C5BA-3A49-4CE2-BE92-9CAC4C194B57}" type="sibTrans" cxnId="{C621F32A-9105-4179-A968-496CD9A070F5}">
      <dgm:prSet/>
      <dgm:spPr/>
      <dgm:t>
        <a:bodyPr/>
        <a:lstStyle/>
        <a:p>
          <a:endParaRPr lang="en-US"/>
        </a:p>
      </dgm:t>
    </dgm:pt>
    <dgm:pt modelId="{EAA938F7-0A5F-4FEA-A957-6D47A92F9F3D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Tự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làm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các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việc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hằng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ngày</a:t>
          </a:r>
          <a:endParaRPr lang="en-US" dirty="0">
            <a:solidFill>
              <a:schemeClr val="tx1"/>
            </a:solidFill>
          </a:endParaRPr>
        </a:p>
      </dgm:t>
    </dgm:pt>
    <dgm:pt modelId="{2B59A6F4-3605-4764-9B18-E5FAC72E7169}" type="parTrans" cxnId="{B2B55BED-A9A7-4728-8CD1-478BDDF88E24}">
      <dgm:prSet/>
      <dgm:spPr/>
      <dgm:t>
        <a:bodyPr/>
        <a:lstStyle/>
        <a:p>
          <a:endParaRPr lang="en-US"/>
        </a:p>
      </dgm:t>
    </dgm:pt>
    <dgm:pt modelId="{A2788CB2-957F-421F-BA6A-0418F7E4DE6B}" type="sibTrans" cxnId="{B2B55BED-A9A7-4728-8CD1-478BDDF88E24}">
      <dgm:prSet/>
      <dgm:spPr/>
      <dgm:t>
        <a:bodyPr/>
        <a:lstStyle/>
        <a:p>
          <a:endParaRPr lang="en-US"/>
        </a:p>
      </dgm:t>
    </dgm:pt>
    <dgm:pt modelId="{8BC5F9C1-E38A-4695-B8A9-8DFBC12E93CB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Chuẩn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bị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tiết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sinh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hoạt</a:t>
          </a:r>
          <a:endParaRPr lang="en-US" dirty="0">
            <a:solidFill>
              <a:schemeClr val="tx1"/>
            </a:solidFill>
          </a:endParaRPr>
        </a:p>
      </dgm:t>
    </dgm:pt>
    <dgm:pt modelId="{BF53C89B-BFDC-4A84-8620-DD37F8C2B592}" type="parTrans" cxnId="{6071A980-BAB6-4114-8B9E-0BCCC25BB04C}">
      <dgm:prSet/>
      <dgm:spPr/>
      <dgm:t>
        <a:bodyPr/>
        <a:lstStyle/>
        <a:p>
          <a:endParaRPr lang="en-US"/>
        </a:p>
      </dgm:t>
    </dgm:pt>
    <dgm:pt modelId="{EFFF420E-2C21-4213-A89F-A8F2C4FF0A2C}" type="sibTrans" cxnId="{6071A980-BAB6-4114-8B9E-0BCCC25BB04C}">
      <dgm:prSet/>
      <dgm:spPr/>
      <dgm:t>
        <a:bodyPr/>
        <a:lstStyle/>
        <a:p>
          <a:endParaRPr lang="en-US"/>
        </a:p>
      </dgm:t>
    </dgm:pt>
    <dgm:pt modelId="{6DA77E3B-4B9D-47D9-92CA-284EA22D16D1}" type="pres">
      <dgm:prSet presAssocID="{7698ED20-7821-40C5-938D-9AC28271BD61}" presName="CompostProcess" presStyleCnt="0">
        <dgm:presLayoutVars>
          <dgm:dir/>
          <dgm:resizeHandles val="exact"/>
        </dgm:presLayoutVars>
      </dgm:prSet>
      <dgm:spPr/>
    </dgm:pt>
    <dgm:pt modelId="{CB90E2D9-0681-46E9-A770-FD0BC1E1CD00}" type="pres">
      <dgm:prSet presAssocID="{7698ED20-7821-40C5-938D-9AC28271BD61}" presName="arrow" presStyleLbl="bgShp" presStyleIdx="0" presStyleCnt="1"/>
      <dgm:spPr/>
    </dgm:pt>
    <dgm:pt modelId="{86D160B2-716A-429F-BC15-DB5B52C967A1}" type="pres">
      <dgm:prSet presAssocID="{7698ED20-7821-40C5-938D-9AC28271BD61}" presName="linearProcess" presStyleCnt="0"/>
      <dgm:spPr/>
    </dgm:pt>
    <dgm:pt modelId="{8F2B41AE-D781-4B23-965F-D262E7D65AB3}" type="pres">
      <dgm:prSet presAssocID="{DEFBA802-57C6-4DE7-ABB8-5D03E181F955}" presName="textNode" presStyleLbl="node1" presStyleIdx="0" presStyleCnt="3">
        <dgm:presLayoutVars>
          <dgm:bulletEnabled val="1"/>
        </dgm:presLayoutVars>
      </dgm:prSet>
      <dgm:spPr/>
    </dgm:pt>
    <dgm:pt modelId="{976B4A00-98B2-44DF-9B54-5152E636A630}" type="pres">
      <dgm:prSet presAssocID="{A9B0C5BA-3A49-4CE2-BE92-9CAC4C194B57}" presName="sibTrans" presStyleCnt="0"/>
      <dgm:spPr/>
    </dgm:pt>
    <dgm:pt modelId="{F1FC77C8-0C95-4812-A573-29C516213914}" type="pres">
      <dgm:prSet presAssocID="{EAA938F7-0A5F-4FEA-A957-6D47A92F9F3D}" presName="textNode" presStyleLbl="node1" presStyleIdx="1" presStyleCnt="3">
        <dgm:presLayoutVars>
          <dgm:bulletEnabled val="1"/>
        </dgm:presLayoutVars>
      </dgm:prSet>
      <dgm:spPr/>
    </dgm:pt>
    <dgm:pt modelId="{FA7F1E39-5BC1-4BA7-8D5C-30C29D6C758A}" type="pres">
      <dgm:prSet presAssocID="{A2788CB2-957F-421F-BA6A-0418F7E4DE6B}" presName="sibTrans" presStyleCnt="0"/>
      <dgm:spPr/>
    </dgm:pt>
    <dgm:pt modelId="{BABF7993-BC45-40A2-9E37-30339303A06D}" type="pres">
      <dgm:prSet presAssocID="{8BC5F9C1-E38A-4695-B8A9-8DFBC12E93CB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621F32A-9105-4179-A968-496CD9A070F5}" srcId="{7698ED20-7821-40C5-938D-9AC28271BD61}" destId="{DEFBA802-57C6-4DE7-ABB8-5D03E181F955}" srcOrd="0" destOrd="0" parTransId="{00A3F30A-5A15-49AA-AE6D-F7431499F423}" sibTransId="{A9B0C5BA-3A49-4CE2-BE92-9CAC4C194B57}"/>
    <dgm:cxn modelId="{47E07262-5D15-483F-95A1-2378115F642B}" type="presOf" srcId="{DEFBA802-57C6-4DE7-ABB8-5D03E181F955}" destId="{8F2B41AE-D781-4B23-965F-D262E7D65AB3}" srcOrd="0" destOrd="0" presId="urn:microsoft.com/office/officeart/2005/8/layout/hProcess9"/>
    <dgm:cxn modelId="{6071A980-BAB6-4114-8B9E-0BCCC25BB04C}" srcId="{7698ED20-7821-40C5-938D-9AC28271BD61}" destId="{8BC5F9C1-E38A-4695-B8A9-8DFBC12E93CB}" srcOrd="2" destOrd="0" parTransId="{BF53C89B-BFDC-4A84-8620-DD37F8C2B592}" sibTransId="{EFFF420E-2C21-4213-A89F-A8F2C4FF0A2C}"/>
    <dgm:cxn modelId="{523E058C-DD16-47AE-B3CE-7656E2B6C754}" type="presOf" srcId="{8BC5F9C1-E38A-4695-B8A9-8DFBC12E93CB}" destId="{BABF7993-BC45-40A2-9E37-30339303A06D}" srcOrd="0" destOrd="0" presId="urn:microsoft.com/office/officeart/2005/8/layout/hProcess9"/>
    <dgm:cxn modelId="{7C6533D7-3C91-403F-A71D-BA26DA6036B0}" type="presOf" srcId="{EAA938F7-0A5F-4FEA-A957-6D47A92F9F3D}" destId="{F1FC77C8-0C95-4812-A573-29C516213914}" srcOrd="0" destOrd="0" presId="urn:microsoft.com/office/officeart/2005/8/layout/hProcess9"/>
    <dgm:cxn modelId="{09CD89D7-FBC8-4111-8E95-75D5BB090DB5}" type="presOf" srcId="{7698ED20-7821-40C5-938D-9AC28271BD61}" destId="{6DA77E3B-4B9D-47D9-92CA-284EA22D16D1}" srcOrd="0" destOrd="0" presId="urn:microsoft.com/office/officeart/2005/8/layout/hProcess9"/>
    <dgm:cxn modelId="{B2B55BED-A9A7-4728-8CD1-478BDDF88E24}" srcId="{7698ED20-7821-40C5-938D-9AC28271BD61}" destId="{EAA938F7-0A5F-4FEA-A957-6D47A92F9F3D}" srcOrd="1" destOrd="0" parTransId="{2B59A6F4-3605-4764-9B18-E5FAC72E7169}" sibTransId="{A2788CB2-957F-421F-BA6A-0418F7E4DE6B}"/>
    <dgm:cxn modelId="{DB41A295-DA36-4DE4-B739-DF03B1FB2639}" type="presParOf" srcId="{6DA77E3B-4B9D-47D9-92CA-284EA22D16D1}" destId="{CB90E2D9-0681-46E9-A770-FD0BC1E1CD00}" srcOrd="0" destOrd="0" presId="urn:microsoft.com/office/officeart/2005/8/layout/hProcess9"/>
    <dgm:cxn modelId="{A920B0F9-67CD-44C7-9E72-CCBC28BDCFA3}" type="presParOf" srcId="{6DA77E3B-4B9D-47D9-92CA-284EA22D16D1}" destId="{86D160B2-716A-429F-BC15-DB5B52C967A1}" srcOrd="1" destOrd="0" presId="urn:microsoft.com/office/officeart/2005/8/layout/hProcess9"/>
    <dgm:cxn modelId="{1D8BC231-985D-4907-8A91-D30406D36443}" type="presParOf" srcId="{86D160B2-716A-429F-BC15-DB5B52C967A1}" destId="{8F2B41AE-D781-4B23-965F-D262E7D65AB3}" srcOrd="0" destOrd="0" presId="urn:microsoft.com/office/officeart/2005/8/layout/hProcess9"/>
    <dgm:cxn modelId="{4FBC0FAB-605A-4AF6-A18C-BB81744AD149}" type="presParOf" srcId="{86D160B2-716A-429F-BC15-DB5B52C967A1}" destId="{976B4A00-98B2-44DF-9B54-5152E636A630}" srcOrd="1" destOrd="0" presId="urn:microsoft.com/office/officeart/2005/8/layout/hProcess9"/>
    <dgm:cxn modelId="{DBADABA5-FC75-499E-8B5D-979CAD0DE833}" type="presParOf" srcId="{86D160B2-716A-429F-BC15-DB5B52C967A1}" destId="{F1FC77C8-0C95-4812-A573-29C516213914}" srcOrd="2" destOrd="0" presId="urn:microsoft.com/office/officeart/2005/8/layout/hProcess9"/>
    <dgm:cxn modelId="{DB746D10-A091-405F-980E-2EE75AAAF954}" type="presParOf" srcId="{86D160B2-716A-429F-BC15-DB5B52C967A1}" destId="{FA7F1E39-5BC1-4BA7-8D5C-30C29D6C758A}" srcOrd="3" destOrd="0" presId="urn:microsoft.com/office/officeart/2005/8/layout/hProcess9"/>
    <dgm:cxn modelId="{21CCCF93-9C42-4AF8-8E96-9AF8AE3DF6D5}" type="presParOf" srcId="{86D160B2-716A-429F-BC15-DB5B52C967A1}" destId="{BABF7993-BC45-40A2-9E37-30339303A06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0E2D9-0681-46E9-A770-FD0BC1E1CD00}">
      <dsp:nvSpPr>
        <dsp:cNvPr id="0" name=""/>
        <dsp:cNvSpPr/>
      </dsp:nvSpPr>
      <dsp:spPr>
        <a:xfrm>
          <a:off x="504042" y="0"/>
          <a:ext cx="5712478" cy="4112741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B41AE-D781-4B23-965F-D262E7D65AB3}">
      <dsp:nvSpPr>
        <dsp:cNvPr id="0" name=""/>
        <dsp:cNvSpPr/>
      </dsp:nvSpPr>
      <dsp:spPr>
        <a:xfrm>
          <a:off x="7219" y="1233822"/>
          <a:ext cx="2163181" cy="16450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1"/>
              </a:solidFill>
            </a:rPr>
            <a:t>Hoàn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thành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bài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tập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vận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dụng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87526" y="1314129"/>
        <a:ext cx="2002567" cy="1484482"/>
      </dsp:txXfrm>
    </dsp:sp>
    <dsp:sp modelId="{F1FC77C8-0C95-4812-A573-29C516213914}">
      <dsp:nvSpPr>
        <dsp:cNvPr id="0" name=""/>
        <dsp:cNvSpPr/>
      </dsp:nvSpPr>
      <dsp:spPr>
        <a:xfrm>
          <a:off x="2278690" y="1233822"/>
          <a:ext cx="2163181" cy="16450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1"/>
              </a:solidFill>
            </a:rPr>
            <a:t>Tự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làm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các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việc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hằng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ngày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2358997" y="1314129"/>
        <a:ext cx="2002567" cy="1484482"/>
      </dsp:txXfrm>
    </dsp:sp>
    <dsp:sp modelId="{BABF7993-BC45-40A2-9E37-30339303A06D}">
      <dsp:nvSpPr>
        <dsp:cNvPr id="0" name=""/>
        <dsp:cNvSpPr/>
      </dsp:nvSpPr>
      <dsp:spPr>
        <a:xfrm>
          <a:off x="4550162" y="1233822"/>
          <a:ext cx="2163181" cy="16450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1"/>
              </a:solidFill>
            </a:rPr>
            <a:t>Chuẩn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bị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tiết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sinh</a:t>
          </a:r>
          <a:r>
            <a:rPr lang="en-US" sz="2900" kern="1200" dirty="0">
              <a:solidFill>
                <a:schemeClr val="tx1"/>
              </a:solidFill>
            </a:rPr>
            <a:t> </a:t>
          </a:r>
          <a:r>
            <a:rPr lang="en-US" sz="2900" kern="1200" dirty="0" err="1">
              <a:solidFill>
                <a:schemeClr val="tx1"/>
              </a:solidFill>
            </a:rPr>
            <a:t>hoạt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4630469" y="1314129"/>
        <a:ext cx="2002567" cy="1484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01E64-7C73-4B22-86A6-6A3A9A1DA04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57DF3-DFB2-44B5-8211-E5C175F46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9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ô </a:t>
            </a:r>
            <a:r>
              <a:rPr lang="en-US" baseline="0" dirty="0" err="1"/>
              <a:t>số</a:t>
            </a:r>
            <a:r>
              <a:rPr lang="en-US" baseline="0" dirty="0"/>
              <a:t> 1-9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PLAY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xoay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, click </a:t>
            </a:r>
            <a:r>
              <a:rPr lang="en-US" baseline="0" dirty="0" err="1"/>
              <a:t>vào</a:t>
            </a:r>
            <a:r>
              <a:rPr lang="en-US" baseline="0" dirty="0"/>
              <a:t> STOP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dừng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993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556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9291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6565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1110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584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984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169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907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99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628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014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8363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035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430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871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0558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494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583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3303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492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046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512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8516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94460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5748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80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80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640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378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326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963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945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510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632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033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004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7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62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77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9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5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5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7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6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image" Target="../media/image23.gif"/><Relationship Id="rId18" Type="http://schemas.openxmlformats.org/officeDocument/2006/relationships/image" Target="../media/image27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2.png"/><Relationship Id="rId12" Type="http://schemas.openxmlformats.org/officeDocument/2006/relationships/slide" Target="slide17.xml"/><Relationship Id="rId17" Type="http://schemas.openxmlformats.org/officeDocument/2006/relationships/image" Target="../media/image26.png"/><Relationship Id="rId2" Type="http://schemas.openxmlformats.org/officeDocument/2006/relationships/audio" Target="../media/media2.wav"/><Relationship Id="rId16" Type="http://schemas.openxmlformats.org/officeDocument/2006/relationships/image" Target="../media/image25.gif"/><Relationship Id="rId1" Type="http://schemas.microsoft.com/office/2007/relationships/media" Target="../media/media2.wav"/><Relationship Id="rId6" Type="http://schemas.openxmlformats.org/officeDocument/2006/relationships/image" Target="../media/image21.png"/><Relationship Id="rId11" Type="http://schemas.openxmlformats.org/officeDocument/2006/relationships/slide" Target="slide23.xml"/><Relationship Id="rId5" Type="http://schemas.openxmlformats.org/officeDocument/2006/relationships/audio" Target="../media/audio1.wav"/><Relationship Id="rId15" Type="http://schemas.openxmlformats.org/officeDocument/2006/relationships/slide" Target="slide24.xml"/><Relationship Id="rId10" Type="http://schemas.openxmlformats.org/officeDocument/2006/relationships/slide" Target="slide22.xml"/><Relationship Id="rId4" Type="http://schemas.openxmlformats.org/officeDocument/2006/relationships/notesSlide" Target="../notesSlides/notesSlide1.xml"/><Relationship Id="rId9" Type="http://schemas.openxmlformats.org/officeDocument/2006/relationships/slide" Target="slide21.xml"/><Relationship Id="rId14" Type="http://schemas.openxmlformats.org/officeDocument/2006/relationships/image" Target="../media/image24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11" Type="http://schemas.microsoft.com/office/2007/relationships/hdphoto" Target="../media/hdphoto4.wdp"/><Relationship Id="rId5" Type="http://schemas.openxmlformats.org/officeDocument/2006/relationships/audio" Target="../media/audio4.wav"/><Relationship Id="rId15" Type="http://schemas.openxmlformats.org/officeDocument/2006/relationships/image" Target="../media/image27.jpeg"/><Relationship Id="rId10" Type="http://schemas.openxmlformats.org/officeDocument/2006/relationships/image" Target="../media/image30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11" Type="http://schemas.microsoft.com/office/2007/relationships/hdphoto" Target="../media/hdphoto4.wdp"/><Relationship Id="rId5" Type="http://schemas.openxmlformats.org/officeDocument/2006/relationships/audio" Target="../media/audio4.wav"/><Relationship Id="rId15" Type="http://schemas.openxmlformats.org/officeDocument/2006/relationships/image" Target="../media/image27.jpeg"/><Relationship Id="rId10" Type="http://schemas.openxmlformats.org/officeDocument/2006/relationships/image" Target="../media/image30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11" Type="http://schemas.microsoft.com/office/2007/relationships/hdphoto" Target="../media/hdphoto4.wdp"/><Relationship Id="rId5" Type="http://schemas.openxmlformats.org/officeDocument/2006/relationships/audio" Target="../media/audio4.wav"/><Relationship Id="rId15" Type="http://schemas.openxmlformats.org/officeDocument/2006/relationships/image" Target="../media/image27.jpeg"/><Relationship Id="rId10" Type="http://schemas.openxmlformats.org/officeDocument/2006/relationships/image" Target="../media/image30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1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5" Type="http://schemas.openxmlformats.org/officeDocument/2006/relationships/image" Target="../media/image27.jpeg"/><Relationship Id="rId10" Type="http://schemas.openxmlformats.org/officeDocument/2006/relationships/image" Target="../media/image30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slide" Target="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7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1: Em là ai?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i-hat-em-tu-giac-lam-viec-cua-minh-dao-duc-lop-1-khonlonmoingay">
            <a:hlinkClick r:id="" action="ppaction://media"/>
            <a:extLst>
              <a:ext uri="{FF2B5EF4-FFF2-40B4-BE49-F238E27FC236}">
                <a16:creationId xmlns:a16="http://schemas.microsoft.com/office/drawing/2014/main" id="{0361587E-618C-B6FD-2C85-B6DAAD51F8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2403" y="2295939"/>
            <a:ext cx="7780683" cy="4373217"/>
          </a:xfrm>
          <a:prstGeom prst="rect">
            <a:avLst/>
          </a:prstGeom>
        </p:spPr>
      </p:pic>
      <p:grpSp>
        <p:nvGrpSpPr>
          <p:cNvPr id="9" name="Google Shape;362;p23">
            <a:extLst>
              <a:ext uri="{FF2B5EF4-FFF2-40B4-BE49-F238E27FC236}">
                <a16:creationId xmlns:a16="http://schemas.microsoft.com/office/drawing/2014/main" id="{EDF7D14E-9B25-F9D7-D35B-098F62E2B384}"/>
              </a:ext>
            </a:extLst>
          </p:cNvPr>
          <p:cNvGrpSpPr/>
          <p:nvPr/>
        </p:nvGrpSpPr>
        <p:grpSpPr>
          <a:xfrm>
            <a:off x="7983411" y="1777310"/>
            <a:ext cx="1450908" cy="811472"/>
            <a:chOff x="3168309" y="474596"/>
            <a:chExt cx="1088181" cy="608604"/>
          </a:xfrm>
        </p:grpSpPr>
        <p:grpSp>
          <p:nvGrpSpPr>
            <p:cNvPr id="10" name="Google Shape;363;p23">
              <a:extLst>
                <a:ext uri="{FF2B5EF4-FFF2-40B4-BE49-F238E27FC236}">
                  <a16:creationId xmlns:a16="http://schemas.microsoft.com/office/drawing/2014/main" id="{3A1D0B52-F063-277B-8591-E5DE2F43D35C}"/>
                </a:ext>
              </a:extLst>
            </p:cNvPr>
            <p:cNvGrpSpPr/>
            <p:nvPr/>
          </p:nvGrpSpPr>
          <p:grpSpPr>
            <a:xfrm>
              <a:off x="3168309" y="517749"/>
              <a:ext cx="1084309" cy="565452"/>
              <a:chOff x="3168309" y="517749"/>
              <a:chExt cx="1084309" cy="565452"/>
            </a:xfrm>
          </p:grpSpPr>
          <p:sp>
            <p:nvSpPr>
              <p:cNvPr id="14" name="Google Shape;364;p23">
                <a:extLst>
                  <a:ext uri="{FF2B5EF4-FFF2-40B4-BE49-F238E27FC236}">
                    <a16:creationId xmlns:a16="http://schemas.microsoft.com/office/drawing/2014/main" id="{92970F88-E475-BF3E-51EA-3D7609C4FC76}"/>
                  </a:ext>
                </a:extLst>
              </p:cNvPr>
              <p:cNvSpPr/>
              <p:nvPr/>
            </p:nvSpPr>
            <p:spPr>
              <a:xfrm>
                <a:off x="3179726" y="531913"/>
                <a:ext cx="1066571" cy="534378"/>
              </a:xfrm>
              <a:custGeom>
                <a:avLst/>
                <a:gdLst/>
                <a:ahLst/>
                <a:cxnLst/>
                <a:rect l="l" t="t" r="r" b="b"/>
                <a:pathLst>
                  <a:path w="32230" h="16148" extrusionOk="0">
                    <a:moveTo>
                      <a:pt x="22013" y="0"/>
                    </a:moveTo>
                    <a:cubicBezTo>
                      <a:pt x="20179" y="0"/>
                      <a:pt x="18037" y="563"/>
                      <a:pt x="16955" y="1789"/>
                    </a:cubicBezTo>
                    <a:cubicBezTo>
                      <a:pt x="16780" y="1988"/>
                      <a:pt x="16633" y="2210"/>
                      <a:pt x="16520" y="2449"/>
                    </a:cubicBezTo>
                    <a:cubicBezTo>
                      <a:pt x="16033" y="2843"/>
                      <a:pt x="15581" y="3278"/>
                      <a:pt x="15170" y="3750"/>
                    </a:cubicBezTo>
                    <a:cubicBezTo>
                      <a:pt x="14976" y="3973"/>
                      <a:pt x="14829" y="4232"/>
                      <a:pt x="14737" y="4514"/>
                    </a:cubicBezTo>
                    <a:cubicBezTo>
                      <a:pt x="14258" y="4643"/>
                      <a:pt x="13820" y="4950"/>
                      <a:pt x="13526" y="5479"/>
                    </a:cubicBezTo>
                    <a:cubicBezTo>
                      <a:pt x="13469" y="5583"/>
                      <a:pt x="13403" y="5704"/>
                      <a:pt x="13333" y="5836"/>
                    </a:cubicBezTo>
                    <a:cubicBezTo>
                      <a:pt x="12240" y="3949"/>
                      <a:pt x="10659" y="2446"/>
                      <a:pt x="8225" y="2446"/>
                    </a:cubicBezTo>
                    <a:cubicBezTo>
                      <a:pt x="8215" y="2446"/>
                      <a:pt x="8206" y="2446"/>
                      <a:pt x="8196" y="2446"/>
                    </a:cubicBezTo>
                    <a:cubicBezTo>
                      <a:pt x="6473" y="2456"/>
                      <a:pt x="5287" y="3270"/>
                      <a:pt x="4544" y="4450"/>
                    </a:cubicBezTo>
                    <a:cubicBezTo>
                      <a:pt x="3854" y="4735"/>
                      <a:pt x="3324" y="5369"/>
                      <a:pt x="3334" y="6366"/>
                    </a:cubicBezTo>
                    <a:cubicBezTo>
                      <a:pt x="3350" y="7729"/>
                      <a:pt x="3437" y="9078"/>
                      <a:pt x="3573" y="10426"/>
                    </a:cubicBezTo>
                    <a:cubicBezTo>
                      <a:pt x="3336" y="10400"/>
                      <a:pt x="3098" y="10378"/>
                      <a:pt x="2861" y="10351"/>
                    </a:cubicBezTo>
                    <a:cubicBezTo>
                      <a:pt x="2779" y="10341"/>
                      <a:pt x="2700" y="10337"/>
                      <a:pt x="2622" y="10337"/>
                    </a:cubicBezTo>
                    <a:cubicBezTo>
                      <a:pt x="408" y="10337"/>
                      <a:pt x="0" y="14107"/>
                      <a:pt x="2285" y="14601"/>
                    </a:cubicBezTo>
                    <a:cubicBezTo>
                      <a:pt x="2945" y="14743"/>
                      <a:pt x="3575" y="14817"/>
                      <a:pt x="4197" y="14818"/>
                    </a:cubicBezTo>
                    <a:cubicBezTo>
                      <a:pt x="12530" y="15713"/>
                      <a:pt x="20909" y="15943"/>
                      <a:pt x="29283" y="16146"/>
                    </a:cubicBezTo>
                    <a:cubicBezTo>
                      <a:pt x="29301" y="16147"/>
                      <a:pt x="29320" y="16147"/>
                      <a:pt x="29338" y="16147"/>
                    </a:cubicBezTo>
                    <a:cubicBezTo>
                      <a:pt x="31712" y="16147"/>
                      <a:pt x="32229" y="12465"/>
                      <a:pt x="29858" y="11896"/>
                    </a:cubicBezTo>
                    <a:lnTo>
                      <a:pt x="27828" y="11409"/>
                    </a:lnTo>
                    <a:cubicBezTo>
                      <a:pt x="28227" y="10547"/>
                      <a:pt x="28410" y="9530"/>
                      <a:pt x="28544" y="8530"/>
                    </a:cubicBezTo>
                    <a:cubicBezTo>
                      <a:pt x="28840" y="6353"/>
                      <a:pt x="28590" y="4111"/>
                      <a:pt x="27128" y="2439"/>
                    </a:cubicBezTo>
                    <a:cubicBezTo>
                      <a:pt x="26290" y="1296"/>
                      <a:pt x="25049" y="489"/>
                      <a:pt x="23596" y="161"/>
                    </a:cubicBezTo>
                    <a:cubicBezTo>
                      <a:pt x="23126" y="55"/>
                      <a:pt x="22584" y="0"/>
                      <a:pt x="22013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365;p23">
                <a:extLst>
                  <a:ext uri="{FF2B5EF4-FFF2-40B4-BE49-F238E27FC236}">
                    <a16:creationId xmlns:a16="http://schemas.microsoft.com/office/drawing/2014/main" id="{C930DF25-DC36-08C7-7A54-B8ADA99D72E2}"/>
                  </a:ext>
                </a:extLst>
              </p:cNvPr>
              <p:cNvSpPr/>
              <p:nvPr/>
            </p:nvSpPr>
            <p:spPr>
              <a:xfrm>
                <a:off x="3168309" y="517749"/>
                <a:ext cx="1084309" cy="565452"/>
              </a:xfrm>
              <a:custGeom>
                <a:avLst/>
                <a:gdLst/>
                <a:ahLst/>
                <a:cxnLst/>
                <a:rect l="l" t="t" r="r" b="b"/>
                <a:pathLst>
                  <a:path w="32766" h="17087" extrusionOk="0">
                    <a:moveTo>
                      <a:pt x="22601" y="764"/>
                    </a:moveTo>
                    <a:cubicBezTo>
                      <a:pt x="23317" y="764"/>
                      <a:pt x="24030" y="884"/>
                      <a:pt x="24717" y="1145"/>
                    </a:cubicBezTo>
                    <a:cubicBezTo>
                      <a:pt x="29369" y="2914"/>
                      <a:pt x="29387" y="8595"/>
                      <a:pt x="27194" y="12263"/>
                    </a:cubicBezTo>
                    <a:cubicBezTo>
                      <a:pt x="27017" y="12559"/>
                      <a:pt x="27279" y="12832"/>
                      <a:pt x="27543" y="12832"/>
                    </a:cubicBezTo>
                    <a:cubicBezTo>
                      <a:pt x="27638" y="12832"/>
                      <a:pt x="27733" y="12797"/>
                      <a:pt x="27808" y="12713"/>
                    </a:cubicBezTo>
                    <a:cubicBezTo>
                      <a:pt x="28352" y="12496"/>
                      <a:pt x="28936" y="12316"/>
                      <a:pt x="29506" y="12316"/>
                    </a:cubicBezTo>
                    <a:cubicBezTo>
                      <a:pt x="29983" y="12316"/>
                      <a:pt x="30449" y="12442"/>
                      <a:pt x="30871" y="12778"/>
                    </a:cubicBezTo>
                    <a:cubicBezTo>
                      <a:pt x="32152" y="13795"/>
                      <a:pt x="31389" y="15110"/>
                      <a:pt x="30700" y="16221"/>
                    </a:cubicBezTo>
                    <a:cubicBezTo>
                      <a:pt x="30683" y="16250"/>
                      <a:pt x="30671" y="16280"/>
                      <a:pt x="30666" y="16314"/>
                    </a:cubicBezTo>
                    <a:cubicBezTo>
                      <a:pt x="21461" y="16052"/>
                      <a:pt x="12267" y="15571"/>
                      <a:pt x="3067" y="15231"/>
                    </a:cubicBezTo>
                    <a:cubicBezTo>
                      <a:pt x="3058" y="15217"/>
                      <a:pt x="3045" y="15207"/>
                      <a:pt x="3033" y="15196"/>
                    </a:cubicBezTo>
                    <a:cubicBezTo>
                      <a:pt x="2090" y="14522"/>
                      <a:pt x="1143" y="13517"/>
                      <a:pt x="1388" y="12257"/>
                    </a:cubicBezTo>
                    <a:cubicBezTo>
                      <a:pt x="1542" y="11464"/>
                      <a:pt x="2140" y="10988"/>
                      <a:pt x="2774" y="10988"/>
                    </a:cubicBezTo>
                    <a:cubicBezTo>
                      <a:pt x="3156" y="10988"/>
                      <a:pt x="3550" y="11161"/>
                      <a:pt x="3868" y="11542"/>
                    </a:cubicBezTo>
                    <a:cubicBezTo>
                      <a:pt x="3871" y="11545"/>
                      <a:pt x="3874" y="11545"/>
                      <a:pt x="3877" y="11548"/>
                    </a:cubicBezTo>
                    <a:cubicBezTo>
                      <a:pt x="3894" y="11584"/>
                      <a:pt x="3908" y="11621"/>
                      <a:pt x="3924" y="11658"/>
                    </a:cubicBezTo>
                    <a:cubicBezTo>
                      <a:pt x="3971" y="11754"/>
                      <a:pt x="4057" y="11794"/>
                      <a:pt x="4147" y="11794"/>
                    </a:cubicBezTo>
                    <a:cubicBezTo>
                      <a:pt x="4323" y="11794"/>
                      <a:pt x="4512" y="11639"/>
                      <a:pt x="4439" y="11441"/>
                    </a:cubicBezTo>
                    <a:cubicBezTo>
                      <a:pt x="3313" y="8367"/>
                      <a:pt x="3382" y="4881"/>
                      <a:pt x="6859" y="3409"/>
                    </a:cubicBezTo>
                    <a:cubicBezTo>
                      <a:pt x="7480" y="3146"/>
                      <a:pt x="8095" y="3026"/>
                      <a:pt x="8687" y="3026"/>
                    </a:cubicBezTo>
                    <a:cubicBezTo>
                      <a:pt x="11160" y="3026"/>
                      <a:pt x="13229" y="5123"/>
                      <a:pt x="13688" y="7659"/>
                    </a:cubicBezTo>
                    <a:cubicBezTo>
                      <a:pt x="13719" y="7827"/>
                      <a:pt x="13862" y="7904"/>
                      <a:pt x="14009" y="7904"/>
                    </a:cubicBezTo>
                    <a:cubicBezTo>
                      <a:pt x="14193" y="7904"/>
                      <a:pt x="14382" y="7783"/>
                      <a:pt x="14364" y="7569"/>
                    </a:cubicBezTo>
                    <a:cubicBezTo>
                      <a:pt x="14353" y="7446"/>
                      <a:pt x="14338" y="7325"/>
                      <a:pt x="14319" y="7204"/>
                    </a:cubicBezTo>
                    <a:cubicBezTo>
                      <a:pt x="15288" y="3822"/>
                      <a:pt x="18986" y="764"/>
                      <a:pt x="22601" y="764"/>
                    </a:cubicBezTo>
                    <a:close/>
                    <a:moveTo>
                      <a:pt x="22670" y="0"/>
                    </a:moveTo>
                    <a:cubicBezTo>
                      <a:pt x="19011" y="0"/>
                      <a:pt x="15203" y="2784"/>
                      <a:pt x="14077" y="6233"/>
                    </a:cubicBezTo>
                    <a:cubicBezTo>
                      <a:pt x="13279" y="3933"/>
                      <a:pt x="11034" y="2265"/>
                      <a:pt x="8622" y="2265"/>
                    </a:cubicBezTo>
                    <a:cubicBezTo>
                      <a:pt x="8030" y="2265"/>
                      <a:pt x="7428" y="2365"/>
                      <a:pt x="6834" y="2582"/>
                    </a:cubicBezTo>
                    <a:cubicBezTo>
                      <a:pt x="3352" y="3851"/>
                      <a:pt x="2472" y="7230"/>
                      <a:pt x="3419" y="10359"/>
                    </a:cubicBezTo>
                    <a:cubicBezTo>
                      <a:pt x="3233" y="10296"/>
                      <a:pt x="3034" y="10266"/>
                      <a:pt x="2833" y="10266"/>
                    </a:cubicBezTo>
                    <a:cubicBezTo>
                      <a:pt x="2096" y="10266"/>
                      <a:pt x="1320" y="10671"/>
                      <a:pt x="953" y="11332"/>
                    </a:cubicBezTo>
                    <a:cubicBezTo>
                      <a:pt x="0" y="13046"/>
                      <a:pt x="1273" y="14830"/>
                      <a:pt x="2763" y="15658"/>
                    </a:cubicBezTo>
                    <a:cubicBezTo>
                      <a:pt x="2767" y="15662"/>
                      <a:pt x="2771" y="15660"/>
                      <a:pt x="2776" y="15663"/>
                    </a:cubicBezTo>
                    <a:cubicBezTo>
                      <a:pt x="2816" y="15698"/>
                      <a:pt x="2866" y="15720"/>
                      <a:pt x="2920" y="15724"/>
                    </a:cubicBezTo>
                    <a:cubicBezTo>
                      <a:pt x="12190" y="16507"/>
                      <a:pt x="21512" y="16838"/>
                      <a:pt x="30810" y="17086"/>
                    </a:cubicBezTo>
                    <a:cubicBezTo>
                      <a:pt x="30814" y="17086"/>
                      <a:pt x="30818" y="17086"/>
                      <a:pt x="30822" y="17086"/>
                    </a:cubicBezTo>
                    <a:cubicBezTo>
                      <a:pt x="31106" y="17086"/>
                      <a:pt x="31217" y="16826"/>
                      <a:pt x="31164" y="16608"/>
                    </a:cubicBezTo>
                    <a:cubicBezTo>
                      <a:pt x="31168" y="16602"/>
                      <a:pt x="31176" y="16599"/>
                      <a:pt x="31181" y="16593"/>
                    </a:cubicBezTo>
                    <a:cubicBezTo>
                      <a:pt x="32101" y="15401"/>
                      <a:pt x="32766" y="13811"/>
                      <a:pt x="31560" y="12563"/>
                    </a:cubicBezTo>
                    <a:cubicBezTo>
                      <a:pt x="30999" y="11982"/>
                      <a:pt x="30256" y="11725"/>
                      <a:pt x="29499" y="11725"/>
                    </a:cubicBezTo>
                    <a:cubicBezTo>
                      <a:pt x="29075" y="11725"/>
                      <a:pt x="28647" y="11805"/>
                      <a:pt x="28243" y="11954"/>
                    </a:cubicBezTo>
                    <a:cubicBezTo>
                      <a:pt x="30275" y="7939"/>
                      <a:pt x="29802" y="2266"/>
                      <a:pt x="25042" y="430"/>
                    </a:cubicBezTo>
                    <a:cubicBezTo>
                      <a:pt x="24279" y="136"/>
                      <a:pt x="23478" y="0"/>
                      <a:pt x="226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1" name="Google Shape;366;p23">
              <a:extLst>
                <a:ext uri="{FF2B5EF4-FFF2-40B4-BE49-F238E27FC236}">
                  <a16:creationId xmlns:a16="http://schemas.microsoft.com/office/drawing/2014/main" id="{B052C19B-17C9-A39E-1BB5-01823D7B034B}"/>
                </a:ext>
              </a:extLst>
            </p:cNvPr>
            <p:cNvGrpSpPr/>
            <p:nvPr/>
          </p:nvGrpSpPr>
          <p:grpSpPr>
            <a:xfrm>
              <a:off x="4114622" y="474596"/>
              <a:ext cx="141868" cy="100403"/>
              <a:chOff x="4114622" y="474596"/>
              <a:chExt cx="141868" cy="100403"/>
            </a:xfrm>
          </p:grpSpPr>
          <p:sp>
            <p:nvSpPr>
              <p:cNvPr id="12" name="Google Shape;367;p23">
                <a:extLst>
                  <a:ext uri="{FF2B5EF4-FFF2-40B4-BE49-F238E27FC236}">
                    <a16:creationId xmlns:a16="http://schemas.microsoft.com/office/drawing/2014/main" id="{AA1263DF-CB8E-7718-C274-7BB96BEF7080}"/>
                  </a:ext>
                </a:extLst>
              </p:cNvPr>
              <p:cNvSpPr/>
              <p:nvPr/>
            </p:nvSpPr>
            <p:spPr>
              <a:xfrm>
                <a:off x="4114622" y="474596"/>
                <a:ext cx="70851" cy="90839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2745" extrusionOk="0">
                    <a:moveTo>
                      <a:pt x="117" y="0"/>
                    </a:moveTo>
                    <a:cubicBezTo>
                      <a:pt x="43" y="0"/>
                      <a:pt x="0" y="122"/>
                      <a:pt x="77" y="158"/>
                    </a:cubicBezTo>
                    <a:cubicBezTo>
                      <a:pt x="1111" y="639"/>
                      <a:pt x="1641" y="1527"/>
                      <a:pt x="1802" y="2624"/>
                    </a:cubicBezTo>
                    <a:cubicBezTo>
                      <a:pt x="1814" y="2707"/>
                      <a:pt x="1883" y="2745"/>
                      <a:pt x="1954" y="2745"/>
                    </a:cubicBezTo>
                    <a:cubicBezTo>
                      <a:pt x="2045" y="2745"/>
                      <a:pt x="2140" y="2685"/>
                      <a:pt x="2134" y="2579"/>
                    </a:cubicBezTo>
                    <a:cubicBezTo>
                      <a:pt x="2071" y="1420"/>
                      <a:pt x="1205" y="403"/>
                      <a:pt x="142" y="5"/>
                    </a:cubicBezTo>
                    <a:cubicBezTo>
                      <a:pt x="133" y="2"/>
                      <a:pt x="125" y="0"/>
                      <a:pt x="11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" name="Google Shape;368;p23">
                <a:extLst>
                  <a:ext uri="{FF2B5EF4-FFF2-40B4-BE49-F238E27FC236}">
                    <a16:creationId xmlns:a16="http://schemas.microsoft.com/office/drawing/2014/main" id="{507B7B26-A9E6-3F66-36AD-3BDAC63B152A}"/>
                  </a:ext>
                </a:extLst>
              </p:cNvPr>
              <p:cNvSpPr/>
              <p:nvPr/>
            </p:nvSpPr>
            <p:spPr>
              <a:xfrm>
                <a:off x="4199339" y="480752"/>
                <a:ext cx="57151" cy="94247"/>
              </a:xfrm>
              <a:custGeom>
                <a:avLst/>
                <a:gdLst/>
                <a:ahLst/>
                <a:cxnLst/>
                <a:rect l="l" t="t" r="r" b="b"/>
                <a:pathLst>
                  <a:path w="1727" h="2848" extrusionOk="0">
                    <a:moveTo>
                      <a:pt x="207" y="1"/>
                    </a:moveTo>
                    <a:cubicBezTo>
                      <a:pt x="75" y="1"/>
                      <a:pt x="0" y="200"/>
                      <a:pt x="132" y="300"/>
                    </a:cubicBezTo>
                    <a:cubicBezTo>
                      <a:pt x="898" y="879"/>
                      <a:pt x="1182" y="1693"/>
                      <a:pt x="1121" y="2626"/>
                    </a:cubicBezTo>
                    <a:cubicBezTo>
                      <a:pt x="1113" y="2766"/>
                      <a:pt x="1240" y="2847"/>
                      <a:pt x="1361" y="2847"/>
                    </a:cubicBezTo>
                    <a:cubicBezTo>
                      <a:pt x="1456" y="2847"/>
                      <a:pt x="1546" y="2797"/>
                      <a:pt x="1564" y="2686"/>
                    </a:cubicBezTo>
                    <a:cubicBezTo>
                      <a:pt x="1726" y="1643"/>
                      <a:pt x="1184" y="572"/>
                      <a:pt x="291" y="27"/>
                    </a:cubicBezTo>
                    <a:cubicBezTo>
                      <a:pt x="261" y="9"/>
                      <a:pt x="233" y="1"/>
                      <a:pt x="20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" name="Google Shape;520;p23">
            <a:extLst>
              <a:ext uri="{FF2B5EF4-FFF2-40B4-BE49-F238E27FC236}">
                <a16:creationId xmlns:a16="http://schemas.microsoft.com/office/drawing/2014/main" id="{FF340753-2187-2695-5726-D28B82E1B298}"/>
              </a:ext>
            </a:extLst>
          </p:cNvPr>
          <p:cNvGrpSpPr/>
          <p:nvPr/>
        </p:nvGrpSpPr>
        <p:grpSpPr>
          <a:xfrm>
            <a:off x="10686947" y="596090"/>
            <a:ext cx="1505053" cy="1314743"/>
            <a:chOff x="5751609" y="213662"/>
            <a:chExt cx="1480128" cy="1386642"/>
          </a:xfrm>
        </p:grpSpPr>
        <p:grpSp>
          <p:nvGrpSpPr>
            <p:cNvPr id="17" name="Google Shape;521;p23">
              <a:extLst>
                <a:ext uri="{FF2B5EF4-FFF2-40B4-BE49-F238E27FC236}">
                  <a16:creationId xmlns:a16="http://schemas.microsoft.com/office/drawing/2014/main" id="{F4458AAB-9D27-12CE-82CC-5023B58244B6}"/>
                </a:ext>
              </a:extLst>
            </p:cNvPr>
            <p:cNvGrpSpPr/>
            <p:nvPr/>
          </p:nvGrpSpPr>
          <p:grpSpPr>
            <a:xfrm>
              <a:off x="5751609" y="213662"/>
              <a:ext cx="1480128" cy="1386642"/>
              <a:chOff x="5751609" y="213662"/>
              <a:chExt cx="1480128" cy="1386642"/>
            </a:xfrm>
          </p:grpSpPr>
          <p:sp>
            <p:nvSpPr>
              <p:cNvPr id="24" name="Google Shape;522;p23">
                <a:extLst>
                  <a:ext uri="{FF2B5EF4-FFF2-40B4-BE49-F238E27FC236}">
                    <a16:creationId xmlns:a16="http://schemas.microsoft.com/office/drawing/2014/main" id="{429BDA60-FBB5-B34C-51C1-7E00AA538BC3}"/>
                  </a:ext>
                </a:extLst>
              </p:cNvPr>
              <p:cNvSpPr/>
              <p:nvPr/>
            </p:nvSpPr>
            <p:spPr>
              <a:xfrm>
                <a:off x="5751609" y="213662"/>
                <a:ext cx="1480128" cy="1386642"/>
              </a:xfrm>
              <a:custGeom>
                <a:avLst/>
                <a:gdLst/>
                <a:ahLst/>
                <a:cxnLst/>
                <a:rect l="l" t="t" r="r" b="b"/>
                <a:pathLst>
                  <a:path w="44727" h="41902" extrusionOk="0">
                    <a:moveTo>
                      <a:pt x="13287" y="2579"/>
                    </a:moveTo>
                    <a:cubicBezTo>
                      <a:pt x="13503" y="2579"/>
                      <a:pt x="13717" y="2594"/>
                      <a:pt x="13935" y="2646"/>
                    </a:cubicBezTo>
                    <a:cubicBezTo>
                      <a:pt x="14225" y="2711"/>
                      <a:pt x="14482" y="2837"/>
                      <a:pt x="14750" y="2952"/>
                    </a:cubicBezTo>
                    <a:cubicBezTo>
                      <a:pt x="11990" y="7841"/>
                      <a:pt x="9108" y="12713"/>
                      <a:pt x="6648" y="17733"/>
                    </a:cubicBezTo>
                    <a:cubicBezTo>
                      <a:pt x="6568" y="17897"/>
                      <a:pt x="6642" y="18046"/>
                      <a:pt x="6761" y="18112"/>
                    </a:cubicBezTo>
                    <a:cubicBezTo>
                      <a:pt x="6752" y="18194"/>
                      <a:pt x="6781" y="18282"/>
                      <a:pt x="6859" y="18323"/>
                    </a:cubicBezTo>
                    <a:cubicBezTo>
                      <a:pt x="8967" y="19418"/>
                      <a:pt x="11139" y="20127"/>
                      <a:pt x="13105" y="21518"/>
                    </a:cubicBezTo>
                    <a:cubicBezTo>
                      <a:pt x="13994" y="22150"/>
                      <a:pt x="14831" y="22850"/>
                      <a:pt x="15608" y="23615"/>
                    </a:cubicBezTo>
                    <a:cubicBezTo>
                      <a:pt x="12195" y="21381"/>
                      <a:pt x="8149" y="19944"/>
                      <a:pt x="4133" y="19944"/>
                    </a:cubicBezTo>
                    <a:cubicBezTo>
                      <a:pt x="4087" y="19944"/>
                      <a:pt x="4040" y="19944"/>
                      <a:pt x="3994" y="19945"/>
                    </a:cubicBezTo>
                    <a:cubicBezTo>
                      <a:pt x="5691" y="17242"/>
                      <a:pt x="7008" y="14227"/>
                      <a:pt x="8463" y="11388"/>
                    </a:cubicBezTo>
                    <a:cubicBezTo>
                      <a:pt x="9953" y="8475"/>
                      <a:pt x="11442" y="5562"/>
                      <a:pt x="12928" y="2647"/>
                    </a:cubicBezTo>
                    <a:lnTo>
                      <a:pt x="12928" y="2649"/>
                    </a:lnTo>
                    <a:cubicBezTo>
                      <a:pt x="12934" y="2629"/>
                      <a:pt x="12940" y="2609"/>
                      <a:pt x="12943" y="2589"/>
                    </a:cubicBezTo>
                    <a:cubicBezTo>
                      <a:pt x="13059" y="2584"/>
                      <a:pt x="13173" y="2579"/>
                      <a:pt x="13287" y="2579"/>
                    </a:cubicBezTo>
                    <a:close/>
                    <a:moveTo>
                      <a:pt x="16898" y="682"/>
                    </a:moveTo>
                    <a:cubicBezTo>
                      <a:pt x="19774" y="776"/>
                      <a:pt x="22163" y="1857"/>
                      <a:pt x="24212" y="3895"/>
                    </a:cubicBezTo>
                    <a:cubicBezTo>
                      <a:pt x="26082" y="5756"/>
                      <a:pt x="27939" y="8202"/>
                      <a:pt x="28003" y="10938"/>
                    </a:cubicBezTo>
                    <a:cubicBezTo>
                      <a:pt x="28005" y="10948"/>
                      <a:pt x="28008" y="10959"/>
                      <a:pt x="28011" y="10970"/>
                    </a:cubicBezTo>
                    <a:cubicBezTo>
                      <a:pt x="25275" y="16344"/>
                      <a:pt x="22290" y="21515"/>
                      <a:pt x="19216" y="26698"/>
                    </a:cubicBezTo>
                    <a:cubicBezTo>
                      <a:pt x="19181" y="26644"/>
                      <a:pt x="19144" y="26592"/>
                      <a:pt x="19109" y="26538"/>
                    </a:cubicBezTo>
                    <a:cubicBezTo>
                      <a:pt x="19111" y="26450"/>
                      <a:pt x="19077" y="26359"/>
                      <a:pt x="18991" y="26278"/>
                    </a:cubicBezTo>
                    <a:cubicBezTo>
                      <a:pt x="18938" y="26227"/>
                      <a:pt x="18879" y="26178"/>
                      <a:pt x="18826" y="26128"/>
                    </a:cubicBezTo>
                    <a:cubicBezTo>
                      <a:pt x="16205" y="22428"/>
                      <a:pt x="11695" y="18599"/>
                      <a:pt x="7173" y="17949"/>
                    </a:cubicBezTo>
                    <a:cubicBezTo>
                      <a:pt x="10786" y="12478"/>
                      <a:pt x="13821" y="6468"/>
                      <a:pt x="16898" y="682"/>
                    </a:cubicBezTo>
                    <a:close/>
                    <a:moveTo>
                      <a:pt x="28691" y="11244"/>
                    </a:moveTo>
                    <a:cubicBezTo>
                      <a:pt x="31648" y="11396"/>
                      <a:pt x="34445" y="11827"/>
                      <a:pt x="36972" y="13509"/>
                    </a:cubicBezTo>
                    <a:cubicBezTo>
                      <a:pt x="39421" y="15140"/>
                      <a:pt x="41196" y="17502"/>
                      <a:pt x="42205" y="20251"/>
                    </a:cubicBezTo>
                    <a:cubicBezTo>
                      <a:pt x="42167" y="20280"/>
                      <a:pt x="42135" y="20316"/>
                      <a:pt x="42111" y="20357"/>
                    </a:cubicBezTo>
                    <a:cubicBezTo>
                      <a:pt x="38978" y="25428"/>
                      <a:pt x="34053" y="29401"/>
                      <a:pt x="31906" y="35060"/>
                    </a:cubicBezTo>
                    <a:cubicBezTo>
                      <a:pt x="29970" y="30305"/>
                      <a:pt x="24912" y="26960"/>
                      <a:pt x="19804" y="26918"/>
                    </a:cubicBezTo>
                    <a:cubicBezTo>
                      <a:pt x="23180" y="21985"/>
                      <a:pt x="26122" y="16634"/>
                      <a:pt x="28691" y="11244"/>
                    </a:cubicBezTo>
                    <a:close/>
                    <a:moveTo>
                      <a:pt x="41948" y="21977"/>
                    </a:moveTo>
                    <a:cubicBezTo>
                      <a:pt x="42731" y="22305"/>
                      <a:pt x="43181" y="22997"/>
                      <a:pt x="43241" y="23817"/>
                    </a:cubicBezTo>
                    <a:cubicBezTo>
                      <a:pt x="43201" y="23840"/>
                      <a:pt x="43164" y="23869"/>
                      <a:pt x="43135" y="23903"/>
                    </a:cubicBezTo>
                    <a:cubicBezTo>
                      <a:pt x="39317" y="28356"/>
                      <a:pt x="34949" y="32922"/>
                      <a:pt x="32158" y="38137"/>
                    </a:cubicBezTo>
                    <a:cubicBezTo>
                      <a:pt x="30895" y="35363"/>
                      <a:pt x="28953" y="33041"/>
                      <a:pt x="26651" y="31050"/>
                    </a:cubicBezTo>
                    <a:cubicBezTo>
                      <a:pt x="25240" y="29831"/>
                      <a:pt x="23702" y="28569"/>
                      <a:pt x="21959" y="27868"/>
                    </a:cubicBezTo>
                    <a:lnTo>
                      <a:pt x="21959" y="27868"/>
                    </a:lnTo>
                    <a:cubicBezTo>
                      <a:pt x="26171" y="28845"/>
                      <a:pt x="29498" y="31658"/>
                      <a:pt x="31406" y="35746"/>
                    </a:cubicBezTo>
                    <a:cubicBezTo>
                      <a:pt x="31465" y="35872"/>
                      <a:pt x="31576" y="35925"/>
                      <a:pt x="31692" y="35925"/>
                    </a:cubicBezTo>
                    <a:cubicBezTo>
                      <a:pt x="31750" y="35925"/>
                      <a:pt x="31809" y="35911"/>
                      <a:pt x="31864" y="35887"/>
                    </a:cubicBezTo>
                    <a:cubicBezTo>
                      <a:pt x="31914" y="35911"/>
                      <a:pt x="31970" y="35923"/>
                      <a:pt x="32026" y="35923"/>
                    </a:cubicBezTo>
                    <a:cubicBezTo>
                      <a:pt x="32152" y="35923"/>
                      <a:pt x="32280" y="35859"/>
                      <a:pt x="32337" y="35710"/>
                    </a:cubicBezTo>
                    <a:cubicBezTo>
                      <a:pt x="34388" y="30372"/>
                      <a:pt x="38755" y="26587"/>
                      <a:pt x="41948" y="21977"/>
                    </a:cubicBezTo>
                    <a:close/>
                    <a:moveTo>
                      <a:pt x="9788" y="2664"/>
                    </a:moveTo>
                    <a:cubicBezTo>
                      <a:pt x="10503" y="2737"/>
                      <a:pt x="11165" y="2880"/>
                      <a:pt x="11846" y="3130"/>
                    </a:cubicBezTo>
                    <a:cubicBezTo>
                      <a:pt x="10453" y="5860"/>
                      <a:pt x="9059" y="8593"/>
                      <a:pt x="7665" y="11325"/>
                    </a:cubicBezTo>
                    <a:cubicBezTo>
                      <a:pt x="6236" y="14136"/>
                      <a:pt x="4590" y="16938"/>
                      <a:pt x="3423" y="19868"/>
                    </a:cubicBezTo>
                    <a:cubicBezTo>
                      <a:pt x="3406" y="19913"/>
                      <a:pt x="3401" y="19960"/>
                      <a:pt x="3413" y="20006"/>
                    </a:cubicBezTo>
                    <a:cubicBezTo>
                      <a:pt x="3268" y="20127"/>
                      <a:pt x="3326" y="20406"/>
                      <a:pt x="3567" y="20437"/>
                    </a:cubicBezTo>
                    <a:cubicBezTo>
                      <a:pt x="9126" y="21158"/>
                      <a:pt x="13989" y="22878"/>
                      <a:pt x="18225" y="26621"/>
                    </a:cubicBezTo>
                    <a:cubicBezTo>
                      <a:pt x="18371" y="26816"/>
                      <a:pt x="18516" y="27009"/>
                      <a:pt x="18659" y="27208"/>
                    </a:cubicBezTo>
                    <a:cubicBezTo>
                      <a:pt x="18742" y="27324"/>
                      <a:pt x="18858" y="27372"/>
                      <a:pt x="18971" y="27372"/>
                    </a:cubicBezTo>
                    <a:cubicBezTo>
                      <a:pt x="19008" y="27372"/>
                      <a:pt x="19045" y="27367"/>
                      <a:pt x="19080" y="27358"/>
                    </a:cubicBezTo>
                    <a:cubicBezTo>
                      <a:pt x="19126" y="27445"/>
                      <a:pt x="19218" y="27500"/>
                      <a:pt x="19317" y="27502"/>
                    </a:cubicBezTo>
                    <a:cubicBezTo>
                      <a:pt x="19337" y="27503"/>
                      <a:pt x="19357" y="27506"/>
                      <a:pt x="19379" y="27506"/>
                    </a:cubicBezTo>
                    <a:cubicBezTo>
                      <a:pt x="19377" y="27584"/>
                      <a:pt x="19417" y="27663"/>
                      <a:pt x="19507" y="27686"/>
                    </a:cubicBezTo>
                    <a:cubicBezTo>
                      <a:pt x="24727" y="28974"/>
                      <a:pt x="29585" y="34045"/>
                      <a:pt x="31653" y="38875"/>
                    </a:cubicBezTo>
                    <a:cubicBezTo>
                      <a:pt x="31714" y="39018"/>
                      <a:pt x="31821" y="39077"/>
                      <a:pt x="31932" y="39077"/>
                    </a:cubicBezTo>
                    <a:cubicBezTo>
                      <a:pt x="32070" y="39077"/>
                      <a:pt x="32215" y="38989"/>
                      <a:pt x="32293" y="38857"/>
                    </a:cubicBezTo>
                    <a:cubicBezTo>
                      <a:pt x="32359" y="38840"/>
                      <a:pt x="32417" y="38799"/>
                      <a:pt x="32457" y="38744"/>
                    </a:cubicBezTo>
                    <a:cubicBezTo>
                      <a:pt x="35823" y="34107"/>
                      <a:pt x="39334" y="29684"/>
                      <a:pt x="42971" y="25270"/>
                    </a:cubicBezTo>
                    <a:cubicBezTo>
                      <a:pt x="43330" y="25547"/>
                      <a:pt x="43671" y="25854"/>
                      <a:pt x="43955" y="26209"/>
                    </a:cubicBezTo>
                    <a:cubicBezTo>
                      <a:pt x="43932" y="26223"/>
                      <a:pt x="43910" y="26241"/>
                      <a:pt x="43893" y="26261"/>
                    </a:cubicBezTo>
                    <a:cubicBezTo>
                      <a:pt x="40136" y="31064"/>
                      <a:pt x="36194" y="35918"/>
                      <a:pt x="33005" y="41125"/>
                    </a:cubicBezTo>
                    <a:cubicBezTo>
                      <a:pt x="29844" y="36573"/>
                      <a:pt x="25931" y="32118"/>
                      <a:pt x="21240" y="29111"/>
                    </a:cubicBezTo>
                    <a:cubicBezTo>
                      <a:pt x="21207" y="29092"/>
                      <a:pt x="21169" y="29081"/>
                      <a:pt x="21131" y="29081"/>
                    </a:cubicBezTo>
                    <a:cubicBezTo>
                      <a:pt x="21061" y="29015"/>
                      <a:pt x="20969" y="28975"/>
                      <a:pt x="20876" y="28975"/>
                    </a:cubicBezTo>
                    <a:cubicBezTo>
                      <a:pt x="20772" y="28975"/>
                      <a:pt x="20668" y="29025"/>
                      <a:pt x="20593" y="29147"/>
                    </a:cubicBezTo>
                    <a:cubicBezTo>
                      <a:pt x="20305" y="29616"/>
                      <a:pt x="19571" y="29842"/>
                      <a:pt x="18929" y="29842"/>
                    </a:cubicBezTo>
                    <a:cubicBezTo>
                      <a:pt x="18681" y="29842"/>
                      <a:pt x="18447" y="29809"/>
                      <a:pt x="18258" y="29742"/>
                    </a:cubicBezTo>
                    <a:cubicBezTo>
                      <a:pt x="17167" y="29363"/>
                      <a:pt x="17725" y="28261"/>
                      <a:pt x="17529" y="27463"/>
                    </a:cubicBezTo>
                    <a:cubicBezTo>
                      <a:pt x="17513" y="27405"/>
                      <a:pt x="17475" y="27358"/>
                      <a:pt x="17421" y="27332"/>
                    </a:cubicBezTo>
                    <a:cubicBezTo>
                      <a:pt x="17417" y="27220"/>
                      <a:pt x="17365" y="27111"/>
                      <a:pt x="17242" y="27038"/>
                    </a:cubicBezTo>
                    <a:cubicBezTo>
                      <a:pt x="12344" y="24060"/>
                      <a:pt x="6435" y="21767"/>
                      <a:pt x="647" y="21524"/>
                    </a:cubicBezTo>
                    <a:cubicBezTo>
                      <a:pt x="689" y="21507"/>
                      <a:pt x="725" y="21476"/>
                      <a:pt x="750" y="21438"/>
                    </a:cubicBezTo>
                    <a:cubicBezTo>
                      <a:pt x="4285" y="15592"/>
                      <a:pt x="6953" y="9028"/>
                      <a:pt x="9756" y="2806"/>
                    </a:cubicBezTo>
                    <a:cubicBezTo>
                      <a:pt x="9776" y="2760"/>
                      <a:pt x="9786" y="2713"/>
                      <a:pt x="9788" y="2664"/>
                    </a:cubicBezTo>
                    <a:close/>
                    <a:moveTo>
                      <a:pt x="16592" y="1"/>
                    </a:moveTo>
                    <a:cubicBezTo>
                      <a:pt x="16478" y="1"/>
                      <a:pt x="16365" y="56"/>
                      <a:pt x="16291" y="190"/>
                    </a:cubicBezTo>
                    <a:cubicBezTo>
                      <a:pt x="15888" y="924"/>
                      <a:pt x="15481" y="1656"/>
                      <a:pt x="15069" y="2388"/>
                    </a:cubicBezTo>
                    <a:cubicBezTo>
                      <a:pt x="14597" y="2066"/>
                      <a:pt x="13968" y="1913"/>
                      <a:pt x="13374" y="1913"/>
                    </a:cubicBezTo>
                    <a:cubicBezTo>
                      <a:pt x="13155" y="1913"/>
                      <a:pt x="12941" y="1934"/>
                      <a:pt x="12741" y="1975"/>
                    </a:cubicBezTo>
                    <a:cubicBezTo>
                      <a:pt x="12672" y="1989"/>
                      <a:pt x="12611" y="2030"/>
                      <a:pt x="12571" y="2090"/>
                    </a:cubicBezTo>
                    <a:cubicBezTo>
                      <a:pt x="12460" y="2090"/>
                      <a:pt x="12350" y="2139"/>
                      <a:pt x="12283" y="2272"/>
                    </a:cubicBezTo>
                    <a:lnTo>
                      <a:pt x="12119" y="2594"/>
                    </a:lnTo>
                    <a:cubicBezTo>
                      <a:pt x="11468" y="2292"/>
                      <a:pt x="10733" y="2112"/>
                      <a:pt x="10008" y="2112"/>
                    </a:cubicBezTo>
                    <a:cubicBezTo>
                      <a:pt x="9864" y="2112"/>
                      <a:pt x="9720" y="2119"/>
                      <a:pt x="9577" y="2134"/>
                    </a:cubicBezTo>
                    <a:cubicBezTo>
                      <a:pt x="9494" y="2140"/>
                      <a:pt x="9417" y="2188"/>
                      <a:pt x="9374" y="2260"/>
                    </a:cubicBezTo>
                    <a:cubicBezTo>
                      <a:pt x="9276" y="2267"/>
                      <a:pt x="9184" y="2318"/>
                      <a:pt x="9129" y="2440"/>
                    </a:cubicBezTo>
                    <a:cubicBezTo>
                      <a:pt x="6314" y="8749"/>
                      <a:pt x="2942" y="14874"/>
                      <a:pt x="309" y="21253"/>
                    </a:cubicBezTo>
                    <a:cubicBezTo>
                      <a:pt x="261" y="21371"/>
                      <a:pt x="321" y="21463"/>
                      <a:pt x="413" y="21512"/>
                    </a:cubicBezTo>
                    <a:cubicBezTo>
                      <a:pt x="385" y="21512"/>
                      <a:pt x="358" y="21509"/>
                      <a:pt x="332" y="21507"/>
                    </a:cubicBezTo>
                    <a:cubicBezTo>
                      <a:pt x="330" y="21507"/>
                      <a:pt x="327" y="21507"/>
                      <a:pt x="325" y="21507"/>
                    </a:cubicBezTo>
                    <a:cubicBezTo>
                      <a:pt x="67" y="21507"/>
                      <a:pt x="0" y="21929"/>
                      <a:pt x="268" y="21976"/>
                    </a:cubicBezTo>
                    <a:cubicBezTo>
                      <a:pt x="6219" y="23057"/>
                      <a:pt x="11624" y="24541"/>
                      <a:pt x="16861" y="27690"/>
                    </a:cubicBezTo>
                    <a:cubicBezTo>
                      <a:pt x="16882" y="27702"/>
                      <a:pt x="16904" y="27713"/>
                      <a:pt x="16927" y="27721"/>
                    </a:cubicBezTo>
                    <a:cubicBezTo>
                      <a:pt x="16513" y="28686"/>
                      <a:pt x="16988" y="30044"/>
                      <a:pt x="17977" y="30406"/>
                    </a:cubicBezTo>
                    <a:cubicBezTo>
                      <a:pt x="18257" y="30508"/>
                      <a:pt x="18604" y="30562"/>
                      <a:pt x="18966" y="30562"/>
                    </a:cubicBezTo>
                    <a:cubicBezTo>
                      <a:pt x="19799" y="30562"/>
                      <a:pt x="20720" y="30278"/>
                      <a:pt x="21126" y="29646"/>
                    </a:cubicBezTo>
                    <a:cubicBezTo>
                      <a:pt x="25373" y="33360"/>
                      <a:pt x="29296" y="37039"/>
                      <a:pt x="32515" y="41733"/>
                    </a:cubicBezTo>
                    <a:cubicBezTo>
                      <a:pt x="32597" y="41852"/>
                      <a:pt x="32713" y="41901"/>
                      <a:pt x="32827" y="41901"/>
                    </a:cubicBezTo>
                    <a:cubicBezTo>
                      <a:pt x="33025" y="41901"/>
                      <a:pt x="33220" y="41755"/>
                      <a:pt x="33230" y="41566"/>
                    </a:cubicBezTo>
                    <a:cubicBezTo>
                      <a:pt x="33290" y="41562"/>
                      <a:pt x="33347" y="41533"/>
                      <a:pt x="33384" y="41484"/>
                    </a:cubicBezTo>
                    <a:cubicBezTo>
                      <a:pt x="37180" y="36681"/>
                      <a:pt x="40600" y="31571"/>
                      <a:pt x="44377" y="26747"/>
                    </a:cubicBezTo>
                    <a:cubicBezTo>
                      <a:pt x="44445" y="26662"/>
                      <a:pt x="44469" y="26554"/>
                      <a:pt x="44445" y="26450"/>
                    </a:cubicBezTo>
                    <a:cubicBezTo>
                      <a:pt x="44612" y="26385"/>
                      <a:pt x="44726" y="26212"/>
                      <a:pt x="44592" y="26034"/>
                    </a:cubicBezTo>
                    <a:cubicBezTo>
                      <a:pt x="44230" y="25557"/>
                      <a:pt x="43804" y="25166"/>
                      <a:pt x="43275" y="24900"/>
                    </a:cubicBezTo>
                    <a:cubicBezTo>
                      <a:pt x="43405" y="24743"/>
                      <a:pt x="43533" y="24587"/>
                      <a:pt x="43662" y="24429"/>
                    </a:cubicBezTo>
                    <a:cubicBezTo>
                      <a:pt x="43682" y="24408"/>
                      <a:pt x="43697" y="24383"/>
                      <a:pt x="43711" y="24357"/>
                    </a:cubicBezTo>
                    <a:cubicBezTo>
                      <a:pt x="43820" y="24333"/>
                      <a:pt x="43910" y="24259"/>
                      <a:pt x="43932" y="24122"/>
                    </a:cubicBezTo>
                    <a:cubicBezTo>
                      <a:pt x="44097" y="22991"/>
                      <a:pt x="43351" y="21829"/>
                      <a:pt x="42256" y="21527"/>
                    </a:cubicBezTo>
                    <a:cubicBezTo>
                      <a:pt x="42431" y="21267"/>
                      <a:pt x="42602" y="21006"/>
                      <a:pt x="42768" y="20740"/>
                    </a:cubicBezTo>
                    <a:cubicBezTo>
                      <a:pt x="42814" y="20671"/>
                      <a:pt x="42833" y="20588"/>
                      <a:pt x="42823" y="20507"/>
                    </a:cubicBezTo>
                    <a:cubicBezTo>
                      <a:pt x="42957" y="20430"/>
                      <a:pt x="43043" y="20285"/>
                      <a:pt x="42973" y="20092"/>
                    </a:cubicBezTo>
                    <a:cubicBezTo>
                      <a:pt x="41079" y="14880"/>
                      <a:pt x="36005" y="10587"/>
                      <a:pt x="30348" y="10587"/>
                    </a:cubicBezTo>
                    <a:cubicBezTo>
                      <a:pt x="29824" y="10587"/>
                      <a:pt x="29295" y="10624"/>
                      <a:pt x="28763" y="10700"/>
                    </a:cubicBezTo>
                    <a:cubicBezTo>
                      <a:pt x="28476" y="5641"/>
                      <a:pt x="22914" y="70"/>
                      <a:pt x="17718" y="70"/>
                    </a:cubicBezTo>
                    <a:cubicBezTo>
                      <a:pt x="17437" y="70"/>
                      <a:pt x="17157" y="86"/>
                      <a:pt x="16879" y="120"/>
                    </a:cubicBezTo>
                    <a:cubicBezTo>
                      <a:pt x="16801" y="46"/>
                      <a:pt x="16696" y="1"/>
                      <a:pt x="1659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5" name="Google Shape;523;p23">
                <a:extLst>
                  <a:ext uri="{FF2B5EF4-FFF2-40B4-BE49-F238E27FC236}">
                    <a16:creationId xmlns:a16="http://schemas.microsoft.com/office/drawing/2014/main" id="{DBD88A73-B4C9-B352-7325-516E42878B93}"/>
                  </a:ext>
                </a:extLst>
              </p:cNvPr>
              <p:cNvSpPr/>
              <p:nvPr/>
            </p:nvSpPr>
            <p:spPr>
              <a:xfrm>
                <a:off x="6084917" y="757670"/>
                <a:ext cx="306734" cy="212917"/>
              </a:xfrm>
              <a:custGeom>
                <a:avLst/>
                <a:gdLst/>
                <a:ahLst/>
                <a:cxnLst/>
                <a:rect l="l" t="t" r="r" b="b"/>
                <a:pathLst>
                  <a:path w="9269" h="6434" extrusionOk="0">
                    <a:moveTo>
                      <a:pt x="237" y="0"/>
                    </a:moveTo>
                    <a:cubicBezTo>
                      <a:pt x="233" y="0"/>
                      <a:pt x="229" y="0"/>
                      <a:pt x="226" y="0"/>
                    </a:cubicBezTo>
                    <a:cubicBezTo>
                      <a:pt x="1" y="0"/>
                      <a:pt x="10" y="323"/>
                      <a:pt x="226" y="345"/>
                    </a:cubicBezTo>
                    <a:cubicBezTo>
                      <a:pt x="4012" y="729"/>
                      <a:pt x="7026" y="2849"/>
                      <a:pt x="8644" y="6290"/>
                    </a:cubicBezTo>
                    <a:cubicBezTo>
                      <a:pt x="8691" y="6391"/>
                      <a:pt x="8782" y="6433"/>
                      <a:pt x="8877" y="6433"/>
                    </a:cubicBezTo>
                    <a:cubicBezTo>
                      <a:pt x="9065" y="6433"/>
                      <a:pt x="9269" y="6269"/>
                      <a:pt x="9184" y="6064"/>
                    </a:cubicBezTo>
                    <a:cubicBezTo>
                      <a:pt x="7709" y="2492"/>
                      <a:pt x="4115" y="0"/>
                      <a:pt x="23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6" name="Google Shape;524;p23">
                <a:extLst>
                  <a:ext uri="{FF2B5EF4-FFF2-40B4-BE49-F238E27FC236}">
                    <a16:creationId xmlns:a16="http://schemas.microsoft.com/office/drawing/2014/main" id="{240DE488-8A33-5B78-D2AD-41DECD3C7B19}"/>
                  </a:ext>
                </a:extLst>
              </p:cNvPr>
              <p:cNvSpPr/>
              <p:nvPr/>
            </p:nvSpPr>
            <p:spPr>
              <a:xfrm>
                <a:off x="6151201" y="657234"/>
                <a:ext cx="315769" cy="210303"/>
              </a:xfrm>
              <a:custGeom>
                <a:avLst/>
                <a:gdLst/>
                <a:ahLst/>
                <a:cxnLst/>
                <a:rect l="l" t="t" r="r" b="b"/>
                <a:pathLst>
                  <a:path w="9542" h="6355" extrusionOk="0">
                    <a:moveTo>
                      <a:pt x="258" y="0"/>
                    </a:moveTo>
                    <a:cubicBezTo>
                      <a:pt x="41" y="0"/>
                      <a:pt x="0" y="361"/>
                      <a:pt x="222" y="410"/>
                    </a:cubicBezTo>
                    <a:cubicBezTo>
                      <a:pt x="3815" y="1199"/>
                      <a:pt x="6841" y="3024"/>
                      <a:pt x="8803" y="6198"/>
                    </a:cubicBezTo>
                    <a:cubicBezTo>
                      <a:pt x="8872" y="6308"/>
                      <a:pt x="8974" y="6354"/>
                      <a:pt x="9075" y="6354"/>
                    </a:cubicBezTo>
                    <a:cubicBezTo>
                      <a:pt x="9308" y="6354"/>
                      <a:pt x="9542" y="6113"/>
                      <a:pt x="9381" y="5859"/>
                    </a:cubicBezTo>
                    <a:cubicBezTo>
                      <a:pt x="7371" y="2678"/>
                      <a:pt x="4074" y="358"/>
                      <a:pt x="278" y="1"/>
                    </a:cubicBezTo>
                    <a:cubicBezTo>
                      <a:pt x="271" y="0"/>
                      <a:pt x="265" y="0"/>
                      <a:pt x="2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7" name="Google Shape;525;p23">
                <a:extLst>
                  <a:ext uri="{FF2B5EF4-FFF2-40B4-BE49-F238E27FC236}">
                    <a16:creationId xmlns:a16="http://schemas.microsoft.com/office/drawing/2014/main" id="{6527DF5D-0772-8648-7D6B-1B5F8F9198D2}"/>
                  </a:ext>
                </a:extLst>
              </p:cNvPr>
              <p:cNvSpPr/>
              <p:nvPr/>
            </p:nvSpPr>
            <p:spPr>
              <a:xfrm>
                <a:off x="6219041" y="566924"/>
                <a:ext cx="312360" cy="191639"/>
              </a:xfrm>
              <a:custGeom>
                <a:avLst/>
                <a:gdLst/>
                <a:ahLst/>
                <a:cxnLst/>
                <a:rect l="l" t="t" r="r" b="b"/>
                <a:pathLst>
                  <a:path w="9439" h="5791" extrusionOk="0">
                    <a:moveTo>
                      <a:pt x="262" y="1"/>
                    </a:moveTo>
                    <a:cubicBezTo>
                      <a:pt x="49" y="1"/>
                      <a:pt x="0" y="332"/>
                      <a:pt x="215" y="384"/>
                    </a:cubicBezTo>
                    <a:cubicBezTo>
                      <a:pt x="3765" y="1231"/>
                      <a:pt x="6497" y="2687"/>
                      <a:pt x="8718" y="5651"/>
                    </a:cubicBezTo>
                    <a:cubicBezTo>
                      <a:pt x="8792" y="5749"/>
                      <a:pt x="8894" y="5791"/>
                      <a:pt x="8994" y="5791"/>
                    </a:cubicBezTo>
                    <a:cubicBezTo>
                      <a:pt x="9222" y="5791"/>
                      <a:pt x="9438" y="5573"/>
                      <a:pt x="9277" y="5323"/>
                    </a:cubicBezTo>
                    <a:cubicBezTo>
                      <a:pt x="7373" y="2375"/>
                      <a:pt x="3835" y="73"/>
                      <a:pt x="267" y="1"/>
                    </a:cubicBezTo>
                    <a:cubicBezTo>
                      <a:pt x="265" y="1"/>
                      <a:pt x="264" y="1"/>
                      <a:pt x="26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8" name="Google Shape;526;p23">
                <a:extLst>
                  <a:ext uri="{FF2B5EF4-FFF2-40B4-BE49-F238E27FC236}">
                    <a16:creationId xmlns:a16="http://schemas.microsoft.com/office/drawing/2014/main" id="{4F501C11-2D8D-82D0-8EE8-469ECE0E64F6}"/>
                  </a:ext>
                </a:extLst>
              </p:cNvPr>
              <p:cNvSpPr/>
              <p:nvPr/>
            </p:nvSpPr>
            <p:spPr>
              <a:xfrm>
                <a:off x="6273213" y="468805"/>
                <a:ext cx="310474" cy="188892"/>
              </a:xfrm>
              <a:custGeom>
                <a:avLst/>
                <a:gdLst/>
                <a:ahLst/>
                <a:cxnLst/>
                <a:rect l="l" t="t" r="r" b="b"/>
                <a:pathLst>
                  <a:path w="9382" h="5708" extrusionOk="0">
                    <a:moveTo>
                      <a:pt x="305" y="1"/>
                    </a:moveTo>
                    <a:cubicBezTo>
                      <a:pt x="1" y="1"/>
                      <a:pt x="16" y="436"/>
                      <a:pt x="307" y="466"/>
                    </a:cubicBezTo>
                    <a:cubicBezTo>
                      <a:pt x="2473" y="693"/>
                      <a:pt x="4557" y="1423"/>
                      <a:pt x="6262" y="2813"/>
                    </a:cubicBezTo>
                    <a:cubicBezTo>
                      <a:pt x="6919" y="3352"/>
                      <a:pt x="7505" y="3969"/>
                      <a:pt x="8009" y="4654"/>
                    </a:cubicBezTo>
                    <a:cubicBezTo>
                      <a:pt x="8308" y="5058"/>
                      <a:pt x="8444" y="5497"/>
                      <a:pt x="8908" y="5689"/>
                    </a:cubicBezTo>
                    <a:cubicBezTo>
                      <a:pt x="8940" y="5702"/>
                      <a:pt x="8971" y="5708"/>
                      <a:pt x="9003" y="5708"/>
                    </a:cubicBezTo>
                    <a:cubicBezTo>
                      <a:pt x="9200" y="5708"/>
                      <a:pt x="9381" y="5475"/>
                      <a:pt x="9313" y="5285"/>
                    </a:cubicBezTo>
                    <a:cubicBezTo>
                      <a:pt x="9307" y="5271"/>
                      <a:pt x="9302" y="5255"/>
                      <a:pt x="9296" y="5240"/>
                    </a:cubicBezTo>
                    <a:cubicBezTo>
                      <a:pt x="9267" y="5160"/>
                      <a:pt x="9210" y="5093"/>
                      <a:pt x="9137" y="5052"/>
                    </a:cubicBezTo>
                    <a:cubicBezTo>
                      <a:pt x="8544" y="4502"/>
                      <a:pt x="8115" y="3588"/>
                      <a:pt x="7528" y="3010"/>
                    </a:cubicBezTo>
                    <a:cubicBezTo>
                      <a:pt x="6888" y="2385"/>
                      <a:pt x="6173" y="1840"/>
                      <a:pt x="5401" y="1387"/>
                    </a:cubicBezTo>
                    <a:cubicBezTo>
                      <a:pt x="3843" y="471"/>
                      <a:pt x="2110" y="8"/>
                      <a:pt x="307" y="1"/>
                    </a:cubicBezTo>
                    <a:cubicBezTo>
                      <a:pt x="306" y="1"/>
                      <a:pt x="306" y="1"/>
                      <a:pt x="3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9" name="Google Shape;527;p23">
                <a:extLst>
                  <a:ext uri="{FF2B5EF4-FFF2-40B4-BE49-F238E27FC236}">
                    <a16:creationId xmlns:a16="http://schemas.microsoft.com/office/drawing/2014/main" id="{7C774629-0087-CDF8-3DDC-6FAC9303AA72}"/>
                  </a:ext>
                </a:extLst>
              </p:cNvPr>
              <p:cNvSpPr/>
              <p:nvPr/>
            </p:nvSpPr>
            <p:spPr>
              <a:xfrm>
                <a:off x="6333508" y="346065"/>
                <a:ext cx="307429" cy="236744"/>
              </a:xfrm>
              <a:custGeom>
                <a:avLst/>
                <a:gdLst/>
                <a:ahLst/>
                <a:cxnLst/>
                <a:rect l="l" t="t" r="r" b="b"/>
                <a:pathLst>
                  <a:path w="9290" h="7154" extrusionOk="0">
                    <a:moveTo>
                      <a:pt x="265" y="1"/>
                    </a:moveTo>
                    <a:cubicBezTo>
                      <a:pt x="43" y="1"/>
                      <a:pt x="0" y="372"/>
                      <a:pt x="226" y="420"/>
                    </a:cubicBezTo>
                    <a:cubicBezTo>
                      <a:pt x="4012" y="1236"/>
                      <a:pt x="6653" y="3691"/>
                      <a:pt x="8534" y="6983"/>
                    </a:cubicBezTo>
                    <a:cubicBezTo>
                      <a:pt x="8603" y="7103"/>
                      <a:pt x="8708" y="7153"/>
                      <a:pt x="8813" y="7153"/>
                    </a:cubicBezTo>
                    <a:cubicBezTo>
                      <a:pt x="9050" y="7153"/>
                      <a:pt x="9290" y="6903"/>
                      <a:pt x="9137" y="6632"/>
                    </a:cubicBezTo>
                    <a:cubicBezTo>
                      <a:pt x="7239" y="3278"/>
                      <a:pt x="4274" y="400"/>
                      <a:pt x="285" y="2"/>
                    </a:cubicBezTo>
                    <a:cubicBezTo>
                      <a:pt x="278" y="1"/>
                      <a:pt x="271" y="1"/>
                      <a:pt x="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0" name="Google Shape;528;p23">
                <a:extLst>
                  <a:ext uri="{FF2B5EF4-FFF2-40B4-BE49-F238E27FC236}">
                    <a16:creationId xmlns:a16="http://schemas.microsoft.com/office/drawing/2014/main" id="{9E890E1A-1606-F532-0BB9-F1F96461CF9C}"/>
                  </a:ext>
                </a:extLst>
              </p:cNvPr>
              <p:cNvSpPr/>
              <p:nvPr/>
            </p:nvSpPr>
            <p:spPr>
              <a:xfrm>
                <a:off x="6511281" y="1026679"/>
                <a:ext cx="302565" cy="211891"/>
              </a:xfrm>
              <a:custGeom>
                <a:avLst/>
                <a:gdLst/>
                <a:ahLst/>
                <a:cxnLst/>
                <a:rect l="l" t="t" r="r" b="b"/>
                <a:pathLst>
                  <a:path w="9143" h="6403" extrusionOk="0">
                    <a:moveTo>
                      <a:pt x="298" y="0"/>
                    </a:moveTo>
                    <a:cubicBezTo>
                      <a:pt x="269" y="0"/>
                      <a:pt x="239" y="0"/>
                      <a:pt x="209" y="1"/>
                    </a:cubicBezTo>
                    <a:cubicBezTo>
                      <a:pt x="10" y="2"/>
                      <a:pt x="0" y="258"/>
                      <a:pt x="166" y="325"/>
                    </a:cubicBezTo>
                    <a:cubicBezTo>
                      <a:pt x="1731" y="967"/>
                      <a:pt x="3310" y="1379"/>
                      <a:pt x="4735" y="2339"/>
                    </a:cubicBezTo>
                    <a:cubicBezTo>
                      <a:pt x="6283" y="3384"/>
                      <a:pt x="7383" y="4732"/>
                      <a:pt x="8440" y="6250"/>
                    </a:cubicBezTo>
                    <a:cubicBezTo>
                      <a:pt x="8514" y="6357"/>
                      <a:pt x="8617" y="6403"/>
                      <a:pt x="8716" y="6403"/>
                    </a:cubicBezTo>
                    <a:cubicBezTo>
                      <a:pt x="8936" y="6403"/>
                      <a:pt x="9143" y="6180"/>
                      <a:pt x="9008" y="5919"/>
                    </a:cubicBezTo>
                    <a:cubicBezTo>
                      <a:pt x="7477" y="2971"/>
                      <a:pt x="3758" y="0"/>
                      <a:pt x="29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1" name="Google Shape;529;p23">
                <a:extLst>
                  <a:ext uri="{FF2B5EF4-FFF2-40B4-BE49-F238E27FC236}">
                    <a16:creationId xmlns:a16="http://schemas.microsoft.com/office/drawing/2014/main" id="{45DB9628-1E2B-F795-868A-6EDFC201AF92}"/>
                  </a:ext>
                </a:extLst>
              </p:cNvPr>
              <p:cNvSpPr/>
              <p:nvPr/>
            </p:nvSpPr>
            <p:spPr>
              <a:xfrm>
                <a:off x="6557047" y="945271"/>
                <a:ext cx="330098" cy="214439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6480" extrusionOk="0">
                    <a:moveTo>
                      <a:pt x="816" y="0"/>
                    </a:moveTo>
                    <a:cubicBezTo>
                      <a:pt x="633" y="0"/>
                      <a:pt x="450" y="6"/>
                      <a:pt x="267" y="18"/>
                    </a:cubicBezTo>
                    <a:cubicBezTo>
                      <a:pt x="0" y="35"/>
                      <a:pt x="10" y="398"/>
                      <a:pt x="267" y="425"/>
                    </a:cubicBezTo>
                    <a:cubicBezTo>
                      <a:pt x="4183" y="856"/>
                      <a:pt x="7423" y="2704"/>
                      <a:pt x="9233" y="6300"/>
                    </a:cubicBezTo>
                    <a:cubicBezTo>
                      <a:pt x="9297" y="6427"/>
                      <a:pt x="9399" y="6480"/>
                      <a:pt x="9503" y="6480"/>
                    </a:cubicBezTo>
                    <a:cubicBezTo>
                      <a:pt x="9733" y="6480"/>
                      <a:pt x="9974" y="6225"/>
                      <a:pt x="9839" y="5947"/>
                    </a:cubicBezTo>
                    <a:cubicBezTo>
                      <a:pt x="8201" y="2573"/>
                      <a:pt x="4633" y="0"/>
                      <a:pt x="81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530;p23">
                <a:extLst>
                  <a:ext uri="{FF2B5EF4-FFF2-40B4-BE49-F238E27FC236}">
                    <a16:creationId xmlns:a16="http://schemas.microsoft.com/office/drawing/2014/main" id="{481EBDD6-E6AF-256B-A315-75BAA3653C5F}"/>
                  </a:ext>
                </a:extLst>
              </p:cNvPr>
              <p:cNvSpPr/>
              <p:nvPr/>
            </p:nvSpPr>
            <p:spPr>
              <a:xfrm>
                <a:off x="6628097" y="845795"/>
                <a:ext cx="335426" cy="208781"/>
              </a:xfrm>
              <a:custGeom>
                <a:avLst/>
                <a:gdLst/>
                <a:ahLst/>
                <a:cxnLst/>
                <a:rect l="l" t="t" r="r" b="b"/>
                <a:pathLst>
                  <a:path w="10136" h="6309" extrusionOk="0">
                    <a:moveTo>
                      <a:pt x="1409" y="1"/>
                    </a:moveTo>
                    <a:cubicBezTo>
                      <a:pt x="1019" y="1"/>
                      <a:pt x="627" y="30"/>
                      <a:pt x="234" y="91"/>
                    </a:cubicBezTo>
                    <a:cubicBezTo>
                      <a:pt x="1" y="128"/>
                      <a:pt x="74" y="471"/>
                      <a:pt x="287" y="483"/>
                    </a:cubicBezTo>
                    <a:cubicBezTo>
                      <a:pt x="4254" y="719"/>
                      <a:pt x="7705" y="2401"/>
                      <a:pt x="9454" y="6141"/>
                    </a:cubicBezTo>
                    <a:cubicBezTo>
                      <a:pt x="9509" y="6259"/>
                      <a:pt x="9602" y="6308"/>
                      <a:pt x="9699" y="6308"/>
                    </a:cubicBezTo>
                    <a:cubicBezTo>
                      <a:pt x="9909" y="6308"/>
                      <a:pt x="10135" y="6072"/>
                      <a:pt x="10014" y="5814"/>
                    </a:cubicBezTo>
                    <a:cubicBezTo>
                      <a:pt x="8489" y="2572"/>
                      <a:pt x="5063" y="1"/>
                      <a:pt x="14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531;p23">
                <a:extLst>
                  <a:ext uri="{FF2B5EF4-FFF2-40B4-BE49-F238E27FC236}">
                    <a16:creationId xmlns:a16="http://schemas.microsoft.com/office/drawing/2014/main" id="{322F3DE3-B4FC-9ABA-4491-9559FD0F08FE}"/>
                  </a:ext>
                </a:extLst>
              </p:cNvPr>
              <p:cNvSpPr/>
              <p:nvPr/>
            </p:nvSpPr>
            <p:spPr>
              <a:xfrm>
                <a:off x="6685380" y="737715"/>
                <a:ext cx="339066" cy="214274"/>
              </a:xfrm>
              <a:custGeom>
                <a:avLst/>
                <a:gdLst/>
                <a:ahLst/>
                <a:cxnLst/>
                <a:rect l="l" t="t" r="r" b="b"/>
                <a:pathLst>
                  <a:path w="10246" h="6475" extrusionOk="0">
                    <a:moveTo>
                      <a:pt x="213" y="0"/>
                    </a:moveTo>
                    <a:cubicBezTo>
                      <a:pt x="22" y="0"/>
                      <a:pt x="1" y="306"/>
                      <a:pt x="186" y="361"/>
                    </a:cubicBezTo>
                    <a:cubicBezTo>
                      <a:pt x="3908" y="1456"/>
                      <a:pt x="7778" y="2469"/>
                      <a:pt x="9547" y="6302"/>
                    </a:cubicBezTo>
                    <a:cubicBezTo>
                      <a:pt x="9603" y="6424"/>
                      <a:pt x="9698" y="6474"/>
                      <a:pt x="9796" y="6474"/>
                    </a:cubicBezTo>
                    <a:cubicBezTo>
                      <a:pt x="10013" y="6474"/>
                      <a:pt x="10246" y="6231"/>
                      <a:pt x="10123" y="5965"/>
                    </a:cubicBezTo>
                    <a:cubicBezTo>
                      <a:pt x="8357" y="2170"/>
                      <a:pt x="4192" y="441"/>
                      <a:pt x="233" y="1"/>
                    </a:cubicBezTo>
                    <a:cubicBezTo>
                      <a:pt x="226" y="0"/>
                      <a:pt x="219" y="0"/>
                      <a:pt x="21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532;p23">
                <a:extLst>
                  <a:ext uri="{FF2B5EF4-FFF2-40B4-BE49-F238E27FC236}">
                    <a16:creationId xmlns:a16="http://schemas.microsoft.com/office/drawing/2014/main" id="{92438DDB-CC4A-25CE-8FA4-055F9AF7E22B}"/>
                  </a:ext>
                </a:extLst>
              </p:cNvPr>
              <p:cNvSpPr/>
              <p:nvPr/>
            </p:nvSpPr>
            <p:spPr>
              <a:xfrm>
                <a:off x="6732305" y="653428"/>
                <a:ext cx="348100" cy="213016"/>
              </a:xfrm>
              <a:custGeom>
                <a:avLst/>
                <a:gdLst/>
                <a:ahLst/>
                <a:cxnLst/>
                <a:rect l="l" t="t" r="r" b="b"/>
                <a:pathLst>
                  <a:path w="10519" h="6437" extrusionOk="0">
                    <a:moveTo>
                      <a:pt x="236" y="0"/>
                    </a:moveTo>
                    <a:cubicBezTo>
                      <a:pt x="35" y="0"/>
                      <a:pt x="1" y="332"/>
                      <a:pt x="204" y="381"/>
                    </a:cubicBezTo>
                    <a:cubicBezTo>
                      <a:pt x="4066" y="1300"/>
                      <a:pt x="7322" y="3123"/>
                      <a:pt x="9769" y="6297"/>
                    </a:cubicBezTo>
                    <a:cubicBezTo>
                      <a:pt x="9845" y="6396"/>
                      <a:pt x="9948" y="6437"/>
                      <a:pt x="10050" y="6437"/>
                    </a:cubicBezTo>
                    <a:cubicBezTo>
                      <a:pt x="10290" y="6437"/>
                      <a:pt x="10519" y="6207"/>
                      <a:pt x="10339" y="5965"/>
                    </a:cubicBezTo>
                    <a:cubicBezTo>
                      <a:pt x="7940" y="2733"/>
                      <a:pt x="4301" y="404"/>
                      <a:pt x="255" y="1"/>
                    </a:cubicBezTo>
                    <a:cubicBezTo>
                      <a:pt x="249" y="0"/>
                      <a:pt x="242" y="0"/>
                      <a:pt x="2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533;p23">
              <a:extLst>
                <a:ext uri="{FF2B5EF4-FFF2-40B4-BE49-F238E27FC236}">
                  <a16:creationId xmlns:a16="http://schemas.microsoft.com/office/drawing/2014/main" id="{8A5EFE8E-7CAF-061B-2577-B1DA4D9B8A48}"/>
                </a:ext>
              </a:extLst>
            </p:cNvPr>
            <p:cNvGrpSpPr/>
            <p:nvPr/>
          </p:nvGrpSpPr>
          <p:grpSpPr>
            <a:xfrm>
              <a:off x="6864708" y="521224"/>
              <a:ext cx="165992" cy="77337"/>
              <a:chOff x="6864708" y="521224"/>
              <a:chExt cx="165992" cy="77337"/>
            </a:xfrm>
          </p:grpSpPr>
          <p:sp>
            <p:nvSpPr>
              <p:cNvPr id="22" name="Google Shape;534;p23">
                <a:extLst>
                  <a:ext uri="{FF2B5EF4-FFF2-40B4-BE49-F238E27FC236}">
                    <a16:creationId xmlns:a16="http://schemas.microsoft.com/office/drawing/2014/main" id="{71F57B66-ABC9-1A40-AED4-EE85FDE8CB6B}"/>
                  </a:ext>
                </a:extLst>
              </p:cNvPr>
              <p:cNvSpPr/>
              <p:nvPr/>
            </p:nvSpPr>
            <p:spPr>
              <a:xfrm>
                <a:off x="6864708" y="537869"/>
                <a:ext cx="108576" cy="60692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1834" extrusionOk="0">
                    <a:moveTo>
                      <a:pt x="171" y="1"/>
                    </a:moveTo>
                    <a:cubicBezTo>
                      <a:pt x="1" y="1"/>
                      <a:pt x="10" y="263"/>
                      <a:pt x="183" y="281"/>
                    </a:cubicBezTo>
                    <a:cubicBezTo>
                      <a:pt x="1288" y="393"/>
                      <a:pt x="2197" y="938"/>
                      <a:pt x="2915" y="1773"/>
                    </a:cubicBezTo>
                    <a:cubicBezTo>
                      <a:pt x="2952" y="1816"/>
                      <a:pt x="2994" y="1834"/>
                      <a:pt x="3034" y="1834"/>
                    </a:cubicBezTo>
                    <a:cubicBezTo>
                      <a:pt x="3164" y="1834"/>
                      <a:pt x="3281" y="1651"/>
                      <a:pt x="3172" y="1514"/>
                    </a:cubicBezTo>
                    <a:cubicBezTo>
                      <a:pt x="2448" y="591"/>
                      <a:pt x="1340" y="78"/>
                      <a:pt x="183" y="1"/>
                    </a:cubicBezTo>
                    <a:cubicBezTo>
                      <a:pt x="179" y="1"/>
                      <a:pt x="175" y="1"/>
                      <a:pt x="17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3" name="Google Shape;535;p23">
                <a:extLst>
                  <a:ext uri="{FF2B5EF4-FFF2-40B4-BE49-F238E27FC236}">
                    <a16:creationId xmlns:a16="http://schemas.microsoft.com/office/drawing/2014/main" id="{80C6D0E1-62D7-AFB4-7A4D-47467188AAE4}"/>
                  </a:ext>
                </a:extLst>
              </p:cNvPr>
              <p:cNvSpPr/>
              <p:nvPr/>
            </p:nvSpPr>
            <p:spPr>
              <a:xfrm>
                <a:off x="6937711" y="521224"/>
                <a:ext cx="92990" cy="69196"/>
              </a:xfrm>
              <a:custGeom>
                <a:avLst/>
                <a:gdLst/>
                <a:ahLst/>
                <a:cxnLst/>
                <a:rect l="l" t="t" r="r" b="b"/>
                <a:pathLst>
                  <a:path w="2810" h="2091" extrusionOk="0">
                    <a:moveTo>
                      <a:pt x="178" y="1"/>
                    </a:moveTo>
                    <a:cubicBezTo>
                      <a:pt x="68" y="1"/>
                      <a:pt x="0" y="176"/>
                      <a:pt x="113" y="264"/>
                    </a:cubicBezTo>
                    <a:cubicBezTo>
                      <a:pt x="888" y="861"/>
                      <a:pt x="1646" y="1492"/>
                      <a:pt x="2447" y="2054"/>
                    </a:cubicBezTo>
                    <a:cubicBezTo>
                      <a:pt x="2484" y="2080"/>
                      <a:pt x="2519" y="2091"/>
                      <a:pt x="2553" y="2091"/>
                    </a:cubicBezTo>
                    <a:cubicBezTo>
                      <a:pt x="2711" y="2091"/>
                      <a:pt x="2810" y="1836"/>
                      <a:pt x="2646" y="1711"/>
                    </a:cubicBezTo>
                    <a:cubicBezTo>
                      <a:pt x="1874" y="1118"/>
                      <a:pt x="1049" y="585"/>
                      <a:pt x="251" y="26"/>
                    </a:cubicBezTo>
                    <a:cubicBezTo>
                      <a:pt x="225" y="9"/>
                      <a:pt x="201" y="1"/>
                      <a:pt x="1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19" name="Google Shape;536;p23">
              <a:extLst>
                <a:ext uri="{FF2B5EF4-FFF2-40B4-BE49-F238E27FC236}">
                  <a16:creationId xmlns:a16="http://schemas.microsoft.com/office/drawing/2014/main" id="{99DBF781-FBF5-29DC-0E7D-4F23671B9E07}"/>
                </a:ext>
              </a:extLst>
            </p:cNvPr>
            <p:cNvGrpSpPr/>
            <p:nvPr/>
          </p:nvGrpSpPr>
          <p:grpSpPr>
            <a:xfrm>
              <a:off x="6567637" y="1421737"/>
              <a:ext cx="96663" cy="114037"/>
              <a:chOff x="6567637" y="1421737"/>
              <a:chExt cx="96663" cy="114037"/>
            </a:xfrm>
          </p:grpSpPr>
          <p:sp>
            <p:nvSpPr>
              <p:cNvPr id="20" name="Google Shape;537;p23">
                <a:extLst>
                  <a:ext uri="{FF2B5EF4-FFF2-40B4-BE49-F238E27FC236}">
                    <a16:creationId xmlns:a16="http://schemas.microsoft.com/office/drawing/2014/main" id="{BFC2912E-1212-DA36-C4C4-268B6E6357DB}"/>
                  </a:ext>
                </a:extLst>
              </p:cNvPr>
              <p:cNvSpPr/>
              <p:nvPr/>
            </p:nvSpPr>
            <p:spPr>
              <a:xfrm>
                <a:off x="6576407" y="1421737"/>
                <a:ext cx="87894" cy="75484"/>
              </a:xfrm>
              <a:custGeom>
                <a:avLst/>
                <a:gdLst/>
                <a:ahLst/>
                <a:cxnLst/>
                <a:rect l="l" t="t" r="r" b="b"/>
                <a:pathLst>
                  <a:path w="2656" h="2281" extrusionOk="0">
                    <a:moveTo>
                      <a:pt x="236" y="0"/>
                    </a:moveTo>
                    <a:cubicBezTo>
                      <a:pt x="91" y="0"/>
                      <a:pt x="0" y="212"/>
                      <a:pt x="152" y="306"/>
                    </a:cubicBezTo>
                    <a:cubicBezTo>
                      <a:pt x="984" y="827"/>
                      <a:pt x="1641" y="1473"/>
                      <a:pt x="2266" y="2222"/>
                    </a:cubicBezTo>
                    <a:cubicBezTo>
                      <a:pt x="2300" y="2263"/>
                      <a:pt x="2344" y="2280"/>
                      <a:pt x="2388" y="2280"/>
                    </a:cubicBezTo>
                    <a:cubicBezTo>
                      <a:pt x="2519" y="2280"/>
                      <a:pt x="2655" y="2125"/>
                      <a:pt x="2564" y="1991"/>
                    </a:cubicBezTo>
                    <a:cubicBezTo>
                      <a:pt x="1998" y="1167"/>
                      <a:pt x="1192" y="499"/>
                      <a:pt x="318" y="23"/>
                    </a:cubicBezTo>
                    <a:cubicBezTo>
                      <a:pt x="289" y="7"/>
                      <a:pt x="262" y="0"/>
                      <a:pt x="2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1" name="Google Shape;538;p23">
                <a:extLst>
                  <a:ext uri="{FF2B5EF4-FFF2-40B4-BE49-F238E27FC236}">
                    <a16:creationId xmlns:a16="http://schemas.microsoft.com/office/drawing/2014/main" id="{E6B2E66B-1775-8641-1F22-FCDCCA104394}"/>
                  </a:ext>
                </a:extLst>
              </p:cNvPr>
              <p:cNvSpPr/>
              <p:nvPr/>
            </p:nvSpPr>
            <p:spPr>
              <a:xfrm>
                <a:off x="6567637" y="1464823"/>
                <a:ext cx="73862" cy="7095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2144" extrusionOk="0">
                    <a:moveTo>
                      <a:pt x="221" y="1"/>
                    </a:moveTo>
                    <a:cubicBezTo>
                      <a:pt x="83" y="1"/>
                      <a:pt x="1" y="229"/>
                      <a:pt x="146" y="292"/>
                    </a:cubicBezTo>
                    <a:cubicBezTo>
                      <a:pt x="924" y="628"/>
                      <a:pt x="1515" y="1224"/>
                      <a:pt x="1822" y="2017"/>
                    </a:cubicBezTo>
                    <a:cubicBezTo>
                      <a:pt x="1856" y="2105"/>
                      <a:pt x="1933" y="2143"/>
                      <a:pt x="2008" y="2143"/>
                    </a:cubicBezTo>
                    <a:cubicBezTo>
                      <a:pt x="2122" y="2143"/>
                      <a:pt x="2232" y="2056"/>
                      <a:pt x="2183" y="1917"/>
                    </a:cubicBezTo>
                    <a:cubicBezTo>
                      <a:pt x="1863" y="1026"/>
                      <a:pt x="1160" y="324"/>
                      <a:pt x="267" y="9"/>
                    </a:cubicBezTo>
                    <a:cubicBezTo>
                      <a:pt x="251" y="3"/>
                      <a:pt x="236" y="1"/>
                      <a:pt x="22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6C0978-EC9A-CD5E-B4E7-C3CF402682C8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EADA7F9-D8D7-CFFB-8689-15E8A0BC1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D4C5825-6CE4-A1A7-57B3-F4AD80F6F4DE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2DCD3-14F3-07F2-26E4-D120FE832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75" y="2025097"/>
            <a:ext cx="878205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E6330B-2856-B770-C953-B6BEDB850901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1EE9F3B-B6D4-86A7-D808-86578417E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E1F25B9-0430-3779-C388-16E7C9797CFB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28;p28">
            <a:extLst>
              <a:ext uri="{FF2B5EF4-FFF2-40B4-BE49-F238E27FC236}">
                <a16:creationId xmlns:a16="http://schemas.microsoft.com/office/drawing/2014/main" id="{94A3763D-DB2B-62C4-3383-D02B6F692498}"/>
              </a:ext>
            </a:extLst>
          </p:cNvPr>
          <p:cNvGrpSpPr/>
          <p:nvPr/>
        </p:nvGrpSpPr>
        <p:grpSpPr>
          <a:xfrm>
            <a:off x="10095421" y="3917041"/>
            <a:ext cx="1420788" cy="1766470"/>
            <a:chOff x="797124" y="1924250"/>
            <a:chExt cx="1819110" cy="2485557"/>
          </a:xfrm>
        </p:grpSpPr>
        <p:sp>
          <p:nvSpPr>
            <p:cNvPr id="3" name="Google Shape;729;p28">
              <a:extLst>
                <a:ext uri="{FF2B5EF4-FFF2-40B4-BE49-F238E27FC236}">
                  <a16:creationId xmlns:a16="http://schemas.microsoft.com/office/drawing/2014/main" id="{89275CAC-1D5C-29AC-1B52-18DED5FA18E7}"/>
                </a:ext>
              </a:extLst>
            </p:cNvPr>
            <p:cNvSpPr/>
            <p:nvPr/>
          </p:nvSpPr>
          <p:spPr>
            <a:xfrm>
              <a:off x="811371" y="2195228"/>
              <a:ext cx="266810" cy="112091"/>
            </a:xfrm>
            <a:custGeom>
              <a:avLst/>
              <a:gdLst/>
              <a:ahLst/>
              <a:cxnLst/>
              <a:rect l="l" t="t" r="r" b="b"/>
              <a:pathLst>
                <a:path w="9495" h="3989" extrusionOk="0">
                  <a:moveTo>
                    <a:pt x="6791" y="0"/>
                  </a:moveTo>
                  <a:cubicBezTo>
                    <a:pt x="4540" y="0"/>
                    <a:pt x="1474" y="668"/>
                    <a:pt x="1" y="3950"/>
                  </a:cubicBezTo>
                  <a:cubicBezTo>
                    <a:pt x="1" y="3950"/>
                    <a:pt x="375" y="3988"/>
                    <a:pt x="983" y="3988"/>
                  </a:cubicBezTo>
                  <a:cubicBezTo>
                    <a:pt x="2940" y="3988"/>
                    <a:pt x="7324" y="3599"/>
                    <a:pt x="9495" y="315"/>
                  </a:cubicBezTo>
                  <a:cubicBezTo>
                    <a:pt x="9495" y="315"/>
                    <a:pt x="8335" y="0"/>
                    <a:pt x="6791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730;p28">
              <a:extLst>
                <a:ext uri="{FF2B5EF4-FFF2-40B4-BE49-F238E27FC236}">
                  <a16:creationId xmlns:a16="http://schemas.microsoft.com/office/drawing/2014/main" id="{DEB53B7B-51BA-6AD6-25E1-4B73D7DE8240}"/>
                </a:ext>
              </a:extLst>
            </p:cNvPr>
            <p:cNvSpPr/>
            <p:nvPr/>
          </p:nvSpPr>
          <p:spPr>
            <a:xfrm>
              <a:off x="1138131" y="2589626"/>
              <a:ext cx="201533" cy="587178"/>
            </a:xfrm>
            <a:custGeom>
              <a:avLst/>
              <a:gdLst/>
              <a:ahLst/>
              <a:cxnLst/>
              <a:rect l="l" t="t" r="r" b="b"/>
              <a:pathLst>
                <a:path w="7172" h="20896" extrusionOk="0">
                  <a:moveTo>
                    <a:pt x="2250" y="1"/>
                  </a:moveTo>
                  <a:cubicBezTo>
                    <a:pt x="1406" y="311"/>
                    <a:pt x="665" y="589"/>
                    <a:pt x="0" y="831"/>
                  </a:cubicBezTo>
                  <a:cubicBezTo>
                    <a:pt x="293" y="1862"/>
                    <a:pt x="573" y="2803"/>
                    <a:pt x="823" y="3753"/>
                  </a:cubicBezTo>
                  <a:cubicBezTo>
                    <a:pt x="1051" y="4606"/>
                    <a:pt x="1212" y="5479"/>
                    <a:pt x="1462" y="6330"/>
                  </a:cubicBezTo>
                  <a:cubicBezTo>
                    <a:pt x="2001" y="8176"/>
                    <a:pt x="2674" y="9986"/>
                    <a:pt x="3111" y="11856"/>
                  </a:cubicBezTo>
                  <a:cubicBezTo>
                    <a:pt x="3695" y="14353"/>
                    <a:pt x="4098" y="16895"/>
                    <a:pt x="4586" y="19418"/>
                  </a:cubicBezTo>
                  <a:cubicBezTo>
                    <a:pt x="4671" y="19877"/>
                    <a:pt x="4768" y="20338"/>
                    <a:pt x="4882" y="20895"/>
                  </a:cubicBezTo>
                  <a:lnTo>
                    <a:pt x="6870" y="20171"/>
                  </a:lnTo>
                  <a:cubicBezTo>
                    <a:pt x="7133" y="20078"/>
                    <a:pt x="7171" y="19916"/>
                    <a:pt x="7099" y="19656"/>
                  </a:cubicBezTo>
                  <a:cubicBezTo>
                    <a:pt x="6353" y="16878"/>
                    <a:pt x="5684" y="14079"/>
                    <a:pt x="4852" y="11328"/>
                  </a:cubicBezTo>
                  <a:cubicBezTo>
                    <a:pt x="4110" y="8865"/>
                    <a:pt x="3394" y="6403"/>
                    <a:pt x="2970" y="3860"/>
                  </a:cubicBezTo>
                  <a:cubicBezTo>
                    <a:pt x="2754" y="2590"/>
                    <a:pt x="2496" y="1326"/>
                    <a:pt x="225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731;p28">
              <a:extLst>
                <a:ext uri="{FF2B5EF4-FFF2-40B4-BE49-F238E27FC236}">
                  <a16:creationId xmlns:a16="http://schemas.microsoft.com/office/drawing/2014/main" id="{AA6FFC07-F1B9-F128-809F-63F2A194B122}"/>
                </a:ext>
              </a:extLst>
            </p:cNvPr>
            <p:cNvSpPr/>
            <p:nvPr/>
          </p:nvSpPr>
          <p:spPr>
            <a:xfrm>
              <a:off x="1322475" y="3304376"/>
              <a:ext cx="116137" cy="180795"/>
            </a:xfrm>
            <a:custGeom>
              <a:avLst/>
              <a:gdLst/>
              <a:ahLst/>
              <a:cxnLst/>
              <a:rect l="l" t="t" r="r" b="b"/>
              <a:pathLst>
                <a:path w="4133" h="6434" extrusionOk="0">
                  <a:moveTo>
                    <a:pt x="2349" y="1"/>
                  </a:moveTo>
                  <a:cubicBezTo>
                    <a:pt x="1721" y="116"/>
                    <a:pt x="1158" y="202"/>
                    <a:pt x="598" y="329"/>
                  </a:cubicBezTo>
                  <a:cubicBezTo>
                    <a:pt x="166" y="428"/>
                    <a:pt x="0" y="760"/>
                    <a:pt x="107" y="1211"/>
                  </a:cubicBezTo>
                  <a:cubicBezTo>
                    <a:pt x="339" y="2169"/>
                    <a:pt x="577" y="3128"/>
                    <a:pt x="805" y="4086"/>
                  </a:cubicBezTo>
                  <a:cubicBezTo>
                    <a:pt x="878" y="4376"/>
                    <a:pt x="940" y="4666"/>
                    <a:pt x="1009" y="4960"/>
                  </a:cubicBezTo>
                  <a:cubicBezTo>
                    <a:pt x="1316" y="4860"/>
                    <a:pt x="1594" y="4814"/>
                    <a:pt x="1848" y="4814"/>
                  </a:cubicBezTo>
                  <a:cubicBezTo>
                    <a:pt x="2881" y="4814"/>
                    <a:pt x="3520" y="5565"/>
                    <a:pt x="4132" y="6434"/>
                  </a:cubicBezTo>
                  <a:cubicBezTo>
                    <a:pt x="3539" y="4299"/>
                    <a:pt x="2950" y="2165"/>
                    <a:pt x="234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732;p28">
              <a:extLst>
                <a:ext uri="{FF2B5EF4-FFF2-40B4-BE49-F238E27FC236}">
                  <a16:creationId xmlns:a16="http://schemas.microsoft.com/office/drawing/2014/main" id="{1FF4D82C-F646-38F2-3A9E-A0FE4FFDE0F2}"/>
                </a:ext>
              </a:extLst>
            </p:cNvPr>
            <p:cNvSpPr/>
            <p:nvPr/>
          </p:nvSpPr>
          <p:spPr>
            <a:xfrm>
              <a:off x="1189472" y="3329048"/>
              <a:ext cx="144827" cy="169303"/>
            </a:xfrm>
            <a:custGeom>
              <a:avLst/>
              <a:gdLst/>
              <a:ahLst/>
              <a:cxnLst/>
              <a:rect l="l" t="t" r="r" b="b"/>
              <a:pathLst>
                <a:path w="5154" h="6025" extrusionOk="0">
                  <a:moveTo>
                    <a:pt x="3958" y="0"/>
                  </a:moveTo>
                  <a:cubicBezTo>
                    <a:pt x="2607" y="265"/>
                    <a:pt x="1318" y="511"/>
                    <a:pt x="1" y="768"/>
                  </a:cubicBezTo>
                  <a:cubicBezTo>
                    <a:pt x="636" y="2509"/>
                    <a:pt x="1276" y="4260"/>
                    <a:pt x="1920" y="6024"/>
                  </a:cubicBezTo>
                  <a:cubicBezTo>
                    <a:pt x="2218" y="5385"/>
                    <a:pt x="2661" y="5010"/>
                    <a:pt x="3233" y="5010"/>
                  </a:cubicBezTo>
                  <a:cubicBezTo>
                    <a:pt x="3736" y="5010"/>
                    <a:pt x="4339" y="5300"/>
                    <a:pt x="5031" y="5956"/>
                  </a:cubicBezTo>
                  <a:cubicBezTo>
                    <a:pt x="5153" y="3808"/>
                    <a:pt x="4408" y="1947"/>
                    <a:pt x="395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733;p28">
              <a:extLst>
                <a:ext uri="{FF2B5EF4-FFF2-40B4-BE49-F238E27FC236}">
                  <a16:creationId xmlns:a16="http://schemas.microsoft.com/office/drawing/2014/main" id="{F34FD3BD-171E-986F-1C60-A35B40B3CA7B}"/>
                </a:ext>
              </a:extLst>
            </p:cNvPr>
            <p:cNvSpPr/>
            <p:nvPr/>
          </p:nvSpPr>
          <p:spPr>
            <a:xfrm>
              <a:off x="1073611" y="3315644"/>
              <a:ext cx="156489" cy="231179"/>
            </a:xfrm>
            <a:custGeom>
              <a:avLst/>
              <a:gdLst/>
              <a:ahLst/>
              <a:cxnLst/>
              <a:rect l="l" t="t" r="r" b="b"/>
              <a:pathLst>
                <a:path w="5569" h="8227" extrusionOk="0">
                  <a:moveTo>
                    <a:pt x="128" y="0"/>
                  </a:moveTo>
                  <a:lnTo>
                    <a:pt x="1" y="77"/>
                  </a:lnTo>
                  <a:cubicBezTo>
                    <a:pt x="619" y="2761"/>
                    <a:pt x="1242" y="5448"/>
                    <a:pt x="1883" y="8226"/>
                  </a:cubicBezTo>
                  <a:cubicBezTo>
                    <a:pt x="1979" y="8046"/>
                    <a:pt x="2027" y="7958"/>
                    <a:pt x="2073" y="7872"/>
                  </a:cubicBezTo>
                  <a:cubicBezTo>
                    <a:pt x="2446" y="7127"/>
                    <a:pt x="2847" y="6767"/>
                    <a:pt x="3371" y="6767"/>
                  </a:cubicBezTo>
                  <a:cubicBezTo>
                    <a:pt x="3691" y="6767"/>
                    <a:pt x="4056" y="6901"/>
                    <a:pt x="4489" y="7165"/>
                  </a:cubicBezTo>
                  <a:cubicBezTo>
                    <a:pt x="4717" y="7306"/>
                    <a:pt x="4924" y="7485"/>
                    <a:pt x="5124" y="7672"/>
                  </a:cubicBezTo>
                  <a:cubicBezTo>
                    <a:pt x="5259" y="7795"/>
                    <a:pt x="5358" y="7962"/>
                    <a:pt x="5467" y="8111"/>
                  </a:cubicBezTo>
                  <a:cubicBezTo>
                    <a:pt x="5564" y="7975"/>
                    <a:pt x="5568" y="7941"/>
                    <a:pt x="5560" y="7910"/>
                  </a:cubicBezTo>
                  <a:cubicBezTo>
                    <a:pt x="4822" y="5743"/>
                    <a:pt x="4094" y="3570"/>
                    <a:pt x="3336" y="1406"/>
                  </a:cubicBezTo>
                  <a:cubicBezTo>
                    <a:pt x="3289" y="1274"/>
                    <a:pt x="3048" y="1158"/>
                    <a:pt x="2878" y="1129"/>
                  </a:cubicBezTo>
                  <a:cubicBezTo>
                    <a:pt x="1883" y="959"/>
                    <a:pt x="844" y="903"/>
                    <a:pt x="12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734;p28">
              <a:extLst>
                <a:ext uri="{FF2B5EF4-FFF2-40B4-BE49-F238E27FC236}">
                  <a16:creationId xmlns:a16="http://schemas.microsoft.com/office/drawing/2014/main" id="{D110A888-0218-BD5A-3FEC-1DF0B0F19BA3}"/>
                </a:ext>
              </a:extLst>
            </p:cNvPr>
            <p:cNvSpPr/>
            <p:nvPr/>
          </p:nvSpPr>
          <p:spPr>
            <a:xfrm>
              <a:off x="929873" y="2675250"/>
              <a:ext cx="211172" cy="606314"/>
            </a:xfrm>
            <a:custGeom>
              <a:avLst/>
              <a:gdLst/>
              <a:ahLst/>
              <a:cxnLst/>
              <a:rect l="l" t="t" r="r" b="b"/>
              <a:pathLst>
                <a:path w="7515" h="21577" extrusionOk="0">
                  <a:moveTo>
                    <a:pt x="2420" y="1"/>
                  </a:moveTo>
                  <a:cubicBezTo>
                    <a:pt x="1591" y="123"/>
                    <a:pt x="805" y="243"/>
                    <a:pt x="13" y="358"/>
                  </a:cubicBezTo>
                  <a:cubicBezTo>
                    <a:pt x="13" y="375"/>
                    <a:pt x="0" y="431"/>
                    <a:pt x="13" y="478"/>
                  </a:cubicBezTo>
                  <a:cubicBezTo>
                    <a:pt x="802" y="3820"/>
                    <a:pt x="1585" y="7165"/>
                    <a:pt x="2365" y="10514"/>
                  </a:cubicBezTo>
                  <a:cubicBezTo>
                    <a:pt x="2408" y="10704"/>
                    <a:pt x="2374" y="10917"/>
                    <a:pt x="2416" y="11109"/>
                  </a:cubicBezTo>
                  <a:cubicBezTo>
                    <a:pt x="2483" y="11425"/>
                    <a:pt x="2535" y="11757"/>
                    <a:pt x="2696" y="12021"/>
                  </a:cubicBezTo>
                  <a:cubicBezTo>
                    <a:pt x="2776" y="12153"/>
                    <a:pt x="3077" y="12162"/>
                    <a:pt x="3281" y="12201"/>
                  </a:cubicBezTo>
                  <a:cubicBezTo>
                    <a:pt x="4485" y="12434"/>
                    <a:pt x="5108" y="13440"/>
                    <a:pt x="4747" y="14650"/>
                  </a:cubicBezTo>
                  <a:cubicBezTo>
                    <a:pt x="4654" y="14960"/>
                    <a:pt x="4705" y="15177"/>
                    <a:pt x="4854" y="15446"/>
                  </a:cubicBezTo>
                  <a:cubicBezTo>
                    <a:pt x="5201" y="16068"/>
                    <a:pt x="5543" y="16699"/>
                    <a:pt x="5820" y="17359"/>
                  </a:cubicBezTo>
                  <a:cubicBezTo>
                    <a:pt x="6150" y="18164"/>
                    <a:pt x="5887" y="19062"/>
                    <a:pt x="5218" y="19612"/>
                  </a:cubicBezTo>
                  <a:cubicBezTo>
                    <a:pt x="5027" y="19765"/>
                    <a:pt x="4794" y="19872"/>
                    <a:pt x="4569" y="20008"/>
                  </a:cubicBezTo>
                  <a:cubicBezTo>
                    <a:pt x="4671" y="20502"/>
                    <a:pt x="4772" y="20984"/>
                    <a:pt x="4895" y="21576"/>
                  </a:cubicBezTo>
                  <a:cubicBezTo>
                    <a:pt x="5514" y="20362"/>
                    <a:pt x="6594" y="20170"/>
                    <a:pt x="7514" y="19928"/>
                  </a:cubicBezTo>
                  <a:cubicBezTo>
                    <a:pt x="7319" y="19424"/>
                    <a:pt x="7112" y="18973"/>
                    <a:pt x="6980" y="18504"/>
                  </a:cubicBezTo>
                  <a:cubicBezTo>
                    <a:pt x="6883" y="18168"/>
                    <a:pt x="6929" y="17793"/>
                    <a:pt x="6840" y="17452"/>
                  </a:cubicBezTo>
                  <a:cubicBezTo>
                    <a:pt x="6323" y="15496"/>
                    <a:pt x="5734" y="13554"/>
                    <a:pt x="5273" y="11586"/>
                  </a:cubicBezTo>
                  <a:cubicBezTo>
                    <a:pt x="4738" y="9299"/>
                    <a:pt x="4302" y="6991"/>
                    <a:pt x="3831" y="4690"/>
                  </a:cubicBezTo>
                  <a:cubicBezTo>
                    <a:pt x="3501" y="3076"/>
                    <a:pt x="3085" y="1491"/>
                    <a:pt x="242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735;p28">
              <a:extLst>
                <a:ext uri="{FF2B5EF4-FFF2-40B4-BE49-F238E27FC236}">
                  <a16:creationId xmlns:a16="http://schemas.microsoft.com/office/drawing/2014/main" id="{E4F905D6-B895-24FF-8A2B-C7C077521E54}"/>
                </a:ext>
              </a:extLst>
            </p:cNvPr>
            <p:cNvSpPr/>
            <p:nvPr/>
          </p:nvSpPr>
          <p:spPr>
            <a:xfrm>
              <a:off x="1010608" y="2619469"/>
              <a:ext cx="241997" cy="556605"/>
            </a:xfrm>
            <a:custGeom>
              <a:avLst/>
              <a:gdLst/>
              <a:ahLst/>
              <a:cxnLst/>
              <a:rect l="l" t="t" r="r" b="b"/>
              <a:pathLst>
                <a:path w="8612" h="19808" extrusionOk="0">
                  <a:moveTo>
                    <a:pt x="4005" y="0"/>
                  </a:moveTo>
                  <a:cubicBezTo>
                    <a:pt x="2623" y="627"/>
                    <a:pt x="1306" y="1228"/>
                    <a:pt x="1" y="1819"/>
                  </a:cubicBezTo>
                  <a:cubicBezTo>
                    <a:pt x="183" y="2122"/>
                    <a:pt x="412" y="2390"/>
                    <a:pt x="513" y="2696"/>
                  </a:cubicBezTo>
                  <a:cubicBezTo>
                    <a:pt x="878" y="3775"/>
                    <a:pt x="1276" y="4848"/>
                    <a:pt x="1526" y="5955"/>
                  </a:cubicBezTo>
                  <a:cubicBezTo>
                    <a:pt x="1959" y="7847"/>
                    <a:pt x="2217" y="9776"/>
                    <a:pt x="2670" y="11658"/>
                  </a:cubicBezTo>
                  <a:cubicBezTo>
                    <a:pt x="3268" y="14125"/>
                    <a:pt x="3996" y="16557"/>
                    <a:pt x="4624" y="19012"/>
                  </a:cubicBezTo>
                  <a:cubicBezTo>
                    <a:pt x="4747" y="19499"/>
                    <a:pt x="4903" y="19768"/>
                    <a:pt x="5351" y="19768"/>
                  </a:cubicBezTo>
                  <a:cubicBezTo>
                    <a:pt x="5413" y="19768"/>
                    <a:pt x="5479" y="19763"/>
                    <a:pt x="5552" y="19753"/>
                  </a:cubicBezTo>
                  <a:cubicBezTo>
                    <a:pt x="5623" y="19743"/>
                    <a:pt x="5695" y="19739"/>
                    <a:pt x="5768" y="19739"/>
                  </a:cubicBezTo>
                  <a:cubicBezTo>
                    <a:pt x="6046" y="19739"/>
                    <a:pt x="6333" y="19796"/>
                    <a:pt x="6616" y="19803"/>
                  </a:cubicBezTo>
                  <a:cubicBezTo>
                    <a:pt x="6833" y="19806"/>
                    <a:pt x="7051" y="19807"/>
                    <a:pt x="7271" y="19807"/>
                  </a:cubicBezTo>
                  <a:cubicBezTo>
                    <a:pt x="7710" y="19807"/>
                    <a:pt x="8154" y="19803"/>
                    <a:pt x="8612" y="19803"/>
                  </a:cubicBezTo>
                  <a:cubicBezTo>
                    <a:pt x="8536" y="19394"/>
                    <a:pt x="8458" y="18978"/>
                    <a:pt x="8383" y="18560"/>
                  </a:cubicBezTo>
                  <a:cubicBezTo>
                    <a:pt x="7908" y="16038"/>
                    <a:pt x="7564" y="13478"/>
                    <a:pt x="6925" y="10999"/>
                  </a:cubicBezTo>
                  <a:cubicBezTo>
                    <a:pt x="6086" y="7736"/>
                    <a:pt x="4988" y="4546"/>
                    <a:pt x="4356" y="1228"/>
                  </a:cubicBezTo>
                  <a:cubicBezTo>
                    <a:pt x="4285" y="831"/>
                    <a:pt x="4137" y="452"/>
                    <a:pt x="400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736;p28">
              <a:extLst>
                <a:ext uri="{FF2B5EF4-FFF2-40B4-BE49-F238E27FC236}">
                  <a16:creationId xmlns:a16="http://schemas.microsoft.com/office/drawing/2014/main" id="{78FE2551-98CC-387A-B525-6C14F03C9CB1}"/>
                </a:ext>
              </a:extLst>
            </p:cNvPr>
            <p:cNvSpPr/>
            <p:nvPr/>
          </p:nvSpPr>
          <p:spPr>
            <a:xfrm>
              <a:off x="797124" y="1924250"/>
              <a:ext cx="1819110" cy="2485557"/>
            </a:xfrm>
            <a:custGeom>
              <a:avLst/>
              <a:gdLst/>
              <a:ahLst/>
              <a:cxnLst/>
              <a:rect l="l" t="t" r="r" b="b"/>
              <a:pathLst>
                <a:path w="64737" h="88454" extrusionOk="0">
                  <a:moveTo>
                    <a:pt x="7332" y="9914"/>
                  </a:moveTo>
                  <a:cubicBezTo>
                    <a:pt x="8073" y="9914"/>
                    <a:pt x="8790" y="10033"/>
                    <a:pt x="9437" y="10279"/>
                  </a:cubicBezTo>
                  <a:cubicBezTo>
                    <a:pt x="6984" y="12417"/>
                    <a:pt x="4059" y="13264"/>
                    <a:pt x="827" y="13470"/>
                  </a:cubicBezTo>
                  <a:cubicBezTo>
                    <a:pt x="2154" y="11212"/>
                    <a:pt x="4877" y="9914"/>
                    <a:pt x="7332" y="9914"/>
                  </a:cubicBezTo>
                  <a:close/>
                  <a:moveTo>
                    <a:pt x="24310" y="1290"/>
                  </a:moveTo>
                  <a:cubicBezTo>
                    <a:pt x="25559" y="1290"/>
                    <a:pt x="26803" y="1506"/>
                    <a:pt x="28036" y="1720"/>
                  </a:cubicBezTo>
                  <a:cubicBezTo>
                    <a:pt x="31040" y="2249"/>
                    <a:pt x="34616" y="4763"/>
                    <a:pt x="35290" y="8712"/>
                  </a:cubicBezTo>
                  <a:cubicBezTo>
                    <a:pt x="35633" y="10709"/>
                    <a:pt x="35493" y="12609"/>
                    <a:pt x="34917" y="14504"/>
                  </a:cubicBezTo>
                  <a:cubicBezTo>
                    <a:pt x="34604" y="15535"/>
                    <a:pt x="33879" y="16319"/>
                    <a:pt x="33089" y="17127"/>
                  </a:cubicBezTo>
                  <a:cubicBezTo>
                    <a:pt x="33323" y="16374"/>
                    <a:pt x="33555" y="15722"/>
                    <a:pt x="33716" y="15049"/>
                  </a:cubicBezTo>
                  <a:cubicBezTo>
                    <a:pt x="33796" y="14712"/>
                    <a:pt x="33796" y="14334"/>
                    <a:pt x="33741" y="13988"/>
                  </a:cubicBezTo>
                  <a:cubicBezTo>
                    <a:pt x="33626" y="13255"/>
                    <a:pt x="33208" y="12844"/>
                    <a:pt x="32638" y="12844"/>
                  </a:cubicBezTo>
                  <a:cubicBezTo>
                    <a:pt x="32417" y="12844"/>
                    <a:pt x="32173" y="12906"/>
                    <a:pt x="31915" y="13034"/>
                  </a:cubicBezTo>
                  <a:cubicBezTo>
                    <a:pt x="31471" y="13256"/>
                    <a:pt x="31094" y="13613"/>
                    <a:pt x="30580" y="13988"/>
                  </a:cubicBezTo>
                  <a:cubicBezTo>
                    <a:pt x="30301" y="13405"/>
                    <a:pt x="29932" y="12813"/>
                    <a:pt x="29741" y="12170"/>
                  </a:cubicBezTo>
                  <a:cubicBezTo>
                    <a:pt x="29491" y="11343"/>
                    <a:pt x="29368" y="10479"/>
                    <a:pt x="29220" y="9622"/>
                  </a:cubicBezTo>
                  <a:cubicBezTo>
                    <a:pt x="29120" y="9049"/>
                    <a:pt x="28976" y="8779"/>
                    <a:pt x="28675" y="8779"/>
                  </a:cubicBezTo>
                  <a:cubicBezTo>
                    <a:pt x="28504" y="8779"/>
                    <a:pt x="28284" y="8866"/>
                    <a:pt x="27992" y="9034"/>
                  </a:cubicBezTo>
                  <a:cubicBezTo>
                    <a:pt x="26962" y="9631"/>
                    <a:pt x="25882" y="9892"/>
                    <a:pt x="24768" y="9892"/>
                  </a:cubicBezTo>
                  <a:cubicBezTo>
                    <a:pt x="24292" y="9892"/>
                    <a:pt x="23809" y="9844"/>
                    <a:pt x="23322" y="9755"/>
                  </a:cubicBezTo>
                  <a:cubicBezTo>
                    <a:pt x="22043" y="9524"/>
                    <a:pt x="21488" y="8889"/>
                    <a:pt x="21293" y="7611"/>
                  </a:cubicBezTo>
                  <a:cubicBezTo>
                    <a:pt x="21204" y="7037"/>
                    <a:pt x="21052" y="6765"/>
                    <a:pt x="20747" y="6765"/>
                  </a:cubicBezTo>
                  <a:cubicBezTo>
                    <a:pt x="20575" y="6765"/>
                    <a:pt x="20354" y="6852"/>
                    <a:pt x="20069" y="7019"/>
                  </a:cubicBezTo>
                  <a:cubicBezTo>
                    <a:pt x="19001" y="7649"/>
                    <a:pt x="17881" y="7929"/>
                    <a:pt x="16722" y="7929"/>
                  </a:cubicBezTo>
                  <a:cubicBezTo>
                    <a:pt x="16242" y="7929"/>
                    <a:pt x="15755" y="7881"/>
                    <a:pt x="15262" y="7790"/>
                  </a:cubicBezTo>
                  <a:cubicBezTo>
                    <a:pt x="13619" y="7484"/>
                    <a:pt x="12551" y="6032"/>
                    <a:pt x="12767" y="4472"/>
                  </a:cubicBezTo>
                  <a:cubicBezTo>
                    <a:pt x="12894" y="3549"/>
                    <a:pt x="13382" y="2918"/>
                    <a:pt x="14263" y="2586"/>
                  </a:cubicBezTo>
                  <a:cubicBezTo>
                    <a:pt x="15508" y="2115"/>
                    <a:pt x="16794" y="2073"/>
                    <a:pt x="18091" y="2073"/>
                  </a:cubicBezTo>
                  <a:cubicBezTo>
                    <a:pt x="18287" y="2073"/>
                    <a:pt x="18483" y="2074"/>
                    <a:pt x="18679" y="2075"/>
                  </a:cubicBezTo>
                  <a:cubicBezTo>
                    <a:pt x="18909" y="2075"/>
                    <a:pt x="19145" y="2079"/>
                    <a:pt x="19381" y="2079"/>
                  </a:cubicBezTo>
                  <a:cubicBezTo>
                    <a:pt x="20041" y="2079"/>
                    <a:pt x="20708" y="2049"/>
                    <a:pt x="21285" y="1824"/>
                  </a:cubicBezTo>
                  <a:cubicBezTo>
                    <a:pt x="22294" y="1430"/>
                    <a:pt x="23304" y="1290"/>
                    <a:pt x="24310" y="1290"/>
                  </a:cubicBezTo>
                  <a:close/>
                  <a:moveTo>
                    <a:pt x="38025" y="669"/>
                  </a:moveTo>
                  <a:cubicBezTo>
                    <a:pt x="38423" y="669"/>
                    <a:pt x="38836" y="710"/>
                    <a:pt x="39261" y="793"/>
                  </a:cubicBezTo>
                  <a:cubicBezTo>
                    <a:pt x="40184" y="971"/>
                    <a:pt x="41078" y="1274"/>
                    <a:pt x="41803" y="1892"/>
                  </a:cubicBezTo>
                  <a:cubicBezTo>
                    <a:pt x="43147" y="3033"/>
                    <a:pt x="44727" y="3488"/>
                    <a:pt x="46435" y="3629"/>
                  </a:cubicBezTo>
                  <a:cubicBezTo>
                    <a:pt x="46837" y="3659"/>
                    <a:pt x="47240" y="3744"/>
                    <a:pt x="47638" y="3808"/>
                  </a:cubicBezTo>
                  <a:cubicBezTo>
                    <a:pt x="48931" y="4025"/>
                    <a:pt x="50231" y="5427"/>
                    <a:pt x="49685" y="7139"/>
                  </a:cubicBezTo>
                  <a:cubicBezTo>
                    <a:pt x="49299" y="8362"/>
                    <a:pt x="48719" y="9461"/>
                    <a:pt x="48015" y="10509"/>
                  </a:cubicBezTo>
                  <a:cubicBezTo>
                    <a:pt x="47130" y="11834"/>
                    <a:pt x="46642" y="13266"/>
                    <a:pt x="46701" y="14876"/>
                  </a:cubicBezTo>
                  <a:cubicBezTo>
                    <a:pt x="46720" y="15366"/>
                    <a:pt x="46669" y="15864"/>
                    <a:pt x="46596" y="16350"/>
                  </a:cubicBezTo>
                  <a:cubicBezTo>
                    <a:pt x="46339" y="18109"/>
                    <a:pt x="45021" y="19247"/>
                    <a:pt x="43475" y="19247"/>
                  </a:cubicBezTo>
                  <a:cubicBezTo>
                    <a:pt x="42986" y="19247"/>
                    <a:pt x="42473" y="19133"/>
                    <a:pt x="41964" y="18888"/>
                  </a:cubicBezTo>
                  <a:cubicBezTo>
                    <a:pt x="40024" y="17956"/>
                    <a:pt x="38362" y="16682"/>
                    <a:pt x="37557" y="14526"/>
                  </a:cubicBezTo>
                  <a:cubicBezTo>
                    <a:pt x="37218" y="13623"/>
                    <a:pt x="36689" y="12797"/>
                    <a:pt x="36295" y="11915"/>
                  </a:cubicBezTo>
                  <a:cubicBezTo>
                    <a:pt x="36171" y="11638"/>
                    <a:pt x="36209" y="11293"/>
                    <a:pt x="36171" y="10978"/>
                  </a:cubicBezTo>
                  <a:cubicBezTo>
                    <a:pt x="36027" y="8767"/>
                    <a:pt x="35727" y="6599"/>
                    <a:pt x="34277" y="4793"/>
                  </a:cubicBezTo>
                  <a:cubicBezTo>
                    <a:pt x="34171" y="4660"/>
                    <a:pt x="34061" y="4533"/>
                    <a:pt x="33947" y="4409"/>
                  </a:cubicBezTo>
                  <a:cubicBezTo>
                    <a:pt x="33340" y="3766"/>
                    <a:pt x="33315" y="3336"/>
                    <a:pt x="33921" y="2637"/>
                  </a:cubicBezTo>
                  <a:cubicBezTo>
                    <a:pt x="35059" y="1322"/>
                    <a:pt x="36436" y="669"/>
                    <a:pt x="38025" y="669"/>
                  </a:cubicBezTo>
                  <a:close/>
                  <a:moveTo>
                    <a:pt x="11305" y="10131"/>
                  </a:moveTo>
                  <a:cubicBezTo>
                    <a:pt x="11961" y="12349"/>
                    <a:pt x="12054" y="14543"/>
                    <a:pt x="12652" y="16587"/>
                  </a:cubicBezTo>
                  <a:lnTo>
                    <a:pt x="12652" y="16587"/>
                  </a:lnTo>
                  <a:cubicBezTo>
                    <a:pt x="10885" y="17418"/>
                    <a:pt x="9221" y="18253"/>
                    <a:pt x="7511" y="18995"/>
                  </a:cubicBezTo>
                  <a:cubicBezTo>
                    <a:pt x="6003" y="19647"/>
                    <a:pt x="4418" y="20073"/>
                    <a:pt x="2774" y="20201"/>
                  </a:cubicBezTo>
                  <a:cubicBezTo>
                    <a:pt x="2181" y="18178"/>
                    <a:pt x="1592" y="16180"/>
                    <a:pt x="1007" y="14182"/>
                  </a:cubicBezTo>
                  <a:cubicBezTo>
                    <a:pt x="1859" y="14067"/>
                    <a:pt x="2698" y="13977"/>
                    <a:pt x="3524" y="13837"/>
                  </a:cubicBezTo>
                  <a:cubicBezTo>
                    <a:pt x="5630" y="13478"/>
                    <a:pt x="7550" y="12695"/>
                    <a:pt x="9262" y="11383"/>
                  </a:cubicBezTo>
                  <a:cubicBezTo>
                    <a:pt x="9855" y="10931"/>
                    <a:pt x="10537" y="10595"/>
                    <a:pt x="11305" y="10131"/>
                  </a:cubicBezTo>
                  <a:close/>
                  <a:moveTo>
                    <a:pt x="12801" y="17372"/>
                  </a:moveTo>
                  <a:cubicBezTo>
                    <a:pt x="13000" y="18215"/>
                    <a:pt x="13186" y="19003"/>
                    <a:pt x="13377" y="19808"/>
                  </a:cubicBezTo>
                  <a:lnTo>
                    <a:pt x="13378" y="19808"/>
                  </a:lnTo>
                  <a:cubicBezTo>
                    <a:pt x="12551" y="20139"/>
                    <a:pt x="11768" y="20451"/>
                    <a:pt x="10987" y="20767"/>
                  </a:cubicBezTo>
                  <a:cubicBezTo>
                    <a:pt x="9433" y="21393"/>
                    <a:pt x="7894" y="22066"/>
                    <a:pt x="6318" y="22632"/>
                  </a:cubicBezTo>
                  <a:cubicBezTo>
                    <a:pt x="5440" y="22952"/>
                    <a:pt x="4499" y="23096"/>
                    <a:pt x="3530" y="23335"/>
                  </a:cubicBezTo>
                  <a:cubicBezTo>
                    <a:pt x="3292" y="22437"/>
                    <a:pt x="3089" y="21653"/>
                    <a:pt x="2868" y="20814"/>
                  </a:cubicBezTo>
                  <a:cubicBezTo>
                    <a:pt x="3178" y="20783"/>
                    <a:pt x="3441" y="20753"/>
                    <a:pt x="3703" y="20728"/>
                  </a:cubicBezTo>
                  <a:cubicBezTo>
                    <a:pt x="5881" y="20511"/>
                    <a:pt x="7851" y="19676"/>
                    <a:pt x="9784" y="18693"/>
                  </a:cubicBezTo>
                  <a:cubicBezTo>
                    <a:pt x="10746" y="18202"/>
                    <a:pt x="11762" y="17824"/>
                    <a:pt x="12801" y="17372"/>
                  </a:cubicBezTo>
                  <a:close/>
                  <a:moveTo>
                    <a:pt x="13563" y="20554"/>
                  </a:moveTo>
                  <a:cubicBezTo>
                    <a:pt x="13791" y="21435"/>
                    <a:pt x="14008" y="22261"/>
                    <a:pt x="14224" y="23083"/>
                  </a:cubicBezTo>
                  <a:lnTo>
                    <a:pt x="14224" y="23083"/>
                  </a:lnTo>
                  <a:cubicBezTo>
                    <a:pt x="12195" y="23556"/>
                    <a:pt x="10386" y="24481"/>
                    <a:pt x="8563" y="25358"/>
                  </a:cubicBezTo>
                  <a:cubicBezTo>
                    <a:pt x="7279" y="25977"/>
                    <a:pt x="5944" y="26330"/>
                    <a:pt x="4495" y="26432"/>
                  </a:cubicBezTo>
                  <a:cubicBezTo>
                    <a:pt x="4228" y="25584"/>
                    <a:pt x="3970" y="24762"/>
                    <a:pt x="3690" y="23872"/>
                  </a:cubicBezTo>
                  <a:cubicBezTo>
                    <a:pt x="4106" y="23833"/>
                    <a:pt x="4483" y="23851"/>
                    <a:pt x="4825" y="23752"/>
                  </a:cubicBezTo>
                  <a:cubicBezTo>
                    <a:pt x="5877" y="23446"/>
                    <a:pt x="6928" y="23126"/>
                    <a:pt x="7956" y="22756"/>
                  </a:cubicBezTo>
                  <a:cubicBezTo>
                    <a:pt x="8881" y="22420"/>
                    <a:pt x="9762" y="21990"/>
                    <a:pt x="10678" y="21632"/>
                  </a:cubicBezTo>
                  <a:cubicBezTo>
                    <a:pt x="11601" y="21266"/>
                    <a:pt x="12542" y="20933"/>
                    <a:pt x="13563" y="20554"/>
                  </a:cubicBezTo>
                  <a:close/>
                  <a:moveTo>
                    <a:pt x="20462" y="7834"/>
                  </a:moveTo>
                  <a:cubicBezTo>
                    <a:pt x="20492" y="7915"/>
                    <a:pt x="20530" y="7992"/>
                    <a:pt x="20544" y="8073"/>
                  </a:cubicBezTo>
                  <a:cubicBezTo>
                    <a:pt x="20789" y="9534"/>
                    <a:pt x="21759" y="10279"/>
                    <a:pt x="23107" y="10556"/>
                  </a:cubicBezTo>
                  <a:cubicBezTo>
                    <a:pt x="23662" y="10670"/>
                    <a:pt x="24212" y="10729"/>
                    <a:pt x="24758" y="10729"/>
                  </a:cubicBezTo>
                  <a:cubicBezTo>
                    <a:pt x="25994" y="10729"/>
                    <a:pt x="27205" y="10425"/>
                    <a:pt x="28396" y="9763"/>
                  </a:cubicBezTo>
                  <a:cubicBezTo>
                    <a:pt x="28785" y="11655"/>
                    <a:pt x="28955" y="13614"/>
                    <a:pt x="30679" y="14957"/>
                  </a:cubicBezTo>
                  <a:cubicBezTo>
                    <a:pt x="30857" y="14794"/>
                    <a:pt x="31086" y="14577"/>
                    <a:pt x="31327" y="14381"/>
                  </a:cubicBezTo>
                  <a:cubicBezTo>
                    <a:pt x="31625" y="14133"/>
                    <a:pt x="31908" y="13852"/>
                    <a:pt x="32248" y="13682"/>
                  </a:cubicBezTo>
                  <a:cubicBezTo>
                    <a:pt x="32381" y="13614"/>
                    <a:pt x="32502" y="13581"/>
                    <a:pt x="32605" y="13581"/>
                  </a:cubicBezTo>
                  <a:cubicBezTo>
                    <a:pt x="32852" y="13581"/>
                    <a:pt x="33003" y="13769"/>
                    <a:pt x="33019" y="14121"/>
                  </a:cubicBezTo>
                  <a:cubicBezTo>
                    <a:pt x="33040" y="14589"/>
                    <a:pt x="33014" y="15087"/>
                    <a:pt x="32874" y="15526"/>
                  </a:cubicBezTo>
                  <a:lnTo>
                    <a:pt x="32875" y="15526"/>
                  </a:lnTo>
                  <a:cubicBezTo>
                    <a:pt x="32553" y="16514"/>
                    <a:pt x="32107" y="17439"/>
                    <a:pt x="31356" y="18211"/>
                  </a:cubicBezTo>
                  <a:cubicBezTo>
                    <a:pt x="30839" y="18749"/>
                    <a:pt x="30412" y="19378"/>
                    <a:pt x="29991" y="20000"/>
                  </a:cubicBezTo>
                  <a:cubicBezTo>
                    <a:pt x="29873" y="20175"/>
                    <a:pt x="29873" y="20486"/>
                    <a:pt x="29925" y="20707"/>
                  </a:cubicBezTo>
                  <a:cubicBezTo>
                    <a:pt x="30141" y="21636"/>
                    <a:pt x="30407" y="22552"/>
                    <a:pt x="30623" y="23480"/>
                  </a:cubicBezTo>
                  <a:cubicBezTo>
                    <a:pt x="30662" y="23638"/>
                    <a:pt x="30623" y="23916"/>
                    <a:pt x="30514" y="24000"/>
                  </a:cubicBezTo>
                  <a:cubicBezTo>
                    <a:pt x="29060" y="25159"/>
                    <a:pt x="27814" y="26594"/>
                    <a:pt x="26086" y="27391"/>
                  </a:cubicBezTo>
                  <a:cubicBezTo>
                    <a:pt x="25922" y="27466"/>
                    <a:pt x="25781" y="27505"/>
                    <a:pt x="25651" y="27505"/>
                  </a:cubicBezTo>
                  <a:cubicBezTo>
                    <a:pt x="25455" y="27505"/>
                    <a:pt x="25285" y="27416"/>
                    <a:pt x="25099" y="27229"/>
                  </a:cubicBezTo>
                  <a:cubicBezTo>
                    <a:pt x="24319" y="26442"/>
                    <a:pt x="23904" y="25461"/>
                    <a:pt x="23823" y="24400"/>
                  </a:cubicBezTo>
                  <a:cubicBezTo>
                    <a:pt x="23746" y="23442"/>
                    <a:pt x="23899" y="22474"/>
                    <a:pt x="23933" y="21508"/>
                  </a:cubicBezTo>
                  <a:cubicBezTo>
                    <a:pt x="23963" y="20554"/>
                    <a:pt x="23692" y="20082"/>
                    <a:pt x="23008" y="20082"/>
                  </a:cubicBezTo>
                  <a:cubicBezTo>
                    <a:pt x="22821" y="20082"/>
                    <a:pt x="22603" y="20117"/>
                    <a:pt x="22352" y="20188"/>
                  </a:cubicBezTo>
                  <a:cubicBezTo>
                    <a:pt x="21970" y="20296"/>
                    <a:pt x="21607" y="20346"/>
                    <a:pt x="21260" y="20346"/>
                  </a:cubicBezTo>
                  <a:cubicBezTo>
                    <a:pt x="20116" y="20346"/>
                    <a:pt x="19148" y="19801"/>
                    <a:pt x="18281" y="18991"/>
                  </a:cubicBezTo>
                  <a:cubicBezTo>
                    <a:pt x="17183" y="17964"/>
                    <a:pt x="16623" y="16609"/>
                    <a:pt x="16403" y="15114"/>
                  </a:cubicBezTo>
                  <a:cubicBezTo>
                    <a:pt x="16119" y="13146"/>
                    <a:pt x="16103" y="11183"/>
                    <a:pt x="16407" y="9214"/>
                  </a:cubicBezTo>
                  <a:cubicBezTo>
                    <a:pt x="16446" y="8951"/>
                    <a:pt x="16480" y="8746"/>
                    <a:pt x="16844" y="8725"/>
                  </a:cubicBezTo>
                  <a:cubicBezTo>
                    <a:pt x="17467" y="8691"/>
                    <a:pt x="18098" y="8644"/>
                    <a:pt x="18704" y="8494"/>
                  </a:cubicBezTo>
                  <a:cubicBezTo>
                    <a:pt x="19289" y="8350"/>
                    <a:pt x="19839" y="8073"/>
                    <a:pt x="20462" y="7834"/>
                  </a:cubicBezTo>
                  <a:close/>
                  <a:moveTo>
                    <a:pt x="20568" y="25005"/>
                  </a:moveTo>
                  <a:cubicBezTo>
                    <a:pt x="19853" y="29090"/>
                    <a:pt x="19144" y="33139"/>
                    <a:pt x="18441" y="37151"/>
                  </a:cubicBezTo>
                  <a:lnTo>
                    <a:pt x="18441" y="37151"/>
                  </a:lnTo>
                  <a:cubicBezTo>
                    <a:pt x="17555" y="33962"/>
                    <a:pt x="16255" y="30809"/>
                    <a:pt x="15881" y="27437"/>
                  </a:cubicBezTo>
                  <a:cubicBezTo>
                    <a:pt x="17386" y="26526"/>
                    <a:pt x="18669" y="25226"/>
                    <a:pt x="20568" y="25005"/>
                  </a:cubicBezTo>
                  <a:close/>
                  <a:moveTo>
                    <a:pt x="11601" y="24742"/>
                  </a:moveTo>
                  <a:cubicBezTo>
                    <a:pt x="11733" y="25192"/>
                    <a:pt x="11881" y="25572"/>
                    <a:pt x="11953" y="25968"/>
                  </a:cubicBezTo>
                  <a:cubicBezTo>
                    <a:pt x="12584" y="29287"/>
                    <a:pt x="13682" y="32476"/>
                    <a:pt x="14521" y="35739"/>
                  </a:cubicBezTo>
                  <a:cubicBezTo>
                    <a:pt x="15160" y="38219"/>
                    <a:pt x="15504" y="40779"/>
                    <a:pt x="15979" y="43301"/>
                  </a:cubicBezTo>
                  <a:cubicBezTo>
                    <a:pt x="16055" y="43718"/>
                    <a:pt x="16131" y="44135"/>
                    <a:pt x="16208" y="44545"/>
                  </a:cubicBezTo>
                  <a:cubicBezTo>
                    <a:pt x="15750" y="44545"/>
                    <a:pt x="15305" y="44548"/>
                    <a:pt x="14867" y="44548"/>
                  </a:cubicBezTo>
                  <a:cubicBezTo>
                    <a:pt x="14647" y="44548"/>
                    <a:pt x="14429" y="44547"/>
                    <a:pt x="14212" y="44545"/>
                  </a:cubicBezTo>
                  <a:lnTo>
                    <a:pt x="14213" y="44543"/>
                  </a:lnTo>
                  <a:cubicBezTo>
                    <a:pt x="13931" y="44536"/>
                    <a:pt x="13643" y="44479"/>
                    <a:pt x="13365" y="44479"/>
                  </a:cubicBezTo>
                  <a:cubicBezTo>
                    <a:pt x="13292" y="44479"/>
                    <a:pt x="13219" y="44483"/>
                    <a:pt x="13148" y="44493"/>
                  </a:cubicBezTo>
                  <a:cubicBezTo>
                    <a:pt x="13075" y="44503"/>
                    <a:pt x="13008" y="44508"/>
                    <a:pt x="12946" y="44508"/>
                  </a:cubicBezTo>
                  <a:cubicBezTo>
                    <a:pt x="12499" y="44508"/>
                    <a:pt x="12343" y="44238"/>
                    <a:pt x="12220" y="43752"/>
                  </a:cubicBezTo>
                  <a:cubicBezTo>
                    <a:pt x="11592" y="41298"/>
                    <a:pt x="10864" y="38866"/>
                    <a:pt x="10266" y="36400"/>
                  </a:cubicBezTo>
                  <a:cubicBezTo>
                    <a:pt x="9813" y="34517"/>
                    <a:pt x="9555" y="32588"/>
                    <a:pt x="9122" y="30696"/>
                  </a:cubicBezTo>
                  <a:cubicBezTo>
                    <a:pt x="8872" y="29588"/>
                    <a:pt x="8474" y="28516"/>
                    <a:pt x="8110" y="27437"/>
                  </a:cubicBezTo>
                  <a:cubicBezTo>
                    <a:pt x="8008" y="27130"/>
                    <a:pt x="7779" y="26863"/>
                    <a:pt x="7597" y="26560"/>
                  </a:cubicBezTo>
                  <a:cubicBezTo>
                    <a:pt x="8902" y="25968"/>
                    <a:pt x="10220" y="25368"/>
                    <a:pt x="11601" y="24742"/>
                  </a:cubicBezTo>
                  <a:close/>
                  <a:moveTo>
                    <a:pt x="14386" y="23681"/>
                  </a:moveTo>
                  <a:cubicBezTo>
                    <a:pt x="14632" y="25005"/>
                    <a:pt x="14891" y="26270"/>
                    <a:pt x="15107" y="27539"/>
                  </a:cubicBezTo>
                  <a:cubicBezTo>
                    <a:pt x="15530" y="30083"/>
                    <a:pt x="16246" y="32545"/>
                    <a:pt x="16988" y="35007"/>
                  </a:cubicBezTo>
                  <a:cubicBezTo>
                    <a:pt x="17819" y="37759"/>
                    <a:pt x="18488" y="40558"/>
                    <a:pt x="19234" y="43335"/>
                  </a:cubicBezTo>
                  <a:cubicBezTo>
                    <a:pt x="19306" y="43595"/>
                    <a:pt x="19268" y="43756"/>
                    <a:pt x="19005" y="43850"/>
                  </a:cubicBezTo>
                  <a:lnTo>
                    <a:pt x="17018" y="44575"/>
                  </a:lnTo>
                  <a:cubicBezTo>
                    <a:pt x="16904" y="44017"/>
                    <a:pt x="16807" y="43557"/>
                    <a:pt x="16722" y="43097"/>
                  </a:cubicBezTo>
                  <a:cubicBezTo>
                    <a:pt x="16234" y="40575"/>
                    <a:pt x="15832" y="38032"/>
                    <a:pt x="15247" y="35536"/>
                  </a:cubicBezTo>
                  <a:cubicBezTo>
                    <a:pt x="14810" y="33665"/>
                    <a:pt x="14137" y="31855"/>
                    <a:pt x="13598" y="30011"/>
                  </a:cubicBezTo>
                  <a:cubicBezTo>
                    <a:pt x="13348" y="29158"/>
                    <a:pt x="13187" y="28285"/>
                    <a:pt x="12959" y="27433"/>
                  </a:cubicBezTo>
                  <a:cubicBezTo>
                    <a:pt x="12708" y="26483"/>
                    <a:pt x="12428" y="25542"/>
                    <a:pt x="12136" y="24511"/>
                  </a:cubicBezTo>
                  <a:cubicBezTo>
                    <a:pt x="12801" y="24269"/>
                    <a:pt x="13543" y="23991"/>
                    <a:pt x="14386" y="23681"/>
                  </a:cubicBezTo>
                  <a:close/>
                  <a:moveTo>
                    <a:pt x="7450" y="39646"/>
                  </a:moveTo>
                  <a:cubicBezTo>
                    <a:pt x="7543" y="39646"/>
                    <a:pt x="7636" y="39653"/>
                    <a:pt x="7725" y="39661"/>
                  </a:cubicBezTo>
                  <a:cubicBezTo>
                    <a:pt x="8305" y="39713"/>
                    <a:pt x="8725" y="40003"/>
                    <a:pt x="8771" y="40454"/>
                  </a:cubicBezTo>
                  <a:cubicBezTo>
                    <a:pt x="8801" y="40761"/>
                    <a:pt x="8767" y="41106"/>
                    <a:pt x="8653" y="41391"/>
                  </a:cubicBezTo>
                  <a:cubicBezTo>
                    <a:pt x="8526" y="41719"/>
                    <a:pt x="8568" y="41954"/>
                    <a:pt x="8737" y="42243"/>
                  </a:cubicBezTo>
                  <a:cubicBezTo>
                    <a:pt x="9131" y="42933"/>
                    <a:pt x="9530" y="43628"/>
                    <a:pt x="9856" y="44351"/>
                  </a:cubicBezTo>
                  <a:cubicBezTo>
                    <a:pt x="10140" y="44995"/>
                    <a:pt x="9881" y="45570"/>
                    <a:pt x="9196" y="45958"/>
                  </a:cubicBezTo>
                  <a:cubicBezTo>
                    <a:pt x="9136" y="45800"/>
                    <a:pt x="9089" y="45676"/>
                    <a:pt x="9047" y="45557"/>
                  </a:cubicBezTo>
                  <a:cubicBezTo>
                    <a:pt x="9014" y="45551"/>
                    <a:pt x="8981" y="45536"/>
                    <a:pt x="8960" y="45536"/>
                  </a:cubicBezTo>
                  <a:cubicBezTo>
                    <a:pt x="8954" y="45536"/>
                    <a:pt x="8949" y="45538"/>
                    <a:pt x="8946" y="45540"/>
                  </a:cubicBezTo>
                  <a:cubicBezTo>
                    <a:pt x="8799" y="45655"/>
                    <a:pt x="8664" y="45704"/>
                    <a:pt x="8536" y="45704"/>
                  </a:cubicBezTo>
                  <a:cubicBezTo>
                    <a:pt x="8335" y="45704"/>
                    <a:pt x="8151" y="45582"/>
                    <a:pt x="7966" y="45400"/>
                  </a:cubicBezTo>
                  <a:cubicBezTo>
                    <a:pt x="7318" y="44761"/>
                    <a:pt x="6657" y="44053"/>
                    <a:pt x="6568" y="43150"/>
                  </a:cubicBezTo>
                  <a:cubicBezTo>
                    <a:pt x="6470" y="42145"/>
                    <a:pt x="6618" y="41102"/>
                    <a:pt x="6763" y="40093"/>
                  </a:cubicBezTo>
                  <a:cubicBezTo>
                    <a:pt x="6813" y="39727"/>
                    <a:pt x="7126" y="39646"/>
                    <a:pt x="7450" y="39646"/>
                  </a:cubicBezTo>
                  <a:close/>
                  <a:moveTo>
                    <a:pt x="7144" y="26727"/>
                  </a:moveTo>
                  <a:cubicBezTo>
                    <a:pt x="7808" y="28217"/>
                    <a:pt x="8224" y="29802"/>
                    <a:pt x="8554" y="31417"/>
                  </a:cubicBezTo>
                  <a:cubicBezTo>
                    <a:pt x="9025" y="33717"/>
                    <a:pt x="9461" y="36026"/>
                    <a:pt x="9995" y="38312"/>
                  </a:cubicBezTo>
                  <a:cubicBezTo>
                    <a:pt x="10457" y="40280"/>
                    <a:pt x="11046" y="42223"/>
                    <a:pt x="11563" y="44178"/>
                  </a:cubicBezTo>
                  <a:cubicBezTo>
                    <a:pt x="11652" y="44519"/>
                    <a:pt x="11606" y="44893"/>
                    <a:pt x="11703" y="45230"/>
                  </a:cubicBezTo>
                  <a:cubicBezTo>
                    <a:pt x="11835" y="45698"/>
                    <a:pt x="12042" y="46150"/>
                    <a:pt x="12237" y="46653"/>
                  </a:cubicBezTo>
                  <a:cubicBezTo>
                    <a:pt x="11318" y="46895"/>
                    <a:pt x="10238" y="47087"/>
                    <a:pt x="9618" y="48302"/>
                  </a:cubicBezTo>
                  <a:cubicBezTo>
                    <a:pt x="9495" y="47710"/>
                    <a:pt x="9394" y="47227"/>
                    <a:pt x="9292" y="46734"/>
                  </a:cubicBezTo>
                  <a:cubicBezTo>
                    <a:pt x="9517" y="46598"/>
                    <a:pt x="9750" y="46491"/>
                    <a:pt x="9941" y="46338"/>
                  </a:cubicBezTo>
                  <a:cubicBezTo>
                    <a:pt x="10611" y="45788"/>
                    <a:pt x="10873" y="44890"/>
                    <a:pt x="10543" y="44085"/>
                  </a:cubicBezTo>
                  <a:cubicBezTo>
                    <a:pt x="10267" y="43425"/>
                    <a:pt x="9924" y="42794"/>
                    <a:pt x="9576" y="42172"/>
                  </a:cubicBezTo>
                  <a:cubicBezTo>
                    <a:pt x="9428" y="41903"/>
                    <a:pt x="9377" y="41686"/>
                    <a:pt x="9470" y="41376"/>
                  </a:cubicBezTo>
                  <a:cubicBezTo>
                    <a:pt x="9830" y="40166"/>
                    <a:pt x="9207" y="39160"/>
                    <a:pt x="8004" y="38927"/>
                  </a:cubicBezTo>
                  <a:cubicBezTo>
                    <a:pt x="7800" y="38888"/>
                    <a:pt x="7499" y="38879"/>
                    <a:pt x="7419" y="38748"/>
                  </a:cubicBezTo>
                  <a:cubicBezTo>
                    <a:pt x="7258" y="38484"/>
                    <a:pt x="7207" y="38151"/>
                    <a:pt x="7139" y="37835"/>
                  </a:cubicBezTo>
                  <a:cubicBezTo>
                    <a:pt x="7097" y="37644"/>
                    <a:pt x="7131" y="37432"/>
                    <a:pt x="7088" y="37240"/>
                  </a:cubicBezTo>
                  <a:cubicBezTo>
                    <a:pt x="6305" y="33892"/>
                    <a:pt x="5520" y="30547"/>
                    <a:pt x="4736" y="27204"/>
                  </a:cubicBezTo>
                  <a:cubicBezTo>
                    <a:pt x="4724" y="27157"/>
                    <a:pt x="4736" y="27101"/>
                    <a:pt x="4736" y="27084"/>
                  </a:cubicBezTo>
                  <a:cubicBezTo>
                    <a:pt x="5529" y="26969"/>
                    <a:pt x="6312" y="26850"/>
                    <a:pt x="7144" y="26727"/>
                  </a:cubicBezTo>
                  <a:close/>
                  <a:moveTo>
                    <a:pt x="35642" y="40691"/>
                  </a:moveTo>
                  <a:cubicBezTo>
                    <a:pt x="35999" y="41743"/>
                    <a:pt x="36333" y="42740"/>
                    <a:pt x="36677" y="43759"/>
                  </a:cubicBezTo>
                  <a:lnTo>
                    <a:pt x="36675" y="43760"/>
                  </a:lnTo>
                  <a:cubicBezTo>
                    <a:pt x="34758" y="46094"/>
                    <a:pt x="28304" y="48724"/>
                    <a:pt x="24139" y="48724"/>
                  </a:cubicBezTo>
                  <a:cubicBezTo>
                    <a:pt x="23775" y="48724"/>
                    <a:pt x="23428" y="48704"/>
                    <a:pt x="23103" y="48662"/>
                  </a:cubicBezTo>
                  <a:cubicBezTo>
                    <a:pt x="28188" y="47448"/>
                    <a:pt x="32515" y="45019"/>
                    <a:pt x="35642" y="40691"/>
                  </a:cubicBezTo>
                  <a:close/>
                  <a:moveTo>
                    <a:pt x="23154" y="24317"/>
                  </a:moveTo>
                  <a:cubicBezTo>
                    <a:pt x="23243" y="24760"/>
                    <a:pt x="23315" y="25160"/>
                    <a:pt x="23404" y="25556"/>
                  </a:cubicBezTo>
                  <a:cubicBezTo>
                    <a:pt x="23624" y="26498"/>
                    <a:pt x="24137" y="27269"/>
                    <a:pt x="24819" y="27933"/>
                  </a:cubicBezTo>
                  <a:cubicBezTo>
                    <a:pt x="25077" y="28180"/>
                    <a:pt x="25362" y="28313"/>
                    <a:pt x="25658" y="28313"/>
                  </a:cubicBezTo>
                  <a:cubicBezTo>
                    <a:pt x="25857" y="28313"/>
                    <a:pt x="26061" y="28252"/>
                    <a:pt x="26264" y="28125"/>
                  </a:cubicBezTo>
                  <a:cubicBezTo>
                    <a:pt x="27154" y="27576"/>
                    <a:pt x="28036" y="27010"/>
                    <a:pt x="28879" y="26391"/>
                  </a:cubicBezTo>
                  <a:cubicBezTo>
                    <a:pt x="29592" y="25872"/>
                    <a:pt x="30235" y="25264"/>
                    <a:pt x="30922" y="24705"/>
                  </a:cubicBezTo>
                  <a:cubicBezTo>
                    <a:pt x="31015" y="24629"/>
                    <a:pt x="31180" y="24620"/>
                    <a:pt x="31315" y="24615"/>
                  </a:cubicBezTo>
                  <a:cubicBezTo>
                    <a:pt x="31409" y="24615"/>
                    <a:pt x="31506" y="24680"/>
                    <a:pt x="31608" y="24697"/>
                  </a:cubicBezTo>
                  <a:cubicBezTo>
                    <a:pt x="34753" y="25259"/>
                    <a:pt x="36316" y="27423"/>
                    <a:pt x="37155" y="30282"/>
                  </a:cubicBezTo>
                  <a:cubicBezTo>
                    <a:pt x="37923" y="32896"/>
                    <a:pt x="37579" y="35427"/>
                    <a:pt x="36465" y="37889"/>
                  </a:cubicBezTo>
                  <a:lnTo>
                    <a:pt x="36464" y="37890"/>
                  </a:lnTo>
                  <a:cubicBezTo>
                    <a:pt x="35447" y="40139"/>
                    <a:pt x="33901" y="41954"/>
                    <a:pt x="32061" y="43557"/>
                  </a:cubicBezTo>
                  <a:cubicBezTo>
                    <a:pt x="29269" y="45995"/>
                    <a:pt x="25939" y="47255"/>
                    <a:pt x="22404" y="48082"/>
                  </a:cubicBezTo>
                  <a:cubicBezTo>
                    <a:pt x="21403" y="48315"/>
                    <a:pt x="20409" y="48550"/>
                    <a:pt x="19374" y="48789"/>
                  </a:cubicBezTo>
                  <a:cubicBezTo>
                    <a:pt x="19230" y="47421"/>
                    <a:pt x="19099" y="46144"/>
                    <a:pt x="18967" y="44891"/>
                  </a:cubicBezTo>
                  <a:cubicBezTo>
                    <a:pt x="19582" y="44542"/>
                    <a:pt x="20261" y="44252"/>
                    <a:pt x="20832" y="43817"/>
                  </a:cubicBezTo>
                  <a:cubicBezTo>
                    <a:pt x="23722" y="41637"/>
                    <a:pt x="26159" y="39017"/>
                    <a:pt x="27981" y="35869"/>
                  </a:cubicBezTo>
                  <a:cubicBezTo>
                    <a:pt x="29032" y="34050"/>
                    <a:pt x="29460" y="32040"/>
                    <a:pt x="29366" y="29935"/>
                  </a:cubicBezTo>
                  <a:cubicBezTo>
                    <a:pt x="29359" y="29686"/>
                    <a:pt x="29116" y="29228"/>
                    <a:pt x="29005" y="29228"/>
                  </a:cubicBezTo>
                  <a:cubicBezTo>
                    <a:pt x="29004" y="29228"/>
                    <a:pt x="29003" y="29228"/>
                    <a:pt x="29002" y="29229"/>
                  </a:cubicBezTo>
                  <a:cubicBezTo>
                    <a:pt x="28574" y="29258"/>
                    <a:pt x="28688" y="29667"/>
                    <a:pt x="28693" y="29952"/>
                  </a:cubicBezTo>
                  <a:cubicBezTo>
                    <a:pt x="28739" y="32760"/>
                    <a:pt x="27811" y="35205"/>
                    <a:pt x="26128" y="37424"/>
                  </a:cubicBezTo>
                  <a:cubicBezTo>
                    <a:pt x="25048" y="38851"/>
                    <a:pt x="23861" y="40176"/>
                    <a:pt x="22629" y="41462"/>
                  </a:cubicBezTo>
                  <a:cubicBezTo>
                    <a:pt x="22501" y="41594"/>
                    <a:pt x="22365" y="41734"/>
                    <a:pt x="22213" y="41833"/>
                  </a:cubicBezTo>
                  <a:cubicBezTo>
                    <a:pt x="21502" y="42284"/>
                    <a:pt x="20782" y="42723"/>
                    <a:pt x="19980" y="43222"/>
                  </a:cubicBezTo>
                  <a:cubicBezTo>
                    <a:pt x="19684" y="41978"/>
                    <a:pt x="19277" y="40802"/>
                    <a:pt x="19154" y="39597"/>
                  </a:cubicBezTo>
                  <a:cubicBezTo>
                    <a:pt x="19052" y="38600"/>
                    <a:pt x="19238" y="37560"/>
                    <a:pt x="19391" y="36555"/>
                  </a:cubicBezTo>
                  <a:cubicBezTo>
                    <a:pt x="19845" y="33561"/>
                    <a:pt x="20348" y="30574"/>
                    <a:pt x="20814" y="27580"/>
                  </a:cubicBezTo>
                  <a:cubicBezTo>
                    <a:pt x="20955" y="26677"/>
                    <a:pt x="21044" y="25765"/>
                    <a:pt x="21162" y="24807"/>
                  </a:cubicBezTo>
                  <a:cubicBezTo>
                    <a:pt x="21794" y="24649"/>
                    <a:pt x="22463" y="24487"/>
                    <a:pt x="23154" y="24317"/>
                  </a:cubicBezTo>
                  <a:close/>
                  <a:moveTo>
                    <a:pt x="12830" y="45162"/>
                  </a:moveTo>
                  <a:cubicBezTo>
                    <a:pt x="12833" y="45162"/>
                    <a:pt x="12836" y="45162"/>
                    <a:pt x="12838" y="45162"/>
                  </a:cubicBezTo>
                  <a:cubicBezTo>
                    <a:pt x="13313" y="45226"/>
                    <a:pt x="13784" y="45341"/>
                    <a:pt x="14259" y="45391"/>
                  </a:cubicBezTo>
                  <a:cubicBezTo>
                    <a:pt x="14662" y="45431"/>
                    <a:pt x="15067" y="45458"/>
                    <a:pt x="15473" y="45458"/>
                  </a:cubicBezTo>
                  <a:cubicBezTo>
                    <a:pt x="15588" y="45458"/>
                    <a:pt x="15703" y="45456"/>
                    <a:pt x="15817" y="45452"/>
                  </a:cubicBezTo>
                  <a:cubicBezTo>
                    <a:pt x="16652" y="45413"/>
                    <a:pt x="17487" y="45319"/>
                    <a:pt x="18369" y="45246"/>
                  </a:cubicBezTo>
                  <a:cubicBezTo>
                    <a:pt x="18449" y="46499"/>
                    <a:pt x="18525" y="47666"/>
                    <a:pt x="18602" y="48846"/>
                  </a:cubicBezTo>
                  <a:cubicBezTo>
                    <a:pt x="18573" y="48864"/>
                    <a:pt x="18534" y="48902"/>
                    <a:pt x="18487" y="48915"/>
                  </a:cubicBezTo>
                  <a:lnTo>
                    <a:pt x="18488" y="48914"/>
                  </a:lnTo>
                  <a:lnTo>
                    <a:pt x="18488" y="48914"/>
                  </a:lnTo>
                  <a:cubicBezTo>
                    <a:pt x="17369" y="49315"/>
                    <a:pt x="16175" y="49485"/>
                    <a:pt x="15064" y="49834"/>
                  </a:cubicBezTo>
                  <a:cubicBezTo>
                    <a:pt x="14675" y="49955"/>
                    <a:pt x="14303" y="49999"/>
                    <a:pt x="13942" y="49999"/>
                  </a:cubicBezTo>
                  <a:cubicBezTo>
                    <a:pt x="13204" y="49999"/>
                    <a:pt x="12506" y="49817"/>
                    <a:pt x="11783" y="49737"/>
                  </a:cubicBezTo>
                  <a:cubicBezTo>
                    <a:pt x="11381" y="49694"/>
                    <a:pt x="10969" y="49421"/>
                    <a:pt x="10630" y="49162"/>
                  </a:cubicBezTo>
                  <a:cubicBezTo>
                    <a:pt x="10178" y="48808"/>
                    <a:pt x="10186" y="48306"/>
                    <a:pt x="10712" y="48050"/>
                  </a:cubicBezTo>
                  <a:cubicBezTo>
                    <a:pt x="11432" y="47700"/>
                    <a:pt x="12229" y="47521"/>
                    <a:pt x="12991" y="47261"/>
                  </a:cubicBezTo>
                  <a:cubicBezTo>
                    <a:pt x="13288" y="47164"/>
                    <a:pt x="13766" y="47100"/>
                    <a:pt x="13830" y="46908"/>
                  </a:cubicBezTo>
                  <a:cubicBezTo>
                    <a:pt x="13978" y="46449"/>
                    <a:pt x="13436" y="46427"/>
                    <a:pt x="13173" y="46227"/>
                  </a:cubicBezTo>
                  <a:cubicBezTo>
                    <a:pt x="12877" y="46005"/>
                    <a:pt x="12343" y="45929"/>
                    <a:pt x="12606" y="45350"/>
                  </a:cubicBezTo>
                  <a:cubicBezTo>
                    <a:pt x="12643" y="45267"/>
                    <a:pt x="12758" y="45162"/>
                    <a:pt x="12830" y="45162"/>
                  </a:cubicBezTo>
                  <a:close/>
                  <a:moveTo>
                    <a:pt x="21044" y="49115"/>
                  </a:moveTo>
                  <a:cubicBezTo>
                    <a:pt x="21645" y="51279"/>
                    <a:pt x="22234" y="53413"/>
                    <a:pt x="22827" y="55547"/>
                  </a:cubicBezTo>
                  <a:cubicBezTo>
                    <a:pt x="22215" y="54678"/>
                    <a:pt x="21576" y="53928"/>
                    <a:pt x="20544" y="53928"/>
                  </a:cubicBezTo>
                  <a:cubicBezTo>
                    <a:pt x="20290" y="53928"/>
                    <a:pt x="20012" y="53973"/>
                    <a:pt x="19704" y="54074"/>
                  </a:cubicBezTo>
                  <a:cubicBezTo>
                    <a:pt x="19636" y="53780"/>
                    <a:pt x="19573" y="53490"/>
                    <a:pt x="19502" y="53201"/>
                  </a:cubicBezTo>
                  <a:cubicBezTo>
                    <a:pt x="19272" y="52242"/>
                    <a:pt x="19035" y="51283"/>
                    <a:pt x="18802" y="50325"/>
                  </a:cubicBezTo>
                  <a:cubicBezTo>
                    <a:pt x="18695" y="49873"/>
                    <a:pt x="18861" y="49541"/>
                    <a:pt x="19293" y="49443"/>
                  </a:cubicBezTo>
                  <a:cubicBezTo>
                    <a:pt x="19853" y="49316"/>
                    <a:pt x="20416" y="49230"/>
                    <a:pt x="21044" y="49115"/>
                  </a:cubicBezTo>
                  <a:close/>
                  <a:moveTo>
                    <a:pt x="37053" y="44445"/>
                  </a:moveTo>
                  <a:cubicBezTo>
                    <a:pt x="37498" y="45535"/>
                    <a:pt x="37909" y="46532"/>
                    <a:pt x="38367" y="47653"/>
                  </a:cubicBezTo>
                  <a:cubicBezTo>
                    <a:pt x="37180" y="48112"/>
                    <a:pt x="36079" y="48641"/>
                    <a:pt x="34922" y="48969"/>
                  </a:cubicBezTo>
                  <a:cubicBezTo>
                    <a:pt x="31824" y="49838"/>
                    <a:pt x="28735" y="50732"/>
                    <a:pt x="25726" y="51882"/>
                  </a:cubicBezTo>
                  <a:cubicBezTo>
                    <a:pt x="25036" y="52147"/>
                    <a:pt x="24286" y="52249"/>
                    <a:pt x="23578" y="52479"/>
                  </a:cubicBezTo>
                  <a:cubicBezTo>
                    <a:pt x="23383" y="52538"/>
                    <a:pt x="23247" y="52782"/>
                    <a:pt x="23086" y="52938"/>
                  </a:cubicBezTo>
                  <a:cubicBezTo>
                    <a:pt x="23271" y="53047"/>
                    <a:pt x="23477" y="53273"/>
                    <a:pt x="23646" y="53273"/>
                  </a:cubicBezTo>
                  <a:cubicBezTo>
                    <a:pt x="23656" y="53273"/>
                    <a:pt x="23666" y="53272"/>
                    <a:pt x="23676" y="53271"/>
                  </a:cubicBezTo>
                  <a:cubicBezTo>
                    <a:pt x="24524" y="53117"/>
                    <a:pt x="25388" y="52977"/>
                    <a:pt x="26189" y="52679"/>
                  </a:cubicBezTo>
                  <a:cubicBezTo>
                    <a:pt x="29061" y="51606"/>
                    <a:pt x="31999" y="50749"/>
                    <a:pt x="34944" y="49906"/>
                  </a:cubicBezTo>
                  <a:cubicBezTo>
                    <a:pt x="36218" y="49544"/>
                    <a:pt x="37443" y="48986"/>
                    <a:pt x="38782" y="48483"/>
                  </a:cubicBezTo>
                  <a:cubicBezTo>
                    <a:pt x="39151" y="48999"/>
                    <a:pt x="39608" y="49637"/>
                    <a:pt x="40088" y="50310"/>
                  </a:cubicBezTo>
                  <a:lnTo>
                    <a:pt x="40087" y="50310"/>
                  </a:lnTo>
                  <a:cubicBezTo>
                    <a:pt x="38710" y="51338"/>
                    <a:pt x="37332" y="52194"/>
                    <a:pt x="35761" y="52666"/>
                  </a:cubicBezTo>
                  <a:cubicBezTo>
                    <a:pt x="34384" y="53076"/>
                    <a:pt x="32977" y="53399"/>
                    <a:pt x="31599" y="53808"/>
                  </a:cubicBezTo>
                  <a:cubicBezTo>
                    <a:pt x="30155" y="54238"/>
                    <a:pt x="28739" y="54757"/>
                    <a:pt x="27286" y="55163"/>
                  </a:cubicBezTo>
                  <a:cubicBezTo>
                    <a:pt x="26430" y="55396"/>
                    <a:pt x="25532" y="55482"/>
                    <a:pt x="24654" y="55643"/>
                  </a:cubicBezTo>
                  <a:cubicBezTo>
                    <a:pt x="24370" y="55695"/>
                    <a:pt x="24091" y="55763"/>
                    <a:pt x="23722" y="55844"/>
                  </a:cubicBezTo>
                  <a:cubicBezTo>
                    <a:pt x="23459" y="54903"/>
                    <a:pt x="23192" y="53944"/>
                    <a:pt x="22926" y="52986"/>
                  </a:cubicBezTo>
                  <a:cubicBezTo>
                    <a:pt x="22582" y="51751"/>
                    <a:pt x="22239" y="50511"/>
                    <a:pt x="21900" y="49293"/>
                  </a:cubicBezTo>
                  <a:lnTo>
                    <a:pt x="21900" y="49293"/>
                  </a:lnTo>
                  <a:cubicBezTo>
                    <a:pt x="22497" y="49320"/>
                    <a:pt x="23096" y="49404"/>
                    <a:pt x="23687" y="49404"/>
                  </a:cubicBezTo>
                  <a:cubicBezTo>
                    <a:pt x="23835" y="49404"/>
                    <a:pt x="23982" y="49399"/>
                    <a:pt x="24129" y="49386"/>
                  </a:cubicBezTo>
                  <a:cubicBezTo>
                    <a:pt x="25760" y="49241"/>
                    <a:pt x="27392" y="49049"/>
                    <a:pt x="29007" y="48777"/>
                  </a:cubicBezTo>
                  <a:cubicBezTo>
                    <a:pt x="29693" y="48662"/>
                    <a:pt x="30349" y="48325"/>
                    <a:pt x="30998" y="48044"/>
                  </a:cubicBezTo>
                  <a:cubicBezTo>
                    <a:pt x="31964" y="47622"/>
                    <a:pt x="32896" y="47142"/>
                    <a:pt x="33862" y="46724"/>
                  </a:cubicBezTo>
                  <a:cubicBezTo>
                    <a:pt x="35058" y="46213"/>
                    <a:pt x="36181" y="45612"/>
                    <a:pt x="37053" y="44445"/>
                  </a:cubicBezTo>
                  <a:close/>
                  <a:moveTo>
                    <a:pt x="17920" y="49992"/>
                  </a:moveTo>
                  <a:cubicBezTo>
                    <a:pt x="18368" y="51939"/>
                    <a:pt x="19114" y="53800"/>
                    <a:pt x="18992" y="55946"/>
                  </a:cubicBezTo>
                  <a:lnTo>
                    <a:pt x="18992" y="55946"/>
                  </a:lnTo>
                  <a:cubicBezTo>
                    <a:pt x="18300" y="55291"/>
                    <a:pt x="17698" y="55001"/>
                    <a:pt x="17195" y="55001"/>
                  </a:cubicBezTo>
                  <a:cubicBezTo>
                    <a:pt x="16622" y="55001"/>
                    <a:pt x="16179" y="55376"/>
                    <a:pt x="15881" y="56016"/>
                  </a:cubicBezTo>
                  <a:cubicBezTo>
                    <a:pt x="15237" y="54254"/>
                    <a:pt x="14598" y="52502"/>
                    <a:pt x="13962" y="50759"/>
                  </a:cubicBezTo>
                  <a:cubicBezTo>
                    <a:pt x="15280" y="50504"/>
                    <a:pt x="16568" y="50257"/>
                    <a:pt x="17920" y="49992"/>
                  </a:cubicBezTo>
                  <a:close/>
                  <a:moveTo>
                    <a:pt x="9966" y="49515"/>
                  </a:moveTo>
                  <a:cubicBezTo>
                    <a:pt x="10682" y="50418"/>
                    <a:pt x="11720" y="50474"/>
                    <a:pt x="12716" y="50644"/>
                  </a:cubicBezTo>
                  <a:cubicBezTo>
                    <a:pt x="12886" y="50675"/>
                    <a:pt x="13127" y="50789"/>
                    <a:pt x="13173" y="50921"/>
                  </a:cubicBezTo>
                  <a:cubicBezTo>
                    <a:pt x="13932" y="53085"/>
                    <a:pt x="14661" y="55257"/>
                    <a:pt x="15398" y="57426"/>
                  </a:cubicBezTo>
                  <a:cubicBezTo>
                    <a:pt x="15406" y="57455"/>
                    <a:pt x="15403" y="57489"/>
                    <a:pt x="15306" y="57625"/>
                  </a:cubicBezTo>
                  <a:lnTo>
                    <a:pt x="15306" y="57625"/>
                  </a:lnTo>
                  <a:cubicBezTo>
                    <a:pt x="15195" y="57476"/>
                    <a:pt x="15098" y="57310"/>
                    <a:pt x="14962" y="57188"/>
                  </a:cubicBezTo>
                  <a:cubicBezTo>
                    <a:pt x="14762" y="57000"/>
                    <a:pt x="14555" y="56821"/>
                    <a:pt x="14326" y="56680"/>
                  </a:cubicBezTo>
                  <a:cubicBezTo>
                    <a:pt x="13893" y="56416"/>
                    <a:pt x="13528" y="56282"/>
                    <a:pt x="13208" y="56282"/>
                  </a:cubicBezTo>
                  <a:cubicBezTo>
                    <a:pt x="12685" y="56282"/>
                    <a:pt x="12284" y="56642"/>
                    <a:pt x="11910" y="57387"/>
                  </a:cubicBezTo>
                  <a:cubicBezTo>
                    <a:pt x="11864" y="57473"/>
                    <a:pt x="11817" y="57562"/>
                    <a:pt x="11720" y="57741"/>
                  </a:cubicBezTo>
                  <a:cubicBezTo>
                    <a:pt x="11080" y="54963"/>
                    <a:pt x="10457" y="52276"/>
                    <a:pt x="9839" y="49592"/>
                  </a:cubicBezTo>
                  <a:lnTo>
                    <a:pt x="9966" y="49515"/>
                  </a:lnTo>
                  <a:close/>
                  <a:moveTo>
                    <a:pt x="40483" y="51146"/>
                  </a:moveTo>
                  <a:cubicBezTo>
                    <a:pt x="40922" y="51811"/>
                    <a:pt x="41359" y="52476"/>
                    <a:pt x="41757" y="53080"/>
                  </a:cubicBezTo>
                  <a:cubicBezTo>
                    <a:pt x="36464" y="56653"/>
                    <a:pt x="30481" y="57984"/>
                    <a:pt x="24133" y="58579"/>
                  </a:cubicBezTo>
                  <a:cubicBezTo>
                    <a:pt x="24302" y="58039"/>
                    <a:pt x="24518" y="57680"/>
                    <a:pt x="24498" y="57336"/>
                  </a:cubicBezTo>
                  <a:cubicBezTo>
                    <a:pt x="24477" y="57020"/>
                    <a:pt x="24201" y="56722"/>
                    <a:pt x="24015" y="56364"/>
                  </a:cubicBezTo>
                  <a:lnTo>
                    <a:pt x="24015" y="56364"/>
                  </a:lnTo>
                  <a:cubicBezTo>
                    <a:pt x="24362" y="56427"/>
                    <a:pt x="24701" y="56455"/>
                    <a:pt x="25035" y="56455"/>
                  </a:cubicBezTo>
                  <a:cubicBezTo>
                    <a:pt x="26280" y="56455"/>
                    <a:pt x="27445" y="56070"/>
                    <a:pt x="28622" y="55704"/>
                  </a:cubicBezTo>
                  <a:cubicBezTo>
                    <a:pt x="30528" y="55117"/>
                    <a:pt x="32452" y="54584"/>
                    <a:pt x="34375" y="54047"/>
                  </a:cubicBezTo>
                  <a:cubicBezTo>
                    <a:pt x="37193" y="53259"/>
                    <a:pt x="38105" y="52838"/>
                    <a:pt x="40483" y="51146"/>
                  </a:cubicBezTo>
                  <a:close/>
                  <a:moveTo>
                    <a:pt x="20436" y="54629"/>
                  </a:moveTo>
                  <a:cubicBezTo>
                    <a:pt x="20553" y="54629"/>
                    <a:pt x="20685" y="54657"/>
                    <a:pt x="20832" y="54716"/>
                  </a:cubicBezTo>
                  <a:cubicBezTo>
                    <a:pt x="21158" y="54848"/>
                    <a:pt x="21497" y="55096"/>
                    <a:pt x="21692" y="55381"/>
                  </a:cubicBezTo>
                  <a:cubicBezTo>
                    <a:pt x="22276" y="56232"/>
                    <a:pt x="22793" y="57132"/>
                    <a:pt x="23332" y="58018"/>
                  </a:cubicBezTo>
                  <a:cubicBezTo>
                    <a:pt x="23374" y="58090"/>
                    <a:pt x="23382" y="58217"/>
                    <a:pt x="23357" y="58299"/>
                  </a:cubicBezTo>
                  <a:cubicBezTo>
                    <a:pt x="23048" y="59231"/>
                    <a:pt x="22726" y="60160"/>
                    <a:pt x="22395" y="61136"/>
                  </a:cubicBezTo>
                  <a:cubicBezTo>
                    <a:pt x="21991" y="61032"/>
                    <a:pt x="21606" y="60984"/>
                    <a:pt x="21238" y="60984"/>
                  </a:cubicBezTo>
                  <a:cubicBezTo>
                    <a:pt x="19639" y="60984"/>
                    <a:pt x="18355" y="61889"/>
                    <a:pt x="17153" y="63036"/>
                  </a:cubicBezTo>
                  <a:cubicBezTo>
                    <a:pt x="16069" y="62333"/>
                    <a:pt x="15009" y="61630"/>
                    <a:pt x="13937" y="60949"/>
                  </a:cubicBezTo>
                  <a:cubicBezTo>
                    <a:pt x="13467" y="60650"/>
                    <a:pt x="12962" y="60399"/>
                    <a:pt x="12487" y="60109"/>
                  </a:cubicBezTo>
                  <a:cubicBezTo>
                    <a:pt x="12357" y="60028"/>
                    <a:pt x="12170" y="59896"/>
                    <a:pt x="12162" y="59777"/>
                  </a:cubicBezTo>
                  <a:cubicBezTo>
                    <a:pt x="12111" y="58920"/>
                    <a:pt x="12175" y="58080"/>
                    <a:pt x="12666" y="57322"/>
                  </a:cubicBezTo>
                  <a:cubicBezTo>
                    <a:pt x="12825" y="57077"/>
                    <a:pt x="13019" y="56936"/>
                    <a:pt x="13234" y="56936"/>
                  </a:cubicBezTo>
                  <a:cubicBezTo>
                    <a:pt x="13339" y="56936"/>
                    <a:pt x="13450" y="56970"/>
                    <a:pt x="13564" y="57042"/>
                  </a:cubicBezTo>
                  <a:cubicBezTo>
                    <a:pt x="14005" y="57310"/>
                    <a:pt x="14438" y="57625"/>
                    <a:pt x="14789" y="58000"/>
                  </a:cubicBezTo>
                  <a:cubicBezTo>
                    <a:pt x="15132" y="58367"/>
                    <a:pt x="15348" y="58848"/>
                    <a:pt x="15657" y="59252"/>
                  </a:cubicBezTo>
                  <a:cubicBezTo>
                    <a:pt x="15789" y="59427"/>
                    <a:pt x="16018" y="59529"/>
                    <a:pt x="16200" y="59665"/>
                  </a:cubicBezTo>
                  <a:cubicBezTo>
                    <a:pt x="16285" y="59432"/>
                    <a:pt x="16428" y="59206"/>
                    <a:pt x="16446" y="58967"/>
                  </a:cubicBezTo>
                  <a:cubicBezTo>
                    <a:pt x="16496" y="58175"/>
                    <a:pt x="16412" y="57361"/>
                    <a:pt x="16551" y="56590"/>
                  </a:cubicBezTo>
                  <a:cubicBezTo>
                    <a:pt x="16656" y="56002"/>
                    <a:pt x="16915" y="55704"/>
                    <a:pt x="17258" y="55704"/>
                  </a:cubicBezTo>
                  <a:cubicBezTo>
                    <a:pt x="17500" y="55704"/>
                    <a:pt x="17785" y="55853"/>
                    <a:pt x="18086" y="56155"/>
                  </a:cubicBezTo>
                  <a:cubicBezTo>
                    <a:pt x="18416" y="56488"/>
                    <a:pt x="18628" y="56931"/>
                    <a:pt x="18920" y="57302"/>
                  </a:cubicBezTo>
                  <a:cubicBezTo>
                    <a:pt x="19035" y="57446"/>
                    <a:pt x="19209" y="57596"/>
                    <a:pt x="19378" y="57621"/>
                  </a:cubicBezTo>
                  <a:cubicBezTo>
                    <a:pt x="19380" y="57621"/>
                    <a:pt x="19383" y="57622"/>
                    <a:pt x="19385" y="57622"/>
                  </a:cubicBezTo>
                  <a:cubicBezTo>
                    <a:pt x="19470" y="57622"/>
                    <a:pt x="19577" y="57358"/>
                    <a:pt x="19700" y="57254"/>
                  </a:cubicBezTo>
                  <a:cubicBezTo>
                    <a:pt x="20310" y="56735"/>
                    <a:pt x="19959" y="56113"/>
                    <a:pt x="19887" y="55525"/>
                  </a:cubicBezTo>
                  <a:cubicBezTo>
                    <a:pt x="19817" y="54969"/>
                    <a:pt x="20030" y="54629"/>
                    <a:pt x="20436" y="54629"/>
                  </a:cubicBezTo>
                  <a:close/>
                  <a:moveTo>
                    <a:pt x="19114" y="62358"/>
                  </a:moveTo>
                  <a:lnTo>
                    <a:pt x="19114" y="64614"/>
                  </a:lnTo>
                  <a:lnTo>
                    <a:pt x="19114" y="64614"/>
                  </a:lnTo>
                  <a:cubicBezTo>
                    <a:pt x="18598" y="64185"/>
                    <a:pt x="18178" y="63835"/>
                    <a:pt x="17670" y="63405"/>
                  </a:cubicBezTo>
                  <a:cubicBezTo>
                    <a:pt x="18174" y="63043"/>
                    <a:pt x="18614" y="62724"/>
                    <a:pt x="19114" y="62358"/>
                  </a:cubicBezTo>
                  <a:close/>
                  <a:moveTo>
                    <a:pt x="21713" y="61774"/>
                  </a:moveTo>
                  <a:cubicBezTo>
                    <a:pt x="21849" y="61801"/>
                    <a:pt x="22017" y="61835"/>
                    <a:pt x="22221" y="61877"/>
                  </a:cubicBezTo>
                  <a:lnTo>
                    <a:pt x="22221" y="61877"/>
                  </a:lnTo>
                  <a:cubicBezTo>
                    <a:pt x="22010" y="62823"/>
                    <a:pt x="21806" y="63720"/>
                    <a:pt x="21599" y="64616"/>
                  </a:cubicBezTo>
                  <a:cubicBezTo>
                    <a:pt x="21569" y="64612"/>
                    <a:pt x="21539" y="64603"/>
                    <a:pt x="21505" y="64594"/>
                  </a:cubicBezTo>
                  <a:cubicBezTo>
                    <a:pt x="21573" y="63674"/>
                    <a:pt x="21641" y="62751"/>
                    <a:pt x="21713" y="61774"/>
                  </a:cubicBezTo>
                  <a:close/>
                  <a:moveTo>
                    <a:pt x="21022" y="61686"/>
                  </a:moveTo>
                  <a:cubicBezTo>
                    <a:pt x="20908" y="63099"/>
                    <a:pt x="20802" y="64403"/>
                    <a:pt x="20696" y="65681"/>
                  </a:cubicBezTo>
                  <a:lnTo>
                    <a:pt x="20696" y="65680"/>
                  </a:lnTo>
                  <a:cubicBezTo>
                    <a:pt x="20132" y="65425"/>
                    <a:pt x="19645" y="65105"/>
                    <a:pt x="19793" y="64220"/>
                  </a:cubicBezTo>
                  <a:cubicBezTo>
                    <a:pt x="19907" y="63556"/>
                    <a:pt x="19768" y="62848"/>
                    <a:pt x="19738" y="62014"/>
                  </a:cubicBezTo>
                  <a:cubicBezTo>
                    <a:pt x="20052" y="61937"/>
                    <a:pt x="20480" y="61826"/>
                    <a:pt x="21022" y="61686"/>
                  </a:cubicBezTo>
                  <a:close/>
                  <a:moveTo>
                    <a:pt x="43578" y="56875"/>
                  </a:moveTo>
                  <a:cubicBezTo>
                    <a:pt x="44196" y="57293"/>
                    <a:pt x="44883" y="57634"/>
                    <a:pt x="45417" y="58136"/>
                  </a:cubicBezTo>
                  <a:cubicBezTo>
                    <a:pt x="47040" y="59656"/>
                    <a:pt x="48976" y="60662"/>
                    <a:pt x="50909" y="61689"/>
                  </a:cubicBezTo>
                  <a:cubicBezTo>
                    <a:pt x="51884" y="62209"/>
                    <a:pt x="52820" y="62788"/>
                    <a:pt x="53795" y="63308"/>
                  </a:cubicBezTo>
                  <a:cubicBezTo>
                    <a:pt x="55655" y="64296"/>
                    <a:pt x="57701" y="64726"/>
                    <a:pt x="59718" y="65237"/>
                  </a:cubicBezTo>
                  <a:cubicBezTo>
                    <a:pt x="60227" y="65365"/>
                    <a:pt x="60735" y="65488"/>
                    <a:pt x="61385" y="65646"/>
                  </a:cubicBezTo>
                  <a:cubicBezTo>
                    <a:pt x="61198" y="66933"/>
                    <a:pt x="61003" y="68253"/>
                    <a:pt x="60809" y="69586"/>
                  </a:cubicBezTo>
                  <a:cubicBezTo>
                    <a:pt x="59439" y="69635"/>
                    <a:pt x="58100" y="69786"/>
                    <a:pt x="56788" y="69786"/>
                  </a:cubicBezTo>
                  <a:cubicBezTo>
                    <a:pt x="56366" y="69786"/>
                    <a:pt x="55947" y="69770"/>
                    <a:pt x="55531" y="69731"/>
                  </a:cubicBezTo>
                  <a:cubicBezTo>
                    <a:pt x="52299" y="69433"/>
                    <a:pt x="49086" y="68914"/>
                    <a:pt x="45870" y="68462"/>
                  </a:cubicBezTo>
                  <a:cubicBezTo>
                    <a:pt x="43934" y="68189"/>
                    <a:pt x="42031" y="67754"/>
                    <a:pt x="40289" y="66831"/>
                  </a:cubicBezTo>
                  <a:cubicBezTo>
                    <a:pt x="39578" y="66451"/>
                    <a:pt x="38929" y="65949"/>
                    <a:pt x="38268" y="65479"/>
                  </a:cubicBezTo>
                  <a:cubicBezTo>
                    <a:pt x="37963" y="65267"/>
                    <a:pt x="37709" y="64981"/>
                    <a:pt x="37408" y="64764"/>
                  </a:cubicBezTo>
                  <a:cubicBezTo>
                    <a:pt x="36289" y="63964"/>
                    <a:pt x="35344" y="63009"/>
                    <a:pt x="34654" y="61808"/>
                  </a:cubicBezTo>
                  <a:cubicBezTo>
                    <a:pt x="34484" y="61519"/>
                    <a:pt x="34222" y="61289"/>
                    <a:pt x="34043" y="61080"/>
                  </a:cubicBezTo>
                  <a:cubicBezTo>
                    <a:pt x="36281" y="60274"/>
                    <a:pt x="38561" y="59507"/>
                    <a:pt x="40794" y="58625"/>
                  </a:cubicBezTo>
                  <a:cubicBezTo>
                    <a:pt x="41629" y="58293"/>
                    <a:pt x="42358" y="57696"/>
                    <a:pt x="43134" y="57216"/>
                  </a:cubicBezTo>
                  <a:cubicBezTo>
                    <a:pt x="43277" y="57126"/>
                    <a:pt x="43400" y="57011"/>
                    <a:pt x="43578" y="56875"/>
                  </a:cubicBezTo>
                  <a:close/>
                  <a:moveTo>
                    <a:pt x="62130" y="65587"/>
                  </a:moveTo>
                  <a:cubicBezTo>
                    <a:pt x="62194" y="65603"/>
                    <a:pt x="62274" y="65629"/>
                    <a:pt x="62355" y="65651"/>
                  </a:cubicBezTo>
                  <a:cubicBezTo>
                    <a:pt x="63749" y="66051"/>
                    <a:pt x="63754" y="66051"/>
                    <a:pt x="63575" y="67482"/>
                  </a:cubicBezTo>
                  <a:cubicBezTo>
                    <a:pt x="63535" y="67801"/>
                    <a:pt x="63476" y="68119"/>
                    <a:pt x="63397" y="68432"/>
                  </a:cubicBezTo>
                  <a:cubicBezTo>
                    <a:pt x="62941" y="70279"/>
                    <a:pt x="62482" y="72125"/>
                    <a:pt x="62021" y="73970"/>
                  </a:cubicBezTo>
                  <a:cubicBezTo>
                    <a:pt x="61999" y="74050"/>
                    <a:pt x="61961" y="74122"/>
                    <a:pt x="61902" y="74280"/>
                  </a:cubicBezTo>
                  <a:cubicBezTo>
                    <a:pt x="61343" y="71299"/>
                    <a:pt x="61846" y="68457"/>
                    <a:pt x="62130" y="65587"/>
                  </a:cubicBezTo>
                  <a:close/>
                  <a:moveTo>
                    <a:pt x="42312" y="53949"/>
                  </a:moveTo>
                  <a:cubicBezTo>
                    <a:pt x="42638" y="54588"/>
                    <a:pt x="42981" y="55226"/>
                    <a:pt x="43277" y="55882"/>
                  </a:cubicBezTo>
                  <a:cubicBezTo>
                    <a:pt x="43324" y="55985"/>
                    <a:pt x="43202" y="56228"/>
                    <a:pt x="43087" y="56321"/>
                  </a:cubicBezTo>
                  <a:cubicBezTo>
                    <a:pt x="42078" y="57135"/>
                    <a:pt x="41032" y="57872"/>
                    <a:pt x="39773" y="58263"/>
                  </a:cubicBezTo>
                  <a:cubicBezTo>
                    <a:pt x="37710" y="58911"/>
                    <a:pt x="35688" y="59758"/>
                    <a:pt x="33587" y="60236"/>
                  </a:cubicBezTo>
                  <a:cubicBezTo>
                    <a:pt x="30713" y="60893"/>
                    <a:pt x="27773" y="61194"/>
                    <a:pt x="24819" y="61262"/>
                  </a:cubicBezTo>
                  <a:cubicBezTo>
                    <a:pt x="24616" y="61271"/>
                    <a:pt x="24412" y="61283"/>
                    <a:pt x="24209" y="61292"/>
                  </a:cubicBezTo>
                  <a:cubicBezTo>
                    <a:pt x="23925" y="61309"/>
                    <a:pt x="23811" y="61454"/>
                    <a:pt x="23785" y="61650"/>
                  </a:cubicBezTo>
                  <a:cubicBezTo>
                    <a:pt x="23779" y="61692"/>
                    <a:pt x="23778" y="61735"/>
                    <a:pt x="23780" y="61778"/>
                  </a:cubicBezTo>
                  <a:cubicBezTo>
                    <a:pt x="24473" y="61892"/>
                    <a:pt x="25160" y="61938"/>
                    <a:pt x="25843" y="61938"/>
                  </a:cubicBezTo>
                  <a:cubicBezTo>
                    <a:pt x="28025" y="61938"/>
                    <a:pt x="30168" y="61471"/>
                    <a:pt x="32353" y="61292"/>
                  </a:cubicBezTo>
                  <a:lnTo>
                    <a:pt x="32353" y="61292"/>
                  </a:lnTo>
                  <a:cubicBezTo>
                    <a:pt x="32298" y="62114"/>
                    <a:pt x="32192" y="62924"/>
                    <a:pt x="32188" y="63732"/>
                  </a:cubicBezTo>
                  <a:cubicBezTo>
                    <a:pt x="32180" y="67102"/>
                    <a:pt x="32226" y="70475"/>
                    <a:pt x="32200" y="73845"/>
                  </a:cubicBezTo>
                  <a:cubicBezTo>
                    <a:pt x="32175" y="77402"/>
                    <a:pt x="32094" y="80959"/>
                    <a:pt x="32039" y="84520"/>
                  </a:cubicBezTo>
                  <a:cubicBezTo>
                    <a:pt x="32035" y="84928"/>
                    <a:pt x="32027" y="85342"/>
                    <a:pt x="32061" y="85751"/>
                  </a:cubicBezTo>
                  <a:lnTo>
                    <a:pt x="32180" y="85751"/>
                  </a:lnTo>
                  <a:cubicBezTo>
                    <a:pt x="32336" y="85751"/>
                    <a:pt x="32493" y="85888"/>
                    <a:pt x="32650" y="85964"/>
                  </a:cubicBezTo>
                  <a:cubicBezTo>
                    <a:pt x="32599" y="86040"/>
                    <a:pt x="32548" y="86126"/>
                    <a:pt x="32502" y="86210"/>
                  </a:cubicBezTo>
                  <a:cubicBezTo>
                    <a:pt x="32534" y="86203"/>
                    <a:pt x="32564" y="86199"/>
                    <a:pt x="32591" y="86199"/>
                  </a:cubicBezTo>
                  <a:cubicBezTo>
                    <a:pt x="32821" y="86199"/>
                    <a:pt x="32935" y="86443"/>
                    <a:pt x="33087" y="86599"/>
                  </a:cubicBezTo>
                  <a:cubicBezTo>
                    <a:pt x="33251" y="86760"/>
                    <a:pt x="33396" y="86943"/>
                    <a:pt x="33590" y="87165"/>
                  </a:cubicBezTo>
                  <a:cubicBezTo>
                    <a:pt x="32160" y="87589"/>
                    <a:pt x="30733" y="87693"/>
                    <a:pt x="29310" y="87693"/>
                  </a:cubicBezTo>
                  <a:cubicBezTo>
                    <a:pt x="27963" y="87693"/>
                    <a:pt x="26620" y="87600"/>
                    <a:pt x="25283" y="87600"/>
                  </a:cubicBezTo>
                  <a:cubicBezTo>
                    <a:pt x="24860" y="87600"/>
                    <a:pt x="24436" y="87610"/>
                    <a:pt x="24014" y="87634"/>
                  </a:cubicBezTo>
                  <a:cubicBezTo>
                    <a:pt x="23996" y="87548"/>
                    <a:pt x="23980" y="87467"/>
                    <a:pt x="23967" y="87382"/>
                  </a:cubicBezTo>
                  <a:cubicBezTo>
                    <a:pt x="24789" y="87131"/>
                    <a:pt x="25608" y="86871"/>
                    <a:pt x="26438" y="86633"/>
                  </a:cubicBezTo>
                  <a:cubicBezTo>
                    <a:pt x="26601" y="86587"/>
                    <a:pt x="26770" y="86539"/>
                    <a:pt x="26935" y="86539"/>
                  </a:cubicBezTo>
                  <a:cubicBezTo>
                    <a:pt x="27108" y="86539"/>
                    <a:pt x="27276" y="86591"/>
                    <a:pt x="27429" y="86752"/>
                  </a:cubicBezTo>
                  <a:cubicBezTo>
                    <a:pt x="27468" y="86795"/>
                    <a:pt x="27557" y="86811"/>
                    <a:pt x="27620" y="86811"/>
                  </a:cubicBezTo>
                  <a:cubicBezTo>
                    <a:pt x="28785" y="86791"/>
                    <a:pt x="30786" y="86594"/>
                    <a:pt x="31950" y="86560"/>
                  </a:cubicBezTo>
                  <a:cubicBezTo>
                    <a:pt x="32078" y="86556"/>
                    <a:pt x="32239" y="86522"/>
                    <a:pt x="32328" y="86436"/>
                  </a:cubicBezTo>
                  <a:cubicBezTo>
                    <a:pt x="32396" y="86373"/>
                    <a:pt x="32451" y="86292"/>
                    <a:pt x="32502" y="86211"/>
                  </a:cubicBezTo>
                  <a:lnTo>
                    <a:pt x="32502" y="86211"/>
                  </a:lnTo>
                  <a:cubicBezTo>
                    <a:pt x="32452" y="86224"/>
                    <a:pt x="32403" y="86241"/>
                    <a:pt x="32357" y="86266"/>
                  </a:cubicBezTo>
                  <a:cubicBezTo>
                    <a:pt x="32357" y="86267"/>
                    <a:pt x="32356" y="86267"/>
                    <a:pt x="32355" y="86267"/>
                  </a:cubicBezTo>
                  <a:cubicBezTo>
                    <a:pt x="32315" y="86267"/>
                    <a:pt x="32082" y="86028"/>
                    <a:pt x="32070" y="85896"/>
                  </a:cubicBezTo>
                  <a:cubicBezTo>
                    <a:pt x="32066" y="85848"/>
                    <a:pt x="32061" y="85798"/>
                    <a:pt x="32061" y="85751"/>
                  </a:cubicBezTo>
                  <a:cubicBezTo>
                    <a:pt x="31044" y="85755"/>
                    <a:pt x="29310" y="85925"/>
                    <a:pt x="28353" y="85955"/>
                  </a:cubicBezTo>
                  <a:cubicBezTo>
                    <a:pt x="28343" y="85955"/>
                    <a:pt x="28333" y="85955"/>
                    <a:pt x="28324" y="85955"/>
                  </a:cubicBezTo>
                  <a:cubicBezTo>
                    <a:pt x="28003" y="85955"/>
                    <a:pt x="27898" y="85810"/>
                    <a:pt x="27836" y="85500"/>
                  </a:cubicBezTo>
                  <a:cubicBezTo>
                    <a:pt x="27286" y="82782"/>
                    <a:pt x="26751" y="80065"/>
                    <a:pt x="26154" y="77356"/>
                  </a:cubicBezTo>
                  <a:cubicBezTo>
                    <a:pt x="25769" y="75596"/>
                    <a:pt x="25230" y="73871"/>
                    <a:pt x="24857" y="72108"/>
                  </a:cubicBezTo>
                  <a:cubicBezTo>
                    <a:pt x="24480" y="70310"/>
                    <a:pt x="24230" y="68490"/>
                    <a:pt x="23921" y="66680"/>
                  </a:cubicBezTo>
                  <a:cubicBezTo>
                    <a:pt x="23662" y="65190"/>
                    <a:pt x="23395" y="63704"/>
                    <a:pt x="23141" y="62216"/>
                  </a:cubicBezTo>
                  <a:cubicBezTo>
                    <a:pt x="23124" y="62119"/>
                    <a:pt x="23163" y="62012"/>
                    <a:pt x="23192" y="61914"/>
                  </a:cubicBezTo>
                  <a:cubicBezTo>
                    <a:pt x="23213" y="61829"/>
                    <a:pt x="23306" y="61736"/>
                    <a:pt x="23306" y="61667"/>
                  </a:cubicBezTo>
                  <a:cubicBezTo>
                    <a:pt x="23306" y="61659"/>
                    <a:pt x="23302" y="61655"/>
                    <a:pt x="23302" y="61646"/>
                  </a:cubicBezTo>
                  <a:cubicBezTo>
                    <a:pt x="23056" y="60721"/>
                    <a:pt x="23734" y="60015"/>
                    <a:pt x="23807" y="59154"/>
                  </a:cubicBezTo>
                  <a:cubicBezTo>
                    <a:pt x="24323" y="59280"/>
                    <a:pt x="24828" y="59329"/>
                    <a:pt x="25324" y="59329"/>
                  </a:cubicBezTo>
                  <a:cubicBezTo>
                    <a:pt x="26175" y="59329"/>
                    <a:pt x="27004" y="59184"/>
                    <a:pt x="27836" y="59031"/>
                  </a:cubicBezTo>
                  <a:cubicBezTo>
                    <a:pt x="30565" y="58519"/>
                    <a:pt x="33324" y="58093"/>
                    <a:pt x="35921" y="57076"/>
                  </a:cubicBezTo>
                  <a:cubicBezTo>
                    <a:pt x="37349" y="56517"/>
                    <a:pt x="38697" y="55755"/>
                    <a:pt x="40082" y="55077"/>
                  </a:cubicBezTo>
                  <a:cubicBezTo>
                    <a:pt x="40812" y="54720"/>
                    <a:pt x="41532" y="54341"/>
                    <a:pt x="42312" y="53949"/>
                  </a:cubicBezTo>
                  <a:close/>
                  <a:moveTo>
                    <a:pt x="38365" y="0"/>
                  </a:moveTo>
                  <a:cubicBezTo>
                    <a:pt x="37841" y="0"/>
                    <a:pt x="37309" y="70"/>
                    <a:pt x="36777" y="209"/>
                  </a:cubicBezTo>
                  <a:cubicBezTo>
                    <a:pt x="35048" y="665"/>
                    <a:pt x="33578" y="1500"/>
                    <a:pt x="32878" y="3332"/>
                  </a:cubicBezTo>
                  <a:cubicBezTo>
                    <a:pt x="32717" y="3212"/>
                    <a:pt x="32590" y="3110"/>
                    <a:pt x="32455" y="3016"/>
                  </a:cubicBezTo>
                  <a:cubicBezTo>
                    <a:pt x="32302" y="2905"/>
                    <a:pt x="32146" y="2807"/>
                    <a:pt x="31993" y="2697"/>
                  </a:cubicBezTo>
                  <a:cubicBezTo>
                    <a:pt x="29777" y="1116"/>
                    <a:pt x="27230" y="725"/>
                    <a:pt x="24607" y="686"/>
                  </a:cubicBezTo>
                  <a:cubicBezTo>
                    <a:pt x="24320" y="683"/>
                    <a:pt x="24033" y="678"/>
                    <a:pt x="23747" y="678"/>
                  </a:cubicBezTo>
                  <a:cubicBezTo>
                    <a:pt x="22820" y="678"/>
                    <a:pt x="21898" y="732"/>
                    <a:pt x="20976" y="1086"/>
                  </a:cubicBezTo>
                  <a:cubicBezTo>
                    <a:pt x="20608" y="1227"/>
                    <a:pt x="20198" y="1258"/>
                    <a:pt x="19776" y="1258"/>
                  </a:cubicBezTo>
                  <a:cubicBezTo>
                    <a:pt x="19447" y="1258"/>
                    <a:pt x="19110" y="1239"/>
                    <a:pt x="18781" y="1239"/>
                  </a:cubicBezTo>
                  <a:cubicBezTo>
                    <a:pt x="18690" y="1239"/>
                    <a:pt x="18599" y="1241"/>
                    <a:pt x="18509" y="1244"/>
                  </a:cubicBezTo>
                  <a:cubicBezTo>
                    <a:pt x="17497" y="1283"/>
                    <a:pt x="16475" y="1249"/>
                    <a:pt x="15475" y="1380"/>
                  </a:cubicBezTo>
                  <a:cubicBezTo>
                    <a:pt x="14436" y="1516"/>
                    <a:pt x="13386" y="1772"/>
                    <a:pt x="12665" y="2649"/>
                  </a:cubicBezTo>
                  <a:cubicBezTo>
                    <a:pt x="11225" y="4388"/>
                    <a:pt x="11869" y="7152"/>
                    <a:pt x="13975" y="8192"/>
                  </a:cubicBezTo>
                  <a:cubicBezTo>
                    <a:pt x="14543" y="8474"/>
                    <a:pt x="15178" y="8610"/>
                    <a:pt x="15805" y="8822"/>
                  </a:cubicBezTo>
                  <a:cubicBezTo>
                    <a:pt x="15798" y="8883"/>
                    <a:pt x="15789" y="8985"/>
                    <a:pt x="15768" y="9083"/>
                  </a:cubicBezTo>
                  <a:cubicBezTo>
                    <a:pt x="15209" y="11447"/>
                    <a:pt x="15216" y="13837"/>
                    <a:pt x="15810" y="16167"/>
                  </a:cubicBezTo>
                  <a:cubicBezTo>
                    <a:pt x="16475" y="18765"/>
                    <a:pt x="17997" y="20651"/>
                    <a:pt x="20810" y="21117"/>
                  </a:cubicBezTo>
                  <a:cubicBezTo>
                    <a:pt x="21585" y="21248"/>
                    <a:pt x="22378" y="21291"/>
                    <a:pt x="23191" y="21381"/>
                  </a:cubicBezTo>
                  <a:cubicBezTo>
                    <a:pt x="23191" y="22044"/>
                    <a:pt x="23209" y="22722"/>
                    <a:pt x="23179" y="23399"/>
                  </a:cubicBezTo>
                  <a:cubicBezTo>
                    <a:pt x="23175" y="23523"/>
                    <a:pt x="22993" y="23706"/>
                    <a:pt x="22865" y="23740"/>
                  </a:cubicBezTo>
                  <a:cubicBezTo>
                    <a:pt x="22340" y="23872"/>
                    <a:pt x="21806" y="23966"/>
                    <a:pt x="21272" y="24059"/>
                  </a:cubicBezTo>
                  <a:cubicBezTo>
                    <a:pt x="19492" y="24383"/>
                    <a:pt x="17840" y="24984"/>
                    <a:pt x="16441" y="26185"/>
                  </a:cubicBezTo>
                  <a:cubicBezTo>
                    <a:pt x="16233" y="26368"/>
                    <a:pt x="15984" y="26504"/>
                    <a:pt x="15750" y="26666"/>
                  </a:cubicBezTo>
                  <a:cubicBezTo>
                    <a:pt x="15395" y="25099"/>
                    <a:pt x="15055" y="23591"/>
                    <a:pt x="14713" y="22083"/>
                  </a:cubicBezTo>
                  <a:cubicBezTo>
                    <a:pt x="14000" y="18960"/>
                    <a:pt x="12928" y="15923"/>
                    <a:pt x="12635" y="12703"/>
                  </a:cubicBezTo>
                  <a:cubicBezTo>
                    <a:pt x="12572" y="12004"/>
                    <a:pt x="12263" y="11327"/>
                    <a:pt x="12026" y="10654"/>
                  </a:cubicBezTo>
                  <a:cubicBezTo>
                    <a:pt x="11953" y="10441"/>
                    <a:pt x="11796" y="10181"/>
                    <a:pt x="11610" y="10104"/>
                  </a:cubicBezTo>
                  <a:cubicBezTo>
                    <a:pt x="11055" y="9874"/>
                    <a:pt x="10466" y="9713"/>
                    <a:pt x="9886" y="9542"/>
                  </a:cubicBezTo>
                  <a:cubicBezTo>
                    <a:pt x="9049" y="9295"/>
                    <a:pt x="8225" y="9176"/>
                    <a:pt x="7415" y="9176"/>
                  </a:cubicBezTo>
                  <a:cubicBezTo>
                    <a:pt x="5947" y="9176"/>
                    <a:pt x="4522" y="9566"/>
                    <a:pt x="3144" y="10296"/>
                  </a:cubicBezTo>
                  <a:cubicBezTo>
                    <a:pt x="2643" y="10561"/>
                    <a:pt x="2190" y="10939"/>
                    <a:pt x="1770" y="11323"/>
                  </a:cubicBezTo>
                  <a:cubicBezTo>
                    <a:pt x="1334" y="11723"/>
                    <a:pt x="1038" y="12324"/>
                    <a:pt x="546" y="12601"/>
                  </a:cubicBezTo>
                  <a:cubicBezTo>
                    <a:pt x="63" y="12877"/>
                    <a:pt x="119" y="13261"/>
                    <a:pt x="30" y="13632"/>
                  </a:cubicBezTo>
                  <a:cubicBezTo>
                    <a:pt x="0" y="13747"/>
                    <a:pt x="89" y="13905"/>
                    <a:pt x="153" y="14028"/>
                  </a:cubicBezTo>
                  <a:cubicBezTo>
                    <a:pt x="241" y="14193"/>
                    <a:pt x="398" y="14335"/>
                    <a:pt x="445" y="14509"/>
                  </a:cubicBezTo>
                  <a:cubicBezTo>
                    <a:pt x="1208" y="17304"/>
                    <a:pt x="1856" y="20128"/>
                    <a:pt x="2725" y="22883"/>
                  </a:cubicBezTo>
                  <a:cubicBezTo>
                    <a:pt x="4386" y="28166"/>
                    <a:pt x="5636" y="33550"/>
                    <a:pt x="6713" y="38947"/>
                  </a:cubicBezTo>
                  <a:cubicBezTo>
                    <a:pt x="6501" y="39228"/>
                    <a:pt x="6145" y="39505"/>
                    <a:pt x="6064" y="39846"/>
                  </a:cubicBezTo>
                  <a:cubicBezTo>
                    <a:pt x="5869" y="40648"/>
                    <a:pt x="5658" y="41495"/>
                    <a:pt x="5721" y="42300"/>
                  </a:cubicBezTo>
                  <a:cubicBezTo>
                    <a:pt x="5869" y="44076"/>
                    <a:pt x="6755" y="45474"/>
                    <a:pt x="8264" y="46457"/>
                  </a:cubicBezTo>
                  <a:cubicBezTo>
                    <a:pt x="8426" y="46559"/>
                    <a:pt x="8578" y="46768"/>
                    <a:pt x="8620" y="46951"/>
                  </a:cubicBezTo>
                  <a:cubicBezTo>
                    <a:pt x="9120" y="49247"/>
                    <a:pt x="9586" y="51548"/>
                    <a:pt x="10095" y="53843"/>
                  </a:cubicBezTo>
                  <a:cubicBezTo>
                    <a:pt x="10561" y="55951"/>
                    <a:pt x="11062" y="58052"/>
                    <a:pt x="11557" y="60152"/>
                  </a:cubicBezTo>
                  <a:cubicBezTo>
                    <a:pt x="11595" y="60313"/>
                    <a:pt x="11710" y="60510"/>
                    <a:pt x="11849" y="60587"/>
                  </a:cubicBezTo>
                  <a:cubicBezTo>
                    <a:pt x="14002" y="61779"/>
                    <a:pt x="16032" y="63155"/>
                    <a:pt x="17968" y="64675"/>
                  </a:cubicBezTo>
                  <a:cubicBezTo>
                    <a:pt x="18900" y="65408"/>
                    <a:pt x="19880" y="66089"/>
                    <a:pt x="20858" y="66758"/>
                  </a:cubicBezTo>
                  <a:cubicBezTo>
                    <a:pt x="21003" y="66860"/>
                    <a:pt x="21214" y="66881"/>
                    <a:pt x="21413" y="66881"/>
                  </a:cubicBezTo>
                  <a:cubicBezTo>
                    <a:pt x="21465" y="66881"/>
                    <a:pt x="21517" y="66880"/>
                    <a:pt x="21566" y="66878"/>
                  </a:cubicBezTo>
                  <a:cubicBezTo>
                    <a:pt x="21609" y="66878"/>
                    <a:pt x="21638" y="66541"/>
                    <a:pt x="21672" y="66358"/>
                  </a:cubicBezTo>
                  <a:cubicBezTo>
                    <a:pt x="21685" y="66309"/>
                    <a:pt x="21701" y="66260"/>
                    <a:pt x="21718" y="66213"/>
                  </a:cubicBezTo>
                  <a:cubicBezTo>
                    <a:pt x="22048" y="65306"/>
                    <a:pt x="22380" y="64395"/>
                    <a:pt x="22705" y="63491"/>
                  </a:cubicBezTo>
                  <a:cubicBezTo>
                    <a:pt x="22735" y="63636"/>
                    <a:pt x="22782" y="63816"/>
                    <a:pt x="22807" y="63994"/>
                  </a:cubicBezTo>
                  <a:cubicBezTo>
                    <a:pt x="23133" y="66405"/>
                    <a:pt x="23341" y="68837"/>
                    <a:pt x="23812" y="71218"/>
                  </a:cubicBezTo>
                  <a:cubicBezTo>
                    <a:pt x="24629" y="75376"/>
                    <a:pt x="25609" y="79499"/>
                    <a:pt x="26519" y="83631"/>
                  </a:cubicBezTo>
                  <a:cubicBezTo>
                    <a:pt x="26676" y="84338"/>
                    <a:pt x="26833" y="85046"/>
                    <a:pt x="26994" y="85774"/>
                  </a:cubicBezTo>
                  <a:cubicBezTo>
                    <a:pt x="26782" y="85821"/>
                    <a:pt x="26639" y="85863"/>
                    <a:pt x="26489" y="85885"/>
                  </a:cubicBezTo>
                  <a:cubicBezTo>
                    <a:pt x="25070" y="86072"/>
                    <a:pt x="23799" y="86690"/>
                    <a:pt x="22523" y="87278"/>
                  </a:cubicBezTo>
                  <a:cubicBezTo>
                    <a:pt x="22366" y="87350"/>
                    <a:pt x="22210" y="87606"/>
                    <a:pt x="22210" y="87780"/>
                  </a:cubicBezTo>
                  <a:cubicBezTo>
                    <a:pt x="22210" y="87904"/>
                    <a:pt x="22442" y="88074"/>
                    <a:pt x="22608" y="88151"/>
                  </a:cubicBezTo>
                  <a:cubicBezTo>
                    <a:pt x="22785" y="88231"/>
                    <a:pt x="23006" y="88248"/>
                    <a:pt x="23205" y="88257"/>
                  </a:cubicBezTo>
                  <a:cubicBezTo>
                    <a:pt x="24777" y="88303"/>
                    <a:pt x="26358" y="88295"/>
                    <a:pt x="27925" y="88402"/>
                  </a:cubicBezTo>
                  <a:cubicBezTo>
                    <a:pt x="28421" y="88436"/>
                    <a:pt x="28916" y="88454"/>
                    <a:pt x="29408" y="88454"/>
                  </a:cubicBezTo>
                  <a:cubicBezTo>
                    <a:pt x="30862" y="88454"/>
                    <a:pt x="32299" y="88299"/>
                    <a:pt x="33727" y="87959"/>
                  </a:cubicBezTo>
                  <a:cubicBezTo>
                    <a:pt x="34409" y="87796"/>
                    <a:pt x="34655" y="87349"/>
                    <a:pt x="34239" y="86774"/>
                  </a:cubicBezTo>
                  <a:cubicBezTo>
                    <a:pt x="33950" y="86378"/>
                    <a:pt x="33596" y="86033"/>
                    <a:pt x="33193" y="85752"/>
                  </a:cubicBezTo>
                  <a:cubicBezTo>
                    <a:pt x="32866" y="85526"/>
                    <a:pt x="32773" y="85305"/>
                    <a:pt x="32803" y="84922"/>
                  </a:cubicBezTo>
                  <a:cubicBezTo>
                    <a:pt x="32900" y="83477"/>
                    <a:pt x="32993" y="82033"/>
                    <a:pt x="33027" y="80589"/>
                  </a:cubicBezTo>
                  <a:cubicBezTo>
                    <a:pt x="33082" y="78323"/>
                    <a:pt x="33103" y="76057"/>
                    <a:pt x="33103" y="73790"/>
                  </a:cubicBezTo>
                  <a:cubicBezTo>
                    <a:pt x="33103" y="71341"/>
                    <a:pt x="33048" y="68887"/>
                    <a:pt x="33053" y="66438"/>
                  </a:cubicBezTo>
                  <a:cubicBezTo>
                    <a:pt x="33057" y="64756"/>
                    <a:pt x="33124" y="63077"/>
                    <a:pt x="33162" y="61399"/>
                  </a:cubicBezTo>
                  <a:cubicBezTo>
                    <a:pt x="33210" y="61377"/>
                    <a:pt x="33260" y="61357"/>
                    <a:pt x="33307" y="61336"/>
                  </a:cubicBezTo>
                  <a:cubicBezTo>
                    <a:pt x="33553" y="61625"/>
                    <a:pt x="33840" y="61885"/>
                    <a:pt x="34027" y="62209"/>
                  </a:cubicBezTo>
                  <a:cubicBezTo>
                    <a:pt x="34713" y="63405"/>
                    <a:pt x="35573" y="64441"/>
                    <a:pt x="36709" y="65233"/>
                  </a:cubicBezTo>
                  <a:cubicBezTo>
                    <a:pt x="36933" y="65387"/>
                    <a:pt x="37142" y="65563"/>
                    <a:pt x="37332" y="65757"/>
                  </a:cubicBezTo>
                  <a:cubicBezTo>
                    <a:pt x="38913" y="67333"/>
                    <a:pt x="40866" y="68219"/>
                    <a:pt x="42981" y="68730"/>
                  </a:cubicBezTo>
                  <a:cubicBezTo>
                    <a:pt x="46523" y="69590"/>
                    <a:pt x="50130" y="70097"/>
                    <a:pt x="53749" y="70497"/>
                  </a:cubicBezTo>
                  <a:cubicBezTo>
                    <a:pt x="54632" y="70595"/>
                    <a:pt x="55510" y="70643"/>
                    <a:pt x="56386" y="70643"/>
                  </a:cubicBezTo>
                  <a:cubicBezTo>
                    <a:pt x="57891" y="70643"/>
                    <a:pt x="59388" y="70499"/>
                    <a:pt x="60893" y="70208"/>
                  </a:cubicBezTo>
                  <a:lnTo>
                    <a:pt x="60893" y="70208"/>
                  </a:lnTo>
                  <a:cubicBezTo>
                    <a:pt x="60893" y="70345"/>
                    <a:pt x="60884" y="70477"/>
                    <a:pt x="60893" y="70608"/>
                  </a:cubicBezTo>
                  <a:cubicBezTo>
                    <a:pt x="60995" y="72189"/>
                    <a:pt x="61084" y="73765"/>
                    <a:pt x="61219" y="75337"/>
                  </a:cubicBezTo>
                  <a:cubicBezTo>
                    <a:pt x="61240" y="75554"/>
                    <a:pt x="61491" y="75904"/>
                    <a:pt x="61651" y="75912"/>
                  </a:cubicBezTo>
                  <a:cubicBezTo>
                    <a:pt x="61657" y="75913"/>
                    <a:pt x="61664" y="75913"/>
                    <a:pt x="61670" y="75913"/>
                  </a:cubicBezTo>
                  <a:cubicBezTo>
                    <a:pt x="61892" y="75913"/>
                    <a:pt x="62169" y="75715"/>
                    <a:pt x="62330" y="75524"/>
                  </a:cubicBezTo>
                  <a:cubicBezTo>
                    <a:pt x="62499" y="75328"/>
                    <a:pt x="62580" y="75044"/>
                    <a:pt x="62647" y="74783"/>
                  </a:cubicBezTo>
                  <a:cubicBezTo>
                    <a:pt x="62893" y="73864"/>
                    <a:pt x="63131" y="72939"/>
                    <a:pt x="63347" y="72010"/>
                  </a:cubicBezTo>
                  <a:cubicBezTo>
                    <a:pt x="63736" y="70357"/>
                    <a:pt x="64147" y="68704"/>
                    <a:pt x="64474" y="67039"/>
                  </a:cubicBezTo>
                  <a:cubicBezTo>
                    <a:pt x="64736" y="65693"/>
                    <a:pt x="64580" y="65289"/>
                    <a:pt x="62860" y="64961"/>
                  </a:cubicBezTo>
                  <a:cubicBezTo>
                    <a:pt x="62783" y="64947"/>
                    <a:pt x="62704" y="64942"/>
                    <a:pt x="62624" y="64942"/>
                  </a:cubicBezTo>
                  <a:cubicBezTo>
                    <a:pt x="62483" y="64942"/>
                    <a:pt x="62339" y="64956"/>
                    <a:pt x="62197" y="64956"/>
                  </a:cubicBezTo>
                  <a:cubicBezTo>
                    <a:pt x="62138" y="64956"/>
                    <a:pt x="62075" y="64961"/>
                    <a:pt x="62013" y="64961"/>
                  </a:cubicBezTo>
                  <a:cubicBezTo>
                    <a:pt x="61961" y="64961"/>
                    <a:pt x="61909" y="64958"/>
                    <a:pt x="61858" y="64944"/>
                  </a:cubicBezTo>
                  <a:cubicBezTo>
                    <a:pt x="61126" y="64748"/>
                    <a:pt x="60396" y="64518"/>
                    <a:pt x="59659" y="64339"/>
                  </a:cubicBezTo>
                  <a:cubicBezTo>
                    <a:pt x="57363" y="63794"/>
                    <a:pt x="55109" y="63167"/>
                    <a:pt x="53053" y="61928"/>
                  </a:cubicBezTo>
                  <a:cubicBezTo>
                    <a:pt x="51239" y="60838"/>
                    <a:pt x="49333" y="59896"/>
                    <a:pt x="47532" y="58784"/>
                  </a:cubicBezTo>
                  <a:cubicBezTo>
                    <a:pt x="46357" y="58061"/>
                    <a:pt x="45299" y="57148"/>
                    <a:pt x="44150" y="56293"/>
                  </a:cubicBezTo>
                  <a:cubicBezTo>
                    <a:pt x="44091" y="56109"/>
                    <a:pt x="44053" y="55802"/>
                    <a:pt x="43908" y="55551"/>
                  </a:cubicBezTo>
                  <a:cubicBezTo>
                    <a:pt x="42959" y="53923"/>
                    <a:pt x="41972" y="52318"/>
                    <a:pt x="41027" y="50687"/>
                  </a:cubicBezTo>
                  <a:cubicBezTo>
                    <a:pt x="40747" y="50196"/>
                    <a:pt x="40603" y="49629"/>
                    <a:pt x="40323" y="49136"/>
                  </a:cubicBezTo>
                  <a:cubicBezTo>
                    <a:pt x="39853" y="48288"/>
                    <a:pt x="39294" y="47492"/>
                    <a:pt x="38832" y="46644"/>
                  </a:cubicBezTo>
                  <a:cubicBezTo>
                    <a:pt x="38336" y="45728"/>
                    <a:pt x="37802" y="44821"/>
                    <a:pt x="37726" y="43739"/>
                  </a:cubicBezTo>
                  <a:cubicBezTo>
                    <a:pt x="37722" y="43670"/>
                    <a:pt x="37633" y="43607"/>
                    <a:pt x="37581" y="43543"/>
                  </a:cubicBezTo>
                  <a:cubicBezTo>
                    <a:pt x="37454" y="43373"/>
                    <a:pt x="37281" y="43224"/>
                    <a:pt x="37209" y="43032"/>
                  </a:cubicBezTo>
                  <a:cubicBezTo>
                    <a:pt x="36887" y="42209"/>
                    <a:pt x="36603" y="41371"/>
                    <a:pt x="36285" y="40549"/>
                  </a:cubicBezTo>
                  <a:cubicBezTo>
                    <a:pt x="36146" y="40187"/>
                    <a:pt x="36179" y="39893"/>
                    <a:pt x="36387" y="39556"/>
                  </a:cubicBezTo>
                  <a:cubicBezTo>
                    <a:pt x="36662" y="39109"/>
                    <a:pt x="36883" y="38627"/>
                    <a:pt x="37099" y="38146"/>
                  </a:cubicBezTo>
                  <a:cubicBezTo>
                    <a:pt x="38709" y="34521"/>
                    <a:pt x="38722" y="30934"/>
                    <a:pt x="36671" y="27476"/>
                  </a:cubicBezTo>
                  <a:cubicBezTo>
                    <a:pt x="35557" y="25597"/>
                    <a:pt x="33972" y="24290"/>
                    <a:pt x="31671" y="24149"/>
                  </a:cubicBezTo>
                  <a:cubicBezTo>
                    <a:pt x="31336" y="24127"/>
                    <a:pt x="31305" y="23919"/>
                    <a:pt x="31264" y="23675"/>
                  </a:cubicBezTo>
                  <a:cubicBezTo>
                    <a:pt x="31128" y="22892"/>
                    <a:pt x="31001" y="22108"/>
                    <a:pt x="30839" y="21333"/>
                  </a:cubicBezTo>
                  <a:cubicBezTo>
                    <a:pt x="30755" y="20920"/>
                    <a:pt x="30607" y="20520"/>
                    <a:pt x="30509" y="20188"/>
                  </a:cubicBezTo>
                  <a:cubicBezTo>
                    <a:pt x="31157" y="19310"/>
                    <a:pt x="32078" y="18841"/>
                    <a:pt x="32874" y="18215"/>
                  </a:cubicBezTo>
                  <a:cubicBezTo>
                    <a:pt x="34425" y="16997"/>
                    <a:pt x="35607" y="15471"/>
                    <a:pt x="35887" y="13410"/>
                  </a:cubicBezTo>
                  <a:cubicBezTo>
                    <a:pt x="35930" y="13099"/>
                    <a:pt x="36005" y="12793"/>
                    <a:pt x="36069" y="12490"/>
                  </a:cubicBezTo>
                  <a:cubicBezTo>
                    <a:pt x="36119" y="12494"/>
                    <a:pt x="36146" y="12490"/>
                    <a:pt x="36149" y="12499"/>
                  </a:cubicBezTo>
                  <a:cubicBezTo>
                    <a:pt x="36319" y="12997"/>
                    <a:pt x="36514" y="13486"/>
                    <a:pt x="36645" y="13994"/>
                  </a:cubicBezTo>
                  <a:cubicBezTo>
                    <a:pt x="37358" y="16699"/>
                    <a:pt x="39205" y="18385"/>
                    <a:pt x="41603" y="19536"/>
                  </a:cubicBezTo>
                  <a:cubicBezTo>
                    <a:pt x="42174" y="19808"/>
                    <a:pt x="42816" y="19952"/>
                    <a:pt x="43460" y="19952"/>
                  </a:cubicBezTo>
                  <a:cubicBezTo>
                    <a:pt x="45233" y="19952"/>
                    <a:pt x="47016" y="18866"/>
                    <a:pt x="47324" y="16400"/>
                  </a:cubicBezTo>
                  <a:cubicBezTo>
                    <a:pt x="47383" y="15910"/>
                    <a:pt x="47447" y="15412"/>
                    <a:pt x="47421" y="14922"/>
                  </a:cubicBezTo>
                  <a:cubicBezTo>
                    <a:pt x="47337" y="13422"/>
                    <a:pt x="47845" y="12133"/>
                    <a:pt x="48621" y="10889"/>
                  </a:cubicBezTo>
                  <a:cubicBezTo>
                    <a:pt x="49210" y="9939"/>
                    <a:pt x="49740" y="8942"/>
                    <a:pt x="50176" y="7911"/>
                  </a:cubicBezTo>
                  <a:cubicBezTo>
                    <a:pt x="50790" y="6459"/>
                    <a:pt x="50676" y="5082"/>
                    <a:pt x="49422" y="3954"/>
                  </a:cubicBezTo>
                  <a:cubicBezTo>
                    <a:pt x="48867" y="3456"/>
                    <a:pt x="48218" y="3165"/>
                    <a:pt x="47498" y="3106"/>
                  </a:cubicBezTo>
                  <a:cubicBezTo>
                    <a:pt x="45333" y="2931"/>
                    <a:pt x="43370" y="2330"/>
                    <a:pt x="41553" y="1014"/>
                  </a:cubicBezTo>
                  <a:cubicBezTo>
                    <a:pt x="40613" y="336"/>
                    <a:pt x="39511" y="0"/>
                    <a:pt x="383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737;p28">
              <a:extLst>
                <a:ext uri="{FF2B5EF4-FFF2-40B4-BE49-F238E27FC236}">
                  <a16:creationId xmlns:a16="http://schemas.microsoft.com/office/drawing/2014/main" id="{8F405D6A-14F2-8777-17A0-3DA497C9D972}"/>
                </a:ext>
              </a:extLst>
            </p:cNvPr>
            <p:cNvSpPr/>
            <p:nvPr/>
          </p:nvSpPr>
          <p:spPr>
            <a:xfrm>
              <a:off x="2520876" y="3767284"/>
              <a:ext cx="67805" cy="244329"/>
            </a:xfrm>
            <a:custGeom>
              <a:avLst/>
              <a:gdLst/>
              <a:ahLst/>
              <a:cxnLst/>
              <a:rect l="l" t="t" r="r" b="b"/>
              <a:pathLst>
                <a:path w="2413" h="8695" extrusionOk="0">
                  <a:moveTo>
                    <a:pt x="789" y="1"/>
                  </a:moveTo>
                  <a:cubicBezTo>
                    <a:pt x="505" y="2871"/>
                    <a:pt x="1" y="5713"/>
                    <a:pt x="560" y="8694"/>
                  </a:cubicBezTo>
                  <a:cubicBezTo>
                    <a:pt x="619" y="8536"/>
                    <a:pt x="658" y="8464"/>
                    <a:pt x="679" y="8384"/>
                  </a:cubicBezTo>
                  <a:cubicBezTo>
                    <a:pt x="1144" y="6540"/>
                    <a:pt x="1602" y="4694"/>
                    <a:pt x="2056" y="2846"/>
                  </a:cubicBezTo>
                  <a:cubicBezTo>
                    <a:pt x="2134" y="2533"/>
                    <a:pt x="2194" y="2215"/>
                    <a:pt x="2234" y="1896"/>
                  </a:cubicBezTo>
                  <a:cubicBezTo>
                    <a:pt x="2413" y="465"/>
                    <a:pt x="2408" y="465"/>
                    <a:pt x="1014" y="65"/>
                  </a:cubicBezTo>
                  <a:cubicBezTo>
                    <a:pt x="933" y="43"/>
                    <a:pt x="853" y="17"/>
                    <a:pt x="78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738;p28">
              <a:extLst>
                <a:ext uri="{FF2B5EF4-FFF2-40B4-BE49-F238E27FC236}">
                  <a16:creationId xmlns:a16="http://schemas.microsoft.com/office/drawing/2014/main" id="{FE66451B-39BE-A6B7-CAA6-30D01052295A}"/>
                </a:ext>
              </a:extLst>
            </p:cNvPr>
            <p:cNvSpPr/>
            <p:nvPr/>
          </p:nvSpPr>
          <p:spPr>
            <a:xfrm>
              <a:off x="1733313" y="1943049"/>
              <a:ext cx="475396" cy="522042"/>
            </a:xfrm>
            <a:custGeom>
              <a:avLst/>
              <a:gdLst/>
              <a:ahLst/>
              <a:cxnLst/>
              <a:rect l="l" t="t" r="r" b="b"/>
              <a:pathLst>
                <a:path w="16918" h="18578" extrusionOk="0">
                  <a:moveTo>
                    <a:pt x="4710" y="0"/>
                  </a:moveTo>
                  <a:cubicBezTo>
                    <a:pt x="3121" y="0"/>
                    <a:pt x="1744" y="653"/>
                    <a:pt x="606" y="1967"/>
                  </a:cubicBezTo>
                  <a:cubicBezTo>
                    <a:pt x="1" y="2666"/>
                    <a:pt x="26" y="3097"/>
                    <a:pt x="632" y="3740"/>
                  </a:cubicBezTo>
                  <a:cubicBezTo>
                    <a:pt x="746" y="3864"/>
                    <a:pt x="856" y="3992"/>
                    <a:pt x="963" y="4124"/>
                  </a:cubicBezTo>
                  <a:cubicBezTo>
                    <a:pt x="2412" y="5930"/>
                    <a:pt x="2712" y="8098"/>
                    <a:pt x="2857" y="10309"/>
                  </a:cubicBezTo>
                  <a:cubicBezTo>
                    <a:pt x="2895" y="10624"/>
                    <a:pt x="2857" y="10969"/>
                    <a:pt x="2980" y="11246"/>
                  </a:cubicBezTo>
                  <a:cubicBezTo>
                    <a:pt x="3374" y="12128"/>
                    <a:pt x="3903" y="12954"/>
                    <a:pt x="4242" y="13857"/>
                  </a:cubicBezTo>
                  <a:cubicBezTo>
                    <a:pt x="5047" y="16012"/>
                    <a:pt x="6709" y="17287"/>
                    <a:pt x="8649" y="18219"/>
                  </a:cubicBezTo>
                  <a:cubicBezTo>
                    <a:pt x="9158" y="18464"/>
                    <a:pt x="9671" y="18578"/>
                    <a:pt x="10160" y="18578"/>
                  </a:cubicBezTo>
                  <a:cubicBezTo>
                    <a:pt x="11706" y="18578"/>
                    <a:pt x="13024" y="17440"/>
                    <a:pt x="13281" y="15681"/>
                  </a:cubicBezTo>
                  <a:cubicBezTo>
                    <a:pt x="13354" y="15195"/>
                    <a:pt x="13404" y="14696"/>
                    <a:pt x="13388" y="14207"/>
                  </a:cubicBezTo>
                  <a:cubicBezTo>
                    <a:pt x="13328" y="12595"/>
                    <a:pt x="13815" y="11165"/>
                    <a:pt x="14700" y="9840"/>
                  </a:cubicBezTo>
                  <a:cubicBezTo>
                    <a:pt x="15405" y="8793"/>
                    <a:pt x="15985" y="7694"/>
                    <a:pt x="16371" y="6471"/>
                  </a:cubicBezTo>
                  <a:cubicBezTo>
                    <a:pt x="16917" y="4758"/>
                    <a:pt x="15616" y="3356"/>
                    <a:pt x="14324" y="3139"/>
                  </a:cubicBezTo>
                  <a:cubicBezTo>
                    <a:pt x="13925" y="3075"/>
                    <a:pt x="13522" y="2991"/>
                    <a:pt x="13120" y="2960"/>
                  </a:cubicBezTo>
                  <a:cubicBezTo>
                    <a:pt x="11412" y="2819"/>
                    <a:pt x="9832" y="2364"/>
                    <a:pt x="8488" y="1223"/>
                  </a:cubicBezTo>
                  <a:cubicBezTo>
                    <a:pt x="7763" y="605"/>
                    <a:pt x="6869" y="302"/>
                    <a:pt x="5946" y="124"/>
                  </a:cubicBezTo>
                  <a:cubicBezTo>
                    <a:pt x="5521" y="41"/>
                    <a:pt x="5108" y="0"/>
                    <a:pt x="4710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739;p28">
              <a:extLst>
                <a:ext uri="{FF2B5EF4-FFF2-40B4-BE49-F238E27FC236}">
                  <a16:creationId xmlns:a16="http://schemas.microsoft.com/office/drawing/2014/main" id="{4B3190C9-1420-2A3A-FC9F-AF2ABB46DA53}"/>
                </a:ext>
              </a:extLst>
            </p:cNvPr>
            <p:cNvSpPr/>
            <p:nvPr/>
          </p:nvSpPr>
          <p:spPr>
            <a:xfrm>
              <a:off x="1471917" y="3361505"/>
              <a:ext cx="498578" cy="208895"/>
            </a:xfrm>
            <a:custGeom>
              <a:avLst/>
              <a:gdLst/>
              <a:ahLst/>
              <a:cxnLst/>
              <a:rect l="l" t="t" r="r" b="b"/>
              <a:pathLst>
                <a:path w="17743" h="7434" extrusionOk="0">
                  <a:moveTo>
                    <a:pt x="16468" y="0"/>
                  </a:moveTo>
                  <a:cubicBezTo>
                    <a:pt x="14091" y="1692"/>
                    <a:pt x="13179" y="2113"/>
                    <a:pt x="10361" y="2901"/>
                  </a:cubicBezTo>
                  <a:cubicBezTo>
                    <a:pt x="8438" y="3438"/>
                    <a:pt x="6514" y="3970"/>
                    <a:pt x="4607" y="4558"/>
                  </a:cubicBezTo>
                  <a:cubicBezTo>
                    <a:pt x="3430" y="4924"/>
                    <a:pt x="2265" y="5309"/>
                    <a:pt x="1021" y="5309"/>
                  </a:cubicBezTo>
                  <a:cubicBezTo>
                    <a:pt x="687" y="5309"/>
                    <a:pt x="348" y="5281"/>
                    <a:pt x="1" y="5218"/>
                  </a:cubicBezTo>
                  <a:lnTo>
                    <a:pt x="1" y="5218"/>
                  </a:lnTo>
                  <a:cubicBezTo>
                    <a:pt x="187" y="5576"/>
                    <a:pt x="463" y="5874"/>
                    <a:pt x="483" y="6190"/>
                  </a:cubicBezTo>
                  <a:cubicBezTo>
                    <a:pt x="504" y="6534"/>
                    <a:pt x="288" y="6893"/>
                    <a:pt x="119" y="7433"/>
                  </a:cubicBezTo>
                  <a:cubicBezTo>
                    <a:pt x="6467" y="6837"/>
                    <a:pt x="12451" y="5507"/>
                    <a:pt x="17743" y="1934"/>
                  </a:cubicBezTo>
                  <a:cubicBezTo>
                    <a:pt x="17346" y="1330"/>
                    <a:pt x="16908" y="665"/>
                    <a:pt x="1646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740;p28">
              <a:extLst>
                <a:ext uri="{FF2B5EF4-FFF2-40B4-BE49-F238E27FC236}">
                  <a16:creationId xmlns:a16="http://schemas.microsoft.com/office/drawing/2014/main" id="{2F6929E6-00CA-6D66-60DF-89EBE503D06B}"/>
                </a:ext>
              </a:extLst>
            </p:cNvPr>
            <p:cNvSpPr/>
            <p:nvPr/>
          </p:nvSpPr>
          <p:spPr>
            <a:xfrm>
              <a:off x="1330118" y="2607639"/>
              <a:ext cx="532636" cy="687691"/>
            </a:xfrm>
            <a:custGeom>
              <a:avLst/>
              <a:gdLst/>
              <a:ahLst/>
              <a:cxnLst/>
              <a:rect l="l" t="t" r="r" b="b"/>
              <a:pathLst>
                <a:path w="18955" h="24473" extrusionOk="0">
                  <a:moveTo>
                    <a:pt x="4187" y="0"/>
                  </a:moveTo>
                  <a:cubicBezTo>
                    <a:pt x="3496" y="170"/>
                    <a:pt x="2826" y="333"/>
                    <a:pt x="2195" y="491"/>
                  </a:cubicBezTo>
                  <a:cubicBezTo>
                    <a:pt x="2077" y="1448"/>
                    <a:pt x="1988" y="2361"/>
                    <a:pt x="1847" y="3263"/>
                  </a:cubicBezTo>
                  <a:cubicBezTo>
                    <a:pt x="1381" y="6258"/>
                    <a:pt x="877" y="9244"/>
                    <a:pt x="424" y="12239"/>
                  </a:cubicBezTo>
                  <a:cubicBezTo>
                    <a:pt x="271" y="13243"/>
                    <a:pt x="85" y="14283"/>
                    <a:pt x="187" y="15280"/>
                  </a:cubicBezTo>
                  <a:cubicBezTo>
                    <a:pt x="310" y="16485"/>
                    <a:pt x="716" y="17661"/>
                    <a:pt x="1013" y="18905"/>
                  </a:cubicBezTo>
                  <a:cubicBezTo>
                    <a:pt x="1813" y="18406"/>
                    <a:pt x="2534" y="17967"/>
                    <a:pt x="3246" y="17516"/>
                  </a:cubicBezTo>
                  <a:cubicBezTo>
                    <a:pt x="3398" y="17419"/>
                    <a:pt x="3534" y="17278"/>
                    <a:pt x="3662" y="17146"/>
                  </a:cubicBezTo>
                  <a:cubicBezTo>
                    <a:pt x="4894" y="15859"/>
                    <a:pt x="6081" y="14534"/>
                    <a:pt x="7161" y="13107"/>
                  </a:cubicBezTo>
                  <a:cubicBezTo>
                    <a:pt x="8844" y="10887"/>
                    <a:pt x="9772" y="8442"/>
                    <a:pt x="9725" y="5636"/>
                  </a:cubicBezTo>
                  <a:cubicBezTo>
                    <a:pt x="9720" y="5350"/>
                    <a:pt x="9606" y="4941"/>
                    <a:pt x="10034" y="4912"/>
                  </a:cubicBezTo>
                  <a:cubicBezTo>
                    <a:pt x="10035" y="4912"/>
                    <a:pt x="10036" y="4912"/>
                    <a:pt x="10037" y="4912"/>
                  </a:cubicBezTo>
                  <a:cubicBezTo>
                    <a:pt x="10149" y="4912"/>
                    <a:pt x="10391" y="5369"/>
                    <a:pt x="10399" y="5618"/>
                  </a:cubicBezTo>
                  <a:cubicBezTo>
                    <a:pt x="10493" y="7723"/>
                    <a:pt x="10064" y="9733"/>
                    <a:pt x="9013" y="11552"/>
                  </a:cubicBezTo>
                  <a:cubicBezTo>
                    <a:pt x="7191" y="14700"/>
                    <a:pt x="4755" y="17320"/>
                    <a:pt x="1865" y="19501"/>
                  </a:cubicBezTo>
                  <a:cubicBezTo>
                    <a:pt x="1292" y="19935"/>
                    <a:pt x="615" y="20226"/>
                    <a:pt x="0" y="20574"/>
                  </a:cubicBezTo>
                  <a:cubicBezTo>
                    <a:pt x="131" y="21827"/>
                    <a:pt x="263" y="23105"/>
                    <a:pt x="406" y="24472"/>
                  </a:cubicBezTo>
                  <a:cubicBezTo>
                    <a:pt x="1441" y="24233"/>
                    <a:pt x="2436" y="24000"/>
                    <a:pt x="3437" y="23765"/>
                  </a:cubicBezTo>
                  <a:cubicBezTo>
                    <a:pt x="6971" y="22938"/>
                    <a:pt x="10302" y="21677"/>
                    <a:pt x="13094" y="19241"/>
                  </a:cubicBezTo>
                  <a:cubicBezTo>
                    <a:pt x="14932" y="17635"/>
                    <a:pt x="16480" y="15820"/>
                    <a:pt x="17497" y="13571"/>
                  </a:cubicBezTo>
                  <a:cubicBezTo>
                    <a:pt x="18611" y="11109"/>
                    <a:pt x="18954" y="8578"/>
                    <a:pt x="18188" y="5964"/>
                  </a:cubicBezTo>
                  <a:cubicBezTo>
                    <a:pt x="17349" y="3104"/>
                    <a:pt x="15785" y="941"/>
                    <a:pt x="12641" y="380"/>
                  </a:cubicBezTo>
                  <a:cubicBezTo>
                    <a:pt x="12539" y="363"/>
                    <a:pt x="12442" y="299"/>
                    <a:pt x="12348" y="299"/>
                  </a:cubicBezTo>
                  <a:cubicBezTo>
                    <a:pt x="12212" y="303"/>
                    <a:pt x="12048" y="312"/>
                    <a:pt x="11955" y="389"/>
                  </a:cubicBezTo>
                  <a:cubicBezTo>
                    <a:pt x="11268" y="946"/>
                    <a:pt x="10623" y="1556"/>
                    <a:pt x="9911" y="2074"/>
                  </a:cubicBezTo>
                  <a:cubicBezTo>
                    <a:pt x="9068" y="2693"/>
                    <a:pt x="8187" y="3259"/>
                    <a:pt x="7296" y="3808"/>
                  </a:cubicBezTo>
                  <a:cubicBezTo>
                    <a:pt x="7093" y="3936"/>
                    <a:pt x="6890" y="3996"/>
                    <a:pt x="6690" y="3996"/>
                  </a:cubicBezTo>
                  <a:cubicBezTo>
                    <a:pt x="6395" y="3996"/>
                    <a:pt x="6110" y="3863"/>
                    <a:pt x="5852" y="3616"/>
                  </a:cubicBezTo>
                  <a:cubicBezTo>
                    <a:pt x="5170" y="2952"/>
                    <a:pt x="4657" y="2181"/>
                    <a:pt x="4437" y="1240"/>
                  </a:cubicBezTo>
                  <a:cubicBezTo>
                    <a:pt x="4347" y="844"/>
                    <a:pt x="4276" y="443"/>
                    <a:pt x="4187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741;p28">
              <a:extLst>
                <a:ext uri="{FF2B5EF4-FFF2-40B4-BE49-F238E27FC236}">
                  <a16:creationId xmlns:a16="http://schemas.microsoft.com/office/drawing/2014/main" id="{3359AF38-C3A0-9313-0546-F8FBBCB45D5C}"/>
                </a:ext>
              </a:extLst>
            </p:cNvPr>
            <p:cNvSpPr/>
            <p:nvPr/>
          </p:nvSpPr>
          <p:spPr>
            <a:xfrm>
              <a:off x="1412511" y="3173200"/>
              <a:ext cx="462751" cy="240030"/>
            </a:xfrm>
            <a:custGeom>
              <a:avLst/>
              <a:gdLst/>
              <a:ahLst/>
              <a:cxnLst/>
              <a:rect l="l" t="t" r="r" b="b"/>
              <a:pathLst>
                <a:path w="16468" h="8542" extrusionOk="0">
                  <a:moveTo>
                    <a:pt x="15154" y="1"/>
                  </a:moveTo>
                  <a:cubicBezTo>
                    <a:pt x="14281" y="1168"/>
                    <a:pt x="13158" y="1769"/>
                    <a:pt x="11963" y="2280"/>
                  </a:cubicBezTo>
                  <a:cubicBezTo>
                    <a:pt x="10997" y="2697"/>
                    <a:pt x="10065" y="3178"/>
                    <a:pt x="9098" y="3601"/>
                  </a:cubicBezTo>
                  <a:cubicBezTo>
                    <a:pt x="8450" y="3881"/>
                    <a:pt x="7793" y="4218"/>
                    <a:pt x="7106" y="4333"/>
                  </a:cubicBezTo>
                  <a:cubicBezTo>
                    <a:pt x="5492" y="4605"/>
                    <a:pt x="3861" y="4797"/>
                    <a:pt x="2229" y="4942"/>
                  </a:cubicBezTo>
                  <a:cubicBezTo>
                    <a:pt x="2083" y="4955"/>
                    <a:pt x="1937" y="4960"/>
                    <a:pt x="1790" y="4960"/>
                  </a:cubicBezTo>
                  <a:cubicBezTo>
                    <a:pt x="1198" y="4960"/>
                    <a:pt x="598" y="4875"/>
                    <a:pt x="0" y="4848"/>
                  </a:cubicBezTo>
                  <a:lnTo>
                    <a:pt x="0" y="4848"/>
                  </a:lnTo>
                  <a:cubicBezTo>
                    <a:pt x="339" y="6066"/>
                    <a:pt x="683" y="7306"/>
                    <a:pt x="1026" y="8542"/>
                  </a:cubicBezTo>
                  <a:lnTo>
                    <a:pt x="1187" y="8495"/>
                  </a:lnTo>
                  <a:cubicBezTo>
                    <a:pt x="1348" y="8337"/>
                    <a:pt x="1483" y="8094"/>
                    <a:pt x="1678" y="8034"/>
                  </a:cubicBezTo>
                  <a:cubicBezTo>
                    <a:pt x="2386" y="7805"/>
                    <a:pt x="3136" y="7702"/>
                    <a:pt x="3827" y="7438"/>
                  </a:cubicBezTo>
                  <a:cubicBezTo>
                    <a:pt x="6836" y="6288"/>
                    <a:pt x="9924" y="5394"/>
                    <a:pt x="13023" y="4524"/>
                  </a:cubicBezTo>
                  <a:cubicBezTo>
                    <a:pt x="14179" y="4196"/>
                    <a:pt x="15281" y="3669"/>
                    <a:pt x="16468" y="3208"/>
                  </a:cubicBezTo>
                  <a:cubicBezTo>
                    <a:pt x="16009" y="2088"/>
                    <a:pt x="15599" y="1091"/>
                    <a:pt x="1515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742;p28">
              <a:extLst>
                <a:ext uri="{FF2B5EF4-FFF2-40B4-BE49-F238E27FC236}">
                  <a16:creationId xmlns:a16="http://schemas.microsoft.com/office/drawing/2014/main" id="{84A9DEA5-81E4-C1D0-2675-44236D15AA25}"/>
                </a:ext>
              </a:extLst>
            </p:cNvPr>
            <p:cNvSpPr/>
            <p:nvPr/>
          </p:nvSpPr>
          <p:spPr>
            <a:xfrm>
              <a:off x="1149849" y="1960500"/>
              <a:ext cx="648576" cy="445076"/>
            </a:xfrm>
            <a:custGeom>
              <a:avLst/>
              <a:gdLst/>
              <a:ahLst/>
              <a:cxnLst/>
              <a:rect l="l" t="t" r="r" b="b"/>
              <a:pathLst>
                <a:path w="23081" h="15839" extrusionOk="0">
                  <a:moveTo>
                    <a:pt x="11758" y="0"/>
                  </a:moveTo>
                  <a:cubicBezTo>
                    <a:pt x="10752" y="0"/>
                    <a:pt x="9743" y="140"/>
                    <a:pt x="8734" y="534"/>
                  </a:cubicBezTo>
                  <a:cubicBezTo>
                    <a:pt x="8158" y="759"/>
                    <a:pt x="7491" y="789"/>
                    <a:pt x="6831" y="789"/>
                  </a:cubicBezTo>
                  <a:cubicBezTo>
                    <a:pt x="6594" y="789"/>
                    <a:pt x="6358" y="785"/>
                    <a:pt x="6128" y="785"/>
                  </a:cubicBezTo>
                  <a:cubicBezTo>
                    <a:pt x="5935" y="784"/>
                    <a:pt x="5742" y="783"/>
                    <a:pt x="5550" y="783"/>
                  </a:cubicBezTo>
                  <a:cubicBezTo>
                    <a:pt x="4250" y="783"/>
                    <a:pt x="2960" y="825"/>
                    <a:pt x="1712" y="1296"/>
                  </a:cubicBezTo>
                  <a:cubicBezTo>
                    <a:pt x="831" y="1628"/>
                    <a:pt x="345" y="2259"/>
                    <a:pt x="217" y="3183"/>
                  </a:cubicBezTo>
                  <a:cubicBezTo>
                    <a:pt x="0" y="4742"/>
                    <a:pt x="1068" y="6194"/>
                    <a:pt x="2713" y="6501"/>
                  </a:cubicBezTo>
                  <a:cubicBezTo>
                    <a:pt x="3204" y="6592"/>
                    <a:pt x="3690" y="6640"/>
                    <a:pt x="4169" y="6640"/>
                  </a:cubicBezTo>
                  <a:cubicBezTo>
                    <a:pt x="5329" y="6640"/>
                    <a:pt x="6450" y="6360"/>
                    <a:pt x="7518" y="5730"/>
                  </a:cubicBezTo>
                  <a:cubicBezTo>
                    <a:pt x="7803" y="5563"/>
                    <a:pt x="8024" y="5476"/>
                    <a:pt x="8196" y="5476"/>
                  </a:cubicBezTo>
                  <a:cubicBezTo>
                    <a:pt x="8501" y="5476"/>
                    <a:pt x="8653" y="5748"/>
                    <a:pt x="8742" y="6323"/>
                  </a:cubicBezTo>
                  <a:cubicBezTo>
                    <a:pt x="8937" y="7600"/>
                    <a:pt x="9492" y="8234"/>
                    <a:pt x="10771" y="8465"/>
                  </a:cubicBezTo>
                  <a:cubicBezTo>
                    <a:pt x="11258" y="8554"/>
                    <a:pt x="11741" y="8602"/>
                    <a:pt x="12217" y="8602"/>
                  </a:cubicBezTo>
                  <a:cubicBezTo>
                    <a:pt x="13331" y="8602"/>
                    <a:pt x="14411" y="8341"/>
                    <a:pt x="15441" y="7745"/>
                  </a:cubicBezTo>
                  <a:cubicBezTo>
                    <a:pt x="15733" y="7577"/>
                    <a:pt x="15954" y="7489"/>
                    <a:pt x="16125" y="7489"/>
                  </a:cubicBezTo>
                  <a:cubicBezTo>
                    <a:pt x="16425" y="7489"/>
                    <a:pt x="16570" y="7760"/>
                    <a:pt x="16670" y="8333"/>
                  </a:cubicBezTo>
                  <a:cubicBezTo>
                    <a:pt x="16818" y="9189"/>
                    <a:pt x="16942" y="10054"/>
                    <a:pt x="17191" y="10880"/>
                  </a:cubicBezTo>
                  <a:cubicBezTo>
                    <a:pt x="17381" y="11524"/>
                    <a:pt x="17750" y="12115"/>
                    <a:pt x="18030" y="12698"/>
                  </a:cubicBezTo>
                  <a:cubicBezTo>
                    <a:pt x="18542" y="12324"/>
                    <a:pt x="18920" y="11966"/>
                    <a:pt x="19364" y="11744"/>
                  </a:cubicBezTo>
                  <a:cubicBezTo>
                    <a:pt x="19623" y="11616"/>
                    <a:pt x="19866" y="11554"/>
                    <a:pt x="20087" y="11554"/>
                  </a:cubicBezTo>
                  <a:cubicBezTo>
                    <a:pt x="20658" y="11554"/>
                    <a:pt x="21075" y="11965"/>
                    <a:pt x="21192" y="12698"/>
                  </a:cubicBezTo>
                  <a:cubicBezTo>
                    <a:pt x="21247" y="13044"/>
                    <a:pt x="21247" y="13423"/>
                    <a:pt x="21165" y="13759"/>
                  </a:cubicBezTo>
                  <a:cubicBezTo>
                    <a:pt x="21005" y="14432"/>
                    <a:pt x="20772" y="15084"/>
                    <a:pt x="20539" y="15839"/>
                  </a:cubicBezTo>
                  <a:cubicBezTo>
                    <a:pt x="21327" y="15029"/>
                    <a:pt x="22052" y="14245"/>
                    <a:pt x="22365" y="13214"/>
                  </a:cubicBezTo>
                  <a:cubicBezTo>
                    <a:pt x="22941" y="11319"/>
                    <a:pt x="23080" y="9419"/>
                    <a:pt x="22738" y="7422"/>
                  </a:cubicBezTo>
                  <a:cubicBezTo>
                    <a:pt x="22064" y="3472"/>
                    <a:pt x="18488" y="959"/>
                    <a:pt x="15485" y="432"/>
                  </a:cubicBezTo>
                  <a:cubicBezTo>
                    <a:pt x="14252" y="216"/>
                    <a:pt x="13007" y="0"/>
                    <a:pt x="11758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743;p28">
              <a:extLst>
                <a:ext uri="{FF2B5EF4-FFF2-40B4-BE49-F238E27FC236}">
                  <a16:creationId xmlns:a16="http://schemas.microsoft.com/office/drawing/2014/main" id="{0A081739-2D61-DE07-16CE-B6B161FDA2A7}"/>
                </a:ext>
              </a:extLst>
            </p:cNvPr>
            <p:cNvSpPr/>
            <p:nvPr/>
          </p:nvSpPr>
          <p:spPr>
            <a:xfrm>
              <a:off x="1532756" y="2328680"/>
              <a:ext cx="94585" cy="96664"/>
            </a:xfrm>
            <a:custGeom>
              <a:avLst/>
              <a:gdLst/>
              <a:ahLst/>
              <a:cxnLst/>
              <a:rect l="l" t="t" r="r" b="b"/>
              <a:pathLst>
                <a:path w="3366" h="3440" extrusionOk="0">
                  <a:moveTo>
                    <a:pt x="1382" y="0"/>
                  </a:moveTo>
                  <a:cubicBezTo>
                    <a:pt x="604" y="0"/>
                    <a:pt x="18" y="730"/>
                    <a:pt x="10" y="1719"/>
                  </a:cubicBezTo>
                  <a:cubicBezTo>
                    <a:pt x="1" y="2750"/>
                    <a:pt x="628" y="3422"/>
                    <a:pt x="1608" y="3440"/>
                  </a:cubicBezTo>
                  <a:cubicBezTo>
                    <a:pt x="1616" y="3440"/>
                    <a:pt x="1624" y="3440"/>
                    <a:pt x="1632" y="3440"/>
                  </a:cubicBezTo>
                  <a:cubicBezTo>
                    <a:pt x="2578" y="3440"/>
                    <a:pt x="3337" y="2673"/>
                    <a:pt x="3353" y="1701"/>
                  </a:cubicBezTo>
                  <a:cubicBezTo>
                    <a:pt x="3366" y="683"/>
                    <a:pt x="2629" y="35"/>
                    <a:pt x="1421" y="1"/>
                  </a:cubicBezTo>
                  <a:cubicBezTo>
                    <a:pt x="1408" y="1"/>
                    <a:pt x="1395" y="0"/>
                    <a:pt x="1382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744;p28">
              <a:extLst>
                <a:ext uri="{FF2B5EF4-FFF2-40B4-BE49-F238E27FC236}">
                  <a16:creationId xmlns:a16="http://schemas.microsoft.com/office/drawing/2014/main" id="{3D6DDD94-A7F8-E97B-6A11-3BD11E1B13FA}"/>
                </a:ext>
              </a:extLst>
            </p:cNvPr>
            <p:cNvSpPr/>
            <p:nvPr/>
          </p:nvSpPr>
          <p:spPr>
            <a:xfrm>
              <a:off x="1455505" y="2245163"/>
              <a:ext cx="56565" cy="73060"/>
            </a:xfrm>
            <a:custGeom>
              <a:avLst/>
              <a:gdLst/>
              <a:ahLst/>
              <a:cxnLst/>
              <a:rect l="l" t="t" r="r" b="b"/>
              <a:pathLst>
                <a:path w="2013" h="2600" extrusionOk="0">
                  <a:moveTo>
                    <a:pt x="992" y="1"/>
                  </a:moveTo>
                  <a:cubicBezTo>
                    <a:pt x="386" y="1"/>
                    <a:pt x="25" y="481"/>
                    <a:pt x="12" y="1299"/>
                  </a:cubicBezTo>
                  <a:cubicBezTo>
                    <a:pt x="0" y="2057"/>
                    <a:pt x="412" y="2590"/>
                    <a:pt x="1008" y="2599"/>
                  </a:cubicBezTo>
                  <a:cubicBezTo>
                    <a:pt x="1010" y="2599"/>
                    <a:pt x="1012" y="2599"/>
                    <a:pt x="1013" y="2599"/>
                  </a:cubicBezTo>
                  <a:cubicBezTo>
                    <a:pt x="1588" y="2599"/>
                    <a:pt x="1992" y="2043"/>
                    <a:pt x="2004" y="1231"/>
                  </a:cubicBezTo>
                  <a:cubicBezTo>
                    <a:pt x="2013" y="528"/>
                    <a:pt x="1576" y="1"/>
                    <a:pt x="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745;p28">
              <a:extLst>
                <a:ext uri="{FF2B5EF4-FFF2-40B4-BE49-F238E27FC236}">
                  <a16:creationId xmlns:a16="http://schemas.microsoft.com/office/drawing/2014/main" id="{FE23207D-3CCC-499F-506A-4BF19362526E}"/>
                </a:ext>
              </a:extLst>
            </p:cNvPr>
            <p:cNvSpPr/>
            <p:nvPr/>
          </p:nvSpPr>
          <p:spPr>
            <a:xfrm>
              <a:off x="1335345" y="2401490"/>
              <a:ext cx="127911" cy="76572"/>
            </a:xfrm>
            <a:custGeom>
              <a:avLst/>
              <a:gdLst/>
              <a:ahLst/>
              <a:cxnLst/>
              <a:rect l="l" t="t" r="r" b="b"/>
              <a:pathLst>
                <a:path w="4552" h="2725" extrusionOk="0">
                  <a:moveTo>
                    <a:pt x="911" y="831"/>
                  </a:moveTo>
                  <a:lnTo>
                    <a:pt x="911" y="831"/>
                  </a:lnTo>
                  <a:cubicBezTo>
                    <a:pt x="1352" y="856"/>
                    <a:pt x="1780" y="890"/>
                    <a:pt x="2204" y="903"/>
                  </a:cubicBezTo>
                  <a:cubicBezTo>
                    <a:pt x="2350" y="906"/>
                    <a:pt x="2496" y="907"/>
                    <a:pt x="2644" y="907"/>
                  </a:cubicBezTo>
                  <a:cubicBezTo>
                    <a:pt x="2939" y="907"/>
                    <a:pt x="3243" y="903"/>
                    <a:pt x="3569" y="903"/>
                  </a:cubicBezTo>
                  <a:cubicBezTo>
                    <a:pt x="3412" y="1678"/>
                    <a:pt x="3141" y="1898"/>
                    <a:pt x="2370" y="1898"/>
                  </a:cubicBezTo>
                  <a:cubicBezTo>
                    <a:pt x="2326" y="1898"/>
                    <a:pt x="2281" y="1897"/>
                    <a:pt x="2234" y="1896"/>
                  </a:cubicBezTo>
                  <a:cubicBezTo>
                    <a:pt x="1475" y="1871"/>
                    <a:pt x="1030" y="1538"/>
                    <a:pt x="911" y="831"/>
                  </a:cubicBezTo>
                  <a:close/>
                  <a:moveTo>
                    <a:pt x="1293" y="1"/>
                  </a:moveTo>
                  <a:cubicBezTo>
                    <a:pt x="941" y="141"/>
                    <a:pt x="420" y="183"/>
                    <a:pt x="276" y="443"/>
                  </a:cubicBezTo>
                  <a:cubicBezTo>
                    <a:pt x="1" y="929"/>
                    <a:pt x="179" y="1496"/>
                    <a:pt x="543" y="1951"/>
                  </a:cubicBezTo>
                  <a:cubicBezTo>
                    <a:pt x="593" y="2020"/>
                    <a:pt x="658" y="2075"/>
                    <a:pt x="717" y="2134"/>
                  </a:cubicBezTo>
                  <a:cubicBezTo>
                    <a:pt x="1148" y="2519"/>
                    <a:pt x="1811" y="2724"/>
                    <a:pt x="2454" y="2724"/>
                  </a:cubicBezTo>
                  <a:cubicBezTo>
                    <a:pt x="2879" y="2724"/>
                    <a:pt x="3295" y="2634"/>
                    <a:pt x="3628" y="2446"/>
                  </a:cubicBezTo>
                  <a:cubicBezTo>
                    <a:pt x="4099" y="2186"/>
                    <a:pt x="4552" y="1398"/>
                    <a:pt x="4327" y="993"/>
                  </a:cubicBezTo>
                  <a:cubicBezTo>
                    <a:pt x="4137" y="661"/>
                    <a:pt x="3721" y="316"/>
                    <a:pt x="3357" y="252"/>
                  </a:cubicBezTo>
                  <a:cubicBezTo>
                    <a:pt x="3089" y="203"/>
                    <a:pt x="2814" y="188"/>
                    <a:pt x="2536" y="188"/>
                  </a:cubicBezTo>
                  <a:cubicBezTo>
                    <a:pt x="2139" y="188"/>
                    <a:pt x="1736" y="218"/>
                    <a:pt x="1340" y="218"/>
                  </a:cubicBezTo>
                  <a:cubicBezTo>
                    <a:pt x="1323" y="146"/>
                    <a:pt x="1306" y="73"/>
                    <a:pt x="12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746;p28">
              <a:extLst>
                <a:ext uri="{FF2B5EF4-FFF2-40B4-BE49-F238E27FC236}">
                  <a16:creationId xmlns:a16="http://schemas.microsoft.com/office/drawing/2014/main" id="{D93E96B1-386C-A189-CBAA-E16FEDCF4BF8}"/>
                </a:ext>
              </a:extLst>
            </p:cNvPr>
            <p:cNvSpPr/>
            <p:nvPr/>
          </p:nvSpPr>
          <p:spPr>
            <a:xfrm>
              <a:off x="1401439" y="3660163"/>
              <a:ext cx="20148" cy="79860"/>
            </a:xfrm>
            <a:custGeom>
              <a:avLst/>
              <a:gdLst/>
              <a:ahLst/>
              <a:cxnLst/>
              <a:rect l="l" t="t" r="r" b="b"/>
              <a:pathLst>
                <a:path w="717" h="2842" extrusionOk="0">
                  <a:moveTo>
                    <a:pt x="208" y="0"/>
                  </a:moveTo>
                  <a:cubicBezTo>
                    <a:pt x="136" y="975"/>
                    <a:pt x="68" y="1900"/>
                    <a:pt x="0" y="2820"/>
                  </a:cubicBezTo>
                  <a:cubicBezTo>
                    <a:pt x="34" y="2828"/>
                    <a:pt x="64" y="2837"/>
                    <a:pt x="94" y="2841"/>
                  </a:cubicBezTo>
                  <a:cubicBezTo>
                    <a:pt x="301" y="1946"/>
                    <a:pt x="505" y="1048"/>
                    <a:pt x="717" y="102"/>
                  </a:cubicBezTo>
                  <a:cubicBezTo>
                    <a:pt x="513" y="60"/>
                    <a:pt x="344" y="26"/>
                    <a:pt x="20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747;p28">
              <a:extLst>
                <a:ext uri="{FF2B5EF4-FFF2-40B4-BE49-F238E27FC236}">
                  <a16:creationId xmlns:a16="http://schemas.microsoft.com/office/drawing/2014/main" id="{E3D7FB6F-C729-5F43-E0CD-E32BC4ECF895}"/>
                </a:ext>
              </a:extLst>
            </p:cNvPr>
            <p:cNvSpPr/>
            <p:nvPr/>
          </p:nvSpPr>
          <p:spPr>
            <a:xfrm>
              <a:off x="1349171" y="3657662"/>
              <a:ext cx="38694" cy="112288"/>
            </a:xfrm>
            <a:custGeom>
              <a:avLst/>
              <a:gdLst/>
              <a:ahLst/>
              <a:cxnLst/>
              <a:rect l="l" t="t" r="r" b="b"/>
              <a:pathLst>
                <a:path w="1377" h="3996" extrusionOk="0">
                  <a:moveTo>
                    <a:pt x="1377" y="1"/>
                  </a:moveTo>
                  <a:lnTo>
                    <a:pt x="1377" y="1"/>
                  </a:lnTo>
                  <a:cubicBezTo>
                    <a:pt x="835" y="140"/>
                    <a:pt x="407" y="251"/>
                    <a:pt x="93" y="329"/>
                  </a:cubicBezTo>
                  <a:cubicBezTo>
                    <a:pt x="123" y="1163"/>
                    <a:pt x="262" y="1871"/>
                    <a:pt x="148" y="2534"/>
                  </a:cubicBezTo>
                  <a:cubicBezTo>
                    <a:pt x="0" y="3420"/>
                    <a:pt x="487" y="3740"/>
                    <a:pt x="1051" y="3995"/>
                  </a:cubicBezTo>
                  <a:cubicBezTo>
                    <a:pt x="1157" y="2717"/>
                    <a:pt x="1263" y="1414"/>
                    <a:pt x="1377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748;p28">
              <a:extLst>
                <a:ext uri="{FF2B5EF4-FFF2-40B4-BE49-F238E27FC236}">
                  <a16:creationId xmlns:a16="http://schemas.microsoft.com/office/drawing/2014/main" id="{C18BE52A-BB12-5E2B-CBF4-2C2E4071CD2C}"/>
                </a:ext>
              </a:extLst>
            </p:cNvPr>
            <p:cNvSpPr/>
            <p:nvPr/>
          </p:nvSpPr>
          <p:spPr>
            <a:xfrm>
              <a:off x="1329387" y="2316512"/>
              <a:ext cx="53980" cy="67918"/>
            </a:xfrm>
            <a:custGeom>
              <a:avLst/>
              <a:gdLst/>
              <a:ahLst/>
              <a:cxnLst/>
              <a:rect l="l" t="t" r="r" b="b"/>
              <a:pathLst>
                <a:path w="1921" h="2417" extrusionOk="0">
                  <a:moveTo>
                    <a:pt x="1530" y="1"/>
                  </a:moveTo>
                  <a:cubicBezTo>
                    <a:pt x="1378" y="30"/>
                    <a:pt x="1182" y="13"/>
                    <a:pt x="1082" y="103"/>
                  </a:cubicBezTo>
                  <a:cubicBezTo>
                    <a:pt x="805" y="352"/>
                    <a:pt x="551" y="622"/>
                    <a:pt x="318" y="911"/>
                  </a:cubicBezTo>
                  <a:cubicBezTo>
                    <a:pt x="68" y="1218"/>
                    <a:pt x="0" y="1605"/>
                    <a:pt x="327" y="1865"/>
                  </a:cubicBezTo>
                  <a:cubicBezTo>
                    <a:pt x="645" y="2117"/>
                    <a:pt x="1048" y="2279"/>
                    <a:pt x="1433" y="2411"/>
                  </a:cubicBezTo>
                  <a:cubicBezTo>
                    <a:pt x="1445" y="2415"/>
                    <a:pt x="1457" y="2417"/>
                    <a:pt x="1471" y="2417"/>
                  </a:cubicBezTo>
                  <a:cubicBezTo>
                    <a:pt x="1594" y="2417"/>
                    <a:pt x="1771" y="2253"/>
                    <a:pt x="1921" y="2177"/>
                  </a:cubicBezTo>
                  <a:cubicBezTo>
                    <a:pt x="1810" y="2023"/>
                    <a:pt x="1734" y="1831"/>
                    <a:pt x="1589" y="1729"/>
                  </a:cubicBezTo>
                  <a:cubicBezTo>
                    <a:pt x="1407" y="1598"/>
                    <a:pt x="1175" y="1537"/>
                    <a:pt x="925" y="1432"/>
                  </a:cubicBezTo>
                  <a:cubicBezTo>
                    <a:pt x="1187" y="1073"/>
                    <a:pt x="1425" y="801"/>
                    <a:pt x="1589" y="494"/>
                  </a:cubicBezTo>
                  <a:cubicBezTo>
                    <a:pt x="1654" y="375"/>
                    <a:pt x="1555" y="166"/>
                    <a:pt x="15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749;p28">
              <a:extLst>
                <a:ext uri="{FF2B5EF4-FFF2-40B4-BE49-F238E27FC236}">
                  <a16:creationId xmlns:a16="http://schemas.microsoft.com/office/drawing/2014/main" id="{5A569AED-FB9C-B7B1-CF4B-E74F88F17D27}"/>
                </a:ext>
              </a:extLst>
            </p:cNvPr>
            <p:cNvSpPr/>
            <p:nvPr/>
          </p:nvSpPr>
          <p:spPr>
            <a:xfrm>
              <a:off x="1285325" y="2237436"/>
              <a:ext cx="55301" cy="68789"/>
            </a:xfrm>
            <a:custGeom>
              <a:avLst/>
              <a:gdLst/>
              <a:ahLst/>
              <a:cxnLst/>
              <a:rect l="l" t="t" r="r" b="b"/>
              <a:pathLst>
                <a:path w="1968" h="2448" extrusionOk="0">
                  <a:moveTo>
                    <a:pt x="755" y="0"/>
                  </a:moveTo>
                  <a:cubicBezTo>
                    <a:pt x="709" y="0"/>
                    <a:pt x="665" y="5"/>
                    <a:pt x="624" y="15"/>
                  </a:cubicBezTo>
                  <a:cubicBezTo>
                    <a:pt x="399" y="71"/>
                    <a:pt x="196" y="441"/>
                    <a:pt x="90" y="713"/>
                  </a:cubicBezTo>
                  <a:cubicBezTo>
                    <a:pt x="1" y="952"/>
                    <a:pt x="30" y="1251"/>
                    <a:pt x="60" y="1518"/>
                  </a:cubicBezTo>
                  <a:cubicBezTo>
                    <a:pt x="103" y="1936"/>
                    <a:pt x="217" y="2354"/>
                    <a:pt x="713" y="2434"/>
                  </a:cubicBezTo>
                  <a:cubicBezTo>
                    <a:pt x="768" y="2443"/>
                    <a:pt x="821" y="2448"/>
                    <a:pt x="873" y="2448"/>
                  </a:cubicBezTo>
                  <a:cubicBezTo>
                    <a:pt x="1271" y="2448"/>
                    <a:pt x="1537" y="2180"/>
                    <a:pt x="1722" y="1821"/>
                  </a:cubicBezTo>
                  <a:cubicBezTo>
                    <a:pt x="1823" y="1613"/>
                    <a:pt x="1865" y="1375"/>
                    <a:pt x="1967" y="1059"/>
                  </a:cubicBezTo>
                  <a:cubicBezTo>
                    <a:pt x="1836" y="821"/>
                    <a:pt x="1742" y="475"/>
                    <a:pt x="1518" y="295"/>
                  </a:cubicBezTo>
                  <a:cubicBezTo>
                    <a:pt x="1317" y="137"/>
                    <a:pt x="1007" y="0"/>
                    <a:pt x="7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750;p28">
              <a:extLst>
                <a:ext uri="{FF2B5EF4-FFF2-40B4-BE49-F238E27FC236}">
                  <a16:creationId xmlns:a16="http://schemas.microsoft.com/office/drawing/2014/main" id="{2248B686-40DA-E9F2-D830-63685F3FC777}"/>
                </a:ext>
              </a:extLst>
            </p:cNvPr>
            <p:cNvSpPr/>
            <p:nvPr/>
          </p:nvSpPr>
          <p:spPr>
            <a:xfrm>
              <a:off x="1293643" y="3676546"/>
              <a:ext cx="40661" cy="63478"/>
            </a:xfrm>
            <a:custGeom>
              <a:avLst/>
              <a:gdLst/>
              <a:ahLst/>
              <a:cxnLst/>
              <a:rect l="l" t="t" r="r" b="b"/>
              <a:pathLst>
                <a:path w="1447" h="2259" extrusionOk="0">
                  <a:moveTo>
                    <a:pt x="1446" y="1"/>
                  </a:moveTo>
                  <a:cubicBezTo>
                    <a:pt x="946" y="367"/>
                    <a:pt x="505" y="686"/>
                    <a:pt x="1" y="1048"/>
                  </a:cubicBezTo>
                  <a:cubicBezTo>
                    <a:pt x="510" y="1478"/>
                    <a:pt x="930" y="1828"/>
                    <a:pt x="1446" y="2258"/>
                  </a:cubicBezTo>
                  <a:lnTo>
                    <a:pt x="1446" y="1"/>
                  </a:ln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751;p28">
              <a:extLst>
                <a:ext uri="{FF2B5EF4-FFF2-40B4-BE49-F238E27FC236}">
                  <a16:creationId xmlns:a16="http://schemas.microsoft.com/office/drawing/2014/main" id="{41DA2D17-002A-0BA2-0E80-77510C99C3C3}"/>
                </a:ext>
              </a:extLst>
            </p:cNvPr>
            <p:cNvSpPr/>
            <p:nvPr/>
          </p:nvSpPr>
          <p:spPr>
            <a:xfrm>
              <a:off x="1243426" y="2626888"/>
              <a:ext cx="131705" cy="341415"/>
            </a:xfrm>
            <a:custGeom>
              <a:avLst/>
              <a:gdLst/>
              <a:ahLst/>
              <a:cxnLst/>
              <a:rect l="l" t="t" r="r" b="b"/>
              <a:pathLst>
                <a:path w="4687" h="12150" extrusionOk="0">
                  <a:moveTo>
                    <a:pt x="4687" y="1"/>
                  </a:moveTo>
                  <a:cubicBezTo>
                    <a:pt x="2788" y="222"/>
                    <a:pt x="1505" y="1521"/>
                    <a:pt x="0" y="2432"/>
                  </a:cubicBezTo>
                  <a:cubicBezTo>
                    <a:pt x="373" y="5806"/>
                    <a:pt x="1674" y="8958"/>
                    <a:pt x="2560" y="12149"/>
                  </a:cubicBezTo>
                  <a:cubicBezTo>
                    <a:pt x="3262" y="8130"/>
                    <a:pt x="3971" y="4081"/>
                    <a:pt x="4687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6" name="Google Shape;752;p28">
            <a:extLst>
              <a:ext uri="{FF2B5EF4-FFF2-40B4-BE49-F238E27FC236}">
                <a16:creationId xmlns:a16="http://schemas.microsoft.com/office/drawing/2014/main" id="{CCA4EE27-952C-1A99-3CE0-931232561AE7}"/>
              </a:ext>
            </a:extLst>
          </p:cNvPr>
          <p:cNvGrpSpPr/>
          <p:nvPr/>
        </p:nvGrpSpPr>
        <p:grpSpPr>
          <a:xfrm rot="-725115">
            <a:off x="86295" y="4771941"/>
            <a:ext cx="2078902" cy="1587762"/>
            <a:chOff x="6292350" y="1776075"/>
            <a:chExt cx="2430925" cy="2404675"/>
          </a:xfrm>
        </p:grpSpPr>
        <p:sp>
          <p:nvSpPr>
            <p:cNvPr id="27" name="Google Shape;753;p28">
              <a:extLst>
                <a:ext uri="{FF2B5EF4-FFF2-40B4-BE49-F238E27FC236}">
                  <a16:creationId xmlns:a16="http://schemas.microsoft.com/office/drawing/2014/main" id="{5CCB8B92-024C-7B0E-9BE4-5F0E5FD0EA49}"/>
                </a:ext>
              </a:extLst>
            </p:cNvPr>
            <p:cNvSpPr/>
            <p:nvPr/>
          </p:nvSpPr>
          <p:spPr>
            <a:xfrm>
              <a:off x="8561175" y="2542400"/>
              <a:ext cx="5350" cy="1550"/>
            </a:xfrm>
            <a:custGeom>
              <a:avLst/>
              <a:gdLst/>
              <a:ahLst/>
              <a:cxnLst/>
              <a:rect l="l" t="t" r="r" b="b"/>
              <a:pathLst>
                <a:path w="214" h="62" extrusionOk="0">
                  <a:moveTo>
                    <a:pt x="0" y="0"/>
                  </a:moveTo>
                  <a:lnTo>
                    <a:pt x="0" y="0"/>
                  </a:lnTo>
                  <a:cubicBezTo>
                    <a:pt x="71" y="23"/>
                    <a:pt x="143" y="43"/>
                    <a:pt x="210" y="62"/>
                  </a:cubicBezTo>
                  <a:cubicBezTo>
                    <a:pt x="210" y="57"/>
                    <a:pt x="214" y="57"/>
                    <a:pt x="214" y="53"/>
                  </a:cubicBezTo>
                  <a:cubicBezTo>
                    <a:pt x="143" y="39"/>
                    <a:pt x="71" y="19"/>
                    <a:pt x="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754;p28">
              <a:extLst>
                <a:ext uri="{FF2B5EF4-FFF2-40B4-BE49-F238E27FC236}">
                  <a16:creationId xmlns:a16="http://schemas.microsoft.com/office/drawing/2014/main" id="{9C11D2DF-5EC6-C7CD-C9B3-9150B864D438}"/>
                </a:ext>
              </a:extLst>
            </p:cNvPr>
            <p:cNvSpPr/>
            <p:nvPr/>
          </p:nvSpPr>
          <p:spPr>
            <a:xfrm>
              <a:off x="8450850" y="1776075"/>
              <a:ext cx="272425" cy="322175"/>
            </a:xfrm>
            <a:custGeom>
              <a:avLst/>
              <a:gdLst/>
              <a:ahLst/>
              <a:cxnLst/>
              <a:rect l="l" t="t" r="r" b="b"/>
              <a:pathLst>
                <a:path w="10897" h="12887" extrusionOk="0">
                  <a:moveTo>
                    <a:pt x="7850" y="749"/>
                  </a:moveTo>
                  <a:cubicBezTo>
                    <a:pt x="8476" y="749"/>
                    <a:pt x="9034" y="1039"/>
                    <a:pt x="9535" y="1407"/>
                  </a:cubicBezTo>
                  <a:cubicBezTo>
                    <a:pt x="9678" y="1508"/>
                    <a:pt x="9783" y="1802"/>
                    <a:pt x="9746" y="1966"/>
                  </a:cubicBezTo>
                  <a:cubicBezTo>
                    <a:pt x="9604" y="2603"/>
                    <a:pt x="9394" y="3222"/>
                    <a:pt x="9177" y="3956"/>
                  </a:cubicBezTo>
                  <a:cubicBezTo>
                    <a:pt x="8403" y="3078"/>
                    <a:pt x="7542" y="2789"/>
                    <a:pt x="6639" y="2789"/>
                  </a:cubicBezTo>
                  <a:cubicBezTo>
                    <a:pt x="6136" y="2789"/>
                    <a:pt x="5619" y="2879"/>
                    <a:pt x="5097" y="3007"/>
                  </a:cubicBezTo>
                  <a:cubicBezTo>
                    <a:pt x="3585" y="3373"/>
                    <a:pt x="2283" y="5458"/>
                    <a:pt x="2641" y="6875"/>
                  </a:cubicBezTo>
                  <a:cubicBezTo>
                    <a:pt x="2962" y="8140"/>
                    <a:pt x="4392" y="9423"/>
                    <a:pt x="5680" y="9560"/>
                  </a:cubicBezTo>
                  <a:cubicBezTo>
                    <a:pt x="6637" y="9661"/>
                    <a:pt x="7600" y="9712"/>
                    <a:pt x="8682" y="9790"/>
                  </a:cubicBezTo>
                  <a:cubicBezTo>
                    <a:pt x="8663" y="10180"/>
                    <a:pt x="8650" y="10633"/>
                    <a:pt x="8608" y="11083"/>
                  </a:cubicBezTo>
                  <a:cubicBezTo>
                    <a:pt x="8605" y="11171"/>
                    <a:pt x="8509" y="11298"/>
                    <a:pt x="8431" y="11321"/>
                  </a:cubicBezTo>
                  <a:cubicBezTo>
                    <a:pt x="7398" y="11616"/>
                    <a:pt x="6402" y="12068"/>
                    <a:pt x="5303" y="12068"/>
                  </a:cubicBezTo>
                  <a:cubicBezTo>
                    <a:pt x="5139" y="12068"/>
                    <a:pt x="4973" y="12058"/>
                    <a:pt x="4805" y="12036"/>
                  </a:cubicBezTo>
                  <a:cubicBezTo>
                    <a:pt x="2734" y="11771"/>
                    <a:pt x="1262" y="10377"/>
                    <a:pt x="904" y="8305"/>
                  </a:cubicBezTo>
                  <a:cubicBezTo>
                    <a:pt x="726" y="7260"/>
                    <a:pt x="776" y="6233"/>
                    <a:pt x="1005" y="5202"/>
                  </a:cubicBezTo>
                  <a:cubicBezTo>
                    <a:pt x="1468" y="3157"/>
                    <a:pt x="2839" y="1934"/>
                    <a:pt x="4695" y="1260"/>
                  </a:cubicBezTo>
                  <a:cubicBezTo>
                    <a:pt x="5607" y="930"/>
                    <a:pt x="6624" y="880"/>
                    <a:pt x="7596" y="765"/>
                  </a:cubicBezTo>
                  <a:cubicBezTo>
                    <a:pt x="7682" y="754"/>
                    <a:pt x="7767" y="749"/>
                    <a:pt x="7850" y="749"/>
                  </a:cubicBezTo>
                  <a:close/>
                  <a:moveTo>
                    <a:pt x="7136" y="1"/>
                  </a:moveTo>
                  <a:cubicBezTo>
                    <a:pt x="4899" y="1"/>
                    <a:pt x="2599" y="1060"/>
                    <a:pt x="1206" y="2869"/>
                  </a:cubicBezTo>
                  <a:cubicBezTo>
                    <a:pt x="285" y="4070"/>
                    <a:pt x="1" y="5519"/>
                    <a:pt x="28" y="7017"/>
                  </a:cubicBezTo>
                  <a:cubicBezTo>
                    <a:pt x="28" y="7274"/>
                    <a:pt x="19" y="7530"/>
                    <a:pt x="33" y="7787"/>
                  </a:cubicBezTo>
                  <a:cubicBezTo>
                    <a:pt x="179" y="10423"/>
                    <a:pt x="2036" y="12471"/>
                    <a:pt x="4617" y="12838"/>
                  </a:cubicBezTo>
                  <a:cubicBezTo>
                    <a:pt x="4849" y="12871"/>
                    <a:pt x="5078" y="12886"/>
                    <a:pt x="5304" y="12886"/>
                  </a:cubicBezTo>
                  <a:cubicBezTo>
                    <a:pt x="6625" y="12886"/>
                    <a:pt x="7849" y="12366"/>
                    <a:pt x="9087" y="11935"/>
                  </a:cubicBezTo>
                  <a:cubicBezTo>
                    <a:pt x="9215" y="11889"/>
                    <a:pt x="9375" y="11701"/>
                    <a:pt x="9379" y="11573"/>
                  </a:cubicBezTo>
                  <a:cubicBezTo>
                    <a:pt x="9407" y="10738"/>
                    <a:pt x="9434" y="9895"/>
                    <a:pt x="9375" y="9066"/>
                  </a:cubicBezTo>
                  <a:cubicBezTo>
                    <a:pt x="9355" y="8779"/>
                    <a:pt x="9182" y="8643"/>
                    <a:pt x="8934" y="8643"/>
                  </a:cubicBezTo>
                  <a:cubicBezTo>
                    <a:pt x="8841" y="8643"/>
                    <a:pt x="8738" y="8662"/>
                    <a:pt x="8628" y="8699"/>
                  </a:cubicBezTo>
                  <a:cubicBezTo>
                    <a:pt x="8317" y="8806"/>
                    <a:pt x="7977" y="8916"/>
                    <a:pt x="7652" y="8916"/>
                  </a:cubicBezTo>
                  <a:cubicBezTo>
                    <a:pt x="7627" y="8916"/>
                    <a:pt x="7603" y="8916"/>
                    <a:pt x="7578" y="8914"/>
                  </a:cubicBezTo>
                  <a:cubicBezTo>
                    <a:pt x="6832" y="8874"/>
                    <a:pt x="6083" y="8791"/>
                    <a:pt x="5351" y="8653"/>
                  </a:cubicBezTo>
                  <a:cubicBezTo>
                    <a:pt x="4585" y="8506"/>
                    <a:pt x="3490" y="7181"/>
                    <a:pt x="3426" y="6426"/>
                  </a:cubicBezTo>
                  <a:cubicBezTo>
                    <a:pt x="3348" y="5450"/>
                    <a:pt x="4443" y="3986"/>
                    <a:pt x="5429" y="3767"/>
                  </a:cubicBezTo>
                  <a:cubicBezTo>
                    <a:pt x="5829" y="3677"/>
                    <a:pt x="6219" y="3619"/>
                    <a:pt x="6594" y="3619"/>
                  </a:cubicBezTo>
                  <a:cubicBezTo>
                    <a:pt x="7401" y="3619"/>
                    <a:pt x="8134" y="3890"/>
                    <a:pt x="8732" y="4698"/>
                  </a:cubicBezTo>
                  <a:cubicBezTo>
                    <a:pt x="8887" y="4904"/>
                    <a:pt x="9047" y="5003"/>
                    <a:pt x="9201" y="5003"/>
                  </a:cubicBezTo>
                  <a:cubicBezTo>
                    <a:pt x="9389" y="5003"/>
                    <a:pt x="9569" y="4856"/>
                    <a:pt x="9723" y="4579"/>
                  </a:cubicBezTo>
                  <a:cubicBezTo>
                    <a:pt x="9929" y="4212"/>
                    <a:pt x="10112" y="3827"/>
                    <a:pt x="10245" y="3428"/>
                  </a:cubicBezTo>
                  <a:cubicBezTo>
                    <a:pt x="10896" y="1462"/>
                    <a:pt x="10393" y="513"/>
                    <a:pt x="8449" y="128"/>
                  </a:cubicBezTo>
                  <a:cubicBezTo>
                    <a:pt x="8019" y="42"/>
                    <a:pt x="7579" y="1"/>
                    <a:pt x="71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755;p28">
              <a:extLst>
                <a:ext uri="{FF2B5EF4-FFF2-40B4-BE49-F238E27FC236}">
                  <a16:creationId xmlns:a16="http://schemas.microsoft.com/office/drawing/2014/main" id="{AC7DE227-C728-1673-044F-E99F59963B8B}"/>
                </a:ext>
              </a:extLst>
            </p:cNvPr>
            <p:cNvSpPr/>
            <p:nvPr/>
          </p:nvSpPr>
          <p:spPr>
            <a:xfrm>
              <a:off x="8469000" y="1794800"/>
              <a:ext cx="226450" cy="282975"/>
            </a:xfrm>
            <a:custGeom>
              <a:avLst/>
              <a:gdLst/>
              <a:ahLst/>
              <a:cxnLst/>
              <a:rect l="l" t="t" r="r" b="b"/>
              <a:pathLst>
                <a:path w="9058" h="11319" extrusionOk="0">
                  <a:moveTo>
                    <a:pt x="7123" y="0"/>
                  </a:moveTo>
                  <a:cubicBezTo>
                    <a:pt x="7040" y="0"/>
                    <a:pt x="6956" y="5"/>
                    <a:pt x="6871" y="16"/>
                  </a:cubicBezTo>
                  <a:cubicBezTo>
                    <a:pt x="5899" y="130"/>
                    <a:pt x="4881" y="181"/>
                    <a:pt x="3970" y="511"/>
                  </a:cubicBezTo>
                  <a:cubicBezTo>
                    <a:pt x="2113" y="1185"/>
                    <a:pt x="743" y="2408"/>
                    <a:pt x="280" y="4453"/>
                  </a:cubicBezTo>
                  <a:cubicBezTo>
                    <a:pt x="51" y="5484"/>
                    <a:pt x="1" y="6511"/>
                    <a:pt x="179" y="7556"/>
                  </a:cubicBezTo>
                  <a:cubicBezTo>
                    <a:pt x="537" y="9629"/>
                    <a:pt x="2008" y="11022"/>
                    <a:pt x="4080" y="11287"/>
                  </a:cubicBezTo>
                  <a:cubicBezTo>
                    <a:pt x="4248" y="11309"/>
                    <a:pt x="4414" y="11319"/>
                    <a:pt x="4578" y="11319"/>
                  </a:cubicBezTo>
                  <a:cubicBezTo>
                    <a:pt x="5677" y="11319"/>
                    <a:pt x="6672" y="10867"/>
                    <a:pt x="7706" y="10572"/>
                  </a:cubicBezTo>
                  <a:cubicBezTo>
                    <a:pt x="7783" y="10549"/>
                    <a:pt x="7879" y="10421"/>
                    <a:pt x="7883" y="10334"/>
                  </a:cubicBezTo>
                  <a:cubicBezTo>
                    <a:pt x="7925" y="9884"/>
                    <a:pt x="7938" y="9431"/>
                    <a:pt x="7957" y="9041"/>
                  </a:cubicBezTo>
                  <a:cubicBezTo>
                    <a:pt x="6874" y="8963"/>
                    <a:pt x="5912" y="8912"/>
                    <a:pt x="4954" y="8811"/>
                  </a:cubicBezTo>
                  <a:cubicBezTo>
                    <a:pt x="3666" y="8674"/>
                    <a:pt x="2236" y="7391"/>
                    <a:pt x="1916" y="6126"/>
                  </a:cubicBezTo>
                  <a:cubicBezTo>
                    <a:pt x="1558" y="4709"/>
                    <a:pt x="2860" y="2624"/>
                    <a:pt x="4373" y="2257"/>
                  </a:cubicBezTo>
                  <a:cubicBezTo>
                    <a:pt x="4894" y="2129"/>
                    <a:pt x="5410" y="2040"/>
                    <a:pt x="5913" y="2040"/>
                  </a:cubicBezTo>
                  <a:cubicBezTo>
                    <a:pt x="6816" y="2040"/>
                    <a:pt x="7677" y="2329"/>
                    <a:pt x="8452" y="3207"/>
                  </a:cubicBezTo>
                  <a:cubicBezTo>
                    <a:pt x="8668" y="2473"/>
                    <a:pt x="8878" y="1854"/>
                    <a:pt x="9020" y="1217"/>
                  </a:cubicBezTo>
                  <a:cubicBezTo>
                    <a:pt x="9057" y="1051"/>
                    <a:pt x="8952" y="759"/>
                    <a:pt x="8809" y="658"/>
                  </a:cubicBezTo>
                  <a:cubicBezTo>
                    <a:pt x="8307" y="290"/>
                    <a:pt x="7749" y="0"/>
                    <a:pt x="7123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756;p28">
              <a:extLst>
                <a:ext uri="{FF2B5EF4-FFF2-40B4-BE49-F238E27FC236}">
                  <a16:creationId xmlns:a16="http://schemas.microsoft.com/office/drawing/2014/main" id="{B57CB652-B71E-547C-546C-9FD6DE81A582}"/>
                </a:ext>
              </a:extLst>
            </p:cNvPr>
            <p:cNvSpPr/>
            <p:nvPr/>
          </p:nvSpPr>
          <p:spPr>
            <a:xfrm>
              <a:off x="8268000" y="2156200"/>
              <a:ext cx="351575" cy="357475"/>
            </a:xfrm>
            <a:custGeom>
              <a:avLst/>
              <a:gdLst/>
              <a:ahLst/>
              <a:cxnLst/>
              <a:rect l="l" t="t" r="r" b="b"/>
              <a:pathLst>
                <a:path w="14063" h="14299" extrusionOk="0">
                  <a:moveTo>
                    <a:pt x="10652" y="933"/>
                  </a:moveTo>
                  <a:cubicBezTo>
                    <a:pt x="11454" y="1520"/>
                    <a:pt x="12160" y="2061"/>
                    <a:pt x="12898" y="2556"/>
                  </a:cubicBezTo>
                  <a:cubicBezTo>
                    <a:pt x="13210" y="2767"/>
                    <a:pt x="13282" y="2964"/>
                    <a:pt x="13159" y="3321"/>
                  </a:cubicBezTo>
                  <a:cubicBezTo>
                    <a:pt x="12207" y="6011"/>
                    <a:pt x="11266" y="8706"/>
                    <a:pt x="10336" y="11407"/>
                  </a:cubicBezTo>
                  <a:cubicBezTo>
                    <a:pt x="10098" y="12094"/>
                    <a:pt x="9896" y="12800"/>
                    <a:pt x="9640" y="13611"/>
                  </a:cubicBezTo>
                  <a:cubicBezTo>
                    <a:pt x="8898" y="13392"/>
                    <a:pt x="8140" y="13167"/>
                    <a:pt x="7366" y="12938"/>
                  </a:cubicBezTo>
                  <a:cubicBezTo>
                    <a:pt x="7742" y="11884"/>
                    <a:pt x="8081" y="10898"/>
                    <a:pt x="8457" y="9926"/>
                  </a:cubicBezTo>
                  <a:cubicBezTo>
                    <a:pt x="8664" y="9395"/>
                    <a:pt x="8548" y="8958"/>
                    <a:pt x="8100" y="8674"/>
                  </a:cubicBezTo>
                  <a:cubicBezTo>
                    <a:pt x="7595" y="8359"/>
                    <a:pt x="7050" y="8079"/>
                    <a:pt x="6482" y="7900"/>
                  </a:cubicBezTo>
                  <a:cubicBezTo>
                    <a:pt x="6452" y="7890"/>
                    <a:pt x="6419" y="7886"/>
                    <a:pt x="6384" y="7886"/>
                  </a:cubicBezTo>
                  <a:cubicBezTo>
                    <a:pt x="6167" y="7886"/>
                    <a:pt x="5858" y="8050"/>
                    <a:pt x="5693" y="8212"/>
                  </a:cubicBezTo>
                  <a:cubicBezTo>
                    <a:pt x="4763" y="9120"/>
                    <a:pt x="3878" y="10068"/>
                    <a:pt x="2971" y="10999"/>
                  </a:cubicBezTo>
                  <a:cubicBezTo>
                    <a:pt x="2598" y="11378"/>
                    <a:pt x="2352" y="11574"/>
                    <a:pt x="2106" y="11574"/>
                  </a:cubicBezTo>
                  <a:cubicBezTo>
                    <a:pt x="1834" y="11574"/>
                    <a:pt x="1564" y="11336"/>
                    <a:pt x="1124" y="10843"/>
                  </a:cubicBezTo>
                  <a:cubicBezTo>
                    <a:pt x="4322" y="7515"/>
                    <a:pt x="7531" y="4179"/>
                    <a:pt x="10652" y="933"/>
                  </a:cubicBezTo>
                  <a:close/>
                  <a:moveTo>
                    <a:pt x="10785" y="1"/>
                  </a:moveTo>
                  <a:cubicBezTo>
                    <a:pt x="10613" y="1"/>
                    <a:pt x="10444" y="87"/>
                    <a:pt x="10264" y="267"/>
                  </a:cubicBezTo>
                  <a:cubicBezTo>
                    <a:pt x="9118" y="1422"/>
                    <a:pt x="7949" y="2554"/>
                    <a:pt x="6825" y="3738"/>
                  </a:cubicBezTo>
                  <a:cubicBezTo>
                    <a:pt x="4823" y="5850"/>
                    <a:pt x="2852" y="7991"/>
                    <a:pt x="867" y="10118"/>
                  </a:cubicBezTo>
                  <a:cubicBezTo>
                    <a:pt x="1" y="11044"/>
                    <a:pt x="20" y="11212"/>
                    <a:pt x="1078" y="11933"/>
                  </a:cubicBezTo>
                  <a:cubicBezTo>
                    <a:pt x="1156" y="11984"/>
                    <a:pt x="1234" y="12028"/>
                    <a:pt x="1312" y="12075"/>
                  </a:cubicBezTo>
                  <a:cubicBezTo>
                    <a:pt x="1709" y="12313"/>
                    <a:pt x="1974" y="12441"/>
                    <a:pt x="2214" y="12441"/>
                  </a:cubicBezTo>
                  <a:cubicBezTo>
                    <a:pt x="2496" y="12441"/>
                    <a:pt x="2745" y="12264"/>
                    <a:pt x="3136" y="11883"/>
                  </a:cubicBezTo>
                  <a:cubicBezTo>
                    <a:pt x="4038" y="11003"/>
                    <a:pt x="4928" y="10109"/>
                    <a:pt x="5803" y="9202"/>
                  </a:cubicBezTo>
                  <a:cubicBezTo>
                    <a:pt x="6145" y="8846"/>
                    <a:pt x="6309" y="8686"/>
                    <a:pt x="6520" y="8686"/>
                  </a:cubicBezTo>
                  <a:cubicBezTo>
                    <a:pt x="6694" y="8686"/>
                    <a:pt x="6899" y="8794"/>
                    <a:pt x="7261" y="8990"/>
                  </a:cubicBezTo>
                  <a:cubicBezTo>
                    <a:pt x="7732" y="9252"/>
                    <a:pt x="7852" y="9537"/>
                    <a:pt x="7623" y="10050"/>
                  </a:cubicBezTo>
                  <a:cubicBezTo>
                    <a:pt x="7247" y="10903"/>
                    <a:pt x="6939" y="11782"/>
                    <a:pt x="6609" y="12658"/>
                  </a:cubicBezTo>
                  <a:cubicBezTo>
                    <a:pt x="6468" y="13024"/>
                    <a:pt x="6390" y="13414"/>
                    <a:pt x="6866" y="13574"/>
                  </a:cubicBezTo>
                  <a:cubicBezTo>
                    <a:pt x="7623" y="13822"/>
                    <a:pt x="8397" y="14028"/>
                    <a:pt x="9163" y="14248"/>
                  </a:cubicBezTo>
                  <a:cubicBezTo>
                    <a:pt x="9231" y="14266"/>
                    <a:pt x="9300" y="14285"/>
                    <a:pt x="9368" y="14299"/>
                  </a:cubicBezTo>
                  <a:cubicBezTo>
                    <a:pt x="9382" y="14257"/>
                    <a:pt x="9391" y="14217"/>
                    <a:pt x="9405" y="14175"/>
                  </a:cubicBezTo>
                  <a:cubicBezTo>
                    <a:pt x="9528" y="14175"/>
                    <a:pt x="9656" y="14192"/>
                    <a:pt x="9778" y="14192"/>
                  </a:cubicBezTo>
                  <a:cubicBezTo>
                    <a:pt x="9857" y="14192"/>
                    <a:pt x="9933" y="14185"/>
                    <a:pt x="10005" y="14162"/>
                  </a:cubicBezTo>
                  <a:cubicBezTo>
                    <a:pt x="10175" y="14111"/>
                    <a:pt x="10400" y="13979"/>
                    <a:pt x="10450" y="13832"/>
                  </a:cubicBezTo>
                  <a:cubicBezTo>
                    <a:pt x="11142" y="11806"/>
                    <a:pt x="11816" y="9775"/>
                    <a:pt x="12472" y="7740"/>
                  </a:cubicBezTo>
                  <a:cubicBezTo>
                    <a:pt x="12953" y="6246"/>
                    <a:pt x="13389" y="4738"/>
                    <a:pt x="13856" y="3239"/>
                  </a:cubicBezTo>
                  <a:cubicBezTo>
                    <a:pt x="14062" y="2579"/>
                    <a:pt x="13788" y="2176"/>
                    <a:pt x="13265" y="1808"/>
                  </a:cubicBezTo>
                  <a:cubicBezTo>
                    <a:pt x="12596" y="1337"/>
                    <a:pt x="11958" y="819"/>
                    <a:pt x="11350" y="277"/>
                  </a:cubicBezTo>
                  <a:cubicBezTo>
                    <a:pt x="11148" y="96"/>
                    <a:pt x="10965" y="1"/>
                    <a:pt x="1078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757;p28">
              <a:extLst>
                <a:ext uri="{FF2B5EF4-FFF2-40B4-BE49-F238E27FC236}">
                  <a16:creationId xmlns:a16="http://schemas.microsoft.com/office/drawing/2014/main" id="{E4569A00-A62E-B17E-E0E2-3783E304F578}"/>
                </a:ext>
              </a:extLst>
            </p:cNvPr>
            <p:cNvSpPr/>
            <p:nvPr/>
          </p:nvSpPr>
          <p:spPr>
            <a:xfrm>
              <a:off x="8296075" y="2179525"/>
              <a:ext cx="304025" cy="316975"/>
            </a:xfrm>
            <a:custGeom>
              <a:avLst/>
              <a:gdLst/>
              <a:ahLst/>
              <a:cxnLst/>
              <a:rect l="l" t="t" r="r" b="b"/>
              <a:pathLst>
                <a:path w="12161" h="12679" extrusionOk="0">
                  <a:moveTo>
                    <a:pt x="9630" y="2783"/>
                  </a:moveTo>
                  <a:cubicBezTo>
                    <a:pt x="10198" y="2796"/>
                    <a:pt x="10396" y="3062"/>
                    <a:pt x="10231" y="3488"/>
                  </a:cubicBezTo>
                  <a:cubicBezTo>
                    <a:pt x="10034" y="3997"/>
                    <a:pt x="9754" y="4478"/>
                    <a:pt x="9571" y="4993"/>
                  </a:cubicBezTo>
                  <a:cubicBezTo>
                    <a:pt x="9369" y="5538"/>
                    <a:pt x="9218" y="6102"/>
                    <a:pt x="9085" y="6665"/>
                  </a:cubicBezTo>
                  <a:cubicBezTo>
                    <a:pt x="9014" y="6962"/>
                    <a:pt x="8872" y="7213"/>
                    <a:pt x="8645" y="7213"/>
                  </a:cubicBezTo>
                  <a:cubicBezTo>
                    <a:pt x="8578" y="7213"/>
                    <a:pt x="8503" y="7191"/>
                    <a:pt x="8420" y="7141"/>
                  </a:cubicBezTo>
                  <a:cubicBezTo>
                    <a:pt x="7710" y="6715"/>
                    <a:pt x="7045" y="6201"/>
                    <a:pt x="6403" y="5675"/>
                  </a:cubicBezTo>
                  <a:cubicBezTo>
                    <a:pt x="6087" y="5418"/>
                    <a:pt x="6184" y="5078"/>
                    <a:pt x="6509" y="4840"/>
                  </a:cubicBezTo>
                  <a:cubicBezTo>
                    <a:pt x="7353" y="4231"/>
                    <a:pt x="8195" y="3616"/>
                    <a:pt x="9053" y="3025"/>
                  </a:cubicBezTo>
                  <a:cubicBezTo>
                    <a:pt x="9254" y="2888"/>
                    <a:pt x="9511" y="2829"/>
                    <a:pt x="9630" y="2783"/>
                  </a:cubicBezTo>
                  <a:close/>
                  <a:moveTo>
                    <a:pt x="9529" y="0"/>
                  </a:moveTo>
                  <a:cubicBezTo>
                    <a:pt x="6409" y="3246"/>
                    <a:pt x="3199" y="6582"/>
                    <a:pt x="0" y="9910"/>
                  </a:cubicBezTo>
                  <a:cubicBezTo>
                    <a:pt x="440" y="10403"/>
                    <a:pt x="711" y="10641"/>
                    <a:pt x="982" y="10641"/>
                  </a:cubicBezTo>
                  <a:cubicBezTo>
                    <a:pt x="1229" y="10641"/>
                    <a:pt x="1475" y="10445"/>
                    <a:pt x="1848" y="10066"/>
                  </a:cubicBezTo>
                  <a:cubicBezTo>
                    <a:pt x="2755" y="9135"/>
                    <a:pt x="3639" y="8187"/>
                    <a:pt x="4570" y="7279"/>
                  </a:cubicBezTo>
                  <a:cubicBezTo>
                    <a:pt x="4735" y="7117"/>
                    <a:pt x="5043" y="6953"/>
                    <a:pt x="5260" y="6953"/>
                  </a:cubicBezTo>
                  <a:cubicBezTo>
                    <a:pt x="5296" y="6953"/>
                    <a:pt x="5329" y="6957"/>
                    <a:pt x="5359" y="6967"/>
                  </a:cubicBezTo>
                  <a:cubicBezTo>
                    <a:pt x="5927" y="7146"/>
                    <a:pt x="6472" y="7426"/>
                    <a:pt x="6977" y="7741"/>
                  </a:cubicBezTo>
                  <a:cubicBezTo>
                    <a:pt x="7425" y="8025"/>
                    <a:pt x="7540" y="8462"/>
                    <a:pt x="7333" y="8993"/>
                  </a:cubicBezTo>
                  <a:cubicBezTo>
                    <a:pt x="6958" y="9965"/>
                    <a:pt x="6619" y="10951"/>
                    <a:pt x="6243" y="12005"/>
                  </a:cubicBezTo>
                  <a:cubicBezTo>
                    <a:pt x="7016" y="12234"/>
                    <a:pt x="7773" y="12459"/>
                    <a:pt x="8516" y="12678"/>
                  </a:cubicBezTo>
                  <a:cubicBezTo>
                    <a:pt x="8773" y="11867"/>
                    <a:pt x="8974" y="11161"/>
                    <a:pt x="9213" y="10474"/>
                  </a:cubicBezTo>
                  <a:cubicBezTo>
                    <a:pt x="10142" y="7774"/>
                    <a:pt x="11083" y="5079"/>
                    <a:pt x="12036" y="2388"/>
                  </a:cubicBezTo>
                  <a:cubicBezTo>
                    <a:pt x="12160" y="2031"/>
                    <a:pt x="12087" y="1834"/>
                    <a:pt x="11775" y="1623"/>
                  </a:cubicBezTo>
                  <a:cubicBezTo>
                    <a:pt x="11037" y="1128"/>
                    <a:pt x="10332" y="587"/>
                    <a:pt x="952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758;p28">
              <a:extLst>
                <a:ext uri="{FF2B5EF4-FFF2-40B4-BE49-F238E27FC236}">
                  <a16:creationId xmlns:a16="http://schemas.microsoft.com/office/drawing/2014/main" id="{897484BB-3164-98F3-EBDD-8C2EDCBE528B}"/>
                </a:ext>
              </a:extLst>
            </p:cNvPr>
            <p:cNvSpPr/>
            <p:nvPr/>
          </p:nvSpPr>
          <p:spPr>
            <a:xfrm>
              <a:off x="8448250" y="2249075"/>
              <a:ext cx="107725" cy="110775"/>
            </a:xfrm>
            <a:custGeom>
              <a:avLst/>
              <a:gdLst/>
              <a:ahLst/>
              <a:cxnLst/>
              <a:rect l="l" t="t" r="r" b="b"/>
              <a:pathLst>
                <a:path w="4309" h="4431" extrusionOk="0">
                  <a:moveTo>
                    <a:pt x="3048" y="1141"/>
                  </a:moveTo>
                  <a:lnTo>
                    <a:pt x="3048" y="1141"/>
                  </a:lnTo>
                  <a:cubicBezTo>
                    <a:pt x="2704" y="1985"/>
                    <a:pt x="2430" y="2673"/>
                    <a:pt x="2127" y="3419"/>
                  </a:cubicBezTo>
                  <a:cubicBezTo>
                    <a:pt x="1770" y="3196"/>
                    <a:pt x="1398" y="2961"/>
                    <a:pt x="939" y="2677"/>
                  </a:cubicBezTo>
                  <a:cubicBezTo>
                    <a:pt x="1650" y="2159"/>
                    <a:pt x="2287" y="1696"/>
                    <a:pt x="3048" y="1141"/>
                  </a:cubicBezTo>
                  <a:close/>
                  <a:moveTo>
                    <a:pt x="3543" y="1"/>
                  </a:moveTo>
                  <a:cubicBezTo>
                    <a:pt x="3424" y="47"/>
                    <a:pt x="3167" y="106"/>
                    <a:pt x="2966" y="243"/>
                  </a:cubicBezTo>
                  <a:cubicBezTo>
                    <a:pt x="2108" y="834"/>
                    <a:pt x="1265" y="1449"/>
                    <a:pt x="422" y="2058"/>
                  </a:cubicBezTo>
                  <a:cubicBezTo>
                    <a:pt x="97" y="2296"/>
                    <a:pt x="0" y="2635"/>
                    <a:pt x="316" y="2892"/>
                  </a:cubicBezTo>
                  <a:cubicBezTo>
                    <a:pt x="958" y="3419"/>
                    <a:pt x="1623" y="3933"/>
                    <a:pt x="2333" y="4359"/>
                  </a:cubicBezTo>
                  <a:cubicBezTo>
                    <a:pt x="2416" y="4408"/>
                    <a:pt x="2490" y="4430"/>
                    <a:pt x="2558" y="4430"/>
                  </a:cubicBezTo>
                  <a:cubicBezTo>
                    <a:pt x="2785" y="4430"/>
                    <a:pt x="2927" y="4180"/>
                    <a:pt x="2998" y="3882"/>
                  </a:cubicBezTo>
                  <a:cubicBezTo>
                    <a:pt x="3131" y="3319"/>
                    <a:pt x="3282" y="2755"/>
                    <a:pt x="3484" y="2210"/>
                  </a:cubicBezTo>
                  <a:cubicBezTo>
                    <a:pt x="3667" y="1696"/>
                    <a:pt x="3947" y="1215"/>
                    <a:pt x="4144" y="706"/>
                  </a:cubicBezTo>
                  <a:cubicBezTo>
                    <a:pt x="4309" y="280"/>
                    <a:pt x="4111" y="14"/>
                    <a:pt x="35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759;p28">
              <a:extLst>
                <a:ext uri="{FF2B5EF4-FFF2-40B4-BE49-F238E27FC236}">
                  <a16:creationId xmlns:a16="http://schemas.microsoft.com/office/drawing/2014/main" id="{15344CD3-76CF-A129-EE55-295DD0A44348}"/>
                </a:ext>
              </a:extLst>
            </p:cNvPr>
            <p:cNvSpPr/>
            <p:nvPr/>
          </p:nvSpPr>
          <p:spPr>
            <a:xfrm>
              <a:off x="8099100" y="1941550"/>
              <a:ext cx="366950" cy="360725"/>
            </a:xfrm>
            <a:custGeom>
              <a:avLst/>
              <a:gdLst/>
              <a:ahLst/>
              <a:cxnLst/>
              <a:rect l="l" t="t" r="r" b="b"/>
              <a:pathLst>
                <a:path w="14678" h="14429" extrusionOk="0">
                  <a:moveTo>
                    <a:pt x="5304" y="659"/>
                  </a:moveTo>
                  <a:cubicBezTo>
                    <a:pt x="5608" y="659"/>
                    <a:pt x="5920" y="684"/>
                    <a:pt x="6243" y="732"/>
                  </a:cubicBezTo>
                  <a:cubicBezTo>
                    <a:pt x="7879" y="980"/>
                    <a:pt x="8746" y="2226"/>
                    <a:pt x="8452" y="3854"/>
                  </a:cubicBezTo>
                  <a:cubicBezTo>
                    <a:pt x="8365" y="4321"/>
                    <a:pt x="8214" y="4775"/>
                    <a:pt x="8136" y="5243"/>
                  </a:cubicBezTo>
                  <a:cubicBezTo>
                    <a:pt x="8108" y="5413"/>
                    <a:pt x="8167" y="5682"/>
                    <a:pt x="8283" y="5760"/>
                  </a:cubicBezTo>
                  <a:cubicBezTo>
                    <a:pt x="8326" y="5789"/>
                    <a:pt x="8391" y="5801"/>
                    <a:pt x="8463" y="5801"/>
                  </a:cubicBezTo>
                  <a:cubicBezTo>
                    <a:pt x="8589" y="5801"/>
                    <a:pt x="8735" y="5762"/>
                    <a:pt x="8819" y="5701"/>
                  </a:cubicBezTo>
                  <a:cubicBezTo>
                    <a:pt x="9451" y="5236"/>
                    <a:pt x="10174" y="5116"/>
                    <a:pt x="10909" y="5116"/>
                  </a:cubicBezTo>
                  <a:cubicBezTo>
                    <a:pt x="10980" y="5116"/>
                    <a:pt x="11050" y="5117"/>
                    <a:pt x="11120" y="5119"/>
                  </a:cubicBezTo>
                  <a:cubicBezTo>
                    <a:pt x="12683" y="5169"/>
                    <a:pt x="13801" y="6957"/>
                    <a:pt x="13224" y="8507"/>
                  </a:cubicBezTo>
                  <a:cubicBezTo>
                    <a:pt x="12696" y="9923"/>
                    <a:pt x="11849" y="11160"/>
                    <a:pt x="10588" y="12018"/>
                  </a:cubicBezTo>
                  <a:cubicBezTo>
                    <a:pt x="9456" y="12783"/>
                    <a:pt x="8268" y="13498"/>
                    <a:pt x="6953" y="13627"/>
                  </a:cubicBezTo>
                  <a:cubicBezTo>
                    <a:pt x="5203" y="10825"/>
                    <a:pt x="3488" y="8076"/>
                    <a:pt x="1770" y="5330"/>
                  </a:cubicBezTo>
                  <a:cubicBezTo>
                    <a:pt x="1581" y="5036"/>
                    <a:pt x="1375" y="4757"/>
                    <a:pt x="1160" y="4483"/>
                  </a:cubicBezTo>
                  <a:cubicBezTo>
                    <a:pt x="687" y="3863"/>
                    <a:pt x="651" y="3427"/>
                    <a:pt x="1127" y="2819"/>
                  </a:cubicBezTo>
                  <a:cubicBezTo>
                    <a:pt x="2230" y="1404"/>
                    <a:pt x="3623" y="659"/>
                    <a:pt x="5304" y="659"/>
                  </a:cubicBezTo>
                  <a:close/>
                  <a:moveTo>
                    <a:pt x="5277" y="1"/>
                  </a:moveTo>
                  <a:cubicBezTo>
                    <a:pt x="3394" y="1"/>
                    <a:pt x="1755" y="877"/>
                    <a:pt x="564" y="2529"/>
                  </a:cubicBezTo>
                  <a:cubicBezTo>
                    <a:pt x="276" y="2933"/>
                    <a:pt x="188" y="3478"/>
                    <a:pt x="32" y="3964"/>
                  </a:cubicBezTo>
                  <a:cubicBezTo>
                    <a:pt x="1" y="4070"/>
                    <a:pt x="32" y="4235"/>
                    <a:pt x="97" y="4327"/>
                  </a:cubicBezTo>
                  <a:cubicBezTo>
                    <a:pt x="569" y="5005"/>
                    <a:pt x="1096" y="5651"/>
                    <a:pt x="1532" y="6353"/>
                  </a:cubicBezTo>
                  <a:cubicBezTo>
                    <a:pt x="3026" y="8763"/>
                    <a:pt x="4483" y="11197"/>
                    <a:pt x="5974" y="13612"/>
                  </a:cubicBezTo>
                  <a:cubicBezTo>
                    <a:pt x="6313" y="14168"/>
                    <a:pt x="6564" y="14429"/>
                    <a:pt x="6978" y="14429"/>
                  </a:cubicBezTo>
                  <a:cubicBezTo>
                    <a:pt x="7161" y="14429"/>
                    <a:pt x="7377" y="14377"/>
                    <a:pt x="7646" y="14277"/>
                  </a:cubicBezTo>
                  <a:cubicBezTo>
                    <a:pt x="8787" y="13856"/>
                    <a:pt x="9932" y="13365"/>
                    <a:pt x="10950" y="12714"/>
                  </a:cubicBezTo>
                  <a:cubicBezTo>
                    <a:pt x="12444" y="11761"/>
                    <a:pt x="13434" y="10325"/>
                    <a:pt x="13998" y="8653"/>
                  </a:cubicBezTo>
                  <a:cubicBezTo>
                    <a:pt x="14677" y="6631"/>
                    <a:pt x="13196" y="4418"/>
                    <a:pt x="11124" y="4326"/>
                  </a:cubicBezTo>
                  <a:cubicBezTo>
                    <a:pt x="11072" y="4323"/>
                    <a:pt x="11019" y="4322"/>
                    <a:pt x="10965" y="4322"/>
                  </a:cubicBezTo>
                  <a:cubicBezTo>
                    <a:pt x="10357" y="4322"/>
                    <a:pt x="9739" y="4479"/>
                    <a:pt x="9094" y="4555"/>
                  </a:cubicBezTo>
                  <a:cubicBezTo>
                    <a:pt x="9136" y="4258"/>
                    <a:pt x="9172" y="3955"/>
                    <a:pt x="9218" y="3652"/>
                  </a:cubicBezTo>
                  <a:cubicBezTo>
                    <a:pt x="9415" y="2268"/>
                    <a:pt x="8554" y="678"/>
                    <a:pt x="7206" y="288"/>
                  </a:cubicBezTo>
                  <a:cubicBezTo>
                    <a:pt x="6541" y="95"/>
                    <a:pt x="5896" y="1"/>
                    <a:pt x="52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760;p28">
              <a:extLst>
                <a:ext uri="{FF2B5EF4-FFF2-40B4-BE49-F238E27FC236}">
                  <a16:creationId xmlns:a16="http://schemas.microsoft.com/office/drawing/2014/main" id="{39F8F0EB-3CF9-219E-FFB6-8CD0DEF91CD8}"/>
                </a:ext>
              </a:extLst>
            </p:cNvPr>
            <p:cNvSpPr/>
            <p:nvPr/>
          </p:nvSpPr>
          <p:spPr>
            <a:xfrm>
              <a:off x="8115375" y="1958025"/>
              <a:ext cx="328750" cy="324175"/>
            </a:xfrm>
            <a:custGeom>
              <a:avLst/>
              <a:gdLst/>
              <a:ahLst/>
              <a:cxnLst/>
              <a:rect l="l" t="t" r="r" b="b"/>
              <a:pathLst>
                <a:path w="13150" h="12967" extrusionOk="0">
                  <a:moveTo>
                    <a:pt x="4245" y="2008"/>
                  </a:moveTo>
                  <a:cubicBezTo>
                    <a:pt x="4992" y="2040"/>
                    <a:pt x="5551" y="2256"/>
                    <a:pt x="5853" y="2892"/>
                  </a:cubicBezTo>
                  <a:cubicBezTo>
                    <a:pt x="6147" y="3507"/>
                    <a:pt x="5940" y="4047"/>
                    <a:pt x="5528" y="4510"/>
                  </a:cubicBezTo>
                  <a:cubicBezTo>
                    <a:pt x="5129" y="4960"/>
                    <a:pt x="4698" y="5382"/>
                    <a:pt x="4240" y="5771"/>
                  </a:cubicBezTo>
                  <a:cubicBezTo>
                    <a:pt x="4206" y="5802"/>
                    <a:pt x="4137" y="5817"/>
                    <a:pt x="4059" y="5817"/>
                  </a:cubicBezTo>
                  <a:cubicBezTo>
                    <a:pt x="3930" y="5817"/>
                    <a:pt x="3777" y="5778"/>
                    <a:pt x="3717" y="5711"/>
                  </a:cubicBezTo>
                  <a:cubicBezTo>
                    <a:pt x="3168" y="5130"/>
                    <a:pt x="2608" y="4543"/>
                    <a:pt x="2159" y="3883"/>
                  </a:cubicBezTo>
                  <a:cubicBezTo>
                    <a:pt x="2017" y="3677"/>
                    <a:pt x="2099" y="3136"/>
                    <a:pt x="2282" y="2938"/>
                  </a:cubicBezTo>
                  <a:cubicBezTo>
                    <a:pt x="2814" y="2361"/>
                    <a:pt x="3520" y="2044"/>
                    <a:pt x="4245" y="2008"/>
                  </a:cubicBezTo>
                  <a:close/>
                  <a:moveTo>
                    <a:pt x="8507" y="7257"/>
                  </a:moveTo>
                  <a:cubicBezTo>
                    <a:pt x="9424" y="7357"/>
                    <a:pt x="9832" y="7572"/>
                    <a:pt x="10057" y="8164"/>
                  </a:cubicBezTo>
                  <a:cubicBezTo>
                    <a:pt x="10322" y="8864"/>
                    <a:pt x="10175" y="9535"/>
                    <a:pt x="9584" y="10052"/>
                  </a:cubicBezTo>
                  <a:cubicBezTo>
                    <a:pt x="9130" y="10450"/>
                    <a:pt x="8626" y="10785"/>
                    <a:pt x="8158" y="11170"/>
                  </a:cubicBezTo>
                  <a:cubicBezTo>
                    <a:pt x="8023" y="11281"/>
                    <a:pt x="7903" y="11333"/>
                    <a:pt x="7795" y="11333"/>
                  </a:cubicBezTo>
                  <a:cubicBezTo>
                    <a:pt x="7642" y="11333"/>
                    <a:pt x="7511" y="11229"/>
                    <a:pt x="7394" y="11033"/>
                  </a:cubicBezTo>
                  <a:cubicBezTo>
                    <a:pt x="6953" y="10295"/>
                    <a:pt x="6513" y="9562"/>
                    <a:pt x="6092" y="8810"/>
                  </a:cubicBezTo>
                  <a:cubicBezTo>
                    <a:pt x="5831" y="8342"/>
                    <a:pt x="5940" y="7994"/>
                    <a:pt x="6458" y="7815"/>
                  </a:cubicBezTo>
                  <a:cubicBezTo>
                    <a:pt x="7127" y="7591"/>
                    <a:pt x="7824" y="7440"/>
                    <a:pt x="8507" y="7257"/>
                  </a:cubicBezTo>
                  <a:close/>
                  <a:moveTo>
                    <a:pt x="4653" y="0"/>
                  </a:moveTo>
                  <a:cubicBezTo>
                    <a:pt x="2972" y="0"/>
                    <a:pt x="1580" y="745"/>
                    <a:pt x="477" y="2160"/>
                  </a:cubicBezTo>
                  <a:cubicBezTo>
                    <a:pt x="0" y="2768"/>
                    <a:pt x="36" y="3204"/>
                    <a:pt x="509" y="3824"/>
                  </a:cubicBezTo>
                  <a:cubicBezTo>
                    <a:pt x="724" y="4098"/>
                    <a:pt x="930" y="4377"/>
                    <a:pt x="1119" y="4671"/>
                  </a:cubicBezTo>
                  <a:cubicBezTo>
                    <a:pt x="2837" y="7417"/>
                    <a:pt x="4552" y="10166"/>
                    <a:pt x="6302" y="12967"/>
                  </a:cubicBezTo>
                  <a:cubicBezTo>
                    <a:pt x="7617" y="12839"/>
                    <a:pt x="8805" y="12124"/>
                    <a:pt x="9937" y="11359"/>
                  </a:cubicBezTo>
                  <a:cubicBezTo>
                    <a:pt x="11197" y="10501"/>
                    <a:pt x="12045" y="9264"/>
                    <a:pt x="12573" y="7848"/>
                  </a:cubicBezTo>
                  <a:cubicBezTo>
                    <a:pt x="13150" y="6298"/>
                    <a:pt x="12032" y="4510"/>
                    <a:pt x="10469" y="4460"/>
                  </a:cubicBezTo>
                  <a:cubicBezTo>
                    <a:pt x="10399" y="4458"/>
                    <a:pt x="10329" y="4457"/>
                    <a:pt x="10259" y="4457"/>
                  </a:cubicBezTo>
                  <a:cubicBezTo>
                    <a:pt x="9524" y="4457"/>
                    <a:pt x="8800" y="4577"/>
                    <a:pt x="8168" y="5042"/>
                  </a:cubicBezTo>
                  <a:cubicBezTo>
                    <a:pt x="8084" y="5103"/>
                    <a:pt x="7938" y="5142"/>
                    <a:pt x="7812" y="5142"/>
                  </a:cubicBezTo>
                  <a:cubicBezTo>
                    <a:pt x="7740" y="5142"/>
                    <a:pt x="7675" y="5130"/>
                    <a:pt x="7632" y="5101"/>
                  </a:cubicBezTo>
                  <a:cubicBezTo>
                    <a:pt x="7516" y="5023"/>
                    <a:pt x="7457" y="4754"/>
                    <a:pt x="7485" y="4584"/>
                  </a:cubicBezTo>
                  <a:cubicBezTo>
                    <a:pt x="7563" y="4116"/>
                    <a:pt x="7714" y="3662"/>
                    <a:pt x="7802" y="3195"/>
                  </a:cubicBezTo>
                  <a:cubicBezTo>
                    <a:pt x="8095" y="1568"/>
                    <a:pt x="7228" y="321"/>
                    <a:pt x="5592" y="73"/>
                  </a:cubicBezTo>
                  <a:cubicBezTo>
                    <a:pt x="5269" y="25"/>
                    <a:pt x="4957" y="0"/>
                    <a:pt x="4653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761;p28">
              <a:extLst>
                <a:ext uri="{FF2B5EF4-FFF2-40B4-BE49-F238E27FC236}">
                  <a16:creationId xmlns:a16="http://schemas.microsoft.com/office/drawing/2014/main" id="{F2985032-FE74-9C4F-B390-73B56CAE9F2E}"/>
                </a:ext>
              </a:extLst>
            </p:cNvPr>
            <p:cNvSpPr/>
            <p:nvPr/>
          </p:nvSpPr>
          <p:spPr>
            <a:xfrm>
              <a:off x="8261100" y="2139425"/>
              <a:ext cx="112350" cy="101950"/>
            </a:xfrm>
            <a:custGeom>
              <a:avLst/>
              <a:gdLst/>
              <a:ahLst/>
              <a:cxnLst/>
              <a:rect l="l" t="t" r="r" b="b"/>
              <a:pathLst>
                <a:path w="4494" h="4078" extrusionOk="0">
                  <a:moveTo>
                    <a:pt x="2797" y="741"/>
                  </a:moveTo>
                  <a:cubicBezTo>
                    <a:pt x="3048" y="741"/>
                    <a:pt x="3463" y="907"/>
                    <a:pt x="3480" y="1032"/>
                  </a:cubicBezTo>
                  <a:cubicBezTo>
                    <a:pt x="3526" y="1375"/>
                    <a:pt x="3484" y="1825"/>
                    <a:pt x="3283" y="2081"/>
                  </a:cubicBezTo>
                  <a:cubicBezTo>
                    <a:pt x="2958" y="2502"/>
                    <a:pt x="2476" y="2805"/>
                    <a:pt x="2051" y="3167"/>
                  </a:cubicBezTo>
                  <a:cubicBezTo>
                    <a:pt x="1601" y="2525"/>
                    <a:pt x="1170" y="1907"/>
                    <a:pt x="625" y="1123"/>
                  </a:cubicBezTo>
                  <a:cubicBezTo>
                    <a:pt x="1372" y="981"/>
                    <a:pt x="2055" y="815"/>
                    <a:pt x="2751" y="743"/>
                  </a:cubicBezTo>
                  <a:cubicBezTo>
                    <a:pt x="2766" y="742"/>
                    <a:pt x="2781" y="741"/>
                    <a:pt x="2797" y="741"/>
                  </a:cubicBezTo>
                  <a:close/>
                  <a:moveTo>
                    <a:pt x="2678" y="1"/>
                  </a:moveTo>
                  <a:cubicBezTo>
                    <a:pt x="1995" y="184"/>
                    <a:pt x="1298" y="335"/>
                    <a:pt x="629" y="560"/>
                  </a:cubicBezTo>
                  <a:cubicBezTo>
                    <a:pt x="111" y="739"/>
                    <a:pt x="1" y="1086"/>
                    <a:pt x="262" y="1555"/>
                  </a:cubicBezTo>
                  <a:cubicBezTo>
                    <a:pt x="684" y="2306"/>
                    <a:pt x="1124" y="3040"/>
                    <a:pt x="1564" y="3777"/>
                  </a:cubicBezTo>
                  <a:cubicBezTo>
                    <a:pt x="1682" y="3973"/>
                    <a:pt x="1812" y="4077"/>
                    <a:pt x="1965" y="4077"/>
                  </a:cubicBezTo>
                  <a:cubicBezTo>
                    <a:pt x="2074" y="4077"/>
                    <a:pt x="2194" y="4025"/>
                    <a:pt x="2329" y="3914"/>
                  </a:cubicBezTo>
                  <a:cubicBezTo>
                    <a:pt x="2797" y="3529"/>
                    <a:pt x="3301" y="3194"/>
                    <a:pt x="3755" y="2796"/>
                  </a:cubicBezTo>
                  <a:cubicBezTo>
                    <a:pt x="4346" y="2279"/>
                    <a:pt x="4493" y="1608"/>
                    <a:pt x="4228" y="908"/>
                  </a:cubicBezTo>
                  <a:cubicBezTo>
                    <a:pt x="4003" y="316"/>
                    <a:pt x="3595" y="101"/>
                    <a:pt x="26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762;p28">
              <a:extLst>
                <a:ext uri="{FF2B5EF4-FFF2-40B4-BE49-F238E27FC236}">
                  <a16:creationId xmlns:a16="http://schemas.microsoft.com/office/drawing/2014/main" id="{6DAA991B-D074-B7F7-D7E6-4D0933A0646E}"/>
                </a:ext>
              </a:extLst>
            </p:cNvPr>
            <p:cNvSpPr/>
            <p:nvPr/>
          </p:nvSpPr>
          <p:spPr>
            <a:xfrm>
              <a:off x="8165800" y="2008225"/>
              <a:ext cx="103250" cy="95225"/>
            </a:xfrm>
            <a:custGeom>
              <a:avLst/>
              <a:gdLst/>
              <a:ahLst/>
              <a:cxnLst/>
              <a:rect l="l" t="t" r="r" b="b"/>
              <a:pathLst>
                <a:path w="4130" h="3809" extrusionOk="0">
                  <a:moveTo>
                    <a:pt x="2177" y="619"/>
                  </a:moveTo>
                  <a:cubicBezTo>
                    <a:pt x="2244" y="619"/>
                    <a:pt x="2313" y="623"/>
                    <a:pt x="2383" y="632"/>
                  </a:cubicBezTo>
                  <a:cubicBezTo>
                    <a:pt x="2668" y="669"/>
                    <a:pt x="3015" y="866"/>
                    <a:pt x="3158" y="1100"/>
                  </a:cubicBezTo>
                  <a:cubicBezTo>
                    <a:pt x="3259" y="1269"/>
                    <a:pt x="3153" y="1664"/>
                    <a:pt x="3011" y="1875"/>
                  </a:cubicBezTo>
                  <a:lnTo>
                    <a:pt x="3012" y="1875"/>
                  </a:lnTo>
                  <a:cubicBezTo>
                    <a:pt x="2759" y="2245"/>
                    <a:pt x="2411" y="2548"/>
                    <a:pt x="2104" y="2878"/>
                  </a:cubicBezTo>
                  <a:cubicBezTo>
                    <a:pt x="1631" y="2323"/>
                    <a:pt x="1187" y="1801"/>
                    <a:pt x="733" y="1265"/>
                  </a:cubicBezTo>
                  <a:cubicBezTo>
                    <a:pt x="1052" y="1004"/>
                    <a:pt x="1537" y="619"/>
                    <a:pt x="2177" y="619"/>
                  </a:cubicBezTo>
                  <a:close/>
                  <a:moveTo>
                    <a:pt x="2227" y="0"/>
                  </a:moveTo>
                  <a:cubicBezTo>
                    <a:pt x="1503" y="36"/>
                    <a:pt x="797" y="352"/>
                    <a:pt x="265" y="930"/>
                  </a:cubicBezTo>
                  <a:cubicBezTo>
                    <a:pt x="82" y="1128"/>
                    <a:pt x="0" y="1669"/>
                    <a:pt x="142" y="1875"/>
                  </a:cubicBezTo>
                  <a:cubicBezTo>
                    <a:pt x="591" y="2535"/>
                    <a:pt x="1151" y="3121"/>
                    <a:pt x="1700" y="3703"/>
                  </a:cubicBezTo>
                  <a:cubicBezTo>
                    <a:pt x="1761" y="3769"/>
                    <a:pt x="1914" y="3808"/>
                    <a:pt x="2043" y="3808"/>
                  </a:cubicBezTo>
                  <a:cubicBezTo>
                    <a:pt x="2120" y="3808"/>
                    <a:pt x="2189" y="3794"/>
                    <a:pt x="2223" y="3763"/>
                  </a:cubicBezTo>
                  <a:cubicBezTo>
                    <a:pt x="2681" y="3373"/>
                    <a:pt x="3112" y="2952"/>
                    <a:pt x="3511" y="2502"/>
                  </a:cubicBezTo>
                  <a:cubicBezTo>
                    <a:pt x="3923" y="2039"/>
                    <a:pt x="4130" y="1499"/>
                    <a:pt x="3836" y="884"/>
                  </a:cubicBezTo>
                  <a:cubicBezTo>
                    <a:pt x="3534" y="247"/>
                    <a:pt x="2975" y="32"/>
                    <a:pt x="22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763;p28">
              <a:extLst>
                <a:ext uri="{FF2B5EF4-FFF2-40B4-BE49-F238E27FC236}">
                  <a16:creationId xmlns:a16="http://schemas.microsoft.com/office/drawing/2014/main" id="{BC1EF07D-6FC9-2E09-3F02-2EBE9033121F}"/>
                </a:ext>
              </a:extLst>
            </p:cNvPr>
            <p:cNvSpPr/>
            <p:nvPr/>
          </p:nvSpPr>
          <p:spPr>
            <a:xfrm>
              <a:off x="6292350" y="1906300"/>
              <a:ext cx="1869625" cy="2274450"/>
            </a:xfrm>
            <a:custGeom>
              <a:avLst/>
              <a:gdLst/>
              <a:ahLst/>
              <a:cxnLst/>
              <a:rect l="l" t="t" r="r" b="b"/>
              <a:pathLst>
                <a:path w="74785" h="90978" extrusionOk="0">
                  <a:moveTo>
                    <a:pt x="69167" y="14155"/>
                  </a:moveTo>
                  <a:cubicBezTo>
                    <a:pt x="69879" y="14155"/>
                    <a:pt x="70662" y="14788"/>
                    <a:pt x="71066" y="15786"/>
                  </a:cubicBezTo>
                  <a:cubicBezTo>
                    <a:pt x="71418" y="16662"/>
                    <a:pt x="70892" y="17546"/>
                    <a:pt x="69778" y="17913"/>
                  </a:cubicBezTo>
                  <a:cubicBezTo>
                    <a:pt x="69388" y="16690"/>
                    <a:pt x="69012" y="15489"/>
                    <a:pt x="68637" y="14288"/>
                  </a:cubicBezTo>
                  <a:cubicBezTo>
                    <a:pt x="68804" y="14198"/>
                    <a:pt x="68983" y="14155"/>
                    <a:pt x="69167" y="14155"/>
                  </a:cubicBezTo>
                  <a:close/>
                  <a:moveTo>
                    <a:pt x="67871" y="14613"/>
                  </a:moveTo>
                  <a:cubicBezTo>
                    <a:pt x="68242" y="15823"/>
                    <a:pt x="68605" y="17010"/>
                    <a:pt x="68976" y="18220"/>
                  </a:cubicBezTo>
                  <a:cubicBezTo>
                    <a:pt x="68755" y="18302"/>
                    <a:pt x="68538" y="18341"/>
                    <a:pt x="68330" y="18341"/>
                  </a:cubicBezTo>
                  <a:cubicBezTo>
                    <a:pt x="67618" y="18341"/>
                    <a:pt x="67004" y="17881"/>
                    <a:pt x="66657" y="17098"/>
                  </a:cubicBezTo>
                  <a:cubicBezTo>
                    <a:pt x="66216" y="16107"/>
                    <a:pt x="66584" y="15310"/>
                    <a:pt x="67871" y="14613"/>
                  </a:cubicBezTo>
                  <a:close/>
                  <a:moveTo>
                    <a:pt x="60263" y="16136"/>
                  </a:moveTo>
                  <a:cubicBezTo>
                    <a:pt x="60775" y="16136"/>
                    <a:pt x="61285" y="16298"/>
                    <a:pt x="61660" y="16616"/>
                  </a:cubicBezTo>
                  <a:cubicBezTo>
                    <a:pt x="62495" y="17321"/>
                    <a:pt x="62802" y="18417"/>
                    <a:pt x="62389" y="19325"/>
                  </a:cubicBezTo>
                  <a:cubicBezTo>
                    <a:pt x="61996" y="20205"/>
                    <a:pt x="61216" y="20397"/>
                    <a:pt x="60065" y="20415"/>
                  </a:cubicBezTo>
                  <a:cubicBezTo>
                    <a:pt x="60029" y="20418"/>
                    <a:pt x="59993" y="20420"/>
                    <a:pt x="59955" y="20420"/>
                  </a:cubicBezTo>
                  <a:cubicBezTo>
                    <a:pt x="59421" y="20420"/>
                    <a:pt x="58775" y="20113"/>
                    <a:pt x="58218" y="19582"/>
                  </a:cubicBezTo>
                  <a:cubicBezTo>
                    <a:pt x="57499" y="18894"/>
                    <a:pt x="57476" y="17889"/>
                    <a:pt x="58186" y="17203"/>
                  </a:cubicBezTo>
                  <a:cubicBezTo>
                    <a:pt x="58433" y="16958"/>
                    <a:pt x="58699" y="16733"/>
                    <a:pt x="58979" y="16528"/>
                  </a:cubicBezTo>
                  <a:cubicBezTo>
                    <a:pt x="59346" y="16265"/>
                    <a:pt x="59805" y="16136"/>
                    <a:pt x="60263" y="16136"/>
                  </a:cubicBezTo>
                  <a:close/>
                  <a:moveTo>
                    <a:pt x="59395" y="811"/>
                  </a:moveTo>
                  <a:cubicBezTo>
                    <a:pt x="60489" y="811"/>
                    <a:pt x="61478" y="1230"/>
                    <a:pt x="62228" y="2202"/>
                  </a:cubicBezTo>
                  <a:cubicBezTo>
                    <a:pt x="62329" y="2330"/>
                    <a:pt x="62457" y="2444"/>
                    <a:pt x="62540" y="2582"/>
                  </a:cubicBezTo>
                  <a:cubicBezTo>
                    <a:pt x="63503" y="4131"/>
                    <a:pt x="64973" y="4758"/>
                    <a:pt x="66711" y="4993"/>
                  </a:cubicBezTo>
                  <a:cubicBezTo>
                    <a:pt x="67518" y="5103"/>
                    <a:pt x="68320" y="5355"/>
                    <a:pt x="69090" y="5635"/>
                  </a:cubicBezTo>
                  <a:cubicBezTo>
                    <a:pt x="69791" y="5887"/>
                    <a:pt x="70533" y="7160"/>
                    <a:pt x="70488" y="7853"/>
                  </a:cubicBezTo>
                  <a:cubicBezTo>
                    <a:pt x="70429" y="8824"/>
                    <a:pt x="69302" y="9962"/>
                    <a:pt x="68330" y="10025"/>
                  </a:cubicBezTo>
                  <a:cubicBezTo>
                    <a:pt x="68149" y="10036"/>
                    <a:pt x="67964" y="10045"/>
                    <a:pt x="67781" y="10045"/>
                  </a:cubicBezTo>
                  <a:cubicBezTo>
                    <a:pt x="67653" y="10045"/>
                    <a:pt x="67525" y="10041"/>
                    <a:pt x="67399" y="10030"/>
                  </a:cubicBezTo>
                  <a:cubicBezTo>
                    <a:pt x="67294" y="10020"/>
                    <a:pt x="67193" y="10016"/>
                    <a:pt x="67093" y="10016"/>
                  </a:cubicBezTo>
                  <a:cubicBezTo>
                    <a:pt x="65982" y="10016"/>
                    <a:pt x="65144" y="10589"/>
                    <a:pt x="64590" y="11510"/>
                  </a:cubicBezTo>
                  <a:cubicBezTo>
                    <a:pt x="63990" y="12506"/>
                    <a:pt x="63162" y="12899"/>
                    <a:pt x="62094" y="12899"/>
                  </a:cubicBezTo>
                  <a:cubicBezTo>
                    <a:pt x="62075" y="12899"/>
                    <a:pt x="62055" y="12899"/>
                    <a:pt x="62036" y="12899"/>
                  </a:cubicBezTo>
                  <a:cubicBezTo>
                    <a:pt x="60940" y="12881"/>
                    <a:pt x="59840" y="12849"/>
                    <a:pt x="58750" y="12749"/>
                  </a:cubicBezTo>
                  <a:cubicBezTo>
                    <a:pt x="58550" y="12731"/>
                    <a:pt x="58355" y="12722"/>
                    <a:pt x="58165" y="12722"/>
                  </a:cubicBezTo>
                  <a:cubicBezTo>
                    <a:pt x="56637" y="12722"/>
                    <a:pt x="55418" y="13305"/>
                    <a:pt x="54419" y="14646"/>
                  </a:cubicBezTo>
                  <a:cubicBezTo>
                    <a:pt x="53950" y="15269"/>
                    <a:pt x="54102" y="15660"/>
                    <a:pt x="54285" y="16209"/>
                  </a:cubicBezTo>
                  <a:cubicBezTo>
                    <a:pt x="54546" y="17007"/>
                    <a:pt x="54767" y="17818"/>
                    <a:pt x="55000" y="18624"/>
                  </a:cubicBezTo>
                  <a:cubicBezTo>
                    <a:pt x="55033" y="18731"/>
                    <a:pt x="55078" y="18854"/>
                    <a:pt x="55051" y="18950"/>
                  </a:cubicBezTo>
                  <a:cubicBezTo>
                    <a:pt x="54968" y="19230"/>
                    <a:pt x="54854" y="19505"/>
                    <a:pt x="54749" y="19779"/>
                  </a:cubicBezTo>
                  <a:cubicBezTo>
                    <a:pt x="54487" y="19684"/>
                    <a:pt x="54221" y="19583"/>
                    <a:pt x="53960" y="19482"/>
                  </a:cubicBezTo>
                  <a:cubicBezTo>
                    <a:pt x="53927" y="19468"/>
                    <a:pt x="53900" y="19436"/>
                    <a:pt x="53882" y="19404"/>
                  </a:cubicBezTo>
                  <a:cubicBezTo>
                    <a:pt x="53443" y="18483"/>
                    <a:pt x="52543" y="18492"/>
                    <a:pt x="51728" y="18359"/>
                  </a:cubicBezTo>
                  <a:cubicBezTo>
                    <a:pt x="51646" y="18346"/>
                    <a:pt x="51566" y="18339"/>
                    <a:pt x="51489" y="18339"/>
                  </a:cubicBezTo>
                  <a:cubicBezTo>
                    <a:pt x="50974" y="18339"/>
                    <a:pt x="50581" y="18627"/>
                    <a:pt x="50362" y="19138"/>
                  </a:cubicBezTo>
                  <a:cubicBezTo>
                    <a:pt x="50304" y="19291"/>
                    <a:pt x="50260" y="19449"/>
                    <a:pt x="50229" y="19610"/>
                  </a:cubicBezTo>
                  <a:cubicBezTo>
                    <a:pt x="49848" y="21600"/>
                    <a:pt x="50885" y="23827"/>
                    <a:pt x="52896" y="25097"/>
                  </a:cubicBezTo>
                  <a:cubicBezTo>
                    <a:pt x="52617" y="25298"/>
                    <a:pt x="52420" y="25486"/>
                    <a:pt x="52191" y="25597"/>
                  </a:cubicBezTo>
                  <a:cubicBezTo>
                    <a:pt x="51701" y="25834"/>
                    <a:pt x="51201" y="26067"/>
                    <a:pt x="50683" y="26246"/>
                  </a:cubicBezTo>
                  <a:cubicBezTo>
                    <a:pt x="50491" y="26313"/>
                    <a:pt x="50317" y="26345"/>
                    <a:pt x="50162" y="26345"/>
                  </a:cubicBezTo>
                  <a:cubicBezTo>
                    <a:pt x="49628" y="26345"/>
                    <a:pt x="49331" y="25957"/>
                    <a:pt x="49349" y="25260"/>
                  </a:cubicBezTo>
                  <a:cubicBezTo>
                    <a:pt x="49381" y="23757"/>
                    <a:pt x="49316" y="23674"/>
                    <a:pt x="47854" y="23257"/>
                  </a:cubicBezTo>
                  <a:cubicBezTo>
                    <a:pt x="47484" y="23152"/>
                    <a:pt x="47117" y="23042"/>
                    <a:pt x="46754" y="22914"/>
                  </a:cubicBezTo>
                  <a:cubicBezTo>
                    <a:pt x="45481" y="22451"/>
                    <a:pt x="44756" y="21162"/>
                    <a:pt x="45169" y="19879"/>
                  </a:cubicBezTo>
                  <a:cubicBezTo>
                    <a:pt x="45412" y="19123"/>
                    <a:pt x="45815" y="18413"/>
                    <a:pt x="46218" y="17725"/>
                  </a:cubicBezTo>
                  <a:cubicBezTo>
                    <a:pt x="46640" y="17020"/>
                    <a:pt x="47149" y="16364"/>
                    <a:pt x="47621" y="15690"/>
                  </a:cubicBezTo>
                  <a:cubicBezTo>
                    <a:pt x="47974" y="15195"/>
                    <a:pt x="47993" y="14664"/>
                    <a:pt x="47785" y="14123"/>
                  </a:cubicBezTo>
                  <a:cubicBezTo>
                    <a:pt x="47644" y="13747"/>
                    <a:pt x="47483" y="13371"/>
                    <a:pt x="47291" y="13017"/>
                  </a:cubicBezTo>
                  <a:cubicBezTo>
                    <a:pt x="46328" y="11198"/>
                    <a:pt x="47053" y="8860"/>
                    <a:pt x="48986" y="7853"/>
                  </a:cubicBezTo>
                  <a:cubicBezTo>
                    <a:pt x="49716" y="7476"/>
                    <a:pt x="50463" y="7119"/>
                    <a:pt x="51223" y="6816"/>
                  </a:cubicBezTo>
                  <a:cubicBezTo>
                    <a:pt x="52868" y="6170"/>
                    <a:pt x="54083" y="5084"/>
                    <a:pt x="54890" y="3516"/>
                  </a:cubicBezTo>
                  <a:cubicBezTo>
                    <a:pt x="55678" y="1980"/>
                    <a:pt x="57007" y="1128"/>
                    <a:pt x="58653" y="871"/>
                  </a:cubicBezTo>
                  <a:cubicBezTo>
                    <a:pt x="58904" y="831"/>
                    <a:pt x="59152" y="811"/>
                    <a:pt x="59395" y="811"/>
                  </a:cubicBezTo>
                  <a:close/>
                  <a:moveTo>
                    <a:pt x="48177" y="35014"/>
                  </a:moveTo>
                  <a:cubicBezTo>
                    <a:pt x="48278" y="36564"/>
                    <a:pt x="48837" y="37902"/>
                    <a:pt x="49992" y="38851"/>
                  </a:cubicBezTo>
                  <a:cubicBezTo>
                    <a:pt x="51701" y="40258"/>
                    <a:pt x="53604" y="41354"/>
                    <a:pt x="55868" y="41610"/>
                  </a:cubicBezTo>
                  <a:cubicBezTo>
                    <a:pt x="56652" y="41701"/>
                    <a:pt x="57435" y="41766"/>
                    <a:pt x="58293" y="41853"/>
                  </a:cubicBezTo>
                  <a:cubicBezTo>
                    <a:pt x="58310" y="42151"/>
                    <a:pt x="58343" y="42454"/>
                    <a:pt x="58338" y="42755"/>
                  </a:cubicBezTo>
                  <a:cubicBezTo>
                    <a:pt x="58306" y="45418"/>
                    <a:pt x="57774" y="48027"/>
                    <a:pt x="57379" y="50648"/>
                  </a:cubicBezTo>
                  <a:lnTo>
                    <a:pt x="57380" y="50648"/>
                  </a:lnTo>
                  <a:cubicBezTo>
                    <a:pt x="57338" y="50919"/>
                    <a:pt x="57207" y="50969"/>
                    <a:pt x="57037" y="50969"/>
                  </a:cubicBezTo>
                  <a:cubicBezTo>
                    <a:pt x="56985" y="50969"/>
                    <a:pt x="56929" y="50964"/>
                    <a:pt x="56871" y="50960"/>
                  </a:cubicBezTo>
                  <a:cubicBezTo>
                    <a:pt x="54181" y="50782"/>
                    <a:pt x="51513" y="50465"/>
                    <a:pt x="48970" y="49489"/>
                  </a:cubicBezTo>
                  <a:cubicBezTo>
                    <a:pt x="47122" y="48788"/>
                    <a:pt x="45247" y="48155"/>
                    <a:pt x="43428" y="47398"/>
                  </a:cubicBezTo>
                  <a:cubicBezTo>
                    <a:pt x="42337" y="46950"/>
                    <a:pt x="41315" y="46317"/>
                    <a:pt x="40234" y="45753"/>
                  </a:cubicBezTo>
                  <a:cubicBezTo>
                    <a:pt x="43299" y="42449"/>
                    <a:pt x="46059" y="38983"/>
                    <a:pt x="48177" y="35014"/>
                  </a:cubicBezTo>
                  <a:close/>
                  <a:moveTo>
                    <a:pt x="7903" y="50184"/>
                  </a:moveTo>
                  <a:cubicBezTo>
                    <a:pt x="8128" y="50184"/>
                    <a:pt x="8390" y="50373"/>
                    <a:pt x="8858" y="50731"/>
                  </a:cubicBezTo>
                  <a:cubicBezTo>
                    <a:pt x="9436" y="51176"/>
                    <a:pt x="10018" y="51621"/>
                    <a:pt x="10596" y="52062"/>
                  </a:cubicBezTo>
                  <a:cubicBezTo>
                    <a:pt x="9889" y="52740"/>
                    <a:pt x="9155" y="53446"/>
                    <a:pt x="8414" y="54156"/>
                  </a:cubicBezTo>
                  <a:cubicBezTo>
                    <a:pt x="8302" y="53978"/>
                    <a:pt x="8157" y="53903"/>
                    <a:pt x="7996" y="53903"/>
                  </a:cubicBezTo>
                  <a:cubicBezTo>
                    <a:pt x="7829" y="53903"/>
                    <a:pt x="7643" y="53984"/>
                    <a:pt x="7455" y="54115"/>
                  </a:cubicBezTo>
                  <a:cubicBezTo>
                    <a:pt x="6300" y="54920"/>
                    <a:pt x="5145" y="55727"/>
                    <a:pt x="4000" y="56548"/>
                  </a:cubicBezTo>
                  <a:lnTo>
                    <a:pt x="3999" y="56548"/>
                  </a:lnTo>
                  <a:cubicBezTo>
                    <a:pt x="3124" y="57175"/>
                    <a:pt x="2263" y="57817"/>
                    <a:pt x="1392" y="58454"/>
                  </a:cubicBezTo>
                  <a:lnTo>
                    <a:pt x="1245" y="58307"/>
                  </a:lnTo>
                  <a:cubicBezTo>
                    <a:pt x="1374" y="58115"/>
                    <a:pt x="1493" y="57918"/>
                    <a:pt x="1635" y="57735"/>
                  </a:cubicBezTo>
                  <a:cubicBezTo>
                    <a:pt x="3436" y="55465"/>
                    <a:pt x="5235" y="53200"/>
                    <a:pt x="7034" y="50938"/>
                  </a:cubicBezTo>
                  <a:cubicBezTo>
                    <a:pt x="7441" y="50426"/>
                    <a:pt x="7648" y="50184"/>
                    <a:pt x="7903" y="50184"/>
                  </a:cubicBezTo>
                  <a:close/>
                  <a:moveTo>
                    <a:pt x="39578" y="46266"/>
                  </a:moveTo>
                  <a:cubicBezTo>
                    <a:pt x="45119" y="49425"/>
                    <a:pt x="50798" y="51643"/>
                    <a:pt x="57206" y="51877"/>
                  </a:cubicBezTo>
                  <a:cubicBezTo>
                    <a:pt x="56931" y="53559"/>
                    <a:pt x="56660" y="55195"/>
                    <a:pt x="56371" y="56937"/>
                  </a:cubicBezTo>
                  <a:cubicBezTo>
                    <a:pt x="53379" y="56662"/>
                    <a:pt x="50418" y="56392"/>
                    <a:pt x="47517" y="56130"/>
                  </a:cubicBezTo>
                  <a:cubicBezTo>
                    <a:pt x="47374" y="55883"/>
                    <a:pt x="47264" y="55695"/>
                    <a:pt x="47155" y="55507"/>
                  </a:cubicBezTo>
                  <a:cubicBezTo>
                    <a:pt x="46948" y="55635"/>
                    <a:pt x="46705" y="55732"/>
                    <a:pt x="46545" y="55901"/>
                  </a:cubicBezTo>
                  <a:cubicBezTo>
                    <a:pt x="45592" y="56891"/>
                    <a:pt x="44610" y="57827"/>
                    <a:pt x="43396" y="58513"/>
                  </a:cubicBezTo>
                  <a:cubicBezTo>
                    <a:pt x="42580" y="58982"/>
                    <a:pt x="41906" y="59719"/>
                    <a:pt x="41067" y="60127"/>
                  </a:cubicBezTo>
                  <a:cubicBezTo>
                    <a:pt x="39477" y="60907"/>
                    <a:pt x="37809" y="61530"/>
                    <a:pt x="36177" y="62230"/>
                  </a:cubicBezTo>
                  <a:cubicBezTo>
                    <a:pt x="36069" y="62277"/>
                    <a:pt x="35978" y="62300"/>
                    <a:pt x="35896" y="62300"/>
                  </a:cubicBezTo>
                  <a:cubicBezTo>
                    <a:pt x="35728" y="62300"/>
                    <a:pt x="35602" y="62200"/>
                    <a:pt x="35466" y="61992"/>
                  </a:cubicBezTo>
                  <a:cubicBezTo>
                    <a:pt x="34632" y="60723"/>
                    <a:pt x="33509" y="59898"/>
                    <a:pt x="31955" y="59697"/>
                  </a:cubicBezTo>
                  <a:cubicBezTo>
                    <a:pt x="31837" y="59682"/>
                    <a:pt x="31716" y="59674"/>
                    <a:pt x="31593" y="59674"/>
                  </a:cubicBezTo>
                  <a:cubicBezTo>
                    <a:pt x="29968" y="59674"/>
                    <a:pt x="27901" y="60953"/>
                    <a:pt x="27381" y="62419"/>
                  </a:cubicBezTo>
                  <a:cubicBezTo>
                    <a:pt x="27280" y="62703"/>
                    <a:pt x="27280" y="63025"/>
                    <a:pt x="27220" y="63387"/>
                  </a:cubicBezTo>
                  <a:cubicBezTo>
                    <a:pt x="26516" y="63387"/>
                    <a:pt x="25785" y="63421"/>
                    <a:pt x="25050" y="63421"/>
                  </a:cubicBezTo>
                  <a:cubicBezTo>
                    <a:pt x="24590" y="63421"/>
                    <a:pt x="24127" y="63407"/>
                    <a:pt x="23669" y="63363"/>
                  </a:cubicBezTo>
                  <a:cubicBezTo>
                    <a:pt x="21721" y="63180"/>
                    <a:pt x="19773" y="62941"/>
                    <a:pt x="17852" y="62566"/>
                  </a:cubicBezTo>
                  <a:cubicBezTo>
                    <a:pt x="16756" y="62354"/>
                    <a:pt x="15688" y="61897"/>
                    <a:pt x="14661" y="61429"/>
                  </a:cubicBezTo>
                  <a:cubicBezTo>
                    <a:pt x="13351" y="60824"/>
                    <a:pt x="12086" y="60118"/>
                    <a:pt x="10816" y="59426"/>
                  </a:cubicBezTo>
                  <a:cubicBezTo>
                    <a:pt x="9381" y="58633"/>
                    <a:pt x="8296" y="57442"/>
                    <a:pt x="7324" y="56291"/>
                  </a:cubicBezTo>
                  <a:cubicBezTo>
                    <a:pt x="8671" y="55040"/>
                    <a:pt x="10004" y="53797"/>
                    <a:pt x="11325" y="52564"/>
                  </a:cubicBezTo>
                  <a:cubicBezTo>
                    <a:pt x="11935" y="53046"/>
                    <a:pt x="12558" y="53573"/>
                    <a:pt x="13222" y="54049"/>
                  </a:cubicBezTo>
                  <a:cubicBezTo>
                    <a:pt x="14831" y="55209"/>
                    <a:pt x="16693" y="55673"/>
                    <a:pt x="18622" y="55883"/>
                  </a:cubicBezTo>
                  <a:cubicBezTo>
                    <a:pt x="19548" y="55984"/>
                    <a:pt x="20471" y="56040"/>
                    <a:pt x="21390" y="56040"/>
                  </a:cubicBezTo>
                  <a:cubicBezTo>
                    <a:pt x="23389" y="56040"/>
                    <a:pt x="25368" y="55775"/>
                    <a:pt x="27312" y="55131"/>
                  </a:cubicBezTo>
                  <a:cubicBezTo>
                    <a:pt x="28972" y="54581"/>
                    <a:pt x="30388" y="53601"/>
                    <a:pt x="31878" y="52739"/>
                  </a:cubicBezTo>
                  <a:cubicBezTo>
                    <a:pt x="34554" y="51190"/>
                    <a:pt x="36786" y="49104"/>
                    <a:pt x="38978" y="46968"/>
                  </a:cubicBezTo>
                  <a:cubicBezTo>
                    <a:pt x="39197" y="46752"/>
                    <a:pt x="39380" y="46496"/>
                    <a:pt x="39578" y="46266"/>
                  </a:cubicBezTo>
                  <a:close/>
                  <a:moveTo>
                    <a:pt x="31665" y="60437"/>
                  </a:moveTo>
                  <a:cubicBezTo>
                    <a:pt x="33122" y="60437"/>
                    <a:pt x="34153" y="61260"/>
                    <a:pt x="34898" y="62501"/>
                  </a:cubicBezTo>
                  <a:cubicBezTo>
                    <a:pt x="34892" y="62579"/>
                    <a:pt x="34888" y="62662"/>
                    <a:pt x="34888" y="62739"/>
                  </a:cubicBezTo>
                  <a:lnTo>
                    <a:pt x="34889" y="62739"/>
                  </a:lnTo>
                  <a:cubicBezTo>
                    <a:pt x="32629" y="62987"/>
                    <a:pt x="30369" y="63235"/>
                    <a:pt x="27968" y="63501"/>
                  </a:cubicBezTo>
                  <a:cubicBezTo>
                    <a:pt x="28042" y="63074"/>
                    <a:pt x="28018" y="62785"/>
                    <a:pt x="28133" y="62570"/>
                  </a:cubicBezTo>
                  <a:cubicBezTo>
                    <a:pt x="28842" y="61273"/>
                    <a:pt x="29975" y="60526"/>
                    <a:pt x="31432" y="60444"/>
                  </a:cubicBezTo>
                  <a:cubicBezTo>
                    <a:pt x="31511" y="60439"/>
                    <a:pt x="31588" y="60437"/>
                    <a:pt x="31665" y="60437"/>
                  </a:cubicBezTo>
                  <a:close/>
                  <a:moveTo>
                    <a:pt x="47043" y="56814"/>
                  </a:moveTo>
                  <a:cubicBezTo>
                    <a:pt x="47070" y="56814"/>
                    <a:pt x="47096" y="56815"/>
                    <a:pt x="47122" y="56818"/>
                  </a:cubicBezTo>
                  <a:cubicBezTo>
                    <a:pt x="49812" y="57097"/>
                    <a:pt x="52503" y="57386"/>
                    <a:pt x="55193" y="57684"/>
                  </a:cubicBezTo>
                  <a:cubicBezTo>
                    <a:pt x="55500" y="57716"/>
                    <a:pt x="55807" y="57762"/>
                    <a:pt x="56110" y="57798"/>
                  </a:cubicBezTo>
                  <a:cubicBezTo>
                    <a:pt x="55477" y="60957"/>
                    <a:pt x="54854" y="64069"/>
                    <a:pt x="54226" y="67213"/>
                  </a:cubicBezTo>
                  <a:lnTo>
                    <a:pt x="54226" y="67213"/>
                  </a:lnTo>
                  <a:cubicBezTo>
                    <a:pt x="54087" y="67195"/>
                    <a:pt x="53954" y="67186"/>
                    <a:pt x="53826" y="67186"/>
                  </a:cubicBezTo>
                  <a:cubicBezTo>
                    <a:pt x="52701" y="67186"/>
                    <a:pt x="51950" y="67865"/>
                    <a:pt x="51279" y="68831"/>
                  </a:cubicBezTo>
                  <a:cubicBezTo>
                    <a:pt x="49977" y="70724"/>
                    <a:pt x="50248" y="72493"/>
                    <a:pt x="51449" y="74349"/>
                  </a:cubicBezTo>
                  <a:cubicBezTo>
                    <a:pt x="51586" y="74555"/>
                    <a:pt x="51788" y="74757"/>
                    <a:pt x="52008" y="74858"/>
                  </a:cubicBezTo>
                  <a:cubicBezTo>
                    <a:pt x="52060" y="74883"/>
                    <a:pt x="52119" y="74891"/>
                    <a:pt x="52183" y="74891"/>
                  </a:cubicBezTo>
                  <a:cubicBezTo>
                    <a:pt x="52320" y="74891"/>
                    <a:pt x="52477" y="74851"/>
                    <a:pt x="52618" y="74845"/>
                  </a:cubicBezTo>
                  <a:cubicBezTo>
                    <a:pt x="52585" y="74662"/>
                    <a:pt x="52590" y="74456"/>
                    <a:pt x="52511" y="74294"/>
                  </a:cubicBezTo>
                  <a:cubicBezTo>
                    <a:pt x="52150" y="73562"/>
                    <a:pt x="51724" y="72860"/>
                    <a:pt x="51398" y="72113"/>
                  </a:cubicBezTo>
                  <a:cubicBezTo>
                    <a:pt x="50807" y="70770"/>
                    <a:pt x="52351" y="67960"/>
                    <a:pt x="53859" y="67933"/>
                  </a:cubicBezTo>
                  <a:lnTo>
                    <a:pt x="54249" y="67933"/>
                  </a:lnTo>
                  <a:cubicBezTo>
                    <a:pt x="53786" y="70261"/>
                    <a:pt x="53324" y="72582"/>
                    <a:pt x="52865" y="74895"/>
                  </a:cubicBezTo>
                  <a:cubicBezTo>
                    <a:pt x="52072" y="78846"/>
                    <a:pt x="51287" y="82768"/>
                    <a:pt x="50513" y="86661"/>
                  </a:cubicBezTo>
                  <a:cubicBezTo>
                    <a:pt x="49789" y="86794"/>
                    <a:pt x="49115" y="87019"/>
                    <a:pt x="48437" y="87019"/>
                  </a:cubicBezTo>
                  <a:cubicBezTo>
                    <a:pt x="48421" y="87019"/>
                    <a:pt x="48405" y="87019"/>
                    <a:pt x="48390" y="87019"/>
                  </a:cubicBezTo>
                  <a:cubicBezTo>
                    <a:pt x="47370" y="87019"/>
                    <a:pt x="46345" y="86880"/>
                    <a:pt x="45320" y="86794"/>
                  </a:cubicBezTo>
                  <a:cubicBezTo>
                    <a:pt x="44665" y="86734"/>
                    <a:pt x="44009" y="86652"/>
                    <a:pt x="43354" y="86610"/>
                  </a:cubicBezTo>
                  <a:cubicBezTo>
                    <a:pt x="42987" y="86587"/>
                    <a:pt x="42845" y="86460"/>
                    <a:pt x="42858" y="86074"/>
                  </a:cubicBezTo>
                  <a:cubicBezTo>
                    <a:pt x="42968" y="82962"/>
                    <a:pt x="43079" y="79850"/>
                    <a:pt x="43161" y="76738"/>
                  </a:cubicBezTo>
                  <a:cubicBezTo>
                    <a:pt x="43230" y="74193"/>
                    <a:pt x="43230" y="71646"/>
                    <a:pt x="43317" y="69101"/>
                  </a:cubicBezTo>
                  <a:cubicBezTo>
                    <a:pt x="43427" y="65952"/>
                    <a:pt x="43588" y="62808"/>
                    <a:pt x="43767" y="59668"/>
                  </a:cubicBezTo>
                  <a:cubicBezTo>
                    <a:pt x="43784" y="59384"/>
                    <a:pt x="44087" y="59073"/>
                    <a:pt x="44330" y="58852"/>
                  </a:cubicBezTo>
                  <a:cubicBezTo>
                    <a:pt x="45045" y="58197"/>
                    <a:pt x="45784" y="57573"/>
                    <a:pt x="46535" y="56965"/>
                  </a:cubicBezTo>
                  <a:cubicBezTo>
                    <a:pt x="46662" y="56865"/>
                    <a:pt x="46865" y="56814"/>
                    <a:pt x="47043" y="56814"/>
                  </a:cubicBezTo>
                  <a:close/>
                  <a:moveTo>
                    <a:pt x="43676" y="87389"/>
                  </a:moveTo>
                  <a:cubicBezTo>
                    <a:pt x="44711" y="87504"/>
                    <a:pt x="45720" y="87665"/>
                    <a:pt x="46737" y="87715"/>
                  </a:cubicBezTo>
                  <a:cubicBezTo>
                    <a:pt x="47026" y="87729"/>
                    <a:pt x="47315" y="87734"/>
                    <a:pt x="47605" y="87734"/>
                  </a:cubicBezTo>
                  <a:cubicBezTo>
                    <a:pt x="48335" y="87734"/>
                    <a:pt x="49067" y="87702"/>
                    <a:pt x="49799" y="87702"/>
                  </a:cubicBezTo>
                  <a:cubicBezTo>
                    <a:pt x="50097" y="87706"/>
                    <a:pt x="50426" y="87692"/>
                    <a:pt x="50689" y="87811"/>
                  </a:cubicBezTo>
                  <a:cubicBezTo>
                    <a:pt x="52246" y="88527"/>
                    <a:pt x="53790" y="89278"/>
                    <a:pt x="55340" y="90017"/>
                  </a:cubicBezTo>
                  <a:lnTo>
                    <a:pt x="55340" y="90017"/>
                  </a:lnTo>
                  <a:cubicBezTo>
                    <a:pt x="55330" y="90049"/>
                    <a:pt x="55323" y="90080"/>
                    <a:pt x="55317" y="90113"/>
                  </a:cubicBezTo>
                  <a:cubicBezTo>
                    <a:pt x="51449" y="89921"/>
                    <a:pt x="47580" y="89722"/>
                    <a:pt x="43676" y="89530"/>
                  </a:cubicBezTo>
                  <a:lnTo>
                    <a:pt x="43676" y="87389"/>
                  </a:lnTo>
                  <a:close/>
                  <a:moveTo>
                    <a:pt x="59170" y="0"/>
                  </a:moveTo>
                  <a:cubicBezTo>
                    <a:pt x="58480" y="0"/>
                    <a:pt x="57839" y="125"/>
                    <a:pt x="57363" y="342"/>
                  </a:cubicBezTo>
                  <a:cubicBezTo>
                    <a:pt x="55942" y="988"/>
                    <a:pt x="54751" y="1854"/>
                    <a:pt x="54049" y="3326"/>
                  </a:cubicBezTo>
                  <a:cubicBezTo>
                    <a:pt x="53426" y="4637"/>
                    <a:pt x="52330" y="5470"/>
                    <a:pt x="50988" y="6021"/>
                  </a:cubicBezTo>
                  <a:cubicBezTo>
                    <a:pt x="50140" y="6364"/>
                    <a:pt x="49301" y="6740"/>
                    <a:pt x="48508" y="7185"/>
                  </a:cubicBezTo>
                  <a:cubicBezTo>
                    <a:pt x="47234" y="7904"/>
                    <a:pt x="46427" y="8981"/>
                    <a:pt x="46133" y="10448"/>
                  </a:cubicBezTo>
                  <a:cubicBezTo>
                    <a:pt x="45874" y="11764"/>
                    <a:pt x="46294" y="12904"/>
                    <a:pt x="46876" y="14028"/>
                  </a:cubicBezTo>
                  <a:cubicBezTo>
                    <a:pt x="47156" y="14573"/>
                    <a:pt x="47092" y="15027"/>
                    <a:pt x="46735" y="15554"/>
                  </a:cubicBezTo>
                  <a:cubicBezTo>
                    <a:pt x="45950" y="16718"/>
                    <a:pt x="45134" y="17887"/>
                    <a:pt x="44547" y="19152"/>
                  </a:cubicBezTo>
                  <a:cubicBezTo>
                    <a:pt x="43663" y="21059"/>
                    <a:pt x="44653" y="23066"/>
                    <a:pt x="46642" y="23731"/>
                  </a:cubicBezTo>
                  <a:cubicBezTo>
                    <a:pt x="47027" y="23855"/>
                    <a:pt x="47412" y="23969"/>
                    <a:pt x="47797" y="24084"/>
                  </a:cubicBezTo>
                  <a:cubicBezTo>
                    <a:pt x="48613" y="24322"/>
                    <a:pt x="48618" y="24318"/>
                    <a:pt x="48536" y="25175"/>
                  </a:cubicBezTo>
                  <a:cubicBezTo>
                    <a:pt x="48424" y="26359"/>
                    <a:pt x="49166" y="27181"/>
                    <a:pt x="50213" y="27181"/>
                  </a:cubicBezTo>
                  <a:cubicBezTo>
                    <a:pt x="50415" y="27181"/>
                    <a:pt x="50629" y="27151"/>
                    <a:pt x="50850" y="27086"/>
                  </a:cubicBezTo>
                  <a:cubicBezTo>
                    <a:pt x="51176" y="26991"/>
                    <a:pt x="51491" y="26871"/>
                    <a:pt x="51799" y="26766"/>
                  </a:cubicBezTo>
                  <a:lnTo>
                    <a:pt x="51799" y="26766"/>
                  </a:lnTo>
                  <a:cubicBezTo>
                    <a:pt x="51350" y="27944"/>
                    <a:pt x="50900" y="29085"/>
                    <a:pt x="50483" y="30235"/>
                  </a:cubicBezTo>
                  <a:cubicBezTo>
                    <a:pt x="50387" y="30509"/>
                    <a:pt x="50401" y="30826"/>
                    <a:pt x="50355" y="31152"/>
                  </a:cubicBezTo>
                  <a:cubicBezTo>
                    <a:pt x="49993" y="31409"/>
                    <a:pt x="49552" y="31702"/>
                    <a:pt x="49131" y="32027"/>
                  </a:cubicBezTo>
                  <a:cubicBezTo>
                    <a:pt x="48984" y="32142"/>
                    <a:pt x="48866" y="32312"/>
                    <a:pt x="48765" y="32482"/>
                  </a:cubicBezTo>
                  <a:cubicBezTo>
                    <a:pt x="47600" y="34470"/>
                    <a:pt x="46565" y="36546"/>
                    <a:pt x="45248" y="38431"/>
                  </a:cubicBezTo>
                  <a:cubicBezTo>
                    <a:pt x="43388" y="41102"/>
                    <a:pt x="41316" y="43628"/>
                    <a:pt x="38956" y="45902"/>
                  </a:cubicBezTo>
                  <a:cubicBezTo>
                    <a:pt x="36619" y="48152"/>
                    <a:pt x="34294" y="50407"/>
                    <a:pt x="31453" y="52053"/>
                  </a:cubicBezTo>
                  <a:cubicBezTo>
                    <a:pt x="29995" y="52897"/>
                    <a:pt x="28606" y="53845"/>
                    <a:pt x="26983" y="54382"/>
                  </a:cubicBezTo>
                  <a:cubicBezTo>
                    <a:pt x="25142" y="54989"/>
                    <a:pt x="23270" y="55232"/>
                    <a:pt x="21376" y="55232"/>
                  </a:cubicBezTo>
                  <a:cubicBezTo>
                    <a:pt x="20587" y="55232"/>
                    <a:pt x="19794" y="55190"/>
                    <a:pt x="18998" y="55114"/>
                  </a:cubicBezTo>
                  <a:cubicBezTo>
                    <a:pt x="17027" y="54927"/>
                    <a:pt x="15117" y="54483"/>
                    <a:pt x="13493" y="53263"/>
                  </a:cubicBezTo>
                  <a:cubicBezTo>
                    <a:pt x="12834" y="52763"/>
                    <a:pt x="12284" y="52108"/>
                    <a:pt x="11624" y="51603"/>
                  </a:cubicBezTo>
                  <a:cubicBezTo>
                    <a:pt x="10739" y="50930"/>
                    <a:pt x="9804" y="50320"/>
                    <a:pt x="8874" y="49706"/>
                  </a:cubicBezTo>
                  <a:cubicBezTo>
                    <a:pt x="8463" y="49436"/>
                    <a:pt x="8135" y="49297"/>
                    <a:pt x="7837" y="49297"/>
                  </a:cubicBezTo>
                  <a:cubicBezTo>
                    <a:pt x="7445" y="49297"/>
                    <a:pt x="7105" y="49537"/>
                    <a:pt x="6696" y="50036"/>
                  </a:cubicBezTo>
                  <a:cubicBezTo>
                    <a:pt x="6032" y="50843"/>
                    <a:pt x="5409" y="51677"/>
                    <a:pt x="4757" y="52493"/>
                  </a:cubicBezTo>
                  <a:cubicBezTo>
                    <a:pt x="3474" y="54098"/>
                    <a:pt x="2191" y="55697"/>
                    <a:pt x="907" y="57291"/>
                  </a:cubicBezTo>
                  <a:cubicBezTo>
                    <a:pt x="747" y="57493"/>
                    <a:pt x="600" y="57708"/>
                    <a:pt x="491" y="57938"/>
                  </a:cubicBezTo>
                  <a:cubicBezTo>
                    <a:pt x="284" y="58364"/>
                    <a:pt x="0" y="58841"/>
                    <a:pt x="421" y="59258"/>
                  </a:cubicBezTo>
                  <a:cubicBezTo>
                    <a:pt x="576" y="59409"/>
                    <a:pt x="741" y="59467"/>
                    <a:pt x="905" y="59467"/>
                  </a:cubicBezTo>
                  <a:cubicBezTo>
                    <a:pt x="1180" y="59467"/>
                    <a:pt x="1455" y="59307"/>
                    <a:pt x="1687" y="59153"/>
                  </a:cubicBezTo>
                  <a:cubicBezTo>
                    <a:pt x="2750" y="58446"/>
                    <a:pt x="3787" y="57695"/>
                    <a:pt x="4826" y="56948"/>
                  </a:cubicBezTo>
                  <a:cubicBezTo>
                    <a:pt x="5500" y="56462"/>
                    <a:pt x="6156" y="55958"/>
                    <a:pt x="6802" y="55476"/>
                  </a:cubicBezTo>
                  <a:cubicBezTo>
                    <a:pt x="6829" y="55821"/>
                    <a:pt x="6806" y="56109"/>
                    <a:pt x="6884" y="56361"/>
                  </a:cubicBezTo>
                  <a:cubicBezTo>
                    <a:pt x="7342" y="57777"/>
                    <a:pt x="8346" y="58808"/>
                    <a:pt x="9551" y="59538"/>
                  </a:cubicBezTo>
                  <a:cubicBezTo>
                    <a:pt x="11486" y="60711"/>
                    <a:pt x="13521" y="61724"/>
                    <a:pt x="15533" y="62765"/>
                  </a:cubicBezTo>
                  <a:cubicBezTo>
                    <a:pt x="16028" y="63021"/>
                    <a:pt x="16592" y="63196"/>
                    <a:pt x="17147" y="63295"/>
                  </a:cubicBezTo>
                  <a:cubicBezTo>
                    <a:pt x="18746" y="63589"/>
                    <a:pt x="20351" y="63882"/>
                    <a:pt x="21964" y="64071"/>
                  </a:cubicBezTo>
                  <a:cubicBezTo>
                    <a:pt x="23345" y="64232"/>
                    <a:pt x="24727" y="64296"/>
                    <a:pt x="26109" y="64296"/>
                  </a:cubicBezTo>
                  <a:cubicBezTo>
                    <a:pt x="28040" y="64296"/>
                    <a:pt x="29971" y="64170"/>
                    <a:pt x="31897" y="64002"/>
                  </a:cubicBezTo>
                  <a:cubicBezTo>
                    <a:pt x="35471" y="63695"/>
                    <a:pt x="38698" y="62302"/>
                    <a:pt x="41852" y="60726"/>
                  </a:cubicBezTo>
                  <a:cubicBezTo>
                    <a:pt x="42223" y="60537"/>
                    <a:pt x="42571" y="60303"/>
                    <a:pt x="43016" y="60038"/>
                  </a:cubicBezTo>
                  <a:lnTo>
                    <a:pt x="43016" y="60038"/>
                  </a:lnTo>
                  <a:cubicBezTo>
                    <a:pt x="42989" y="60358"/>
                    <a:pt x="42975" y="60570"/>
                    <a:pt x="42957" y="60780"/>
                  </a:cubicBezTo>
                  <a:cubicBezTo>
                    <a:pt x="42856" y="61820"/>
                    <a:pt x="42699" y="62857"/>
                    <a:pt x="42668" y="63898"/>
                  </a:cubicBezTo>
                  <a:cubicBezTo>
                    <a:pt x="42461" y="70291"/>
                    <a:pt x="42274" y="76685"/>
                    <a:pt x="42104" y="83079"/>
                  </a:cubicBezTo>
                  <a:cubicBezTo>
                    <a:pt x="42072" y="84216"/>
                    <a:pt x="42071" y="85352"/>
                    <a:pt x="42099" y="86489"/>
                  </a:cubicBezTo>
                  <a:cubicBezTo>
                    <a:pt x="42104" y="86700"/>
                    <a:pt x="42287" y="87062"/>
                    <a:pt x="42430" y="87085"/>
                  </a:cubicBezTo>
                  <a:cubicBezTo>
                    <a:pt x="42993" y="87176"/>
                    <a:pt x="43039" y="87502"/>
                    <a:pt x="42979" y="87952"/>
                  </a:cubicBezTo>
                  <a:cubicBezTo>
                    <a:pt x="42943" y="88203"/>
                    <a:pt x="42943" y="88460"/>
                    <a:pt x="42907" y="88712"/>
                  </a:cubicBezTo>
                  <a:cubicBezTo>
                    <a:pt x="42695" y="90110"/>
                    <a:pt x="42957" y="90418"/>
                    <a:pt x="44382" y="90449"/>
                  </a:cubicBezTo>
                  <a:cubicBezTo>
                    <a:pt x="44501" y="90452"/>
                    <a:pt x="44620" y="90452"/>
                    <a:pt x="44739" y="90452"/>
                  </a:cubicBezTo>
                  <a:cubicBezTo>
                    <a:pt x="44859" y="90452"/>
                    <a:pt x="44978" y="90452"/>
                    <a:pt x="45097" y="90454"/>
                  </a:cubicBezTo>
                  <a:cubicBezTo>
                    <a:pt x="46376" y="90500"/>
                    <a:pt x="47659" y="90536"/>
                    <a:pt x="48942" y="90601"/>
                  </a:cubicBezTo>
                  <a:cubicBezTo>
                    <a:pt x="51285" y="90715"/>
                    <a:pt x="53623" y="90853"/>
                    <a:pt x="55964" y="90971"/>
                  </a:cubicBezTo>
                  <a:cubicBezTo>
                    <a:pt x="56026" y="90975"/>
                    <a:pt x="56089" y="90978"/>
                    <a:pt x="56152" y="90978"/>
                  </a:cubicBezTo>
                  <a:cubicBezTo>
                    <a:pt x="56333" y="90978"/>
                    <a:pt x="56514" y="90957"/>
                    <a:pt x="56671" y="90889"/>
                  </a:cubicBezTo>
                  <a:cubicBezTo>
                    <a:pt x="56886" y="90803"/>
                    <a:pt x="57188" y="90615"/>
                    <a:pt x="57207" y="90441"/>
                  </a:cubicBezTo>
                  <a:cubicBezTo>
                    <a:pt x="57234" y="90226"/>
                    <a:pt x="57060" y="89918"/>
                    <a:pt x="56877" y="89772"/>
                  </a:cubicBezTo>
                  <a:cubicBezTo>
                    <a:pt x="56630" y="89570"/>
                    <a:pt x="56286" y="89496"/>
                    <a:pt x="55987" y="89355"/>
                  </a:cubicBezTo>
                  <a:cubicBezTo>
                    <a:pt x="54416" y="88621"/>
                    <a:pt x="52843" y="87878"/>
                    <a:pt x="51303" y="87155"/>
                  </a:cubicBezTo>
                  <a:cubicBezTo>
                    <a:pt x="51816" y="84391"/>
                    <a:pt x="52293" y="81690"/>
                    <a:pt x="52830" y="79000"/>
                  </a:cubicBezTo>
                  <a:cubicBezTo>
                    <a:pt x="53329" y="76470"/>
                    <a:pt x="53930" y="73959"/>
                    <a:pt x="54416" y="71424"/>
                  </a:cubicBezTo>
                  <a:cubicBezTo>
                    <a:pt x="54975" y="68494"/>
                    <a:pt x="55424" y="65543"/>
                    <a:pt x="55978" y="62610"/>
                  </a:cubicBezTo>
                  <a:cubicBezTo>
                    <a:pt x="56313" y="60850"/>
                    <a:pt x="56818" y="59121"/>
                    <a:pt x="57138" y="57362"/>
                  </a:cubicBezTo>
                  <a:cubicBezTo>
                    <a:pt x="57555" y="55097"/>
                    <a:pt x="57857" y="52814"/>
                    <a:pt x="58219" y="50546"/>
                  </a:cubicBezTo>
                  <a:cubicBezTo>
                    <a:pt x="58665" y="47740"/>
                    <a:pt x="59201" y="44949"/>
                    <a:pt x="59027" y="42084"/>
                  </a:cubicBezTo>
                  <a:cubicBezTo>
                    <a:pt x="59022" y="42021"/>
                    <a:pt x="59063" y="41951"/>
                    <a:pt x="59100" y="41832"/>
                  </a:cubicBezTo>
                  <a:cubicBezTo>
                    <a:pt x="60182" y="41832"/>
                    <a:pt x="61264" y="41867"/>
                    <a:pt x="62342" y="41867"/>
                  </a:cubicBezTo>
                  <a:cubicBezTo>
                    <a:pt x="63058" y="41867"/>
                    <a:pt x="63773" y="41851"/>
                    <a:pt x="64485" y="41800"/>
                  </a:cubicBezTo>
                  <a:cubicBezTo>
                    <a:pt x="66158" y="41681"/>
                    <a:pt x="67859" y="41489"/>
                    <a:pt x="69463" y="41026"/>
                  </a:cubicBezTo>
                  <a:cubicBezTo>
                    <a:pt x="71278" y="40504"/>
                    <a:pt x="73066" y="39898"/>
                    <a:pt x="74784" y="39073"/>
                  </a:cubicBezTo>
                  <a:cubicBezTo>
                    <a:pt x="74602" y="38867"/>
                    <a:pt x="74438" y="38647"/>
                    <a:pt x="74294" y="38413"/>
                  </a:cubicBezTo>
                  <a:cubicBezTo>
                    <a:pt x="74187" y="38466"/>
                    <a:pt x="74087" y="38516"/>
                    <a:pt x="73981" y="38571"/>
                  </a:cubicBezTo>
                  <a:cubicBezTo>
                    <a:pt x="73105" y="39011"/>
                    <a:pt x="72129" y="39249"/>
                    <a:pt x="71218" y="39621"/>
                  </a:cubicBezTo>
                  <a:cubicBezTo>
                    <a:pt x="68181" y="40849"/>
                    <a:pt x="65026" y="41127"/>
                    <a:pt x="61838" y="41127"/>
                  </a:cubicBezTo>
                  <a:cubicBezTo>
                    <a:pt x="61017" y="41127"/>
                    <a:pt x="60193" y="41108"/>
                    <a:pt x="59369" y="41083"/>
                  </a:cubicBezTo>
                  <a:cubicBezTo>
                    <a:pt x="59209" y="41078"/>
                    <a:pt x="58993" y="41024"/>
                    <a:pt x="58906" y="40908"/>
                  </a:cubicBezTo>
                  <a:cubicBezTo>
                    <a:pt x="58721" y="40680"/>
                    <a:pt x="58618" y="40558"/>
                    <a:pt x="58530" y="40558"/>
                  </a:cubicBezTo>
                  <a:cubicBezTo>
                    <a:pt x="58431" y="40558"/>
                    <a:pt x="58351" y="40713"/>
                    <a:pt x="58195" y="41045"/>
                  </a:cubicBezTo>
                  <a:cubicBezTo>
                    <a:pt x="57425" y="40972"/>
                    <a:pt x="56691" y="40950"/>
                    <a:pt x="55972" y="40835"/>
                  </a:cubicBezTo>
                  <a:cubicBezTo>
                    <a:pt x="53584" y="40450"/>
                    <a:pt x="51502" y="39446"/>
                    <a:pt x="49909" y="37594"/>
                  </a:cubicBezTo>
                  <a:cubicBezTo>
                    <a:pt x="48804" y="36311"/>
                    <a:pt x="48653" y="34248"/>
                    <a:pt x="49509" y="32795"/>
                  </a:cubicBezTo>
                  <a:cubicBezTo>
                    <a:pt x="49904" y="32136"/>
                    <a:pt x="50532" y="31741"/>
                    <a:pt x="51310" y="31701"/>
                  </a:cubicBezTo>
                  <a:cubicBezTo>
                    <a:pt x="51497" y="31691"/>
                    <a:pt x="51683" y="31687"/>
                    <a:pt x="51868" y="31687"/>
                  </a:cubicBezTo>
                  <a:cubicBezTo>
                    <a:pt x="53556" y="31687"/>
                    <a:pt x="55199" y="32061"/>
                    <a:pt x="56843" y="32429"/>
                  </a:cubicBezTo>
                  <a:cubicBezTo>
                    <a:pt x="58399" y="32774"/>
                    <a:pt x="59962" y="33095"/>
                    <a:pt x="61546" y="33213"/>
                  </a:cubicBezTo>
                  <a:cubicBezTo>
                    <a:pt x="61466" y="32942"/>
                    <a:pt x="61453" y="32657"/>
                    <a:pt x="61517" y="32400"/>
                  </a:cubicBezTo>
                  <a:cubicBezTo>
                    <a:pt x="61399" y="32388"/>
                    <a:pt x="61281" y="32380"/>
                    <a:pt x="61161" y="32364"/>
                  </a:cubicBezTo>
                  <a:lnTo>
                    <a:pt x="61161" y="31489"/>
                  </a:lnTo>
                  <a:cubicBezTo>
                    <a:pt x="61310" y="31447"/>
                    <a:pt x="61459" y="31407"/>
                    <a:pt x="61610" y="31366"/>
                  </a:cubicBezTo>
                  <a:cubicBezTo>
                    <a:pt x="61514" y="31181"/>
                    <a:pt x="61457" y="30978"/>
                    <a:pt x="61443" y="30769"/>
                  </a:cubicBezTo>
                  <a:cubicBezTo>
                    <a:pt x="61401" y="30783"/>
                    <a:pt x="61358" y="30795"/>
                    <a:pt x="61317" y="30807"/>
                  </a:cubicBezTo>
                  <a:lnTo>
                    <a:pt x="61317" y="27581"/>
                  </a:lnTo>
                  <a:cubicBezTo>
                    <a:pt x="62389" y="27306"/>
                    <a:pt x="63366" y="27076"/>
                    <a:pt x="64324" y="26801"/>
                  </a:cubicBezTo>
                  <a:cubicBezTo>
                    <a:pt x="65290" y="26521"/>
                    <a:pt x="66290" y="26288"/>
                    <a:pt x="67198" y="25871"/>
                  </a:cubicBezTo>
                  <a:cubicBezTo>
                    <a:pt x="69613" y="24767"/>
                    <a:pt x="70507" y="23244"/>
                    <a:pt x="70195" y="20848"/>
                  </a:cubicBezTo>
                  <a:cubicBezTo>
                    <a:pt x="70113" y="20196"/>
                    <a:pt x="70048" y="19545"/>
                    <a:pt x="69976" y="18908"/>
                  </a:cubicBezTo>
                  <a:cubicBezTo>
                    <a:pt x="71777" y="17987"/>
                    <a:pt x="72511" y="16896"/>
                    <a:pt x="71997" y="15622"/>
                  </a:cubicBezTo>
                  <a:cubicBezTo>
                    <a:pt x="71464" y="14302"/>
                    <a:pt x="70563" y="13231"/>
                    <a:pt x="69026" y="13231"/>
                  </a:cubicBezTo>
                  <a:cubicBezTo>
                    <a:pt x="68780" y="13231"/>
                    <a:pt x="68518" y="13259"/>
                    <a:pt x="68239" y="13317"/>
                  </a:cubicBezTo>
                  <a:cubicBezTo>
                    <a:pt x="68009" y="12748"/>
                    <a:pt x="67794" y="12166"/>
                    <a:pt x="67538" y="11607"/>
                  </a:cubicBezTo>
                  <a:cubicBezTo>
                    <a:pt x="67460" y="11442"/>
                    <a:pt x="67248" y="11346"/>
                    <a:pt x="67097" y="11218"/>
                  </a:cubicBezTo>
                  <a:cubicBezTo>
                    <a:pt x="67046" y="11409"/>
                    <a:pt x="66924" y="11616"/>
                    <a:pt x="66955" y="11790"/>
                  </a:cubicBezTo>
                  <a:cubicBezTo>
                    <a:pt x="67033" y="12221"/>
                    <a:pt x="67143" y="12652"/>
                    <a:pt x="67303" y="13060"/>
                  </a:cubicBezTo>
                  <a:cubicBezTo>
                    <a:pt x="67482" y="13504"/>
                    <a:pt x="67464" y="13807"/>
                    <a:pt x="67006" y="14096"/>
                  </a:cubicBezTo>
                  <a:cubicBezTo>
                    <a:pt x="66194" y="14609"/>
                    <a:pt x="65713" y="15370"/>
                    <a:pt x="65612" y="16241"/>
                  </a:cubicBezTo>
                  <a:cubicBezTo>
                    <a:pt x="64774" y="16529"/>
                    <a:pt x="63985" y="16800"/>
                    <a:pt x="63178" y="17079"/>
                  </a:cubicBezTo>
                  <a:cubicBezTo>
                    <a:pt x="62990" y="16813"/>
                    <a:pt x="62803" y="16521"/>
                    <a:pt x="62587" y="16250"/>
                  </a:cubicBezTo>
                  <a:cubicBezTo>
                    <a:pt x="62061" y="15590"/>
                    <a:pt x="61007" y="15163"/>
                    <a:pt x="60093" y="15163"/>
                  </a:cubicBezTo>
                  <a:cubicBezTo>
                    <a:pt x="59654" y="15163"/>
                    <a:pt x="59248" y="15261"/>
                    <a:pt x="58948" y="15480"/>
                  </a:cubicBezTo>
                  <a:cubicBezTo>
                    <a:pt x="58293" y="15957"/>
                    <a:pt x="57719" y="16580"/>
                    <a:pt x="57234" y="17230"/>
                  </a:cubicBezTo>
                  <a:cubicBezTo>
                    <a:pt x="56982" y="17560"/>
                    <a:pt x="56904" y="18092"/>
                    <a:pt x="56917" y="18528"/>
                  </a:cubicBezTo>
                  <a:cubicBezTo>
                    <a:pt x="56923" y="18610"/>
                    <a:pt x="56927" y="18692"/>
                    <a:pt x="56936" y="18775"/>
                  </a:cubicBezTo>
                  <a:cubicBezTo>
                    <a:pt x="57101" y="19994"/>
                    <a:pt x="58215" y="20979"/>
                    <a:pt x="59673" y="21223"/>
                  </a:cubicBezTo>
                  <a:cubicBezTo>
                    <a:pt x="59947" y="21269"/>
                    <a:pt x="60212" y="21291"/>
                    <a:pt x="60465" y="21291"/>
                  </a:cubicBezTo>
                  <a:cubicBezTo>
                    <a:pt x="62077" y="21291"/>
                    <a:pt x="63226" y="20378"/>
                    <a:pt x="63495" y="18802"/>
                  </a:cubicBezTo>
                  <a:cubicBezTo>
                    <a:pt x="63550" y="18486"/>
                    <a:pt x="63505" y="18156"/>
                    <a:pt x="63505" y="17803"/>
                  </a:cubicBezTo>
                  <a:cubicBezTo>
                    <a:pt x="64252" y="17560"/>
                    <a:pt x="64971" y="17321"/>
                    <a:pt x="65700" y="17083"/>
                  </a:cubicBezTo>
                  <a:cubicBezTo>
                    <a:pt x="66225" y="18503"/>
                    <a:pt x="67109" y="19288"/>
                    <a:pt x="68514" y="19288"/>
                  </a:cubicBezTo>
                  <a:cubicBezTo>
                    <a:pt x="68728" y="19288"/>
                    <a:pt x="68954" y="19270"/>
                    <a:pt x="69193" y="19233"/>
                  </a:cubicBezTo>
                  <a:cubicBezTo>
                    <a:pt x="69261" y="20077"/>
                    <a:pt x="69326" y="20874"/>
                    <a:pt x="69380" y="21671"/>
                  </a:cubicBezTo>
                  <a:cubicBezTo>
                    <a:pt x="69454" y="22725"/>
                    <a:pt x="69050" y="23596"/>
                    <a:pt x="68203" y="24193"/>
                  </a:cubicBezTo>
                  <a:cubicBezTo>
                    <a:pt x="67584" y="24633"/>
                    <a:pt x="66915" y="25068"/>
                    <a:pt x="66204" y="25288"/>
                  </a:cubicBezTo>
                  <a:cubicBezTo>
                    <a:pt x="64545" y="25806"/>
                    <a:pt x="62849" y="26196"/>
                    <a:pt x="61171" y="26644"/>
                  </a:cubicBezTo>
                  <a:cubicBezTo>
                    <a:pt x="60970" y="26699"/>
                    <a:pt x="60690" y="26778"/>
                    <a:pt x="60621" y="26928"/>
                  </a:cubicBezTo>
                  <a:cubicBezTo>
                    <a:pt x="60463" y="27265"/>
                    <a:pt x="60371" y="27629"/>
                    <a:pt x="60350" y="28001"/>
                  </a:cubicBezTo>
                  <a:cubicBezTo>
                    <a:pt x="60291" y="29115"/>
                    <a:pt x="60278" y="30234"/>
                    <a:pt x="60241" y="31352"/>
                  </a:cubicBezTo>
                  <a:cubicBezTo>
                    <a:pt x="60232" y="31636"/>
                    <a:pt x="60213" y="31920"/>
                    <a:pt x="60191" y="32305"/>
                  </a:cubicBezTo>
                  <a:cubicBezTo>
                    <a:pt x="58633" y="31989"/>
                    <a:pt x="57152" y="31650"/>
                    <a:pt x="55663" y="31393"/>
                  </a:cubicBezTo>
                  <a:cubicBezTo>
                    <a:pt x="54163" y="31132"/>
                    <a:pt x="52651" y="30948"/>
                    <a:pt x="51120" y="30733"/>
                  </a:cubicBezTo>
                  <a:cubicBezTo>
                    <a:pt x="51166" y="30614"/>
                    <a:pt x="51207" y="30477"/>
                    <a:pt x="51267" y="30344"/>
                  </a:cubicBezTo>
                  <a:cubicBezTo>
                    <a:pt x="52009" y="28699"/>
                    <a:pt x="52762" y="27048"/>
                    <a:pt x="53508" y="25398"/>
                  </a:cubicBezTo>
                  <a:cubicBezTo>
                    <a:pt x="53793" y="24765"/>
                    <a:pt x="53774" y="24610"/>
                    <a:pt x="53178" y="24294"/>
                  </a:cubicBezTo>
                  <a:cubicBezTo>
                    <a:pt x="51578" y="23446"/>
                    <a:pt x="51153" y="21947"/>
                    <a:pt x="51024" y="20338"/>
                  </a:cubicBezTo>
                  <a:cubicBezTo>
                    <a:pt x="50964" y="19555"/>
                    <a:pt x="51159" y="19177"/>
                    <a:pt x="51597" y="19177"/>
                  </a:cubicBezTo>
                  <a:cubicBezTo>
                    <a:pt x="51829" y="19177"/>
                    <a:pt x="52129" y="19282"/>
                    <a:pt x="52495" y="19490"/>
                  </a:cubicBezTo>
                  <a:cubicBezTo>
                    <a:pt x="52953" y="19746"/>
                    <a:pt x="53389" y="20049"/>
                    <a:pt x="53847" y="20319"/>
                  </a:cubicBezTo>
                  <a:cubicBezTo>
                    <a:pt x="54173" y="20511"/>
                    <a:pt x="54480" y="20604"/>
                    <a:pt x="54755" y="20604"/>
                  </a:cubicBezTo>
                  <a:cubicBezTo>
                    <a:pt x="55359" y="20604"/>
                    <a:pt x="55802" y="20155"/>
                    <a:pt x="55919" y="19330"/>
                  </a:cubicBezTo>
                  <a:cubicBezTo>
                    <a:pt x="55947" y="19151"/>
                    <a:pt x="55951" y="18969"/>
                    <a:pt x="55932" y="18789"/>
                  </a:cubicBezTo>
                  <a:cubicBezTo>
                    <a:pt x="55924" y="18714"/>
                    <a:pt x="55909" y="18641"/>
                    <a:pt x="55892" y="18570"/>
                  </a:cubicBezTo>
                  <a:cubicBezTo>
                    <a:pt x="55686" y="17753"/>
                    <a:pt x="55470" y="16937"/>
                    <a:pt x="55209" y="16140"/>
                  </a:cubicBezTo>
                  <a:cubicBezTo>
                    <a:pt x="54920" y="15265"/>
                    <a:pt x="55031" y="14847"/>
                    <a:pt x="55787" y="14266"/>
                  </a:cubicBezTo>
                  <a:cubicBezTo>
                    <a:pt x="56488" y="13727"/>
                    <a:pt x="57258" y="13554"/>
                    <a:pt x="58075" y="13554"/>
                  </a:cubicBezTo>
                  <a:cubicBezTo>
                    <a:pt x="58336" y="13554"/>
                    <a:pt x="58601" y="13572"/>
                    <a:pt x="58871" y="13601"/>
                  </a:cubicBezTo>
                  <a:cubicBezTo>
                    <a:pt x="59852" y="13706"/>
                    <a:pt x="60842" y="13775"/>
                    <a:pt x="61828" y="13775"/>
                  </a:cubicBezTo>
                  <a:cubicBezTo>
                    <a:pt x="63299" y="13770"/>
                    <a:pt x="64592" y="13403"/>
                    <a:pt x="65394" y="11966"/>
                  </a:cubicBezTo>
                  <a:cubicBezTo>
                    <a:pt x="65756" y="11323"/>
                    <a:pt x="66334" y="10938"/>
                    <a:pt x="67079" y="10906"/>
                  </a:cubicBezTo>
                  <a:cubicBezTo>
                    <a:pt x="67139" y="10901"/>
                    <a:pt x="67199" y="10898"/>
                    <a:pt x="67259" y="10898"/>
                  </a:cubicBezTo>
                  <a:cubicBezTo>
                    <a:pt x="67332" y="10898"/>
                    <a:pt x="67406" y="10902"/>
                    <a:pt x="67479" y="10910"/>
                  </a:cubicBezTo>
                  <a:cubicBezTo>
                    <a:pt x="67616" y="10926"/>
                    <a:pt x="67756" y="10932"/>
                    <a:pt x="67895" y="10932"/>
                  </a:cubicBezTo>
                  <a:cubicBezTo>
                    <a:pt x="68086" y="10932"/>
                    <a:pt x="68278" y="10921"/>
                    <a:pt x="68469" y="10910"/>
                  </a:cubicBezTo>
                  <a:cubicBezTo>
                    <a:pt x="69867" y="10837"/>
                    <a:pt x="71549" y="9101"/>
                    <a:pt x="71403" y="7717"/>
                  </a:cubicBezTo>
                  <a:cubicBezTo>
                    <a:pt x="71275" y="6469"/>
                    <a:pt x="70682" y="5346"/>
                    <a:pt x="69445" y="4870"/>
                  </a:cubicBezTo>
                  <a:cubicBezTo>
                    <a:pt x="68450" y="4485"/>
                    <a:pt x="67369" y="4311"/>
                    <a:pt x="66310" y="4113"/>
                  </a:cubicBezTo>
                  <a:cubicBezTo>
                    <a:pt x="65187" y="3898"/>
                    <a:pt x="64207" y="3499"/>
                    <a:pt x="63542" y="2510"/>
                  </a:cubicBezTo>
                  <a:cubicBezTo>
                    <a:pt x="63326" y="2193"/>
                    <a:pt x="63046" y="1923"/>
                    <a:pt x="62823" y="1612"/>
                  </a:cubicBezTo>
                  <a:cubicBezTo>
                    <a:pt x="61990" y="460"/>
                    <a:pt x="60493" y="0"/>
                    <a:pt x="59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764;p28">
              <a:extLst>
                <a:ext uri="{FF2B5EF4-FFF2-40B4-BE49-F238E27FC236}">
                  <a16:creationId xmlns:a16="http://schemas.microsoft.com/office/drawing/2014/main" id="{3DFF833D-A2C6-0499-E70A-C613A7732872}"/>
                </a:ext>
              </a:extLst>
            </p:cNvPr>
            <p:cNvSpPr/>
            <p:nvPr/>
          </p:nvSpPr>
          <p:spPr>
            <a:xfrm>
              <a:off x="7508650" y="2698450"/>
              <a:ext cx="641050" cy="236025"/>
            </a:xfrm>
            <a:custGeom>
              <a:avLst/>
              <a:gdLst/>
              <a:ahLst/>
              <a:cxnLst/>
              <a:rect l="l" t="t" r="r" b="b"/>
              <a:pathLst>
                <a:path w="25642" h="9441" extrusionOk="0">
                  <a:moveTo>
                    <a:pt x="23500" y="1369"/>
                  </a:moveTo>
                  <a:cubicBezTo>
                    <a:pt x="23579" y="1369"/>
                    <a:pt x="23769" y="1539"/>
                    <a:pt x="23807" y="1655"/>
                  </a:cubicBezTo>
                  <a:cubicBezTo>
                    <a:pt x="23913" y="1981"/>
                    <a:pt x="23959" y="2324"/>
                    <a:pt x="24055" y="2783"/>
                  </a:cubicBezTo>
                  <a:cubicBezTo>
                    <a:pt x="23936" y="2907"/>
                    <a:pt x="23784" y="3076"/>
                    <a:pt x="23628" y="3246"/>
                  </a:cubicBezTo>
                  <a:cubicBezTo>
                    <a:pt x="23468" y="3080"/>
                    <a:pt x="23216" y="2933"/>
                    <a:pt x="23170" y="2741"/>
                  </a:cubicBezTo>
                  <a:cubicBezTo>
                    <a:pt x="23092" y="2417"/>
                    <a:pt x="23111" y="2059"/>
                    <a:pt x="23157" y="1719"/>
                  </a:cubicBezTo>
                  <a:cubicBezTo>
                    <a:pt x="23174" y="1586"/>
                    <a:pt x="23350" y="1426"/>
                    <a:pt x="23487" y="1371"/>
                  </a:cubicBezTo>
                  <a:cubicBezTo>
                    <a:pt x="23491" y="1370"/>
                    <a:pt x="23495" y="1369"/>
                    <a:pt x="23500" y="1369"/>
                  </a:cubicBezTo>
                  <a:close/>
                  <a:moveTo>
                    <a:pt x="8269" y="1952"/>
                  </a:moveTo>
                  <a:cubicBezTo>
                    <a:pt x="8281" y="1952"/>
                    <a:pt x="8289" y="1954"/>
                    <a:pt x="8292" y="1958"/>
                  </a:cubicBezTo>
                  <a:cubicBezTo>
                    <a:pt x="8411" y="2146"/>
                    <a:pt x="8498" y="2357"/>
                    <a:pt x="8603" y="2562"/>
                  </a:cubicBezTo>
                  <a:lnTo>
                    <a:pt x="8604" y="2562"/>
                  </a:lnTo>
                  <a:cubicBezTo>
                    <a:pt x="8494" y="2893"/>
                    <a:pt x="8416" y="3195"/>
                    <a:pt x="8287" y="3471"/>
                  </a:cubicBezTo>
                  <a:cubicBezTo>
                    <a:pt x="8215" y="3626"/>
                    <a:pt x="8130" y="3697"/>
                    <a:pt x="8042" y="3697"/>
                  </a:cubicBezTo>
                  <a:cubicBezTo>
                    <a:pt x="7950" y="3697"/>
                    <a:pt x="7856" y="3620"/>
                    <a:pt x="7770" y="3479"/>
                  </a:cubicBezTo>
                  <a:cubicBezTo>
                    <a:pt x="7582" y="3177"/>
                    <a:pt x="7732" y="2270"/>
                    <a:pt x="8012" y="2040"/>
                  </a:cubicBezTo>
                  <a:cubicBezTo>
                    <a:pt x="8073" y="1992"/>
                    <a:pt x="8213" y="1952"/>
                    <a:pt x="8269" y="1952"/>
                  </a:cubicBezTo>
                  <a:close/>
                  <a:moveTo>
                    <a:pt x="19754" y="2391"/>
                  </a:moveTo>
                  <a:cubicBezTo>
                    <a:pt x="19783" y="2391"/>
                    <a:pt x="19805" y="2396"/>
                    <a:pt x="19815" y="2407"/>
                  </a:cubicBezTo>
                  <a:cubicBezTo>
                    <a:pt x="19971" y="2572"/>
                    <a:pt x="20067" y="2802"/>
                    <a:pt x="20154" y="2952"/>
                  </a:cubicBezTo>
                  <a:cubicBezTo>
                    <a:pt x="20066" y="3337"/>
                    <a:pt x="20025" y="3626"/>
                    <a:pt x="19929" y="3896"/>
                  </a:cubicBezTo>
                  <a:lnTo>
                    <a:pt x="19930" y="3896"/>
                  </a:lnTo>
                  <a:cubicBezTo>
                    <a:pt x="19888" y="4011"/>
                    <a:pt x="19728" y="4140"/>
                    <a:pt x="19619" y="4148"/>
                  </a:cubicBezTo>
                  <a:cubicBezTo>
                    <a:pt x="19617" y="4149"/>
                    <a:pt x="19615" y="4149"/>
                    <a:pt x="19613" y="4149"/>
                  </a:cubicBezTo>
                  <a:cubicBezTo>
                    <a:pt x="19500" y="4149"/>
                    <a:pt x="19297" y="4001"/>
                    <a:pt x="19302" y="3925"/>
                  </a:cubicBezTo>
                  <a:cubicBezTo>
                    <a:pt x="19306" y="3452"/>
                    <a:pt x="19343" y="2980"/>
                    <a:pt x="19411" y="2512"/>
                  </a:cubicBezTo>
                  <a:cubicBezTo>
                    <a:pt x="19419" y="2465"/>
                    <a:pt x="19639" y="2391"/>
                    <a:pt x="19754" y="2391"/>
                  </a:cubicBezTo>
                  <a:close/>
                  <a:moveTo>
                    <a:pt x="16080" y="2329"/>
                  </a:moveTo>
                  <a:cubicBezTo>
                    <a:pt x="16189" y="2329"/>
                    <a:pt x="16305" y="2401"/>
                    <a:pt x="16383" y="2545"/>
                  </a:cubicBezTo>
                  <a:cubicBezTo>
                    <a:pt x="16487" y="2741"/>
                    <a:pt x="16510" y="2989"/>
                    <a:pt x="16575" y="3237"/>
                  </a:cubicBezTo>
                  <a:cubicBezTo>
                    <a:pt x="16483" y="3534"/>
                    <a:pt x="16428" y="3847"/>
                    <a:pt x="16286" y="4112"/>
                  </a:cubicBezTo>
                  <a:cubicBezTo>
                    <a:pt x="16222" y="4241"/>
                    <a:pt x="15992" y="4336"/>
                    <a:pt x="15841" y="4336"/>
                  </a:cubicBezTo>
                  <a:cubicBezTo>
                    <a:pt x="15754" y="4332"/>
                    <a:pt x="15594" y="4094"/>
                    <a:pt x="15603" y="3974"/>
                  </a:cubicBezTo>
                  <a:cubicBezTo>
                    <a:pt x="15640" y="3502"/>
                    <a:pt x="15691" y="3025"/>
                    <a:pt x="15814" y="2572"/>
                  </a:cubicBezTo>
                  <a:cubicBezTo>
                    <a:pt x="15857" y="2411"/>
                    <a:pt x="15964" y="2329"/>
                    <a:pt x="16080" y="2329"/>
                  </a:cubicBezTo>
                  <a:close/>
                  <a:moveTo>
                    <a:pt x="12076" y="2454"/>
                  </a:moveTo>
                  <a:cubicBezTo>
                    <a:pt x="12231" y="2454"/>
                    <a:pt x="12322" y="2605"/>
                    <a:pt x="12366" y="2815"/>
                  </a:cubicBezTo>
                  <a:cubicBezTo>
                    <a:pt x="12458" y="3255"/>
                    <a:pt x="12114" y="4075"/>
                    <a:pt x="11684" y="4437"/>
                  </a:cubicBezTo>
                  <a:cubicBezTo>
                    <a:pt x="11257" y="3974"/>
                    <a:pt x="11350" y="2888"/>
                    <a:pt x="11830" y="2549"/>
                  </a:cubicBezTo>
                  <a:cubicBezTo>
                    <a:pt x="11926" y="2483"/>
                    <a:pt x="12007" y="2454"/>
                    <a:pt x="12076" y="2454"/>
                  </a:cubicBezTo>
                  <a:close/>
                  <a:moveTo>
                    <a:pt x="5202" y="2934"/>
                  </a:moveTo>
                  <a:cubicBezTo>
                    <a:pt x="5358" y="3141"/>
                    <a:pt x="5513" y="3347"/>
                    <a:pt x="5669" y="3549"/>
                  </a:cubicBezTo>
                  <a:lnTo>
                    <a:pt x="5670" y="3549"/>
                  </a:lnTo>
                  <a:cubicBezTo>
                    <a:pt x="5464" y="4258"/>
                    <a:pt x="5308" y="4882"/>
                    <a:pt x="5092" y="5478"/>
                  </a:cubicBezTo>
                  <a:cubicBezTo>
                    <a:pt x="5037" y="5638"/>
                    <a:pt x="4794" y="5730"/>
                    <a:pt x="4634" y="5854"/>
                  </a:cubicBezTo>
                  <a:cubicBezTo>
                    <a:pt x="4505" y="5671"/>
                    <a:pt x="4291" y="5491"/>
                    <a:pt x="4276" y="5299"/>
                  </a:cubicBezTo>
                  <a:cubicBezTo>
                    <a:pt x="4249" y="5024"/>
                    <a:pt x="4359" y="4731"/>
                    <a:pt x="4432" y="4447"/>
                  </a:cubicBezTo>
                  <a:cubicBezTo>
                    <a:pt x="4514" y="4130"/>
                    <a:pt x="4589" y="3801"/>
                    <a:pt x="4726" y="3507"/>
                  </a:cubicBezTo>
                  <a:cubicBezTo>
                    <a:pt x="4831" y="3292"/>
                    <a:pt x="5037" y="3122"/>
                    <a:pt x="5202" y="2934"/>
                  </a:cubicBezTo>
                  <a:close/>
                  <a:moveTo>
                    <a:pt x="21826" y="4719"/>
                  </a:moveTo>
                  <a:cubicBezTo>
                    <a:pt x="21934" y="4719"/>
                    <a:pt x="22065" y="4755"/>
                    <a:pt x="22112" y="4818"/>
                  </a:cubicBezTo>
                  <a:cubicBezTo>
                    <a:pt x="22400" y="5221"/>
                    <a:pt x="22657" y="5652"/>
                    <a:pt x="22927" y="6088"/>
                  </a:cubicBezTo>
                  <a:cubicBezTo>
                    <a:pt x="22785" y="6317"/>
                    <a:pt x="22720" y="6546"/>
                    <a:pt x="22602" y="6582"/>
                  </a:cubicBezTo>
                  <a:cubicBezTo>
                    <a:pt x="22563" y="6594"/>
                    <a:pt x="22515" y="6599"/>
                    <a:pt x="22464" y="6599"/>
                  </a:cubicBezTo>
                  <a:cubicBezTo>
                    <a:pt x="22305" y="6599"/>
                    <a:pt x="22117" y="6548"/>
                    <a:pt x="22074" y="6468"/>
                  </a:cubicBezTo>
                  <a:cubicBezTo>
                    <a:pt x="21845" y="6024"/>
                    <a:pt x="21676" y="5547"/>
                    <a:pt x="21519" y="5070"/>
                  </a:cubicBezTo>
                  <a:cubicBezTo>
                    <a:pt x="21492" y="4982"/>
                    <a:pt x="21616" y="4777"/>
                    <a:pt x="21717" y="4735"/>
                  </a:cubicBezTo>
                  <a:cubicBezTo>
                    <a:pt x="21746" y="4724"/>
                    <a:pt x="21784" y="4719"/>
                    <a:pt x="21826" y="4719"/>
                  </a:cubicBezTo>
                  <a:close/>
                  <a:moveTo>
                    <a:pt x="9270" y="5234"/>
                  </a:moveTo>
                  <a:cubicBezTo>
                    <a:pt x="9298" y="5234"/>
                    <a:pt x="9321" y="5238"/>
                    <a:pt x="9333" y="5249"/>
                  </a:cubicBezTo>
                  <a:cubicBezTo>
                    <a:pt x="9497" y="5400"/>
                    <a:pt x="9585" y="5635"/>
                    <a:pt x="9671" y="5785"/>
                  </a:cubicBezTo>
                  <a:cubicBezTo>
                    <a:pt x="9571" y="6216"/>
                    <a:pt x="9525" y="6542"/>
                    <a:pt x="9406" y="6843"/>
                  </a:cubicBezTo>
                  <a:cubicBezTo>
                    <a:pt x="9354" y="6975"/>
                    <a:pt x="9155" y="7152"/>
                    <a:pt x="9045" y="7152"/>
                  </a:cubicBezTo>
                  <a:cubicBezTo>
                    <a:pt x="9040" y="7152"/>
                    <a:pt x="9035" y="7151"/>
                    <a:pt x="9030" y="7150"/>
                  </a:cubicBezTo>
                  <a:cubicBezTo>
                    <a:pt x="8870" y="7119"/>
                    <a:pt x="8617" y="6917"/>
                    <a:pt x="8622" y="6803"/>
                  </a:cubicBezTo>
                  <a:cubicBezTo>
                    <a:pt x="8660" y="6326"/>
                    <a:pt x="8748" y="5854"/>
                    <a:pt x="8883" y="5396"/>
                  </a:cubicBezTo>
                  <a:cubicBezTo>
                    <a:pt x="8902" y="5321"/>
                    <a:pt x="9145" y="5234"/>
                    <a:pt x="9270" y="5234"/>
                  </a:cubicBezTo>
                  <a:close/>
                  <a:moveTo>
                    <a:pt x="17629" y="5088"/>
                  </a:moveTo>
                  <a:cubicBezTo>
                    <a:pt x="17816" y="5253"/>
                    <a:pt x="18092" y="5387"/>
                    <a:pt x="18174" y="5592"/>
                  </a:cubicBezTo>
                  <a:cubicBezTo>
                    <a:pt x="18311" y="5936"/>
                    <a:pt x="18371" y="6330"/>
                    <a:pt x="18376" y="6706"/>
                  </a:cubicBezTo>
                  <a:cubicBezTo>
                    <a:pt x="18376" y="6898"/>
                    <a:pt x="18178" y="7096"/>
                    <a:pt x="18073" y="7289"/>
                  </a:cubicBezTo>
                  <a:cubicBezTo>
                    <a:pt x="17899" y="7165"/>
                    <a:pt x="17638" y="7077"/>
                    <a:pt x="17569" y="6908"/>
                  </a:cubicBezTo>
                  <a:cubicBezTo>
                    <a:pt x="17417" y="6546"/>
                    <a:pt x="17362" y="6147"/>
                    <a:pt x="17244" y="5648"/>
                  </a:cubicBezTo>
                  <a:cubicBezTo>
                    <a:pt x="17354" y="5482"/>
                    <a:pt x="17492" y="5286"/>
                    <a:pt x="17629" y="5088"/>
                  </a:cubicBezTo>
                  <a:close/>
                  <a:moveTo>
                    <a:pt x="13872" y="5193"/>
                  </a:moveTo>
                  <a:cubicBezTo>
                    <a:pt x="14007" y="5193"/>
                    <a:pt x="14251" y="5352"/>
                    <a:pt x="14264" y="5464"/>
                  </a:cubicBezTo>
                  <a:cubicBezTo>
                    <a:pt x="14341" y="6069"/>
                    <a:pt x="14380" y="6679"/>
                    <a:pt x="14383" y="7289"/>
                  </a:cubicBezTo>
                  <a:cubicBezTo>
                    <a:pt x="14383" y="7403"/>
                    <a:pt x="14159" y="7605"/>
                    <a:pt x="14026" y="7613"/>
                  </a:cubicBezTo>
                  <a:cubicBezTo>
                    <a:pt x="14021" y="7614"/>
                    <a:pt x="14017" y="7614"/>
                    <a:pt x="14012" y="7614"/>
                  </a:cubicBezTo>
                  <a:cubicBezTo>
                    <a:pt x="13872" y="7614"/>
                    <a:pt x="13653" y="7477"/>
                    <a:pt x="13609" y="7357"/>
                  </a:cubicBezTo>
                  <a:cubicBezTo>
                    <a:pt x="13499" y="7018"/>
                    <a:pt x="13462" y="6656"/>
                    <a:pt x="13417" y="6408"/>
                  </a:cubicBezTo>
                  <a:cubicBezTo>
                    <a:pt x="13453" y="6037"/>
                    <a:pt x="13439" y="5776"/>
                    <a:pt x="13513" y="5537"/>
                  </a:cubicBezTo>
                  <a:cubicBezTo>
                    <a:pt x="13559" y="5396"/>
                    <a:pt x="13733" y="5207"/>
                    <a:pt x="13861" y="5194"/>
                  </a:cubicBezTo>
                  <a:cubicBezTo>
                    <a:pt x="13865" y="5194"/>
                    <a:pt x="13868" y="5193"/>
                    <a:pt x="13872" y="5193"/>
                  </a:cubicBezTo>
                  <a:close/>
                  <a:moveTo>
                    <a:pt x="3216" y="1"/>
                  </a:moveTo>
                  <a:cubicBezTo>
                    <a:pt x="3031" y="1"/>
                    <a:pt x="2845" y="5"/>
                    <a:pt x="2658" y="15"/>
                  </a:cubicBezTo>
                  <a:cubicBezTo>
                    <a:pt x="1880" y="55"/>
                    <a:pt x="1252" y="450"/>
                    <a:pt x="857" y="1109"/>
                  </a:cubicBezTo>
                  <a:cubicBezTo>
                    <a:pt x="1" y="2562"/>
                    <a:pt x="152" y="4625"/>
                    <a:pt x="1257" y="5908"/>
                  </a:cubicBezTo>
                  <a:cubicBezTo>
                    <a:pt x="2850" y="7760"/>
                    <a:pt x="4932" y="8764"/>
                    <a:pt x="7320" y="9149"/>
                  </a:cubicBezTo>
                  <a:cubicBezTo>
                    <a:pt x="8041" y="9264"/>
                    <a:pt x="8773" y="9286"/>
                    <a:pt x="9543" y="9359"/>
                  </a:cubicBezTo>
                  <a:cubicBezTo>
                    <a:pt x="9699" y="9027"/>
                    <a:pt x="9779" y="8872"/>
                    <a:pt x="9878" y="8872"/>
                  </a:cubicBezTo>
                  <a:cubicBezTo>
                    <a:pt x="9966" y="8872"/>
                    <a:pt x="10069" y="8994"/>
                    <a:pt x="10254" y="9222"/>
                  </a:cubicBezTo>
                  <a:cubicBezTo>
                    <a:pt x="10341" y="9338"/>
                    <a:pt x="10557" y="9392"/>
                    <a:pt x="10717" y="9397"/>
                  </a:cubicBezTo>
                  <a:cubicBezTo>
                    <a:pt x="11541" y="9422"/>
                    <a:pt x="12365" y="9441"/>
                    <a:pt x="13186" y="9441"/>
                  </a:cubicBezTo>
                  <a:cubicBezTo>
                    <a:pt x="16374" y="9441"/>
                    <a:pt x="19529" y="9163"/>
                    <a:pt x="22566" y="7935"/>
                  </a:cubicBezTo>
                  <a:cubicBezTo>
                    <a:pt x="23477" y="7563"/>
                    <a:pt x="24453" y="7325"/>
                    <a:pt x="25329" y="6885"/>
                  </a:cubicBezTo>
                  <a:cubicBezTo>
                    <a:pt x="25435" y="6830"/>
                    <a:pt x="25535" y="6780"/>
                    <a:pt x="25641" y="6725"/>
                  </a:cubicBezTo>
                  <a:cubicBezTo>
                    <a:pt x="25571" y="6622"/>
                    <a:pt x="25507" y="6517"/>
                    <a:pt x="25448" y="6407"/>
                  </a:cubicBezTo>
                  <a:cubicBezTo>
                    <a:pt x="25017" y="5656"/>
                    <a:pt x="24687" y="4762"/>
                    <a:pt x="24430" y="3790"/>
                  </a:cubicBezTo>
                  <a:cubicBezTo>
                    <a:pt x="24398" y="3671"/>
                    <a:pt x="24367" y="3546"/>
                    <a:pt x="24339" y="3423"/>
                  </a:cubicBezTo>
                  <a:cubicBezTo>
                    <a:pt x="24228" y="2961"/>
                    <a:pt x="24133" y="2479"/>
                    <a:pt x="24051" y="1989"/>
                  </a:cubicBezTo>
                  <a:cubicBezTo>
                    <a:pt x="24009" y="1764"/>
                    <a:pt x="23977" y="1535"/>
                    <a:pt x="23944" y="1306"/>
                  </a:cubicBezTo>
                  <a:cubicBezTo>
                    <a:pt x="23936" y="1255"/>
                    <a:pt x="23927" y="1200"/>
                    <a:pt x="23922" y="1150"/>
                  </a:cubicBezTo>
                  <a:cubicBezTo>
                    <a:pt x="23885" y="889"/>
                    <a:pt x="23853" y="623"/>
                    <a:pt x="23822" y="357"/>
                  </a:cubicBezTo>
                  <a:lnTo>
                    <a:pt x="23822" y="338"/>
                  </a:lnTo>
                  <a:cubicBezTo>
                    <a:pt x="23816" y="302"/>
                    <a:pt x="23812" y="266"/>
                    <a:pt x="23807" y="228"/>
                  </a:cubicBezTo>
                  <a:cubicBezTo>
                    <a:pt x="20961" y="958"/>
                    <a:pt x="18041" y="1334"/>
                    <a:pt x="15099" y="1545"/>
                  </a:cubicBezTo>
                  <a:cubicBezTo>
                    <a:pt x="14767" y="1568"/>
                    <a:pt x="14438" y="1579"/>
                    <a:pt x="14109" y="1579"/>
                  </a:cubicBezTo>
                  <a:cubicBezTo>
                    <a:pt x="12106" y="1579"/>
                    <a:pt x="10144" y="1176"/>
                    <a:pt x="8191" y="743"/>
                  </a:cubicBezTo>
                  <a:cubicBezTo>
                    <a:pt x="6547" y="375"/>
                    <a:pt x="4904" y="1"/>
                    <a:pt x="3216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765;p28">
              <a:extLst>
                <a:ext uri="{FF2B5EF4-FFF2-40B4-BE49-F238E27FC236}">
                  <a16:creationId xmlns:a16="http://schemas.microsoft.com/office/drawing/2014/main" id="{1793B450-2656-C216-9A52-537C8EBE6C87}"/>
                </a:ext>
              </a:extLst>
            </p:cNvPr>
            <p:cNvSpPr/>
            <p:nvPr/>
          </p:nvSpPr>
          <p:spPr>
            <a:xfrm>
              <a:off x="8117125" y="2784050"/>
              <a:ext cx="2300" cy="9175"/>
            </a:xfrm>
            <a:custGeom>
              <a:avLst/>
              <a:gdLst/>
              <a:ahLst/>
              <a:cxnLst/>
              <a:rect l="l" t="t" r="r" b="b"/>
              <a:pathLst>
                <a:path w="92" h="367" extrusionOk="0">
                  <a:moveTo>
                    <a:pt x="0" y="1"/>
                  </a:moveTo>
                  <a:lnTo>
                    <a:pt x="0" y="1"/>
                  </a:lnTo>
                  <a:cubicBezTo>
                    <a:pt x="28" y="125"/>
                    <a:pt x="59" y="248"/>
                    <a:pt x="91" y="367"/>
                  </a:cubicBezTo>
                  <a:cubicBezTo>
                    <a:pt x="59" y="248"/>
                    <a:pt x="28" y="123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766;p28">
              <a:extLst>
                <a:ext uri="{FF2B5EF4-FFF2-40B4-BE49-F238E27FC236}">
                  <a16:creationId xmlns:a16="http://schemas.microsoft.com/office/drawing/2014/main" id="{991FEBCD-DE49-CD27-DB51-4CBBFC735C30}"/>
                </a:ext>
              </a:extLst>
            </p:cNvPr>
            <p:cNvSpPr/>
            <p:nvPr/>
          </p:nvSpPr>
          <p:spPr>
            <a:xfrm>
              <a:off x="8107250" y="2731125"/>
              <a:ext cx="2675" cy="17075"/>
            </a:xfrm>
            <a:custGeom>
              <a:avLst/>
              <a:gdLst/>
              <a:ahLst/>
              <a:cxnLst/>
              <a:rect l="l" t="t" r="r" b="b"/>
              <a:pathLst>
                <a:path w="107" h="683" extrusionOk="0">
                  <a:moveTo>
                    <a:pt x="0" y="1"/>
                  </a:moveTo>
                  <a:lnTo>
                    <a:pt x="0" y="1"/>
                  </a:lnTo>
                  <a:cubicBezTo>
                    <a:pt x="33" y="229"/>
                    <a:pt x="65" y="458"/>
                    <a:pt x="107" y="683"/>
                  </a:cubicBezTo>
                  <a:cubicBezTo>
                    <a:pt x="69" y="458"/>
                    <a:pt x="33" y="229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767;p28">
              <a:extLst>
                <a:ext uri="{FF2B5EF4-FFF2-40B4-BE49-F238E27FC236}">
                  <a16:creationId xmlns:a16="http://schemas.microsoft.com/office/drawing/2014/main" id="{8A2CD311-E514-1B79-4957-D04C26C2EB5A}"/>
                </a:ext>
              </a:extLst>
            </p:cNvPr>
            <p:cNvSpPr/>
            <p:nvPr/>
          </p:nvSpPr>
          <p:spPr>
            <a:xfrm>
              <a:off x="8104175" y="2707375"/>
              <a:ext cx="2550" cy="19850"/>
            </a:xfrm>
            <a:custGeom>
              <a:avLst/>
              <a:gdLst/>
              <a:ahLst/>
              <a:cxnLst/>
              <a:rect l="l" t="t" r="r" b="b"/>
              <a:pathLst>
                <a:path w="102" h="794" extrusionOk="0">
                  <a:moveTo>
                    <a:pt x="1" y="1"/>
                  </a:moveTo>
                  <a:cubicBezTo>
                    <a:pt x="32" y="267"/>
                    <a:pt x="64" y="533"/>
                    <a:pt x="101" y="794"/>
                  </a:cubicBezTo>
                  <a:cubicBezTo>
                    <a:pt x="64" y="533"/>
                    <a:pt x="32" y="267"/>
                    <a:pt x="1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768;p28">
              <a:extLst>
                <a:ext uri="{FF2B5EF4-FFF2-40B4-BE49-F238E27FC236}">
                  <a16:creationId xmlns:a16="http://schemas.microsoft.com/office/drawing/2014/main" id="{663A7AB0-7BFE-DE07-9E19-54AA9C1BDA3D}"/>
                </a:ext>
              </a:extLst>
            </p:cNvPr>
            <p:cNvSpPr/>
            <p:nvPr/>
          </p:nvSpPr>
          <p:spPr>
            <a:xfrm>
              <a:off x="8085950" y="2732675"/>
              <a:ext cx="24100" cy="46925"/>
            </a:xfrm>
            <a:custGeom>
              <a:avLst/>
              <a:gdLst/>
              <a:ahLst/>
              <a:cxnLst/>
              <a:rect l="l" t="t" r="r" b="b"/>
              <a:pathLst>
                <a:path w="964" h="1877" extrusionOk="0">
                  <a:moveTo>
                    <a:pt x="407" y="0"/>
                  </a:moveTo>
                  <a:cubicBezTo>
                    <a:pt x="402" y="0"/>
                    <a:pt x="398" y="1"/>
                    <a:pt x="394" y="2"/>
                  </a:cubicBezTo>
                  <a:cubicBezTo>
                    <a:pt x="257" y="57"/>
                    <a:pt x="82" y="217"/>
                    <a:pt x="65" y="350"/>
                  </a:cubicBezTo>
                  <a:cubicBezTo>
                    <a:pt x="19" y="690"/>
                    <a:pt x="0" y="1048"/>
                    <a:pt x="78" y="1372"/>
                  </a:cubicBezTo>
                  <a:cubicBezTo>
                    <a:pt x="124" y="1565"/>
                    <a:pt x="376" y="1712"/>
                    <a:pt x="536" y="1877"/>
                  </a:cubicBezTo>
                  <a:cubicBezTo>
                    <a:pt x="692" y="1707"/>
                    <a:pt x="844" y="1537"/>
                    <a:pt x="963" y="1414"/>
                  </a:cubicBezTo>
                  <a:cubicBezTo>
                    <a:pt x="867" y="955"/>
                    <a:pt x="821" y="612"/>
                    <a:pt x="715" y="286"/>
                  </a:cubicBezTo>
                  <a:cubicBezTo>
                    <a:pt x="676" y="170"/>
                    <a:pt x="487" y="0"/>
                    <a:pt x="40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769;p28">
              <a:extLst>
                <a:ext uri="{FF2B5EF4-FFF2-40B4-BE49-F238E27FC236}">
                  <a16:creationId xmlns:a16="http://schemas.microsoft.com/office/drawing/2014/main" id="{873461B3-5364-2FBB-BEDC-B3985B44C572}"/>
                </a:ext>
              </a:extLst>
            </p:cNvPr>
            <p:cNvSpPr/>
            <p:nvPr/>
          </p:nvSpPr>
          <p:spPr>
            <a:xfrm>
              <a:off x="8103825" y="2704175"/>
              <a:ext cx="375" cy="2775"/>
            </a:xfrm>
            <a:custGeom>
              <a:avLst/>
              <a:gdLst/>
              <a:ahLst/>
              <a:cxnLst/>
              <a:rect l="l" t="t" r="r" b="b"/>
              <a:pathLst>
                <a:path w="15" h="111" extrusionOk="0">
                  <a:moveTo>
                    <a:pt x="0" y="1"/>
                  </a:moveTo>
                  <a:cubicBezTo>
                    <a:pt x="5" y="37"/>
                    <a:pt x="9" y="74"/>
                    <a:pt x="15" y="110"/>
                  </a:cubicBezTo>
                  <a:cubicBezTo>
                    <a:pt x="9" y="74"/>
                    <a:pt x="6" y="38"/>
                    <a:pt x="5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770;p28">
              <a:extLst>
                <a:ext uri="{FF2B5EF4-FFF2-40B4-BE49-F238E27FC236}">
                  <a16:creationId xmlns:a16="http://schemas.microsoft.com/office/drawing/2014/main" id="{DE372732-C0C0-4989-220B-4BE26865E35E}"/>
                </a:ext>
              </a:extLst>
            </p:cNvPr>
            <p:cNvSpPr/>
            <p:nvPr/>
          </p:nvSpPr>
          <p:spPr>
            <a:xfrm>
              <a:off x="8098675" y="2644025"/>
              <a:ext cx="3100" cy="38975"/>
            </a:xfrm>
            <a:custGeom>
              <a:avLst/>
              <a:gdLst/>
              <a:ahLst/>
              <a:cxnLst/>
              <a:rect l="l" t="t" r="r" b="b"/>
              <a:pathLst>
                <a:path w="124" h="1559" extrusionOk="0">
                  <a:moveTo>
                    <a:pt x="0" y="0"/>
                  </a:moveTo>
                  <a:lnTo>
                    <a:pt x="0" y="0"/>
                  </a:lnTo>
                  <a:cubicBezTo>
                    <a:pt x="32" y="518"/>
                    <a:pt x="74" y="1037"/>
                    <a:pt x="120" y="1559"/>
                  </a:cubicBezTo>
                  <a:lnTo>
                    <a:pt x="124" y="1559"/>
                  </a:lnTo>
                  <a:cubicBezTo>
                    <a:pt x="74" y="1037"/>
                    <a:pt x="32" y="513"/>
                    <a:pt x="0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771;p28">
              <a:extLst>
                <a:ext uri="{FF2B5EF4-FFF2-40B4-BE49-F238E27FC236}">
                  <a16:creationId xmlns:a16="http://schemas.microsoft.com/office/drawing/2014/main" id="{8E2014C3-3711-04C3-9CA8-AEA672E89DFF}"/>
                </a:ext>
              </a:extLst>
            </p:cNvPr>
            <p:cNvSpPr/>
            <p:nvPr/>
          </p:nvSpPr>
          <p:spPr>
            <a:xfrm>
              <a:off x="8045950" y="2816400"/>
              <a:ext cx="35900" cy="47025"/>
            </a:xfrm>
            <a:custGeom>
              <a:avLst/>
              <a:gdLst/>
              <a:ahLst/>
              <a:cxnLst/>
              <a:rect l="l" t="t" r="r" b="b"/>
              <a:pathLst>
                <a:path w="1436" h="1881" extrusionOk="0">
                  <a:moveTo>
                    <a:pt x="335" y="0"/>
                  </a:moveTo>
                  <a:cubicBezTo>
                    <a:pt x="293" y="0"/>
                    <a:pt x="254" y="6"/>
                    <a:pt x="225" y="17"/>
                  </a:cubicBezTo>
                  <a:cubicBezTo>
                    <a:pt x="124" y="58"/>
                    <a:pt x="1" y="264"/>
                    <a:pt x="28" y="352"/>
                  </a:cubicBezTo>
                  <a:cubicBezTo>
                    <a:pt x="184" y="829"/>
                    <a:pt x="353" y="1305"/>
                    <a:pt x="582" y="1750"/>
                  </a:cubicBezTo>
                  <a:cubicBezTo>
                    <a:pt x="625" y="1830"/>
                    <a:pt x="813" y="1881"/>
                    <a:pt x="972" y="1881"/>
                  </a:cubicBezTo>
                  <a:cubicBezTo>
                    <a:pt x="1023" y="1881"/>
                    <a:pt x="1071" y="1876"/>
                    <a:pt x="1110" y="1864"/>
                  </a:cubicBezTo>
                  <a:cubicBezTo>
                    <a:pt x="1229" y="1828"/>
                    <a:pt x="1293" y="1599"/>
                    <a:pt x="1436" y="1370"/>
                  </a:cubicBezTo>
                  <a:cubicBezTo>
                    <a:pt x="1165" y="934"/>
                    <a:pt x="908" y="503"/>
                    <a:pt x="620" y="100"/>
                  </a:cubicBezTo>
                  <a:cubicBezTo>
                    <a:pt x="573" y="37"/>
                    <a:pt x="443" y="0"/>
                    <a:pt x="335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772;p28">
              <a:extLst>
                <a:ext uri="{FF2B5EF4-FFF2-40B4-BE49-F238E27FC236}">
                  <a16:creationId xmlns:a16="http://schemas.microsoft.com/office/drawing/2014/main" id="{3DF50D81-F259-B809-FEB2-88FA9AFC5431}"/>
                </a:ext>
              </a:extLst>
            </p:cNvPr>
            <p:cNvSpPr/>
            <p:nvPr/>
          </p:nvSpPr>
          <p:spPr>
            <a:xfrm>
              <a:off x="7411250" y="1926575"/>
              <a:ext cx="644475" cy="638375"/>
            </a:xfrm>
            <a:custGeom>
              <a:avLst/>
              <a:gdLst/>
              <a:ahLst/>
              <a:cxnLst/>
              <a:rect l="l" t="t" r="r" b="b"/>
              <a:pathLst>
                <a:path w="25779" h="25535" extrusionOk="0">
                  <a:moveTo>
                    <a:pt x="14640" y="1"/>
                  </a:moveTo>
                  <a:cubicBezTo>
                    <a:pt x="14397" y="1"/>
                    <a:pt x="14149" y="22"/>
                    <a:pt x="13898" y="61"/>
                  </a:cubicBezTo>
                  <a:cubicBezTo>
                    <a:pt x="12252" y="318"/>
                    <a:pt x="10923" y="1170"/>
                    <a:pt x="10134" y="2706"/>
                  </a:cubicBezTo>
                  <a:cubicBezTo>
                    <a:pt x="9327" y="4273"/>
                    <a:pt x="8113" y="5360"/>
                    <a:pt x="6468" y="6006"/>
                  </a:cubicBezTo>
                  <a:cubicBezTo>
                    <a:pt x="5707" y="6309"/>
                    <a:pt x="4960" y="6666"/>
                    <a:pt x="4230" y="7043"/>
                  </a:cubicBezTo>
                  <a:cubicBezTo>
                    <a:pt x="2297" y="8051"/>
                    <a:pt x="1573" y="10388"/>
                    <a:pt x="2535" y="12208"/>
                  </a:cubicBezTo>
                  <a:cubicBezTo>
                    <a:pt x="2728" y="12561"/>
                    <a:pt x="2888" y="12937"/>
                    <a:pt x="3029" y="13312"/>
                  </a:cubicBezTo>
                  <a:cubicBezTo>
                    <a:pt x="3237" y="13853"/>
                    <a:pt x="3218" y="14385"/>
                    <a:pt x="2865" y="14880"/>
                  </a:cubicBezTo>
                  <a:cubicBezTo>
                    <a:pt x="2393" y="15554"/>
                    <a:pt x="1884" y="16209"/>
                    <a:pt x="1463" y="16915"/>
                  </a:cubicBezTo>
                  <a:cubicBezTo>
                    <a:pt x="1059" y="17603"/>
                    <a:pt x="656" y="18313"/>
                    <a:pt x="413" y="19069"/>
                  </a:cubicBezTo>
                  <a:cubicBezTo>
                    <a:pt x="1" y="20352"/>
                    <a:pt x="725" y="21640"/>
                    <a:pt x="1999" y="22104"/>
                  </a:cubicBezTo>
                  <a:cubicBezTo>
                    <a:pt x="2361" y="22231"/>
                    <a:pt x="2728" y="22342"/>
                    <a:pt x="3099" y="22447"/>
                  </a:cubicBezTo>
                  <a:cubicBezTo>
                    <a:pt x="4562" y="22864"/>
                    <a:pt x="4625" y="22946"/>
                    <a:pt x="4593" y="24450"/>
                  </a:cubicBezTo>
                  <a:cubicBezTo>
                    <a:pt x="4575" y="25147"/>
                    <a:pt x="4872" y="25535"/>
                    <a:pt x="5406" y="25535"/>
                  </a:cubicBezTo>
                  <a:cubicBezTo>
                    <a:pt x="5560" y="25535"/>
                    <a:pt x="5735" y="25502"/>
                    <a:pt x="5927" y="25435"/>
                  </a:cubicBezTo>
                  <a:cubicBezTo>
                    <a:pt x="6446" y="25257"/>
                    <a:pt x="6945" y="25023"/>
                    <a:pt x="7435" y="24785"/>
                  </a:cubicBezTo>
                  <a:cubicBezTo>
                    <a:pt x="7664" y="24675"/>
                    <a:pt x="7862" y="24486"/>
                    <a:pt x="8142" y="24286"/>
                  </a:cubicBezTo>
                  <a:cubicBezTo>
                    <a:pt x="6129" y="23016"/>
                    <a:pt x="5093" y="20788"/>
                    <a:pt x="5474" y="18798"/>
                  </a:cubicBezTo>
                  <a:cubicBezTo>
                    <a:pt x="5504" y="18638"/>
                    <a:pt x="5549" y="18480"/>
                    <a:pt x="5607" y="18327"/>
                  </a:cubicBezTo>
                  <a:cubicBezTo>
                    <a:pt x="5826" y="17816"/>
                    <a:pt x="6218" y="17528"/>
                    <a:pt x="6733" y="17528"/>
                  </a:cubicBezTo>
                  <a:cubicBezTo>
                    <a:pt x="6810" y="17528"/>
                    <a:pt x="6890" y="17535"/>
                    <a:pt x="6972" y="17548"/>
                  </a:cubicBezTo>
                  <a:cubicBezTo>
                    <a:pt x="7788" y="17681"/>
                    <a:pt x="8687" y="17671"/>
                    <a:pt x="9126" y="18592"/>
                  </a:cubicBezTo>
                  <a:cubicBezTo>
                    <a:pt x="9145" y="18625"/>
                    <a:pt x="9173" y="18657"/>
                    <a:pt x="9204" y="18670"/>
                  </a:cubicBezTo>
                  <a:cubicBezTo>
                    <a:pt x="9465" y="18771"/>
                    <a:pt x="9732" y="18872"/>
                    <a:pt x="9993" y="18968"/>
                  </a:cubicBezTo>
                  <a:cubicBezTo>
                    <a:pt x="10098" y="18693"/>
                    <a:pt x="10213" y="18419"/>
                    <a:pt x="10296" y="18139"/>
                  </a:cubicBezTo>
                  <a:cubicBezTo>
                    <a:pt x="10323" y="18043"/>
                    <a:pt x="10277" y="17919"/>
                    <a:pt x="10245" y="17813"/>
                  </a:cubicBezTo>
                  <a:cubicBezTo>
                    <a:pt x="10012" y="17006"/>
                    <a:pt x="9791" y="16196"/>
                    <a:pt x="9530" y="15398"/>
                  </a:cubicBezTo>
                  <a:cubicBezTo>
                    <a:pt x="9347" y="14848"/>
                    <a:pt x="9196" y="14458"/>
                    <a:pt x="9663" y="13835"/>
                  </a:cubicBezTo>
                  <a:cubicBezTo>
                    <a:pt x="10662" y="12494"/>
                    <a:pt x="11882" y="11910"/>
                    <a:pt x="13410" y="11910"/>
                  </a:cubicBezTo>
                  <a:cubicBezTo>
                    <a:pt x="13600" y="11910"/>
                    <a:pt x="13795" y="11919"/>
                    <a:pt x="13994" y="11937"/>
                  </a:cubicBezTo>
                  <a:cubicBezTo>
                    <a:pt x="15085" y="12038"/>
                    <a:pt x="16186" y="12069"/>
                    <a:pt x="17281" y="12088"/>
                  </a:cubicBezTo>
                  <a:cubicBezTo>
                    <a:pt x="17299" y="12088"/>
                    <a:pt x="17317" y="12088"/>
                    <a:pt x="17335" y="12088"/>
                  </a:cubicBezTo>
                  <a:cubicBezTo>
                    <a:pt x="18403" y="12088"/>
                    <a:pt x="19234" y="11695"/>
                    <a:pt x="19834" y="10699"/>
                  </a:cubicBezTo>
                  <a:cubicBezTo>
                    <a:pt x="20389" y="9778"/>
                    <a:pt x="21224" y="9204"/>
                    <a:pt x="22335" y="9204"/>
                  </a:cubicBezTo>
                  <a:cubicBezTo>
                    <a:pt x="22436" y="9204"/>
                    <a:pt x="22539" y="9209"/>
                    <a:pt x="22644" y="9219"/>
                  </a:cubicBezTo>
                  <a:cubicBezTo>
                    <a:pt x="22767" y="9230"/>
                    <a:pt x="22891" y="9234"/>
                    <a:pt x="23016" y="9234"/>
                  </a:cubicBezTo>
                  <a:cubicBezTo>
                    <a:pt x="23203" y="9234"/>
                    <a:pt x="23390" y="9224"/>
                    <a:pt x="23574" y="9213"/>
                  </a:cubicBezTo>
                  <a:cubicBezTo>
                    <a:pt x="24546" y="9150"/>
                    <a:pt x="25673" y="8013"/>
                    <a:pt x="25732" y="7042"/>
                  </a:cubicBezTo>
                  <a:cubicBezTo>
                    <a:pt x="25778" y="6349"/>
                    <a:pt x="25036" y="5075"/>
                    <a:pt x="24334" y="4823"/>
                  </a:cubicBezTo>
                  <a:cubicBezTo>
                    <a:pt x="23564" y="4543"/>
                    <a:pt x="22762" y="4291"/>
                    <a:pt x="21955" y="4183"/>
                  </a:cubicBezTo>
                  <a:cubicBezTo>
                    <a:pt x="20217" y="3948"/>
                    <a:pt x="18747" y="3321"/>
                    <a:pt x="17784" y="1771"/>
                  </a:cubicBezTo>
                  <a:cubicBezTo>
                    <a:pt x="17701" y="1634"/>
                    <a:pt x="17573" y="1520"/>
                    <a:pt x="17472" y="1392"/>
                  </a:cubicBezTo>
                  <a:cubicBezTo>
                    <a:pt x="16722" y="420"/>
                    <a:pt x="15733" y="1"/>
                    <a:pt x="1464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773;p28">
              <a:extLst>
                <a:ext uri="{FF2B5EF4-FFF2-40B4-BE49-F238E27FC236}">
                  <a16:creationId xmlns:a16="http://schemas.microsoft.com/office/drawing/2014/main" id="{5DC1A3CB-8439-38D0-9C11-B3CF8DB4F3E2}"/>
                </a:ext>
              </a:extLst>
            </p:cNvPr>
            <p:cNvSpPr/>
            <p:nvPr/>
          </p:nvSpPr>
          <p:spPr>
            <a:xfrm>
              <a:off x="8012375" y="2646950"/>
              <a:ext cx="25150" cy="43725"/>
            </a:xfrm>
            <a:custGeom>
              <a:avLst/>
              <a:gdLst/>
              <a:ahLst/>
              <a:cxnLst/>
              <a:rect l="l" t="t" r="r" b="b"/>
              <a:pathLst>
                <a:path w="1006" h="1749" extrusionOk="0">
                  <a:moveTo>
                    <a:pt x="260" y="0"/>
                  </a:moveTo>
                  <a:cubicBezTo>
                    <a:pt x="244" y="0"/>
                    <a:pt x="230" y="1"/>
                    <a:pt x="216" y="3"/>
                  </a:cubicBezTo>
                  <a:cubicBezTo>
                    <a:pt x="124" y="16"/>
                    <a:pt x="0" y="245"/>
                    <a:pt x="0" y="379"/>
                  </a:cubicBezTo>
                  <a:cubicBezTo>
                    <a:pt x="0" y="663"/>
                    <a:pt x="15" y="974"/>
                    <a:pt x="129" y="1227"/>
                  </a:cubicBezTo>
                  <a:cubicBezTo>
                    <a:pt x="225" y="1437"/>
                    <a:pt x="469" y="1574"/>
                    <a:pt x="647" y="1749"/>
                  </a:cubicBezTo>
                  <a:cubicBezTo>
                    <a:pt x="771" y="1551"/>
                    <a:pt x="890" y="1359"/>
                    <a:pt x="1005" y="1185"/>
                  </a:cubicBezTo>
                  <a:cubicBezTo>
                    <a:pt x="876" y="786"/>
                    <a:pt x="813" y="461"/>
                    <a:pt x="665" y="180"/>
                  </a:cubicBezTo>
                  <a:cubicBezTo>
                    <a:pt x="611" y="77"/>
                    <a:pt x="404" y="0"/>
                    <a:pt x="26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774;p28">
              <a:extLst>
                <a:ext uri="{FF2B5EF4-FFF2-40B4-BE49-F238E27FC236}">
                  <a16:creationId xmlns:a16="http://schemas.microsoft.com/office/drawing/2014/main" id="{E93777C7-3ADE-9CAF-5A0C-D4BF29736188}"/>
                </a:ext>
              </a:extLst>
            </p:cNvPr>
            <p:cNvSpPr/>
            <p:nvPr/>
          </p:nvSpPr>
          <p:spPr>
            <a:xfrm>
              <a:off x="7991075" y="2758200"/>
              <a:ext cx="21425" cy="43975"/>
            </a:xfrm>
            <a:custGeom>
              <a:avLst/>
              <a:gdLst/>
              <a:ahLst/>
              <a:cxnLst/>
              <a:rect l="l" t="t" r="r" b="b"/>
              <a:pathLst>
                <a:path w="857" h="1759" extrusionOk="0">
                  <a:moveTo>
                    <a:pt x="457" y="1"/>
                  </a:moveTo>
                  <a:cubicBezTo>
                    <a:pt x="342" y="1"/>
                    <a:pt x="121" y="75"/>
                    <a:pt x="114" y="122"/>
                  </a:cubicBezTo>
                  <a:cubicBezTo>
                    <a:pt x="45" y="589"/>
                    <a:pt x="9" y="1061"/>
                    <a:pt x="5" y="1534"/>
                  </a:cubicBezTo>
                  <a:cubicBezTo>
                    <a:pt x="0" y="1610"/>
                    <a:pt x="205" y="1759"/>
                    <a:pt x="316" y="1759"/>
                  </a:cubicBezTo>
                  <a:cubicBezTo>
                    <a:pt x="317" y="1759"/>
                    <a:pt x="319" y="1759"/>
                    <a:pt x="320" y="1758"/>
                  </a:cubicBezTo>
                  <a:cubicBezTo>
                    <a:pt x="431" y="1750"/>
                    <a:pt x="591" y="1621"/>
                    <a:pt x="633" y="1506"/>
                  </a:cubicBezTo>
                  <a:cubicBezTo>
                    <a:pt x="728" y="1236"/>
                    <a:pt x="770" y="947"/>
                    <a:pt x="857" y="562"/>
                  </a:cubicBezTo>
                  <a:cubicBezTo>
                    <a:pt x="770" y="412"/>
                    <a:pt x="674" y="181"/>
                    <a:pt x="518" y="17"/>
                  </a:cubicBezTo>
                  <a:cubicBezTo>
                    <a:pt x="508" y="6"/>
                    <a:pt x="485" y="1"/>
                    <a:pt x="457" y="1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775;p28">
              <a:extLst>
                <a:ext uri="{FF2B5EF4-FFF2-40B4-BE49-F238E27FC236}">
                  <a16:creationId xmlns:a16="http://schemas.microsoft.com/office/drawing/2014/main" id="{BD414CDA-D36E-F0E7-EBE6-57AA8BBE600B}"/>
                </a:ext>
              </a:extLst>
            </p:cNvPr>
            <p:cNvSpPr/>
            <p:nvPr/>
          </p:nvSpPr>
          <p:spPr>
            <a:xfrm>
              <a:off x="7968275" y="2296925"/>
              <a:ext cx="32075" cy="45000"/>
            </a:xfrm>
            <a:custGeom>
              <a:avLst/>
              <a:gdLst/>
              <a:ahLst/>
              <a:cxnLst/>
              <a:rect l="l" t="t" r="r" b="b"/>
              <a:pathLst>
                <a:path w="1283" h="1800" extrusionOk="0">
                  <a:moveTo>
                    <a:pt x="599" y="1"/>
                  </a:moveTo>
                  <a:cubicBezTo>
                    <a:pt x="577" y="1"/>
                    <a:pt x="554" y="2"/>
                    <a:pt x="532" y="5"/>
                  </a:cubicBezTo>
                  <a:cubicBezTo>
                    <a:pt x="147" y="55"/>
                    <a:pt x="1" y="446"/>
                    <a:pt x="110" y="1092"/>
                  </a:cubicBezTo>
                  <a:cubicBezTo>
                    <a:pt x="169" y="1436"/>
                    <a:pt x="233" y="1800"/>
                    <a:pt x="644" y="1800"/>
                  </a:cubicBezTo>
                  <a:cubicBezTo>
                    <a:pt x="676" y="1800"/>
                    <a:pt x="711" y="1798"/>
                    <a:pt x="748" y="1793"/>
                  </a:cubicBezTo>
                  <a:cubicBezTo>
                    <a:pt x="1219" y="1734"/>
                    <a:pt x="1283" y="1367"/>
                    <a:pt x="1265" y="1033"/>
                  </a:cubicBezTo>
                  <a:cubicBezTo>
                    <a:pt x="1244" y="396"/>
                    <a:pt x="969" y="1"/>
                    <a:pt x="5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776;p28">
              <a:extLst>
                <a:ext uri="{FF2B5EF4-FFF2-40B4-BE49-F238E27FC236}">
                  <a16:creationId xmlns:a16="http://schemas.microsoft.com/office/drawing/2014/main" id="{76E7A376-C097-1726-49C4-0B472D8CF6CF}"/>
                </a:ext>
              </a:extLst>
            </p:cNvPr>
            <p:cNvSpPr/>
            <p:nvPr/>
          </p:nvSpPr>
          <p:spPr>
            <a:xfrm>
              <a:off x="7913250" y="2366225"/>
              <a:ext cx="65575" cy="66925"/>
            </a:xfrm>
            <a:custGeom>
              <a:avLst/>
              <a:gdLst/>
              <a:ahLst/>
              <a:cxnLst/>
              <a:rect l="l" t="t" r="r" b="b"/>
              <a:pathLst>
                <a:path w="2623" h="2677" extrusionOk="0">
                  <a:moveTo>
                    <a:pt x="495" y="0"/>
                  </a:moveTo>
                  <a:cubicBezTo>
                    <a:pt x="344" y="0"/>
                    <a:pt x="160" y="68"/>
                    <a:pt x="0" y="89"/>
                  </a:cubicBezTo>
                  <a:cubicBezTo>
                    <a:pt x="124" y="245"/>
                    <a:pt x="221" y="447"/>
                    <a:pt x="381" y="556"/>
                  </a:cubicBezTo>
                  <a:cubicBezTo>
                    <a:pt x="808" y="850"/>
                    <a:pt x="1262" y="1102"/>
                    <a:pt x="1779" y="1423"/>
                  </a:cubicBezTo>
                  <a:cubicBezTo>
                    <a:pt x="1481" y="1703"/>
                    <a:pt x="1256" y="1881"/>
                    <a:pt x="1073" y="2096"/>
                  </a:cubicBezTo>
                  <a:cubicBezTo>
                    <a:pt x="991" y="2188"/>
                    <a:pt x="936" y="2386"/>
                    <a:pt x="982" y="2481"/>
                  </a:cubicBezTo>
                  <a:cubicBezTo>
                    <a:pt x="1018" y="2570"/>
                    <a:pt x="1207" y="2676"/>
                    <a:pt x="1292" y="2676"/>
                  </a:cubicBezTo>
                  <a:cubicBezTo>
                    <a:pt x="1304" y="2676"/>
                    <a:pt x="1314" y="2674"/>
                    <a:pt x="1321" y="2670"/>
                  </a:cubicBezTo>
                  <a:cubicBezTo>
                    <a:pt x="1687" y="2435"/>
                    <a:pt x="2105" y="2220"/>
                    <a:pt x="2356" y="1886"/>
                  </a:cubicBezTo>
                  <a:cubicBezTo>
                    <a:pt x="2623" y="1533"/>
                    <a:pt x="2485" y="1078"/>
                    <a:pt x="2110" y="827"/>
                  </a:cubicBezTo>
                  <a:cubicBezTo>
                    <a:pt x="1647" y="520"/>
                    <a:pt x="1142" y="254"/>
                    <a:pt x="628" y="24"/>
                  </a:cubicBezTo>
                  <a:cubicBezTo>
                    <a:pt x="588" y="7"/>
                    <a:pt x="543" y="0"/>
                    <a:pt x="4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777;p28">
              <a:extLst>
                <a:ext uri="{FF2B5EF4-FFF2-40B4-BE49-F238E27FC236}">
                  <a16:creationId xmlns:a16="http://schemas.microsoft.com/office/drawing/2014/main" id="{75E5C987-CB5B-CAAF-81DB-D83E0BE2C5C7}"/>
                </a:ext>
              </a:extLst>
            </p:cNvPr>
            <p:cNvSpPr/>
            <p:nvPr/>
          </p:nvSpPr>
          <p:spPr>
            <a:xfrm>
              <a:off x="7939725" y="2825650"/>
              <a:ext cx="28325" cy="55025"/>
            </a:xfrm>
            <a:custGeom>
              <a:avLst/>
              <a:gdLst/>
              <a:ahLst/>
              <a:cxnLst/>
              <a:rect l="l" t="t" r="r" b="b"/>
              <a:pathLst>
                <a:path w="1133" h="2201" extrusionOk="0">
                  <a:moveTo>
                    <a:pt x="386" y="0"/>
                  </a:moveTo>
                  <a:cubicBezTo>
                    <a:pt x="248" y="198"/>
                    <a:pt x="111" y="395"/>
                    <a:pt x="1" y="560"/>
                  </a:cubicBezTo>
                  <a:cubicBezTo>
                    <a:pt x="120" y="1059"/>
                    <a:pt x="175" y="1458"/>
                    <a:pt x="327" y="1820"/>
                  </a:cubicBezTo>
                  <a:cubicBezTo>
                    <a:pt x="395" y="1989"/>
                    <a:pt x="656" y="2077"/>
                    <a:pt x="830" y="2201"/>
                  </a:cubicBezTo>
                  <a:cubicBezTo>
                    <a:pt x="935" y="2008"/>
                    <a:pt x="1133" y="1810"/>
                    <a:pt x="1133" y="1618"/>
                  </a:cubicBezTo>
                  <a:cubicBezTo>
                    <a:pt x="1128" y="1242"/>
                    <a:pt x="1068" y="848"/>
                    <a:pt x="931" y="504"/>
                  </a:cubicBezTo>
                  <a:cubicBezTo>
                    <a:pt x="849" y="298"/>
                    <a:pt x="573" y="165"/>
                    <a:pt x="386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778;p28">
              <a:extLst>
                <a:ext uri="{FF2B5EF4-FFF2-40B4-BE49-F238E27FC236}">
                  <a16:creationId xmlns:a16="http://schemas.microsoft.com/office/drawing/2014/main" id="{DBCAB43B-9172-3F4C-9886-A3A7BB4365D4}"/>
                </a:ext>
              </a:extLst>
            </p:cNvPr>
            <p:cNvSpPr/>
            <p:nvPr/>
          </p:nvSpPr>
          <p:spPr>
            <a:xfrm>
              <a:off x="7898600" y="2448250"/>
              <a:ext cx="65350" cy="75850"/>
            </a:xfrm>
            <a:custGeom>
              <a:avLst/>
              <a:gdLst/>
              <a:ahLst/>
              <a:cxnLst/>
              <a:rect l="l" t="t" r="r" b="b"/>
              <a:pathLst>
                <a:path w="2614" h="3034" extrusionOk="0">
                  <a:moveTo>
                    <a:pt x="1087" y="723"/>
                  </a:moveTo>
                  <a:cubicBezTo>
                    <a:pt x="1238" y="883"/>
                    <a:pt x="1463" y="1020"/>
                    <a:pt x="1522" y="1209"/>
                  </a:cubicBezTo>
                  <a:cubicBezTo>
                    <a:pt x="1595" y="1461"/>
                    <a:pt x="1558" y="1758"/>
                    <a:pt x="1522" y="2029"/>
                  </a:cubicBezTo>
                  <a:cubicBezTo>
                    <a:pt x="1514" y="2089"/>
                    <a:pt x="1327" y="2189"/>
                    <a:pt x="1248" y="2189"/>
                  </a:cubicBezTo>
                  <a:cubicBezTo>
                    <a:pt x="1238" y="2189"/>
                    <a:pt x="1230" y="2187"/>
                    <a:pt x="1224" y="2184"/>
                  </a:cubicBezTo>
                  <a:cubicBezTo>
                    <a:pt x="1082" y="2093"/>
                    <a:pt x="908" y="1950"/>
                    <a:pt x="885" y="1804"/>
                  </a:cubicBezTo>
                  <a:cubicBezTo>
                    <a:pt x="830" y="1492"/>
                    <a:pt x="866" y="1167"/>
                    <a:pt x="866" y="846"/>
                  </a:cubicBezTo>
                  <a:lnTo>
                    <a:pt x="1087" y="723"/>
                  </a:lnTo>
                  <a:close/>
                  <a:moveTo>
                    <a:pt x="1283" y="0"/>
                  </a:moveTo>
                  <a:cubicBezTo>
                    <a:pt x="1051" y="0"/>
                    <a:pt x="824" y="83"/>
                    <a:pt x="679" y="250"/>
                  </a:cubicBezTo>
                  <a:cubicBezTo>
                    <a:pt x="302" y="672"/>
                    <a:pt x="1" y="1135"/>
                    <a:pt x="64" y="1762"/>
                  </a:cubicBezTo>
                  <a:cubicBezTo>
                    <a:pt x="141" y="2484"/>
                    <a:pt x="643" y="3033"/>
                    <a:pt x="1288" y="3033"/>
                  </a:cubicBezTo>
                  <a:cubicBezTo>
                    <a:pt x="1299" y="3033"/>
                    <a:pt x="1309" y="3033"/>
                    <a:pt x="1320" y="3033"/>
                  </a:cubicBezTo>
                  <a:cubicBezTo>
                    <a:pt x="1972" y="3015"/>
                    <a:pt x="2494" y="2423"/>
                    <a:pt x="2613" y="1644"/>
                  </a:cubicBezTo>
                  <a:cubicBezTo>
                    <a:pt x="2411" y="1203"/>
                    <a:pt x="2260" y="731"/>
                    <a:pt x="1989" y="342"/>
                  </a:cubicBezTo>
                  <a:cubicBezTo>
                    <a:pt x="1831" y="114"/>
                    <a:pt x="1554" y="0"/>
                    <a:pt x="12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779;p28">
              <a:extLst>
                <a:ext uri="{FF2B5EF4-FFF2-40B4-BE49-F238E27FC236}">
                  <a16:creationId xmlns:a16="http://schemas.microsoft.com/office/drawing/2014/main" id="{620F3835-979A-EF4A-F71E-CDF1478C6A11}"/>
                </a:ext>
              </a:extLst>
            </p:cNvPr>
            <p:cNvSpPr/>
            <p:nvPr/>
          </p:nvSpPr>
          <p:spPr>
            <a:xfrm>
              <a:off x="7898475" y="2756675"/>
              <a:ext cx="24550" cy="50200"/>
            </a:xfrm>
            <a:custGeom>
              <a:avLst/>
              <a:gdLst/>
              <a:ahLst/>
              <a:cxnLst/>
              <a:rect l="l" t="t" r="r" b="b"/>
              <a:pathLst>
                <a:path w="982" h="2008" extrusionOk="0">
                  <a:moveTo>
                    <a:pt x="487" y="0"/>
                  </a:moveTo>
                  <a:cubicBezTo>
                    <a:pt x="371" y="0"/>
                    <a:pt x="263" y="81"/>
                    <a:pt x="221" y="242"/>
                  </a:cubicBezTo>
                  <a:cubicBezTo>
                    <a:pt x="97" y="696"/>
                    <a:pt x="46" y="1172"/>
                    <a:pt x="10" y="1645"/>
                  </a:cubicBezTo>
                  <a:cubicBezTo>
                    <a:pt x="0" y="1765"/>
                    <a:pt x="161" y="2003"/>
                    <a:pt x="248" y="2007"/>
                  </a:cubicBezTo>
                  <a:cubicBezTo>
                    <a:pt x="399" y="2007"/>
                    <a:pt x="629" y="1911"/>
                    <a:pt x="692" y="1782"/>
                  </a:cubicBezTo>
                  <a:cubicBezTo>
                    <a:pt x="835" y="1517"/>
                    <a:pt x="890" y="1205"/>
                    <a:pt x="982" y="907"/>
                  </a:cubicBezTo>
                  <a:cubicBezTo>
                    <a:pt x="918" y="659"/>
                    <a:pt x="895" y="412"/>
                    <a:pt x="790" y="215"/>
                  </a:cubicBezTo>
                  <a:cubicBezTo>
                    <a:pt x="712" y="71"/>
                    <a:pt x="596" y="0"/>
                    <a:pt x="48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780;p28">
              <a:extLst>
                <a:ext uri="{FF2B5EF4-FFF2-40B4-BE49-F238E27FC236}">
                  <a16:creationId xmlns:a16="http://schemas.microsoft.com/office/drawing/2014/main" id="{8E0E11D4-3A4E-677B-044C-90AAE0202D18}"/>
                </a:ext>
              </a:extLst>
            </p:cNvPr>
            <p:cNvSpPr/>
            <p:nvPr/>
          </p:nvSpPr>
          <p:spPr>
            <a:xfrm>
              <a:off x="7844075" y="2828275"/>
              <a:ext cx="24175" cy="60550"/>
            </a:xfrm>
            <a:custGeom>
              <a:avLst/>
              <a:gdLst/>
              <a:ahLst/>
              <a:cxnLst/>
              <a:rect l="l" t="t" r="r" b="b"/>
              <a:pathLst>
                <a:path w="967" h="2422" extrusionOk="0">
                  <a:moveTo>
                    <a:pt x="455" y="0"/>
                  </a:moveTo>
                  <a:cubicBezTo>
                    <a:pt x="451" y="0"/>
                    <a:pt x="448" y="1"/>
                    <a:pt x="444" y="1"/>
                  </a:cubicBezTo>
                  <a:cubicBezTo>
                    <a:pt x="315" y="15"/>
                    <a:pt x="142" y="203"/>
                    <a:pt x="96" y="344"/>
                  </a:cubicBezTo>
                  <a:cubicBezTo>
                    <a:pt x="23" y="583"/>
                    <a:pt x="36" y="844"/>
                    <a:pt x="0" y="1215"/>
                  </a:cubicBezTo>
                  <a:cubicBezTo>
                    <a:pt x="45" y="1463"/>
                    <a:pt x="82" y="1825"/>
                    <a:pt x="192" y="2165"/>
                  </a:cubicBezTo>
                  <a:cubicBezTo>
                    <a:pt x="237" y="2284"/>
                    <a:pt x="458" y="2422"/>
                    <a:pt x="596" y="2422"/>
                  </a:cubicBezTo>
                  <a:cubicBezTo>
                    <a:pt x="601" y="2422"/>
                    <a:pt x="605" y="2422"/>
                    <a:pt x="609" y="2421"/>
                  </a:cubicBezTo>
                  <a:cubicBezTo>
                    <a:pt x="742" y="2412"/>
                    <a:pt x="966" y="2210"/>
                    <a:pt x="966" y="2096"/>
                  </a:cubicBezTo>
                  <a:cubicBezTo>
                    <a:pt x="963" y="1486"/>
                    <a:pt x="924" y="876"/>
                    <a:pt x="848" y="272"/>
                  </a:cubicBezTo>
                  <a:cubicBezTo>
                    <a:pt x="834" y="159"/>
                    <a:pt x="590" y="0"/>
                    <a:pt x="4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781;p28">
              <a:extLst>
                <a:ext uri="{FF2B5EF4-FFF2-40B4-BE49-F238E27FC236}">
                  <a16:creationId xmlns:a16="http://schemas.microsoft.com/office/drawing/2014/main" id="{A87375B9-2065-A31D-6BB4-4FF75A4BFF45}"/>
                </a:ext>
              </a:extLst>
            </p:cNvPr>
            <p:cNvSpPr/>
            <p:nvPr/>
          </p:nvSpPr>
          <p:spPr>
            <a:xfrm>
              <a:off x="7790075" y="2759800"/>
              <a:ext cx="30050" cy="49575"/>
            </a:xfrm>
            <a:custGeom>
              <a:avLst/>
              <a:gdLst/>
              <a:ahLst/>
              <a:cxnLst/>
              <a:rect l="l" t="t" r="r" b="b"/>
              <a:pathLst>
                <a:path w="1202" h="1983" extrusionOk="0">
                  <a:moveTo>
                    <a:pt x="819" y="0"/>
                  </a:moveTo>
                  <a:cubicBezTo>
                    <a:pt x="750" y="0"/>
                    <a:pt x="669" y="29"/>
                    <a:pt x="573" y="95"/>
                  </a:cubicBezTo>
                  <a:cubicBezTo>
                    <a:pt x="93" y="434"/>
                    <a:pt x="0" y="1520"/>
                    <a:pt x="427" y="1983"/>
                  </a:cubicBezTo>
                  <a:cubicBezTo>
                    <a:pt x="858" y="1621"/>
                    <a:pt x="1201" y="801"/>
                    <a:pt x="1109" y="361"/>
                  </a:cubicBezTo>
                  <a:cubicBezTo>
                    <a:pt x="1065" y="151"/>
                    <a:pt x="974" y="0"/>
                    <a:pt x="8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782;p28">
              <a:extLst>
                <a:ext uri="{FF2B5EF4-FFF2-40B4-BE49-F238E27FC236}">
                  <a16:creationId xmlns:a16="http://schemas.microsoft.com/office/drawing/2014/main" id="{C629D29B-8F0C-F66A-84A0-3CE1B2CAADB1}"/>
                </a:ext>
              </a:extLst>
            </p:cNvPr>
            <p:cNvSpPr/>
            <p:nvPr/>
          </p:nvSpPr>
          <p:spPr>
            <a:xfrm>
              <a:off x="7773350" y="2343575"/>
              <a:ext cx="40825" cy="44850"/>
            </a:xfrm>
            <a:custGeom>
              <a:avLst/>
              <a:gdLst/>
              <a:ahLst/>
              <a:cxnLst/>
              <a:rect l="l" t="t" r="r" b="b"/>
              <a:pathLst>
                <a:path w="1633" h="1794" extrusionOk="0">
                  <a:moveTo>
                    <a:pt x="623" y="0"/>
                  </a:moveTo>
                  <a:cubicBezTo>
                    <a:pt x="250" y="0"/>
                    <a:pt x="1" y="328"/>
                    <a:pt x="15" y="802"/>
                  </a:cubicBezTo>
                  <a:cubicBezTo>
                    <a:pt x="23" y="1376"/>
                    <a:pt x="348" y="1793"/>
                    <a:pt x="784" y="1793"/>
                  </a:cubicBezTo>
                  <a:cubicBezTo>
                    <a:pt x="793" y="1793"/>
                    <a:pt x="802" y="1793"/>
                    <a:pt x="812" y="1793"/>
                  </a:cubicBezTo>
                  <a:cubicBezTo>
                    <a:pt x="1233" y="1779"/>
                    <a:pt x="1623" y="1357"/>
                    <a:pt x="1628" y="913"/>
                  </a:cubicBezTo>
                  <a:cubicBezTo>
                    <a:pt x="1632" y="445"/>
                    <a:pt x="1160" y="9"/>
                    <a:pt x="638" y="0"/>
                  </a:cubicBezTo>
                  <a:cubicBezTo>
                    <a:pt x="633" y="0"/>
                    <a:pt x="628" y="0"/>
                    <a:pt x="6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783;p28">
              <a:extLst>
                <a:ext uri="{FF2B5EF4-FFF2-40B4-BE49-F238E27FC236}">
                  <a16:creationId xmlns:a16="http://schemas.microsoft.com/office/drawing/2014/main" id="{09906C6A-1296-D955-8F22-CA37A4089465}"/>
                </a:ext>
              </a:extLst>
            </p:cNvPr>
            <p:cNvSpPr/>
            <p:nvPr/>
          </p:nvSpPr>
          <p:spPr>
            <a:xfrm>
              <a:off x="7704250" y="2462725"/>
              <a:ext cx="77700" cy="71550"/>
            </a:xfrm>
            <a:custGeom>
              <a:avLst/>
              <a:gdLst/>
              <a:ahLst/>
              <a:cxnLst/>
              <a:rect l="l" t="t" r="r" b="b"/>
              <a:pathLst>
                <a:path w="3108" h="2862" extrusionOk="0">
                  <a:moveTo>
                    <a:pt x="1324" y="1"/>
                  </a:moveTo>
                  <a:cubicBezTo>
                    <a:pt x="505" y="1"/>
                    <a:pt x="0" y="531"/>
                    <a:pt x="0" y="1381"/>
                  </a:cubicBezTo>
                  <a:cubicBezTo>
                    <a:pt x="0" y="2340"/>
                    <a:pt x="491" y="2862"/>
                    <a:pt x="1398" y="2862"/>
                  </a:cubicBezTo>
                  <a:cubicBezTo>
                    <a:pt x="1406" y="2862"/>
                    <a:pt x="1413" y="2862"/>
                    <a:pt x="1421" y="2862"/>
                  </a:cubicBezTo>
                  <a:cubicBezTo>
                    <a:pt x="2297" y="2857"/>
                    <a:pt x="3108" y="2138"/>
                    <a:pt x="3090" y="1381"/>
                  </a:cubicBezTo>
                  <a:cubicBezTo>
                    <a:pt x="3072" y="602"/>
                    <a:pt x="2320" y="5"/>
                    <a:pt x="1344" y="1"/>
                  </a:cubicBezTo>
                  <a:cubicBezTo>
                    <a:pt x="1337" y="1"/>
                    <a:pt x="1331" y="1"/>
                    <a:pt x="132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784;p28">
              <a:extLst>
                <a:ext uri="{FF2B5EF4-FFF2-40B4-BE49-F238E27FC236}">
                  <a16:creationId xmlns:a16="http://schemas.microsoft.com/office/drawing/2014/main" id="{56167508-5C68-F9E8-78B0-D243EF3D201A}"/>
                </a:ext>
              </a:extLst>
            </p:cNvPr>
            <p:cNvSpPr/>
            <p:nvPr/>
          </p:nvSpPr>
          <p:spPr>
            <a:xfrm>
              <a:off x="7298150" y="2781650"/>
              <a:ext cx="452775" cy="398875"/>
            </a:xfrm>
            <a:custGeom>
              <a:avLst/>
              <a:gdLst/>
              <a:ahLst/>
              <a:cxnLst/>
              <a:rect l="l" t="t" r="r" b="b"/>
              <a:pathLst>
                <a:path w="18111" h="15955" extrusionOk="0">
                  <a:moveTo>
                    <a:pt x="7932" y="4413"/>
                  </a:moveTo>
                  <a:cubicBezTo>
                    <a:pt x="8111" y="4413"/>
                    <a:pt x="8261" y="4615"/>
                    <a:pt x="8237" y="4878"/>
                  </a:cubicBezTo>
                  <a:lnTo>
                    <a:pt x="8238" y="4878"/>
                  </a:lnTo>
                  <a:cubicBezTo>
                    <a:pt x="8200" y="5335"/>
                    <a:pt x="7344" y="6155"/>
                    <a:pt x="6884" y="6175"/>
                  </a:cubicBezTo>
                  <a:cubicBezTo>
                    <a:pt x="6877" y="6175"/>
                    <a:pt x="6869" y="6176"/>
                    <a:pt x="6862" y="6176"/>
                  </a:cubicBezTo>
                  <a:cubicBezTo>
                    <a:pt x="6536" y="6176"/>
                    <a:pt x="6331" y="5898"/>
                    <a:pt x="6537" y="5648"/>
                  </a:cubicBezTo>
                  <a:cubicBezTo>
                    <a:pt x="6902" y="5221"/>
                    <a:pt x="7309" y="4830"/>
                    <a:pt x="7751" y="4484"/>
                  </a:cubicBezTo>
                  <a:cubicBezTo>
                    <a:pt x="7811" y="4435"/>
                    <a:pt x="7873" y="4413"/>
                    <a:pt x="7932" y="4413"/>
                  </a:cubicBezTo>
                  <a:close/>
                  <a:moveTo>
                    <a:pt x="10183" y="5560"/>
                  </a:moveTo>
                  <a:cubicBezTo>
                    <a:pt x="10242" y="5560"/>
                    <a:pt x="10295" y="5570"/>
                    <a:pt x="10323" y="5593"/>
                  </a:cubicBezTo>
                  <a:cubicBezTo>
                    <a:pt x="10423" y="5675"/>
                    <a:pt x="10523" y="5900"/>
                    <a:pt x="10483" y="5996"/>
                  </a:cubicBezTo>
                  <a:lnTo>
                    <a:pt x="10483" y="5995"/>
                  </a:lnTo>
                  <a:cubicBezTo>
                    <a:pt x="10223" y="6579"/>
                    <a:pt x="9932" y="7148"/>
                    <a:pt x="9612" y="7701"/>
                  </a:cubicBezTo>
                  <a:cubicBezTo>
                    <a:pt x="9560" y="7790"/>
                    <a:pt x="9373" y="7855"/>
                    <a:pt x="9233" y="7855"/>
                  </a:cubicBezTo>
                  <a:cubicBezTo>
                    <a:pt x="9200" y="7855"/>
                    <a:pt x="9170" y="7851"/>
                    <a:pt x="9145" y="7843"/>
                  </a:cubicBezTo>
                  <a:cubicBezTo>
                    <a:pt x="9015" y="7806"/>
                    <a:pt x="8943" y="7590"/>
                    <a:pt x="8782" y="7371"/>
                  </a:cubicBezTo>
                  <a:cubicBezTo>
                    <a:pt x="9172" y="6775"/>
                    <a:pt x="9539" y="6193"/>
                    <a:pt x="9938" y="5633"/>
                  </a:cubicBezTo>
                  <a:cubicBezTo>
                    <a:pt x="9972" y="5588"/>
                    <a:pt x="10085" y="5560"/>
                    <a:pt x="10183" y="5560"/>
                  </a:cubicBezTo>
                  <a:close/>
                  <a:moveTo>
                    <a:pt x="13618" y="6775"/>
                  </a:moveTo>
                  <a:cubicBezTo>
                    <a:pt x="13746" y="6949"/>
                    <a:pt x="13880" y="7118"/>
                    <a:pt x="13989" y="7303"/>
                  </a:cubicBezTo>
                  <a:cubicBezTo>
                    <a:pt x="14034" y="7376"/>
                    <a:pt x="14021" y="7481"/>
                    <a:pt x="14044" y="7668"/>
                  </a:cubicBezTo>
                  <a:lnTo>
                    <a:pt x="14044" y="7668"/>
                  </a:lnTo>
                  <a:cubicBezTo>
                    <a:pt x="13989" y="7876"/>
                    <a:pt x="13958" y="8197"/>
                    <a:pt x="13811" y="8458"/>
                  </a:cubicBezTo>
                  <a:cubicBezTo>
                    <a:pt x="13741" y="8583"/>
                    <a:pt x="13502" y="8706"/>
                    <a:pt x="13343" y="8706"/>
                  </a:cubicBezTo>
                  <a:cubicBezTo>
                    <a:pt x="13323" y="8706"/>
                    <a:pt x="13304" y="8704"/>
                    <a:pt x="13287" y="8700"/>
                  </a:cubicBezTo>
                  <a:cubicBezTo>
                    <a:pt x="13150" y="8664"/>
                    <a:pt x="12999" y="8380"/>
                    <a:pt x="13003" y="8210"/>
                  </a:cubicBezTo>
                  <a:cubicBezTo>
                    <a:pt x="13008" y="7888"/>
                    <a:pt x="13086" y="7559"/>
                    <a:pt x="13205" y="7257"/>
                  </a:cubicBezTo>
                  <a:cubicBezTo>
                    <a:pt x="13279" y="7073"/>
                    <a:pt x="13476" y="6935"/>
                    <a:pt x="13618" y="6775"/>
                  </a:cubicBezTo>
                  <a:close/>
                  <a:moveTo>
                    <a:pt x="5558" y="7404"/>
                  </a:moveTo>
                  <a:cubicBezTo>
                    <a:pt x="5608" y="7404"/>
                    <a:pt x="5654" y="7412"/>
                    <a:pt x="5689" y="7427"/>
                  </a:cubicBezTo>
                  <a:cubicBezTo>
                    <a:pt x="5798" y="7473"/>
                    <a:pt x="5853" y="7637"/>
                    <a:pt x="5990" y="7839"/>
                  </a:cubicBezTo>
                  <a:lnTo>
                    <a:pt x="5991" y="7838"/>
                  </a:lnTo>
                  <a:lnTo>
                    <a:pt x="5991" y="7838"/>
                  </a:lnTo>
                  <a:cubicBezTo>
                    <a:pt x="5629" y="8351"/>
                    <a:pt x="5285" y="8860"/>
                    <a:pt x="4904" y="9338"/>
                  </a:cubicBezTo>
                  <a:cubicBezTo>
                    <a:pt x="4871" y="9382"/>
                    <a:pt x="4772" y="9404"/>
                    <a:pt x="4676" y="9404"/>
                  </a:cubicBezTo>
                  <a:cubicBezTo>
                    <a:pt x="4590" y="9404"/>
                    <a:pt x="4506" y="9387"/>
                    <a:pt x="4469" y="9353"/>
                  </a:cubicBezTo>
                  <a:cubicBezTo>
                    <a:pt x="4364" y="9256"/>
                    <a:pt x="4281" y="8990"/>
                    <a:pt x="4341" y="8889"/>
                  </a:cubicBezTo>
                  <a:cubicBezTo>
                    <a:pt x="4629" y="8403"/>
                    <a:pt x="4959" y="7940"/>
                    <a:pt x="5298" y="7490"/>
                  </a:cubicBezTo>
                  <a:cubicBezTo>
                    <a:pt x="5342" y="7435"/>
                    <a:pt x="5456" y="7404"/>
                    <a:pt x="5558" y="7404"/>
                  </a:cubicBezTo>
                  <a:close/>
                  <a:moveTo>
                    <a:pt x="8274" y="8440"/>
                  </a:moveTo>
                  <a:cubicBezTo>
                    <a:pt x="8290" y="8440"/>
                    <a:pt x="8305" y="8441"/>
                    <a:pt x="8319" y="8443"/>
                  </a:cubicBezTo>
                  <a:cubicBezTo>
                    <a:pt x="8434" y="8462"/>
                    <a:pt x="8516" y="8696"/>
                    <a:pt x="8631" y="8856"/>
                  </a:cubicBezTo>
                  <a:cubicBezTo>
                    <a:pt x="8430" y="9424"/>
                    <a:pt x="8274" y="9969"/>
                    <a:pt x="8029" y="10474"/>
                  </a:cubicBezTo>
                  <a:cubicBezTo>
                    <a:pt x="7957" y="10626"/>
                    <a:pt x="7654" y="10671"/>
                    <a:pt x="7457" y="10763"/>
                  </a:cubicBezTo>
                  <a:cubicBezTo>
                    <a:pt x="7370" y="10566"/>
                    <a:pt x="7174" y="10332"/>
                    <a:pt x="7224" y="10172"/>
                  </a:cubicBezTo>
                  <a:cubicBezTo>
                    <a:pt x="7376" y="9649"/>
                    <a:pt x="7595" y="9140"/>
                    <a:pt x="7838" y="8654"/>
                  </a:cubicBezTo>
                  <a:cubicBezTo>
                    <a:pt x="7896" y="8538"/>
                    <a:pt x="8121" y="8440"/>
                    <a:pt x="8274" y="8440"/>
                  </a:cubicBezTo>
                  <a:close/>
                  <a:moveTo>
                    <a:pt x="2631" y="9349"/>
                  </a:moveTo>
                  <a:cubicBezTo>
                    <a:pt x="2656" y="9349"/>
                    <a:pt x="2679" y="9352"/>
                    <a:pt x="2697" y="9359"/>
                  </a:cubicBezTo>
                  <a:cubicBezTo>
                    <a:pt x="2788" y="9401"/>
                    <a:pt x="2825" y="9585"/>
                    <a:pt x="2935" y="9805"/>
                  </a:cubicBezTo>
                  <a:cubicBezTo>
                    <a:pt x="2613" y="10230"/>
                    <a:pt x="2311" y="10666"/>
                    <a:pt x="1967" y="11069"/>
                  </a:cubicBezTo>
                  <a:cubicBezTo>
                    <a:pt x="1923" y="11120"/>
                    <a:pt x="1823" y="11124"/>
                    <a:pt x="1718" y="11124"/>
                  </a:cubicBezTo>
                  <a:cubicBezTo>
                    <a:pt x="1699" y="11124"/>
                    <a:pt x="1678" y="11124"/>
                    <a:pt x="1658" y="11124"/>
                  </a:cubicBezTo>
                  <a:cubicBezTo>
                    <a:pt x="1613" y="11124"/>
                    <a:pt x="1568" y="11124"/>
                    <a:pt x="1527" y="11129"/>
                  </a:cubicBezTo>
                  <a:cubicBezTo>
                    <a:pt x="1519" y="10978"/>
                    <a:pt x="1445" y="10789"/>
                    <a:pt x="1504" y="10684"/>
                  </a:cubicBezTo>
                  <a:cubicBezTo>
                    <a:pt x="1759" y="10266"/>
                    <a:pt x="2036" y="9863"/>
                    <a:pt x="2335" y="9474"/>
                  </a:cubicBezTo>
                  <a:cubicBezTo>
                    <a:pt x="2386" y="9404"/>
                    <a:pt x="2529" y="9349"/>
                    <a:pt x="2631" y="9349"/>
                  </a:cubicBezTo>
                  <a:close/>
                  <a:moveTo>
                    <a:pt x="11556" y="9232"/>
                  </a:moveTo>
                  <a:cubicBezTo>
                    <a:pt x="11665" y="9402"/>
                    <a:pt x="11780" y="9572"/>
                    <a:pt x="11871" y="9746"/>
                  </a:cubicBezTo>
                  <a:cubicBezTo>
                    <a:pt x="11903" y="9805"/>
                    <a:pt x="11876" y="9892"/>
                    <a:pt x="11876" y="9966"/>
                  </a:cubicBezTo>
                  <a:cubicBezTo>
                    <a:pt x="11894" y="9966"/>
                    <a:pt x="11913" y="9969"/>
                    <a:pt x="11931" y="9975"/>
                  </a:cubicBezTo>
                  <a:lnTo>
                    <a:pt x="11932" y="9973"/>
                  </a:lnTo>
                  <a:lnTo>
                    <a:pt x="11932" y="9973"/>
                  </a:lnTo>
                  <a:cubicBezTo>
                    <a:pt x="11821" y="10396"/>
                    <a:pt x="11766" y="10840"/>
                    <a:pt x="11583" y="11226"/>
                  </a:cubicBezTo>
                  <a:cubicBezTo>
                    <a:pt x="11495" y="11419"/>
                    <a:pt x="11188" y="11511"/>
                    <a:pt x="10978" y="11648"/>
                  </a:cubicBezTo>
                  <a:cubicBezTo>
                    <a:pt x="10877" y="11423"/>
                    <a:pt x="10670" y="11180"/>
                    <a:pt x="10703" y="10969"/>
                  </a:cubicBezTo>
                  <a:cubicBezTo>
                    <a:pt x="10771" y="10511"/>
                    <a:pt x="10927" y="10052"/>
                    <a:pt x="11110" y="9617"/>
                  </a:cubicBezTo>
                  <a:cubicBezTo>
                    <a:pt x="11175" y="9457"/>
                    <a:pt x="11404" y="9360"/>
                    <a:pt x="11556" y="9232"/>
                  </a:cubicBezTo>
                  <a:close/>
                  <a:moveTo>
                    <a:pt x="14979" y="9676"/>
                  </a:moveTo>
                  <a:cubicBezTo>
                    <a:pt x="15103" y="9855"/>
                    <a:pt x="15241" y="10034"/>
                    <a:pt x="15351" y="10222"/>
                  </a:cubicBezTo>
                  <a:cubicBezTo>
                    <a:pt x="15391" y="10295"/>
                    <a:pt x="15369" y="10401"/>
                    <a:pt x="15378" y="10556"/>
                  </a:cubicBezTo>
                  <a:lnTo>
                    <a:pt x="15378" y="10556"/>
                  </a:lnTo>
                  <a:cubicBezTo>
                    <a:pt x="15332" y="10817"/>
                    <a:pt x="15332" y="11170"/>
                    <a:pt x="15199" y="11455"/>
                  </a:cubicBezTo>
                  <a:cubicBezTo>
                    <a:pt x="15098" y="11680"/>
                    <a:pt x="14833" y="11964"/>
                    <a:pt x="14631" y="11969"/>
                  </a:cubicBezTo>
                  <a:cubicBezTo>
                    <a:pt x="14625" y="11969"/>
                    <a:pt x="14618" y="11969"/>
                    <a:pt x="14612" y="11969"/>
                  </a:cubicBezTo>
                  <a:cubicBezTo>
                    <a:pt x="14263" y="11969"/>
                    <a:pt x="14215" y="11614"/>
                    <a:pt x="14265" y="11313"/>
                  </a:cubicBezTo>
                  <a:cubicBezTo>
                    <a:pt x="14328" y="10919"/>
                    <a:pt x="14402" y="10515"/>
                    <a:pt x="14539" y="10145"/>
                  </a:cubicBezTo>
                  <a:cubicBezTo>
                    <a:pt x="14604" y="9960"/>
                    <a:pt x="14828" y="9828"/>
                    <a:pt x="14979" y="9676"/>
                  </a:cubicBezTo>
                  <a:close/>
                  <a:moveTo>
                    <a:pt x="4191" y="10944"/>
                  </a:moveTo>
                  <a:cubicBezTo>
                    <a:pt x="4291" y="10944"/>
                    <a:pt x="4590" y="11067"/>
                    <a:pt x="4629" y="11172"/>
                  </a:cubicBezTo>
                  <a:cubicBezTo>
                    <a:pt x="4744" y="11478"/>
                    <a:pt x="3979" y="12355"/>
                    <a:pt x="3506" y="12363"/>
                  </a:cubicBezTo>
                  <a:lnTo>
                    <a:pt x="3507" y="12362"/>
                  </a:lnTo>
                  <a:cubicBezTo>
                    <a:pt x="3465" y="12257"/>
                    <a:pt x="3310" y="12045"/>
                    <a:pt x="3360" y="11964"/>
                  </a:cubicBezTo>
                  <a:cubicBezTo>
                    <a:pt x="3592" y="11600"/>
                    <a:pt x="3860" y="11261"/>
                    <a:pt x="4162" y="10952"/>
                  </a:cubicBezTo>
                  <a:cubicBezTo>
                    <a:pt x="4167" y="10947"/>
                    <a:pt x="4177" y="10944"/>
                    <a:pt x="4191" y="10944"/>
                  </a:cubicBezTo>
                  <a:close/>
                  <a:moveTo>
                    <a:pt x="8673" y="12370"/>
                  </a:moveTo>
                  <a:cubicBezTo>
                    <a:pt x="8691" y="12370"/>
                    <a:pt x="8709" y="12372"/>
                    <a:pt x="8724" y="12377"/>
                  </a:cubicBezTo>
                  <a:cubicBezTo>
                    <a:pt x="8838" y="12404"/>
                    <a:pt x="9011" y="12629"/>
                    <a:pt x="8984" y="12715"/>
                  </a:cubicBezTo>
                  <a:lnTo>
                    <a:pt x="8985" y="12714"/>
                  </a:lnTo>
                  <a:lnTo>
                    <a:pt x="8985" y="12714"/>
                  </a:lnTo>
                  <a:cubicBezTo>
                    <a:pt x="8874" y="13105"/>
                    <a:pt x="8718" y="13480"/>
                    <a:pt x="8535" y="13843"/>
                  </a:cubicBezTo>
                  <a:cubicBezTo>
                    <a:pt x="8504" y="13906"/>
                    <a:pt x="8360" y="13953"/>
                    <a:pt x="8249" y="13953"/>
                  </a:cubicBezTo>
                  <a:cubicBezTo>
                    <a:pt x="8215" y="13953"/>
                    <a:pt x="8184" y="13948"/>
                    <a:pt x="8160" y="13938"/>
                  </a:cubicBezTo>
                  <a:cubicBezTo>
                    <a:pt x="8063" y="13902"/>
                    <a:pt x="8022" y="13719"/>
                    <a:pt x="7944" y="13576"/>
                  </a:cubicBezTo>
                  <a:cubicBezTo>
                    <a:pt x="8072" y="13223"/>
                    <a:pt x="8169" y="12871"/>
                    <a:pt x="8329" y="12554"/>
                  </a:cubicBezTo>
                  <a:cubicBezTo>
                    <a:pt x="8373" y="12459"/>
                    <a:pt x="8551" y="12370"/>
                    <a:pt x="8673" y="12370"/>
                  </a:cubicBezTo>
                  <a:close/>
                  <a:moveTo>
                    <a:pt x="12986" y="12939"/>
                  </a:moveTo>
                  <a:cubicBezTo>
                    <a:pt x="12990" y="12939"/>
                    <a:pt x="12995" y="12940"/>
                    <a:pt x="12999" y="12940"/>
                  </a:cubicBezTo>
                  <a:cubicBezTo>
                    <a:pt x="13119" y="12958"/>
                    <a:pt x="13325" y="13109"/>
                    <a:pt x="13310" y="13174"/>
                  </a:cubicBezTo>
                  <a:lnTo>
                    <a:pt x="13312" y="13173"/>
                  </a:lnTo>
                  <a:lnTo>
                    <a:pt x="13312" y="13173"/>
                  </a:lnTo>
                  <a:cubicBezTo>
                    <a:pt x="13229" y="13696"/>
                    <a:pt x="13117" y="14213"/>
                    <a:pt x="12976" y="14723"/>
                  </a:cubicBezTo>
                  <a:cubicBezTo>
                    <a:pt x="12961" y="14777"/>
                    <a:pt x="12789" y="14839"/>
                    <a:pt x="12675" y="14839"/>
                  </a:cubicBezTo>
                  <a:cubicBezTo>
                    <a:pt x="12644" y="14839"/>
                    <a:pt x="12617" y="14834"/>
                    <a:pt x="12600" y="14824"/>
                  </a:cubicBezTo>
                  <a:cubicBezTo>
                    <a:pt x="12467" y="14746"/>
                    <a:pt x="12389" y="14567"/>
                    <a:pt x="12293" y="14439"/>
                  </a:cubicBezTo>
                  <a:cubicBezTo>
                    <a:pt x="12444" y="13971"/>
                    <a:pt x="12568" y="13550"/>
                    <a:pt x="12724" y="13142"/>
                  </a:cubicBezTo>
                  <a:cubicBezTo>
                    <a:pt x="12759" y="13055"/>
                    <a:pt x="12904" y="12939"/>
                    <a:pt x="12986" y="12939"/>
                  </a:cubicBezTo>
                  <a:close/>
                  <a:moveTo>
                    <a:pt x="16369" y="13187"/>
                  </a:moveTo>
                  <a:cubicBezTo>
                    <a:pt x="16462" y="13187"/>
                    <a:pt x="16562" y="13204"/>
                    <a:pt x="16593" y="13242"/>
                  </a:cubicBezTo>
                  <a:cubicBezTo>
                    <a:pt x="16703" y="13389"/>
                    <a:pt x="16726" y="13604"/>
                    <a:pt x="16804" y="13833"/>
                  </a:cubicBezTo>
                  <a:cubicBezTo>
                    <a:pt x="16675" y="14108"/>
                    <a:pt x="16570" y="14401"/>
                    <a:pt x="16400" y="14649"/>
                  </a:cubicBezTo>
                  <a:cubicBezTo>
                    <a:pt x="16331" y="14749"/>
                    <a:pt x="16140" y="14849"/>
                    <a:pt x="16023" y="14849"/>
                  </a:cubicBezTo>
                  <a:cubicBezTo>
                    <a:pt x="16000" y="14849"/>
                    <a:pt x="15980" y="14845"/>
                    <a:pt x="15965" y="14837"/>
                  </a:cubicBezTo>
                  <a:cubicBezTo>
                    <a:pt x="15841" y="14782"/>
                    <a:pt x="15718" y="14525"/>
                    <a:pt x="15750" y="14397"/>
                  </a:cubicBezTo>
                  <a:cubicBezTo>
                    <a:pt x="15851" y="13993"/>
                    <a:pt x="16011" y="13604"/>
                    <a:pt x="16185" y="13229"/>
                  </a:cubicBezTo>
                  <a:cubicBezTo>
                    <a:pt x="16199" y="13202"/>
                    <a:pt x="16281" y="13187"/>
                    <a:pt x="16369" y="13187"/>
                  </a:cubicBezTo>
                  <a:close/>
                  <a:moveTo>
                    <a:pt x="7944" y="0"/>
                  </a:moveTo>
                  <a:cubicBezTo>
                    <a:pt x="5827" y="3969"/>
                    <a:pt x="3067" y="7435"/>
                    <a:pt x="1" y="10740"/>
                  </a:cubicBezTo>
                  <a:cubicBezTo>
                    <a:pt x="1082" y="11303"/>
                    <a:pt x="2104" y="11936"/>
                    <a:pt x="3196" y="12385"/>
                  </a:cubicBezTo>
                  <a:cubicBezTo>
                    <a:pt x="5015" y="13141"/>
                    <a:pt x="6890" y="13774"/>
                    <a:pt x="8737" y="14475"/>
                  </a:cubicBezTo>
                  <a:cubicBezTo>
                    <a:pt x="11280" y="15451"/>
                    <a:pt x="13948" y="15768"/>
                    <a:pt x="16638" y="15947"/>
                  </a:cubicBezTo>
                  <a:cubicBezTo>
                    <a:pt x="16695" y="15951"/>
                    <a:pt x="16750" y="15955"/>
                    <a:pt x="16801" y="15955"/>
                  </a:cubicBezTo>
                  <a:cubicBezTo>
                    <a:pt x="16973" y="15955"/>
                    <a:pt x="17105" y="15906"/>
                    <a:pt x="17147" y="15634"/>
                  </a:cubicBezTo>
                  <a:cubicBezTo>
                    <a:pt x="17542" y="13013"/>
                    <a:pt x="18074" y="10404"/>
                    <a:pt x="18106" y="7741"/>
                  </a:cubicBezTo>
                  <a:cubicBezTo>
                    <a:pt x="18110" y="7440"/>
                    <a:pt x="18078" y="7137"/>
                    <a:pt x="18060" y="6839"/>
                  </a:cubicBezTo>
                  <a:cubicBezTo>
                    <a:pt x="17203" y="6752"/>
                    <a:pt x="16419" y="6688"/>
                    <a:pt x="15635" y="6596"/>
                  </a:cubicBezTo>
                  <a:cubicBezTo>
                    <a:pt x="13371" y="6340"/>
                    <a:pt x="11469" y="5244"/>
                    <a:pt x="9759" y="3837"/>
                  </a:cubicBezTo>
                  <a:cubicBezTo>
                    <a:pt x="8604" y="2888"/>
                    <a:pt x="8045" y="1550"/>
                    <a:pt x="7944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785;p28">
              <a:extLst>
                <a:ext uri="{FF2B5EF4-FFF2-40B4-BE49-F238E27FC236}">
                  <a16:creationId xmlns:a16="http://schemas.microsoft.com/office/drawing/2014/main" id="{6E50C98E-FE19-48E7-DA3E-1272EFB6CE2D}"/>
                </a:ext>
              </a:extLst>
            </p:cNvPr>
            <p:cNvSpPr/>
            <p:nvPr/>
          </p:nvSpPr>
          <p:spPr>
            <a:xfrm>
              <a:off x="7724075" y="2829275"/>
              <a:ext cx="26375" cy="47975"/>
            </a:xfrm>
            <a:custGeom>
              <a:avLst/>
              <a:gdLst/>
              <a:ahLst/>
              <a:cxnLst/>
              <a:rect l="l" t="t" r="r" b="b"/>
              <a:pathLst>
                <a:path w="1055" h="1919" extrusionOk="0">
                  <a:moveTo>
                    <a:pt x="653" y="1"/>
                  </a:moveTo>
                  <a:cubicBezTo>
                    <a:pt x="528" y="1"/>
                    <a:pt x="285" y="88"/>
                    <a:pt x="266" y="163"/>
                  </a:cubicBezTo>
                  <a:cubicBezTo>
                    <a:pt x="131" y="621"/>
                    <a:pt x="43" y="1093"/>
                    <a:pt x="5" y="1570"/>
                  </a:cubicBezTo>
                  <a:cubicBezTo>
                    <a:pt x="0" y="1684"/>
                    <a:pt x="253" y="1886"/>
                    <a:pt x="413" y="1917"/>
                  </a:cubicBezTo>
                  <a:cubicBezTo>
                    <a:pt x="418" y="1918"/>
                    <a:pt x="423" y="1919"/>
                    <a:pt x="428" y="1919"/>
                  </a:cubicBezTo>
                  <a:cubicBezTo>
                    <a:pt x="538" y="1919"/>
                    <a:pt x="737" y="1741"/>
                    <a:pt x="789" y="1610"/>
                  </a:cubicBezTo>
                  <a:cubicBezTo>
                    <a:pt x="908" y="1309"/>
                    <a:pt x="954" y="983"/>
                    <a:pt x="1054" y="552"/>
                  </a:cubicBezTo>
                  <a:cubicBezTo>
                    <a:pt x="968" y="401"/>
                    <a:pt x="880" y="167"/>
                    <a:pt x="716" y="16"/>
                  </a:cubicBezTo>
                  <a:cubicBezTo>
                    <a:pt x="704" y="5"/>
                    <a:pt x="681" y="1"/>
                    <a:pt x="6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786;p28">
              <a:extLst>
                <a:ext uri="{FF2B5EF4-FFF2-40B4-BE49-F238E27FC236}">
                  <a16:creationId xmlns:a16="http://schemas.microsoft.com/office/drawing/2014/main" id="{3C153942-ABA6-3F44-C4B9-136C83914633}"/>
                </a:ext>
              </a:extLst>
            </p:cNvPr>
            <p:cNvSpPr/>
            <p:nvPr/>
          </p:nvSpPr>
          <p:spPr>
            <a:xfrm>
              <a:off x="7698200" y="2747250"/>
              <a:ext cx="25575" cy="43625"/>
            </a:xfrm>
            <a:custGeom>
              <a:avLst/>
              <a:gdLst/>
              <a:ahLst/>
              <a:cxnLst/>
              <a:rect l="l" t="t" r="r" b="b"/>
              <a:pathLst>
                <a:path w="1023" h="1745" extrusionOk="0">
                  <a:moveTo>
                    <a:pt x="687" y="0"/>
                  </a:moveTo>
                  <a:cubicBezTo>
                    <a:pt x="631" y="0"/>
                    <a:pt x="490" y="40"/>
                    <a:pt x="430" y="87"/>
                  </a:cubicBezTo>
                  <a:cubicBezTo>
                    <a:pt x="151" y="318"/>
                    <a:pt x="0" y="1225"/>
                    <a:pt x="188" y="1527"/>
                  </a:cubicBezTo>
                  <a:cubicBezTo>
                    <a:pt x="274" y="1668"/>
                    <a:pt x="369" y="1745"/>
                    <a:pt x="460" y="1745"/>
                  </a:cubicBezTo>
                  <a:cubicBezTo>
                    <a:pt x="548" y="1745"/>
                    <a:pt x="633" y="1674"/>
                    <a:pt x="705" y="1519"/>
                  </a:cubicBezTo>
                  <a:cubicBezTo>
                    <a:pt x="834" y="1243"/>
                    <a:pt x="913" y="941"/>
                    <a:pt x="1022" y="610"/>
                  </a:cubicBezTo>
                  <a:cubicBezTo>
                    <a:pt x="916" y="404"/>
                    <a:pt x="829" y="194"/>
                    <a:pt x="710" y="6"/>
                  </a:cubicBezTo>
                  <a:cubicBezTo>
                    <a:pt x="707" y="2"/>
                    <a:pt x="699" y="0"/>
                    <a:pt x="6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787;p28">
              <a:extLst>
                <a:ext uri="{FF2B5EF4-FFF2-40B4-BE49-F238E27FC236}">
                  <a16:creationId xmlns:a16="http://schemas.microsoft.com/office/drawing/2014/main" id="{2DD6248C-B5C7-ADAD-F1FF-EEE069E3181F}"/>
                </a:ext>
              </a:extLst>
            </p:cNvPr>
            <p:cNvSpPr/>
            <p:nvPr/>
          </p:nvSpPr>
          <p:spPr>
            <a:xfrm>
              <a:off x="7691075" y="3111300"/>
              <a:ext cx="27175" cy="41575"/>
            </a:xfrm>
            <a:custGeom>
              <a:avLst/>
              <a:gdLst/>
              <a:ahLst/>
              <a:cxnLst/>
              <a:rect l="l" t="t" r="r" b="b"/>
              <a:pathLst>
                <a:path w="1087" h="1663" extrusionOk="0">
                  <a:moveTo>
                    <a:pt x="649" y="1"/>
                  </a:moveTo>
                  <a:cubicBezTo>
                    <a:pt x="562" y="1"/>
                    <a:pt x="481" y="15"/>
                    <a:pt x="468" y="42"/>
                  </a:cubicBezTo>
                  <a:cubicBezTo>
                    <a:pt x="293" y="418"/>
                    <a:pt x="134" y="807"/>
                    <a:pt x="33" y="1211"/>
                  </a:cubicBezTo>
                  <a:cubicBezTo>
                    <a:pt x="1" y="1339"/>
                    <a:pt x="125" y="1596"/>
                    <a:pt x="248" y="1651"/>
                  </a:cubicBezTo>
                  <a:cubicBezTo>
                    <a:pt x="263" y="1659"/>
                    <a:pt x="283" y="1663"/>
                    <a:pt x="306" y="1663"/>
                  </a:cubicBezTo>
                  <a:cubicBezTo>
                    <a:pt x="423" y="1663"/>
                    <a:pt x="614" y="1562"/>
                    <a:pt x="683" y="1462"/>
                  </a:cubicBezTo>
                  <a:cubicBezTo>
                    <a:pt x="853" y="1215"/>
                    <a:pt x="958" y="921"/>
                    <a:pt x="1087" y="647"/>
                  </a:cubicBezTo>
                  <a:cubicBezTo>
                    <a:pt x="1009" y="418"/>
                    <a:pt x="986" y="202"/>
                    <a:pt x="876" y="56"/>
                  </a:cubicBezTo>
                  <a:cubicBezTo>
                    <a:pt x="845" y="18"/>
                    <a:pt x="743" y="1"/>
                    <a:pt x="6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788;p28">
              <a:extLst>
                <a:ext uri="{FF2B5EF4-FFF2-40B4-BE49-F238E27FC236}">
                  <a16:creationId xmlns:a16="http://schemas.microsoft.com/office/drawing/2014/main" id="{E6E2C84A-61B1-3F3C-F6C8-C69B292281EB}"/>
                </a:ext>
              </a:extLst>
            </p:cNvPr>
            <p:cNvSpPr/>
            <p:nvPr/>
          </p:nvSpPr>
          <p:spPr>
            <a:xfrm>
              <a:off x="6475425" y="3062950"/>
              <a:ext cx="1247075" cy="428875"/>
            </a:xfrm>
            <a:custGeom>
              <a:avLst/>
              <a:gdLst/>
              <a:ahLst/>
              <a:cxnLst/>
              <a:rect l="l" t="t" r="r" b="b"/>
              <a:pathLst>
                <a:path w="49883" h="17155" extrusionOk="0">
                  <a:moveTo>
                    <a:pt x="32255" y="0"/>
                  </a:moveTo>
                  <a:cubicBezTo>
                    <a:pt x="32057" y="230"/>
                    <a:pt x="31874" y="486"/>
                    <a:pt x="31655" y="702"/>
                  </a:cubicBezTo>
                  <a:cubicBezTo>
                    <a:pt x="29463" y="2838"/>
                    <a:pt x="27231" y="4924"/>
                    <a:pt x="24555" y="6473"/>
                  </a:cubicBezTo>
                  <a:cubicBezTo>
                    <a:pt x="23065" y="7335"/>
                    <a:pt x="21649" y="8315"/>
                    <a:pt x="19989" y="8865"/>
                  </a:cubicBezTo>
                  <a:cubicBezTo>
                    <a:pt x="18045" y="9509"/>
                    <a:pt x="16066" y="9774"/>
                    <a:pt x="14067" y="9774"/>
                  </a:cubicBezTo>
                  <a:cubicBezTo>
                    <a:pt x="13148" y="9774"/>
                    <a:pt x="12225" y="9718"/>
                    <a:pt x="11299" y="9617"/>
                  </a:cubicBezTo>
                  <a:cubicBezTo>
                    <a:pt x="9369" y="9407"/>
                    <a:pt x="7508" y="8943"/>
                    <a:pt x="5899" y="7783"/>
                  </a:cubicBezTo>
                  <a:cubicBezTo>
                    <a:pt x="5235" y="7307"/>
                    <a:pt x="4612" y="6780"/>
                    <a:pt x="4002" y="6298"/>
                  </a:cubicBezTo>
                  <a:cubicBezTo>
                    <a:pt x="2681" y="7531"/>
                    <a:pt x="1348" y="8774"/>
                    <a:pt x="1" y="10025"/>
                  </a:cubicBezTo>
                  <a:cubicBezTo>
                    <a:pt x="973" y="11176"/>
                    <a:pt x="2058" y="12367"/>
                    <a:pt x="3493" y="13160"/>
                  </a:cubicBezTo>
                  <a:cubicBezTo>
                    <a:pt x="4763" y="13852"/>
                    <a:pt x="6028" y="14558"/>
                    <a:pt x="7338" y="15163"/>
                  </a:cubicBezTo>
                  <a:cubicBezTo>
                    <a:pt x="8365" y="15631"/>
                    <a:pt x="9433" y="16088"/>
                    <a:pt x="10529" y="16300"/>
                  </a:cubicBezTo>
                  <a:cubicBezTo>
                    <a:pt x="12450" y="16675"/>
                    <a:pt x="14398" y="16914"/>
                    <a:pt x="16346" y="17097"/>
                  </a:cubicBezTo>
                  <a:cubicBezTo>
                    <a:pt x="16804" y="17141"/>
                    <a:pt x="17267" y="17155"/>
                    <a:pt x="17727" y="17155"/>
                  </a:cubicBezTo>
                  <a:cubicBezTo>
                    <a:pt x="18462" y="17155"/>
                    <a:pt x="19193" y="17121"/>
                    <a:pt x="19897" y="17121"/>
                  </a:cubicBezTo>
                  <a:cubicBezTo>
                    <a:pt x="19957" y="16759"/>
                    <a:pt x="19957" y="16437"/>
                    <a:pt x="20058" y="16153"/>
                  </a:cubicBezTo>
                  <a:cubicBezTo>
                    <a:pt x="20578" y="14687"/>
                    <a:pt x="22645" y="13408"/>
                    <a:pt x="24270" y="13408"/>
                  </a:cubicBezTo>
                  <a:cubicBezTo>
                    <a:pt x="24393" y="13408"/>
                    <a:pt x="24514" y="13416"/>
                    <a:pt x="24632" y="13431"/>
                  </a:cubicBezTo>
                  <a:cubicBezTo>
                    <a:pt x="26186" y="13633"/>
                    <a:pt x="27309" y="14457"/>
                    <a:pt x="28143" y="15726"/>
                  </a:cubicBezTo>
                  <a:cubicBezTo>
                    <a:pt x="28279" y="15934"/>
                    <a:pt x="28405" y="16035"/>
                    <a:pt x="28574" y="16035"/>
                  </a:cubicBezTo>
                  <a:cubicBezTo>
                    <a:pt x="28655" y="16035"/>
                    <a:pt x="28746" y="16011"/>
                    <a:pt x="28854" y="15966"/>
                  </a:cubicBezTo>
                  <a:cubicBezTo>
                    <a:pt x="30486" y="15264"/>
                    <a:pt x="32154" y="14641"/>
                    <a:pt x="33744" y="13861"/>
                  </a:cubicBezTo>
                  <a:cubicBezTo>
                    <a:pt x="34583" y="13454"/>
                    <a:pt x="35257" y="12716"/>
                    <a:pt x="36073" y="12247"/>
                  </a:cubicBezTo>
                  <a:cubicBezTo>
                    <a:pt x="37287" y="11561"/>
                    <a:pt x="38269" y="10625"/>
                    <a:pt x="39222" y="9635"/>
                  </a:cubicBezTo>
                  <a:cubicBezTo>
                    <a:pt x="39382" y="9466"/>
                    <a:pt x="39625" y="9369"/>
                    <a:pt x="39832" y="9241"/>
                  </a:cubicBezTo>
                  <a:cubicBezTo>
                    <a:pt x="39941" y="9429"/>
                    <a:pt x="40051" y="9617"/>
                    <a:pt x="40194" y="9864"/>
                  </a:cubicBezTo>
                  <a:cubicBezTo>
                    <a:pt x="43095" y="10126"/>
                    <a:pt x="46056" y="10396"/>
                    <a:pt x="49048" y="10671"/>
                  </a:cubicBezTo>
                  <a:cubicBezTo>
                    <a:pt x="49338" y="8928"/>
                    <a:pt x="49608" y="7293"/>
                    <a:pt x="49883" y="5611"/>
                  </a:cubicBezTo>
                  <a:cubicBezTo>
                    <a:pt x="43474" y="5377"/>
                    <a:pt x="37796" y="3159"/>
                    <a:pt x="3225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789;p28">
              <a:extLst>
                <a:ext uri="{FF2B5EF4-FFF2-40B4-BE49-F238E27FC236}">
                  <a16:creationId xmlns:a16="http://schemas.microsoft.com/office/drawing/2014/main" id="{FB66DCA0-866F-F03B-75C0-18A468448A5D}"/>
                </a:ext>
              </a:extLst>
            </p:cNvPr>
            <p:cNvSpPr/>
            <p:nvPr/>
          </p:nvSpPr>
          <p:spPr>
            <a:xfrm>
              <a:off x="7363475" y="3326650"/>
              <a:ext cx="331650" cy="755125"/>
            </a:xfrm>
            <a:custGeom>
              <a:avLst/>
              <a:gdLst/>
              <a:ahLst/>
              <a:cxnLst/>
              <a:rect l="l" t="t" r="r" b="b"/>
              <a:pathLst>
                <a:path w="13266" h="30205" extrusionOk="0">
                  <a:moveTo>
                    <a:pt x="4198" y="0"/>
                  </a:moveTo>
                  <a:cubicBezTo>
                    <a:pt x="4020" y="0"/>
                    <a:pt x="3817" y="51"/>
                    <a:pt x="3690" y="151"/>
                  </a:cubicBezTo>
                  <a:cubicBezTo>
                    <a:pt x="2939" y="759"/>
                    <a:pt x="2199" y="1383"/>
                    <a:pt x="1485" y="2038"/>
                  </a:cubicBezTo>
                  <a:cubicBezTo>
                    <a:pt x="1242" y="2259"/>
                    <a:pt x="939" y="2570"/>
                    <a:pt x="922" y="2854"/>
                  </a:cubicBezTo>
                  <a:cubicBezTo>
                    <a:pt x="743" y="5994"/>
                    <a:pt x="582" y="9138"/>
                    <a:pt x="472" y="12287"/>
                  </a:cubicBezTo>
                  <a:cubicBezTo>
                    <a:pt x="384" y="14832"/>
                    <a:pt x="384" y="17379"/>
                    <a:pt x="316" y="19924"/>
                  </a:cubicBezTo>
                  <a:cubicBezTo>
                    <a:pt x="234" y="23036"/>
                    <a:pt x="123" y="26148"/>
                    <a:pt x="13" y="29260"/>
                  </a:cubicBezTo>
                  <a:cubicBezTo>
                    <a:pt x="0" y="29646"/>
                    <a:pt x="142" y="29773"/>
                    <a:pt x="508" y="29796"/>
                  </a:cubicBezTo>
                  <a:cubicBezTo>
                    <a:pt x="1164" y="29838"/>
                    <a:pt x="1820" y="29920"/>
                    <a:pt x="2475" y="29980"/>
                  </a:cubicBezTo>
                  <a:cubicBezTo>
                    <a:pt x="3500" y="30066"/>
                    <a:pt x="4524" y="30205"/>
                    <a:pt x="5545" y="30205"/>
                  </a:cubicBezTo>
                  <a:cubicBezTo>
                    <a:pt x="5560" y="30205"/>
                    <a:pt x="5576" y="30205"/>
                    <a:pt x="5592" y="30205"/>
                  </a:cubicBezTo>
                  <a:cubicBezTo>
                    <a:pt x="6270" y="30205"/>
                    <a:pt x="6944" y="29980"/>
                    <a:pt x="7668" y="29847"/>
                  </a:cubicBezTo>
                  <a:cubicBezTo>
                    <a:pt x="8442" y="25954"/>
                    <a:pt x="9227" y="22032"/>
                    <a:pt x="10020" y="18081"/>
                  </a:cubicBezTo>
                  <a:lnTo>
                    <a:pt x="9772" y="18031"/>
                  </a:lnTo>
                  <a:cubicBezTo>
                    <a:pt x="9631" y="18037"/>
                    <a:pt x="9474" y="18077"/>
                    <a:pt x="9337" y="18077"/>
                  </a:cubicBezTo>
                  <a:cubicBezTo>
                    <a:pt x="9273" y="18077"/>
                    <a:pt x="9214" y="18069"/>
                    <a:pt x="9162" y="18044"/>
                  </a:cubicBezTo>
                  <a:cubicBezTo>
                    <a:pt x="8943" y="17943"/>
                    <a:pt x="8740" y="17741"/>
                    <a:pt x="8603" y="17535"/>
                  </a:cubicBezTo>
                  <a:cubicBezTo>
                    <a:pt x="7403" y="15679"/>
                    <a:pt x="7131" y="13910"/>
                    <a:pt x="8434" y="12017"/>
                  </a:cubicBezTo>
                  <a:cubicBezTo>
                    <a:pt x="9104" y="11050"/>
                    <a:pt x="9856" y="10372"/>
                    <a:pt x="10981" y="10372"/>
                  </a:cubicBezTo>
                  <a:cubicBezTo>
                    <a:pt x="11109" y="10372"/>
                    <a:pt x="11242" y="10381"/>
                    <a:pt x="11381" y="10399"/>
                  </a:cubicBezTo>
                  <a:cubicBezTo>
                    <a:pt x="12009" y="7255"/>
                    <a:pt x="12632" y="4143"/>
                    <a:pt x="13265" y="985"/>
                  </a:cubicBezTo>
                  <a:cubicBezTo>
                    <a:pt x="12962" y="948"/>
                    <a:pt x="12655" y="902"/>
                    <a:pt x="12348" y="870"/>
                  </a:cubicBezTo>
                  <a:cubicBezTo>
                    <a:pt x="9658" y="572"/>
                    <a:pt x="6967" y="283"/>
                    <a:pt x="4277" y="4"/>
                  </a:cubicBezTo>
                  <a:cubicBezTo>
                    <a:pt x="4251" y="1"/>
                    <a:pt x="4225" y="0"/>
                    <a:pt x="419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790;p28">
              <a:extLst>
                <a:ext uri="{FF2B5EF4-FFF2-40B4-BE49-F238E27FC236}">
                  <a16:creationId xmlns:a16="http://schemas.microsoft.com/office/drawing/2014/main" id="{916175C1-303E-DD9A-E978-2A79827CF6FB}"/>
                </a:ext>
              </a:extLst>
            </p:cNvPr>
            <p:cNvSpPr/>
            <p:nvPr/>
          </p:nvSpPr>
          <p:spPr>
            <a:xfrm>
              <a:off x="7653525" y="3023550"/>
              <a:ext cx="29450" cy="57300"/>
            </a:xfrm>
            <a:custGeom>
              <a:avLst/>
              <a:gdLst/>
              <a:ahLst/>
              <a:cxnLst/>
              <a:rect l="l" t="t" r="r" b="b"/>
              <a:pathLst>
                <a:path w="1178" h="2292" extrusionOk="0">
                  <a:moveTo>
                    <a:pt x="765" y="0"/>
                  </a:moveTo>
                  <a:cubicBezTo>
                    <a:pt x="613" y="152"/>
                    <a:pt x="389" y="284"/>
                    <a:pt x="325" y="467"/>
                  </a:cubicBezTo>
                  <a:cubicBezTo>
                    <a:pt x="187" y="839"/>
                    <a:pt x="114" y="1242"/>
                    <a:pt x="50" y="1637"/>
                  </a:cubicBezTo>
                  <a:cubicBezTo>
                    <a:pt x="0" y="1938"/>
                    <a:pt x="48" y="2292"/>
                    <a:pt x="395" y="2292"/>
                  </a:cubicBezTo>
                  <a:cubicBezTo>
                    <a:pt x="402" y="2292"/>
                    <a:pt x="409" y="2292"/>
                    <a:pt x="416" y="2291"/>
                  </a:cubicBezTo>
                  <a:cubicBezTo>
                    <a:pt x="618" y="2287"/>
                    <a:pt x="884" y="2003"/>
                    <a:pt x="985" y="1778"/>
                  </a:cubicBezTo>
                  <a:cubicBezTo>
                    <a:pt x="1117" y="1494"/>
                    <a:pt x="1117" y="1141"/>
                    <a:pt x="1163" y="880"/>
                  </a:cubicBezTo>
                  <a:cubicBezTo>
                    <a:pt x="1154" y="724"/>
                    <a:pt x="1177" y="619"/>
                    <a:pt x="1136" y="545"/>
                  </a:cubicBezTo>
                  <a:cubicBezTo>
                    <a:pt x="1026" y="358"/>
                    <a:pt x="889" y="179"/>
                    <a:pt x="7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791;p28">
              <a:extLst>
                <a:ext uri="{FF2B5EF4-FFF2-40B4-BE49-F238E27FC236}">
                  <a16:creationId xmlns:a16="http://schemas.microsoft.com/office/drawing/2014/main" id="{5C0B1AD7-B13B-85B3-DD3B-232332F48C5D}"/>
                </a:ext>
              </a:extLst>
            </p:cNvPr>
            <p:cNvSpPr/>
            <p:nvPr/>
          </p:nvSpPr>
          <p:spPr>
            <a:xfrm>
              <a:off x="7614875" y="2771800"/>
              <a:ext cx="35550" cy="73025"/>
            </a:xfrm>
            <a:custGeom>
              <a:avLst/>
              <a:gdLst/>
              <a:ahLst/>
              <a:cxnLst/>
              <a:rect l="l" t="t" r="r" b="b"/>
              <a:pathLst>
                <a:path w="1422" h="2921" extrusionOk="0">
                  <a:moveTo>
                    <a:pt x="954" y="0"/>
                  </a:moveTo>
                  <a:cubicBezTo>
                    <a:pt x="788" y="188"/>
                    <a:pt x="582" y="358"/>
                    <a:pt x="477" y="573"/>
                  </a:cubicBezTo>
                  <a:cubicBezTo>
                    <a:pt x="340" y="867"/>
                    <a:pt x="266" y="1196"/>
                    <a:pt x="184" y="1513"/>
                  </a:cubicBezTo>
                  <a:cubicBezTo>
                    <a:pt x="111" y="1797"/>
                    <a:pt x="1" y="2090"/>
                    <a:pt x="28" y="2365"/>
                  </a:cubicBezTo>
                  <a:cubicBezTo>
                    <a:pt x="42" y="2558"/>
                    <a:pt x="256" y="2737"/>
                    <a:pt x="386" y="2920"/>
                  </a:cubicBezTo>
                  <a:cubicBezTo>
                    <a:pt x="546" y="2796"/>
                    <a:pt x="788" y="2704"/>
                    <a:pt x="843" y="2544"/>
                  </a:cubicBezTo>
                  <a:cubicBezTo>
                    <a:pt x="1059" y="1948"/>
                    <a:pt x="1215" y="1324"/>
                    <a:pt x="1421" y="615"/>
                  </a:cubicBezTo>
                  <a:cubicBezTo>
                    <a:pt x="1266" y="413"/>
                    <a:pt x="1110" y="205"/>
                    <a:pt x="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792;p28">
              <a:extLst>
                <a:ext uri="{FF2B5EF4-FFF2-40B4-BE49-F238E27FC236}">
                  <a16:creationId xmlns:a16="http://schemas.microsoft.com/office/drawing/2014/main" id="{DC98D1F5-0FE2-9D29-534B-E37CE661760F}"/>
                </a:ext>
              </a:extLst>
            </p:cNvPr>
            <p:cNvSpPr/>
            <p:nvPr/>
          </p:nvSpPr>
          <p:spPr>
            <a:xfrm>
              <a:off x="7623150" y="2951000"/>
              <a:ext cx="26125" cy="48300"/>
            </a:xfrm>
            <a:custGeom>
              <a:avLst/>
              <a:gdLst/>
              <a:ahLst/>
              <a:cxnLst/>
              <a:rect l="l" t="t" r="r" b="b"/>
              <a:pathLst>
                <a:path w="1045" h="1932" extrusionOk="0">
                  <a:moveTo>
                    <a:pt x="619" y="0"/>
                  </a:moveTo>
                  <a:cubicBezTo>
                    <a:pt x="476" y="161"/>
                    <a:pt x="280" y="298"/>
                    <a:pt x="206" y="482"/>
                  </a:cubicBezTo>
                  <a:cubicBezTo>
                    <a:pt x="87" y="784"/>
                    <a:pt x="9" y="1114"/>
                    <a:pt x="4" y="1436"/>
                  </a:cubicBezTo>
                  <a:cubicBezTo>
                    <a:pt x="0" y="1605"/>
                    <a:pt x="151" y="1889"/>
                    <a:pt x="289" y="1926"/>
                  </a:cubicBezTo>
                  <a:cubicBezTo>
                    <a:pt x="305" y="1930"/>
                    <a:pt x="324" y="1932"/>
                    <a:pt x="343" y="1932"/>
                  </a:cubicBezTo>
                  <a:cubicBezTo>
                    <a:pt x="502" y="1932"/>
                    <a:pt x="742" y="1809"/>
                    <a:pt x="812" y="1683"/>
                  </a:cubicBezTo>
                  <a:cubicBezTo>
                    <a:pt x="958" y="1421"/>
                    <a:pt x="989" y="1100"/>
                    <a:pt x="1044" y="894"/>
                  </a:cubicBezTo>
                  <a:cubicBezTo>
                    <a:pt x="1021" y="706"/>
                    <a:pt x="1035" y="601"/>
                    <a:pt x="989" y="528"/>
                  </a:cubicBezTo>
                  <a:cubicBezTo>
                    <a:pt x="880" y="344"/>
                    <a:pt x="747" y="174"/>
                    <a:pt x="6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793;p28">
              <a:extLst>
                <a:ext uri="{FF2B5EF4-FFF2-40B4-BE49-F238E27FC236}">
                  <a16:creationId xmlns:a16="http://schemas.microsoft.com/office/drawing/2014/main" id="{0A417BB2-C72C-17DD-9830-CCD6DCB57C24}"/>
                </a:ext>
              </a:extLst>
            </p:cNvPr>
            <p:cNvSpPr/>
            <p:nvPr/>
          </p:nvSpPr>
          <p:spPr>
            <a:xfrm>
              <a:off x="7605475" y="3105125"/>
              <a:ext cx="25800" cy="47525"/>
            </a:xfrm>
            <a:custGeom>
              <a:avLst/>
              <a:gdLst/>
              <a:ahLst/>
              <a:cxnLst/>
              <a:rect l="l" t="t" r="r" b="b"/>
              <a:pathLst>
                <a:path w="1032" h="1901" extrusionOk="0">
                  <a:moveTo>
                    <a:pt x="693" y="0"/>
                  </a:moveTo>
                  <a:cubicBezTo>
                    <a:pt x="611" y="0"/>
                    <a:pt x="466" y="116"/>
                    <a:pt x="432" y="202"/>
                  </a:cubicBezTo>
                  <a:cubicBezTo>
                    <a:pt x="276" y="610"/>
                    <a:pt x="151" y="1032"/>
                    <a:pt x="1" y="1500"/>
                  </a:cubicBezTo>
                  <a:cubicBezTo>
                    <a:pt x="97" y="1628"/>
                    <a:pt x="175" y="1807"/>
                    <a:pt x="308" y="1885"/>
                  </a:cubicBezTo>
                  <a:cubicBezTo>
                    <a:pt x="326" y="1895"/>
                    <a:pt x="352" y="1900"/>
                    <a:pt x="383" y="1900"/>
                  </a:cubicBezTo>
                  <a:cubicBezTo>
                    <a:pt x="497" y="1900"/>
                    <a:pt x="669" y="1838"/>
                    <a:pt x="684" y="1784"/>
                  </a:cubicBezTo>
                  <a:cubicBezTo>
                    <a:pt x="824" y="1275"/>
                    <a:pt x="936" y="757"/>
                    <a:pt x="1019" y="235"/>
                  </a:cubicBezTo>
                  <a:cubicBezTo>
                    <a:pt x="1032" y="170"/>
                    <a:pt x="826" y="19"/>
                    <a:pt x="706" y="1"/>
                  </a:cubicBezTo>
                  <a:cubicBezTo>
                    <a:pt x="702" y="1"/>
                    <a:pt x="697" y="0"/>
                    <a:pt x="6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794;p28">
              <a:extLst>
                <a:ext uri="{FF2B5EF4-FFF2-40B4-BE49-F238E27FC236}">
                  <a16:creationId xmlns:a16="http://schemas.microsoft.com/office/drawing/2014/main" id="{D39FAB53-F9AC-E4A8-0AA4-EF16CFE368E9}"/>
                </a:ext>
              </a:extLst>
            </p:cNvPr>
            <p:cNvSpPr/>
            <p:nvPr/>
          </p:nvSpPr>
          <p:spPr>
            <a:xfrm>
              <a:off x="7564900" y="3012400"/>
              <a:ext cx="31550" cy="60450"/>
            </a:xfrm>
            <a:custGeom>
              <a:avLst/>
              <a:gdLst/>
              <a:ahLst/>
              <a:cxnLst/>
              <a:rect l="l" t="t" r="r" b="b"/>
              <a:pathLst>
                <a:path w="1262" h="2418" extrusionOk="0">
                  <a:moveTo>
                    <a:pt x="886" y="1"/>
                  </a:moveTo>
                  <a:cubicBezTo>
                    <a:pt x="734" y="129"/>
                    <a:pt x="505" y="226"/>
                    <a:pt x="441" y="387"/>
                  </a:cubicBezTo>
                  <a:cubicBezTo>
                    <a:pt x="257" y="822"/>
                    <a:pt x="101" y="1280"/>
                    <a:pt x="33" y="1738"/>
                  </a:cubicBezTo>
                  <a:cubicBezTo>
                    <a:pt x="0" y="1950"/>
                    <a:pt x="207" y="2192"/>
                    <a:pt x="308" y="2417"/>
                  </a:cubicBezTo>
                  <a:cubicBezTo>
                    <a:pt x="519" y="2279"/>
                    <a:pt x="826" y="2187"/>
                    <a:pt x="913" y="1995"/>
                  </a:cubicBezTo>
                  <a:cubicBezTo>
                    <a:pt x="1097" y="1610"/>
                    <a:pt x="1152" y="1166"/>
                    <a:pt x="1262" y="743"/>
                  </a:cubicBezTo>
                  <a:cubicBezTo>
                    <a:pt x="1243" y="739"/>
                    <a:pt x="1224" y="736"/>
                    <a:pt x="1207" y="735"/>
                  </a:cubicBezTo>
                  <a:cubicBezTo>
                    <a:pt x="1207" y="661"/>
                    <a:pt x="1234" y="575"/>
                    <a:pt x="1201" y="515"/>
                  </a:cubicBezTo>
                  <a:cubicBezTo>
                    <a:pt x="1110" y="341"/>
                    <a:pt x="995" y="171"/>
                    <a:pt x="8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795;p28">
              <a:extLst>
                <a:ext uri="{FF2B5EF4-FFF2-40B4-BE49-F238E27FC236}">
                  <a16:creationId xmlns:a16="http://schemas.microsoft.com/office/drawing/2014/main" id="{93D091A0-D119-614A-DE6E-0136A57BE745}"/>
                </a:ext>
              </a:extLst>
            </p:cNvPr>
            <p:cNvSpPr/>
            <p:nvPr/>
          </p:nvSpPr>
          <p:spPr>
            <a:xfrm>
              <a:off x="7517700" y="2920625"/>
              <a:ext cx="43575" cy="57400"/>
            </a:xfrm>
            <a:custGeom>
              <a:avLst/>
              <a:gdLst/>
              <a:ahLst/>
              <a:cxnLst/>
              <a:rect l="l" t="t" r="r" b="b"/>
              <a:pathLst>
                <a:path w="1743" h="2296" extrusionOk="0">
                  <a:moveTo>
                    <a:pt x="1401" y="0"/>
                  </a:moveTo>
                  <a:cubicBezTo>
                    <a:pt x="1303" y="0"/>
                    <a:pt x="1190" y="28"/>
                    <a:pt x="1156" y="74"/>
                  </a:cubicBezTo>
                  <a:cubicBezTo>
                    <a:pt x="757" y="634"/>
                    <a:pt x="390" y="1216"/>
                    <a:pt x="1" y="1812"/>
                  </a:cubicBezTo>
                  <a:cubicBezTo>
                    <a:pt x="161" y="2031"/>
                    <a:pt x="234" y="2247"/>
                    <a:pt x="363" y="2283"/>
                  </a:cubicBezTo>
                  <a:cubicBezTo>
                    <a:pt x="388" y="2291"/>
                    <a:pt x="419" y="2295"/>
                    <a:pt x="453" y="2295"/>
                  </a:cubicBezTo>
                  <a:cubicBezTo>
                    <a:pt x="593" y="2295"/>
                    <a:pt x="779" y="2230"/>
                    <a:pt x="830" y="2142"/>
                  </a:cubicBezTo>
                  <a:cubicBezTo>
                    <a:pt x="1150" y="1589"/>
                    <a:pt x="1441" y="1020"/>
                    <a:pt x="1701" y="436"/>
                  </a:cubicBezTo>
                  <a:cubicBezTo>
                    <a:pt x="1743" y="340"/>
                    <a:pt x="1642" y="115"/>
                    <a:pt x="1541" y="33"/>
                  </a:cubicBezTo>
                  <a:cubicBezTo>
                    <a:pt x="1513" y="10"/>
                    <a:pt x="1460" y="0"/>
                    <a:pt x="14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796;p28">
              <a:extLst>
                <a:ext uri="{FF2B5EF4-FFF2-40B4-BE49-F238E27FC236}">
                  <a16:creationId xmlns:a16="http://schemas.microsoft.com/office/drawing/2014/main" id="{7B0236E9-FB35-6361-BBFC-97E56D403432}"/>
                </a:ext>
              </a:extLst>
            </p:cNvPr>
            <p:cNvSpPr/>
            <p:nvPr/>
          </p:nvSpPr>
          <p:spPr>
            <a:xfrm>
              <a:off x="7496700" y="3090875"/>
              <a:ext cx="26775" cy="39600"/>
            </a:xfrm>
            <a:custGeom>
              <a:avLst/>
              <a:gdLst/>
              <a:ahLst/>
              <a:cxnLst/>
              <a:rect l="l" t="t" r="r" b="b"/>
              <a:pathLst>
                <a:path w="1071" h="1584" extrusionOk="0">
                  <a:moveTo>
                    <a:pt x="733" y="0"/>
                  </a:moveTo>
                  <a:cubicBezTo>
                    <a:pt x="611" y="0"/>
                    <a:pt x="431" y="90"/>
                    <a:pt x="386" y="185"/>
                  </a:cubicBezTo>
                  <a:cubicBezTo>
                    <a:pt x="225" y="501"/>
                    <a:pt x="129" y="854"/>
                    <a:pt x="1" y="1207"/>
                  </a:cubicBezTo>
                  <a:cubicBezTo>
                    <a:pt x="80" y="1350"/>
                    <a:pt x="120" y="1533"/>
                    <a:pt x="217" y="1569"/>
                  </a:cubicBezTo>
                  <a:cubicBezTo>
                    <a:pt x="240" y="1579"/>
                    <a:pt x="271" y="1583"/>
                    <a:pt x="304" y="1583"/>
                  </a:cubicBezTo>
                  <a:cubicBezTo>
                    <a:pt x="416" y="1583"/>
                    <a:pt x="561" y="1536"/>
                    <a:pt x="593" y="1473"/>
                  </a:cubicBezTo>
                  <a:cubicBezTo>
                    <a:pt x="776" y="1111"/>
                    <a:pt x="932" y="736"/>
                    <a:pt x="1042" y="345"/>
                  </a:cubicBezTo>
                  <a:cubicBezTo>
                    <a:pt x="1070" y="259"/>
                    <a:pt x="896" y="34"/>
                    <a:pt x="782" y="6"/>
                  </a:cubicBezTo>
                  <a:cubicBezTo>
                    <a:pt x="767" y="2"/>
                    <a:pt x="750" y="0"/>
                    <a:pt x="7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797;p28">
              <a:extLst>
                <a:ext uri="{FF2B5EF4-FFF2-40B4-BE49-F238E27FC236}">
                  <a16:creationId xmlns:a16="http://schemas.microsoft.com/office/drawing/2014/main" id="{2B673532-1F3C-F69E-AC11-42E0EE659800}"/>
                </a:ext>
              </a:extLst>
            </p:cNvPr>
            <p:cNvSpPr/>
            <p:nvPr/>
          </p:nvSpPr>
          <p:spPr>
            <a:xfrm>
              <a:off x="7477475" y="2992650"/>
              <a:ext cx="36475" cy="58075"/>
            </a:xfrm>
            <a:custGeom>
              <a:avLst/>
              <a:gdLst/>
              <a:ahLst/>
              <a:cxnLst/>
              <a:rect l="l" t="t" r="r" b="b"/>
              <a:pathLst>
                <a:path w="1459" h="2323" extrusionOk="0">
                  <a:moveTo>
                    <a:pt x="1102" y="0"/>
                  </a:moveTo>
                  <a:cubicBezTo>
                    <a:pt x="948" y="0"/>
                    <a:pt x="723" y="98"/>
                    <a:pt x="667" y="214"/>
                  </a:cubicBezTo>
                  <a:cubicBezTo>
                    <a:pt x="423" y="700"/>
                    <a:pt x="203" y="1208"/>
                    <a:pt x="52" y="1731"/>
                  </a:cubicBezTo>
                  <a:cubicBezTo>
                    <a:pt x="1" y="1891"/>
                    <a:pt x="198" y="2125"/>
                    <a:pt x="285" y="2322"/>
                  </a:cubicBezTo>
                  <a:cubicBezTo>
                    <a:pt x="482" y="2230"/>
                    <a:pt x="785" y="2184"/>
                    <a:pt x="857" y="2034"/>
                  </a:cubicBezTo>
                  <a:cubicBezTo>
                    <a:pt x="1101" y="1529"/>
                    <a:pt x="1257" y="984"/>
                    <a:pt x="1458" y="416"/>
                  </a:cubicBezTo>
                  <a:cubicBezTo>
                    <a:pt x="1343" y="255"/>
                    <a:pt x="1261" y="21"/>
                    <a:pt x="1147" y="3"/>
                  </a:cubicBezTo>
                  <a:cubicBezTo>
                    <a:pt x="1133" y="1"/>
                    <a:pt x="1118" y="0"/>
                    <a:pt x="11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798;p28">
              <a:extLst>
                <a:ext uri="{FF2B5EF4-FFF2-40B4-BE49-F238E27FC236}">
                  <a16:creationId xmlns:a16="http://schemas.microsoft.com/office/drawing/2014/main" id="{DB4069D8-D1BF-5A76-F7A6-199472061745}"/>
                </a:ext>
              </a:extLst>
            </p:cNvPr>
            <p:cNvSpPr/>
            <p:nvPr/>
          </p:nvSpPr>
          <p:spPr>
            <a:xfrm>
              <a:off x="7456425" y="2891950"/>
              <a:ext cx="48275" cy="44075"/>
            </a:xfrm>
            <a:custGeom>
              <a:avLst/>
              <a:gdLst/>
              <a:ahLst/>
              <a:cxnLst/>
              <a:rect l="l" t="t" r="r" b="b"/>
              <a:pathLst>
                <a:path w="1931" h="1763" extrusionOk="0">
                  <a:moveTo>
                    <a:pt x="1601" y="0"/>
                  </a:moveTo>
                  <a:cubicBezTo>
                    <a:pt x="1543" y="0"/>
                    <a:pt x="1481" y="22"/>
                    <a:pt x="1421" y="71"/>
                  </a:cubicBezTo>
                  <a:cubicBezTo>
                    <a:pt x="979" y="418"/>
                    <a:pt x="572" y="808"/>
                    <a:pt x="206" y="1236"/>
                  </a:cubicBezTo>
                  <a:cubicBezTo>
                    <a:pt x="0" y="1486"/>
                    <a:pt x="204" y="1763"/>
                    <a:pt x="530" y="1763"/>
                  </a:cubicBezTo>
                  <a:cubicBezTo>
                    <a:pt x="538" y="1763"/>
                    <a:pt x="546" y="1762"/>
                    <a:pt x="554" y="1762"/>
                  </a:cubicBezTo>
                  <a:cubicBezTo>
                    <a:pt x="1013" y="1743"/>
                    <a:pt x="1869" y="923"/>
                    <a:pt x="1907" y="466"/>
                  </a:cubicBezTo>
                  <a:cubicBezTo>
                    <a:pt x="1931" y="203"/>
                    <a:pt x="1781" y="0"/>
                    <a:pt x="16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799;p28">
              <a:extLst>
                <a:ext uri="{FF2B5EF4-FFF2-40B4-BE49-F238E27FC236}">
                  <a16:creationId xmlns:a16="http://schemas.microsoft.com/office/drawing/2014/main" id="{140361E9-2796-CE99-64D2-8F3A51305153}"/>
                </a:ext>
              </a:extLst>
            </p:cNvPr>
            <p:cNvSpPr/>
            <p:nvPr/>
          </p:nvSpPr>
          <p:spPr>
            <a:xfrm>
              <a:off x="7405175" y="2966725"/>
              <a:ext cx="42775" cy="50000"/>
            </a:xfrm>
            <a:custGeom>
              <a:avLst/>
              <a:gdLst/>
              <a:ahLst/>
              <a:cxnLst/>
              <a:rect l="l" t="t" r="r" b="b"/>
              <a:pathLst>
                <a:path w="1711" h="2000" extrusionOk="0">
                  <a:moveTo>
                    <a:pt x="1277" y="0"/>
                  </a:moveTo>
                  <a:cubicBezTo>
                    <a:pt x="1175" y="0"/>
                    <a:pt x="1061" y="31"/>
                    <a:pt x="1018" y="86"/>
                  </a:cubicBezTo>
                  <a:cubicBezTo>
                    <a:pt x="678" y="536"/>
                    <a:pt x="349" y="999"/>
                    <a:pt x="60" y="1485"/>
                  </a:cubicBezTo>
                  <a:cubicBezTo>
                    <a:pt x="0" y="1585"/>
                    <a:pt x="83" y="1852"/>
                    <a:pt x="188" y="1947"/>
                  </a:cubicBezTo>
                  <a:cubicBezTo>
                    <a:pt x="225" y="1982"/>
                    <a:pt x="310" y="1999"/>
                    <a:pt x="396" y="1999"/>
                  </a:cubicBezTo>
                  <a:cubicBezTo>
                    <a:pt x="492" y="1999"/>
                    <a:pt x="590" y="1978"/>
                    <a:pt x="623" y="1934"/>
                  </a:cubicBezTo>
                  <a:cubicBezTo>
                    <a:pt x="1004" y="1457"/>
                    <a:pt x="1348" y="948"/>
                    <a:pt x="1710" y="435"/>
                  </a:cubicBezTo>
                  <a:cubicBezTo>
                    <a:pt x="1572" y="233"/>
                    <a:pt x="1517" y="69"/>
                    <a:pt x="1408" y="23"/>
                  </a:cubicBezTo>
                  <a:cubicBezTo>
                    <a:pt x="1373" y="7"/>
                    <a:pt x="1327" y="0"/>
                    <a:pt x="1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800;p28">
              <a:extLst>
                <a:ext uri="{FF2B5EF4-FFF2-40B4-BE49-F238E27FC236}">
                  <a16:creationId xmlns:a16="http://schemas.microsoft.com/office/drawing/2014/main" id="{D1C56FC0-7825-F3C7-B548-42FD6AFB887F}"/>
                </a:ext>
              </a:extLst>
            </p:cNvPr>
            <p:cNvSpPr/>
            <p:nvPr/>
          </p:nvSpPr>
          <p:spPr>
            <a:xfrm>
              <a:off x="7380875" y="3055225"/>
              <a:ext cx="35900" cy="35500"/>
            </a:xfrm>
            <a:custGeom>
              <a:avLst/>
              <a:gdLst/>
              <a:ahLst/>
              <a:cxnLst/>
              <a:rect l="l" t="t" r="r" b="b"/>
              <a:pathLst>
                <a:path w="1436" h="1420" extrusionOk="0">
                  <a:moveTo>
                    <a:pt x="882" y="0"/>
                  </a:moveTo>
                  <a:cubicBezTo>
                    <a:pt x="868" y="0"/>
                    <a:pt x="858" y="3"/>
                    <a:pt x="853" y="8"/>
                  </a:cubicBezTo>
                  <a:cubicBezTo>
                    <a:pt x="552" y="317"/>
                    <a:pt x="284" y="656"/>
                    <a:pt x="51" y="1020"/>
                  </a:cubicBezTo>
                  <a:cubicBezTo>
                    <a:pt x="1" y="1102"/>
                    <a:pt x="156" y="1314"/>
                    <a:pt x="198" y="1419"/>
                  </a:cubicBezTo>
                  <a:cubicBezTo>
                    <a:pt x="670" y="1409"/>
                    <a:pt x="1435" y="534"/>
                    <a:pt x="1321" y="227"/>
                  </a:cubicBezTo>
                  <a:cubicBezTo>
                    <a:pt x="1281" y="122"/>
                    <a:pt x="983" y="0"/>
                    <a:pt x="8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801;p28">
              <a:extLst>
                <a:ext uri="{FF2B5EF4-FFF2-40B4-BE49-F238E27FC236}">
                  <a16:creationId xmlns:a16="http://schemas.microsoft.com/office/drawing/2014/main" id="{A6F38B0F-F238-0B42-95E3-8FE4B39CAE38}"/>
                </a:ext>
              </a:extLst>
            </p:cNvPr>
            <p:cNvSpPr/>
            <p:nvPr/>
          </p:nvSpPr>
          <p:spPr>
            <a:xfrm>
              <a:off x="7334250" y="3015350"/>
              <a:ext cx="37250" cy="44550"/>
            </a:xfrm>
            <a:custGeom>
              <a:avLst/>
              <a:gdLst/>
              <a:ahLst/>
              <a:cxnLst/>
              <a:rect l="l" t="t" r="r" b="b"/>
              <a:pathLst>
                <a:path w="1490" h="1782" extrusionOk="0">
                  <a:moveTo>
                    <a:pt x="1187" y="1"/>
                  </a:moveTo>
                  <a:cubicBezTo>
                    <a:pt x="1085" y="1"/>
                    <a:pt x="942" y="57"/>
                    <a:pt x="890" y="126"/>
                  </a:cubicBezTo>
                  <a:cubicBezTo>
                    <a:pt x="591" y="515"/>
                    <a:pt x="315" y="918"/>
                    <a:pt x="60" y="1336"/>
                  </a:cubicBezTo>
                  <a:cubicBezTo>
                    <a:pt x="0" y="1441"/>
                    <a:pt x="74" y="1630"/>
                    <a:pt x="82" y="1781"/>
                  </a:cubicBezTo>
                  <a:cubicBezTo>
                    <a:pt x="123" y="1776"/>
                    <a:pt x="168" y="1776"/>
                    <a:pt x="213" y="1776"/>
                  </a:cubicBezTo>
                  <a:cubicBezTo>
                    <a:pt x="233" y="1776"/>
                    <a:pt x="253" y="1776"/>
                    <a:pt x="273" y="1776"/>
                  </a:cubicBezTo>
                  <a:cubicBezTo>
                    <a:pt x="378" y="1776"/>
                    <a:pt x="478" y="1772"/>
                    <a:pt x="523" y="1721"/>
                  </a:cubicBezTo>
                  <a:cubicBezTo>
                    <a:pt x="867" y="1318"/>
                    <a:pt x="1169" y="882"/>
                    <a:pt x="1489" y="457"/>
                  </a:cubicBezTo>
                  <a:cubicBezTo>
                    <a:pt x="1380" y="236"/>
                    <a:pt x="1344" y="53"/>
                    <a:pt x="1251" y="11"/>
                  </a:cubicBezTo>
                  <a:cubicBezTo>
                    <a:pt x="1234" y="4"/>
                    <a:pt x="1211" y="1"/>
                    <a:pt x="11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802;p28">
              <a:extLst>
                <a:ext uri="{FF2B5EF4-FFF2-40B4-BE49-F238E27FC236}">
                  <a16:creationId xmlns:a16="http://schemas.microsoft.com/office/drawing/2014/main" id="{5DB32009-5EFB-0913-635E-AE8733C3453B}"/>
                </a:ext>
              </a:extLst>
            </p:cNvPr>
            <p:cNvSpPr/>
            <p:nvPr/>
          </p:nvSpPr>
          <p:spPr>
            <a:xfrm>
              <a:off x="7860725" y="2673975"/>
              <a:ext cx="489125" cy="257650"/>
            </a:xfrm>
            <a:custGeom>
              <a:avLst/>
              <a:gdLst/>
              <a:ahLst/>
              <a:cxnLst/>
              <a:rect l="l" t="t" r="r" b="b"/>
              <a:pathLst>
                <a:path w="19565" h="10306" extrusionOk="0">
                  <a:moveTo>
                    <a:pt x="12815" y="2689"/>
                  </a:moveTo>
                  <a:cubicBezTo>
                    <a:pt x="12932" y="2906"/>
                    <a:pt x="13030" y="3023"/>
                    <a:pt x="13063" y="3153"/>
                  </a:cubicBezTo>
                  <a:cubicBezTo>
                    <a:pt x="13202" y="3684"/>
                    <a:pt x="13351" y="4214"/>
                    <a:pt x="13445" y="4750"/>
                  </a:cubicBezTo>
                  <a:cubicBezTo>
                    <a:pt x="13469" y="4927"/>
                    <a:pt x="13322" y="5130"/>
                    <a:pt x="13258" y="5322"/>
                  </a:cubicBezTo>
                  <a:cubicBezTo>
                    <a:pt x="13078" y="5228"/>
                    <a:pt x="12826" y="5180"/>
                    <a:pt x="12736" y="5032"/>
                  </a:cubicBezTo>
                  <a:cubicBezTo>
                    <a:pt x="12362" y="4410"/>
                    <a:pt x="12318" y="3721"/>
                    <a:pt x="12481" y="3022"/>
                  </a:cubicBezTo>
                  <a:cubicBezTo>
                    <a:pt x="12504" y="2913"/>
                    <a:pt x="12666" y="2833"/>
                    <a:pt x="12815" y="2689"/>
                  </a:cubicBezTo>
                  <a:close/>
                  <a:moveTo>
                    <a:pt x="2922" y="4311"/>
                  </a:moveTo>
                  <a:cubicBezTo>
                    <a:pt x="2929" y="4311"/>
                    <a:pt x="2935" y="4312"/>
                    <a:pt x="2942" y="4314"/>
                  </a:cubicBezTo>
                  <a:cubicBezTo>
                    <a:pt x="3103" y="4352"/>
                    <a:pt x="3328" y="4547"/>
                    <a:pt x="3355" y="4705"/>
                  </a:cubicBezTo>
                  <a:cubicBezTo>
                    <a:pt x="3409" y="5035"/>
                    <a:pt x="3350" y="5381"/>
                    <a:pt x="3335" y="5774"/>
                  </a:cubicBezTo>
                  <a:cubicBezTo>
                    <a:pt x="3177" y="5890"/>
                    <a:pt x="3033" y="6074"/>
                    <a:pt x="2877" y="6083"/>
                  </a:cubicBezTo>
                  <a:lnTo>
                    <a:pt x="2876" y="6083"/>
                  </a:lnTo>
                  <a:cubicBezTo>
                    <a:pt x="2875" y="6083"/>
                    <a:pt x="2874" y="6083"/>
                    <a:pt x="2873" y="6083"/>
                  </a:cubicBezTo>
                  <a:cubicBezTo>
                    <a:pt x="2768" y="6083"/>
                    <a:pt x="2574" y="5861"/>
                    <a:pt x="2554" y="5722"/>
                  </a:cubicBezTo>
                  <a:cubicBezTo>
                    <a:pt x="2504" y="5369"/>
                    <a:pt x="2494" y="5001"/>
                    <a:pt x="2551" y="4649"/>
                  </a:cubicBezTo>
                  <a:cubicBezTo>
                    <a:pt x="2574" y="4519"/>
                    <a:pt x="2805" y="4311"/>
                    <a:pt x="2922" y="4311"/>
                  </a:cubicBezTo>
                  <a:close/>
                  <a:moveTo>
                    <a:pt x="15077" y="4038"/>
                  </a:moveTo>
                  <a:cubicBezTo>
                    <a:pt x="15158" y="4038"/>
                    <a:pt x="15235" y="4083"/>
                    <a:pt x="15288" y="4185"/>
                  </a:cubicBezTo>
                  <a:cubicBezTo>
                    <a:pt x="15581" y="4726"/>
                    <a:pt x="15768" y="5324"/>
                    <a:pt x="15987" y="5900"/>
                  </a:cubicBezTo>
                  <a:cubicBezTo>
                    <a:pt x="16006" y="5941"/>
                    <a:pt x="15975" y="6008"/>
                    <a:pt x="15943" y="6192"/>
                  </a:cubicBezTo>
                  <a:cubicBezTo>
                    <a:pt x="15919" y="6191"/>
                    <a:pt x="15893" y="6190"/>
                    <a:pt x="15868" y="6190"/>
                  </a:cubicBezTo>
                  <a:cubicBezTo>
                    <a:pt x="15801" y="6190"/>
                    <a:pt x="15731" y="6194"/>
                    <a:pt x="15662" y="6194"/>
                  </a:cubicBezTo>
                  <a:cubicBezTo>
                    <a:pt x="15571" y="6194"/>
                    <a:pt x="15482" y="6186"/>
                    <a:pt x="15409" y="6149"/>
                  </a:cubicBezTo>
                  <a:cubicBezTo>
                    <a:pt x="14991" y="5933"/>
                    <a:pt x="14582" y="4752"/>
                    <a:pt x="14750" y="4321"/>
                  </a:cubicBezTo>
                  <a:cubicBezTo>
                    <a:pt x="14820" y="4146"/>
                    <a:pt x="14953" y="4038"/>
                    <a:pt x="15077" y="4038"/>
                  </a:cubicBezTo>
                  <a:close/>
                  <a:moveTo>
                    <a:pt x="8599" y="4367"/>
                  </a:moveTo>
                  <a:cubicBezTo>
                    <a:pt x="8679" y="4605"/>
                    <a:pt x="8819" y="4841"/>
                    <a:pt x="8825" y="5079"/>
                  </a:cubicBezTo>
                  <a:cubicBezTo>
                    <a:pt x="8838" y="5463"/>
                    <a:pt x="8796" y="5848"/>
                    <a:pt x="8703" y="6221"/>
                  </a:cubicBezTo>
                  <a:cubicBezTo>
                    <a:pt x="8654" y="6413"/>
                    <a:pt x="8451" y="6571"/>
                    <a:pt x="8315" y="6744"/>
                  </a:cubicBezTo>
                  <a:lnTo>
                    <a:pt x="8316" y="6745"/>
                  </a:lnTo>
                  <a:cubicBezTo>
                    <a:pt x="8146" y="6585"/>
                    <a:pt x="7846" y="6445"/>
                    <a:pt x="7822" y="6264"/>
                  </a:cubicBezTo>
                  <a:cubicBezTo>
                    <a:pt x="7760" y="5802"/>
                    <a:pt x="7820" y="5329"/>
                    <a:pt x="7834" y="4746"/>
                  </a:cubicBezTo>
                  <a:cubicBezTo>
                    <a:pt x="8101" y="4613"/>
                    <a:pt x="8351" y="4488"/>
                    <a:pt x="8599" y="4367"/>
                  </a:cubicBezTo>
                  <a:close/>
                  <a:moveTo>
                    <a:pt x="10499" y="5750"/>
                  </a:moveTo>
                  <a:cubicBezTo>
                    <a:pt x="10950" y="5953"/>
                    <a:pt x="11303" y="7165"/>
                    <a:pt x="11084" y="7451"/>
                  </a:cubicBezTo>
                  <a:cubicBezTo>
                    <a:pt x="10985" y="7576"/>
                    <a:pt x="10861" y="7635"/>
                    <a:pt x="10748" y="7635"/>
                  </a:cubicBezTo>
                  <a:cubicBezTo>
                    <a:pt x="10621" y="7635"/>
                    <a:pt x="10507" y="7561"/>
                    <a:pt x="10456" y="7424"/>
                  </a:cubicBezTo>
                  <a:cubicBezTo>
                    <a:pt x="10281" y="6983"/>
                    <a:pt x="10221" y="6493"/>
                    <a:pt x="10170" y="6016"/>
                  </a:cubicBezTo>
                  <a:cubicBezTo>
                    <a:pt x="10163" y="5930"/>
                    <a:pt x="10416" y="5812"/>
                    <a:pt x="10499" y="5750"/>
                  </a:cubicBezTo>
                  <a:close/>
                  <a:moveTo>
                    <a:pt x="5820" y="6172"/>
                  </a:moveTo>
                  <a:cubicBezTo>
                    <a:pt x="5847" y="6172"/>
                    <a:pt x="5871" y="6176"/>
                    <a:pt x="5889" y="6185"/>
                  </a:cubicBezTo>
                  <a:cubicBezTo>
                    <a:pt x="6233" y="6362"/>
                    <a:pt x="6575" y="7625"/>
                    <a:pt x="6432" y="8011"/>
                  </a:cubicBezTo>
                  <a:cubicBezTo>
                    <a:pt x="6357" y="8202"/>
                    <a:pt x="6222" y="8284"/>
                    <a:pt x="6099" y="8284"/>
                  </a:cubicBezTo>
                  <a:cubicBezTo>
                    <a:pt x="5991" y="8284"/>
                    <a:pt x="5892" y="8222"/>
                    <a:pt x="5850" y="8116"/>
                  </a:cubicBezTo>
                  <a:cubicBezTo>
                    <a:pt x="5624" y="7543"/>
                    <a:pt x="5521" y="6917"/>
                    <a:pt x="5395" y="6304"/>
                  </a:cubicBezTo>
                  <a:cubicBezTo>
                    <a:pt x="5395" y="6295"/>
                    <a:pt x="5666" y="6172"/>
                    <a:pt x="5820" y="6172"/>
                  </a:cubicBezTo>
                  <a:close/>
                  <a:moveTo>
                    <a:pt x="1807" y="7003"/>
                  </a:moveTo>
                  <a:cubicBezTo>
                    <a:pt x="1809" y="7003"/>
                    <a:pt x="1811" y="7003"/>
                    <a:pt x="1813" y="7003"/>
                  </a:cubicBezTo>
                  <a:cubicBezTo>
                    <a:pt x="1950" y="7017"/>
                    <a:pt x="2167" y="7130"/>
                    <a:pt x="2197" y="7245"/>
                  </a:cubicBezTo>
                  <a:cubicBezTo>
                    <a:pt x="2331" y="7739"/>
                    <a:pt x="2411" y="8257"/>
                    <a:pt x="2509" y="8751"/>
                  </a:cubicBezTo>
                  <a:cubicBezTo>
                    <a:pt x="2306" y="8923"/>
                    <a:pt x="2188" y="9102"/>
                    <a:pt x="2071" y="9102"/>
                  </a:cubicBezTo>
                  <a:cubicBezTo>
                    <a:pt x="2070" y="9102"/>
                    <a:pt x="2070" y="9102"/>
                    <a:pt x="2070" y="9102"/>
                  </a:cubicBezTo>
                  <a:lnTo>
                    <a:pt x="2068" y="9102"/>
                  </a:lnTo>
                  <a:cubicBezTo>
                    <a:pt x="1918" y="9098"/>
                    <a:pt x="1654" y="8966"/>
                    <a:pt x="1641" y="8863"/>
                  </a:cubicBezTo>
                  <a:cubicBezTo>
                    <a:pt x="1561" y="8331"/>
                    <a:pt x="1528" y="7793"/>
                    <a:pt x="1520" y="7254"/>
                  </a:cubicBezTo>
                  <a:cubicBezTo>
                    <a:pt x="1516" y="7166"/>
                    <a:pt x="1710" y="7003"/>
                    <a:pt x="1807" y="7003"/>
                  </a:cubicBezTo>
                  <a:close/>
                  <a:moveTo>
                    <a:pt x="17051" y="1"/>
                  </a:moveTo>
                  <a:cubicBezTo>
                    <a:pt x="16635" y="328"/>
                    <a:pt x="16260" y="625"/>
                    <a:pt x="15884" y="911"/>
                  </a:cubicBezTo>
                  <a:cubicBezTo>
                    <a:pt x="15800" y="977"/>
                    <a:pt x="15694" y="1020"/>
                    <a:pt x="15597" y="1046"/>
                  </a:cubicBezTo>
                  <a:cubicBezTo>
                    <a:pt x="15266" y="1135"/>
                    <a:pt x="14901" y="1142"/>
                    <a:pt x="14615" y="1296"/>
                  </a:cubicBezTo>
                  <a:cubicBezTo>
                    <a:pt x="11432" y="2417"/>
                    <a:pt x="8871" y="2740"/>
                    <a:pt x="5942" y="2740"/>
                  </a:cubicBezTo>
                  <a:cubicBezTo>
                    <a:pt x="5230" y="2740"/>
                    <a:pt x="4496" y="2721"/>
                    <a:pt x="3726" y="2689"/>
                  </a:cubicBezTo>
                  <a:cubicBezTo>
                    <a:pt x="2875" y="2655"/>
                    <a:pt x="1860" y="2625"/>
                    <a:pt x="1014" y="2525"/>
                  </a:cubicBezTo>
                  <a:cubicBezTo>
                    <a:pt x="1001" y="2559"/>
                    <a:pt x="809" y="3659"/>
                    <a:pt x="801" y="3694"/>
                  </a:cubicBezTo>
                  <a:lnTo>
                    <a:pt x="794" y="3711"/>
                  </a:lnTo>
                  <a:cubicBezTo>
                    <a:pt x="728" y="3970"/>
                    <a:pt x="662" y="4230"/>
                    <a:pt x="602" y="4487"/>
                  </a:cubicBezTo>
                  <a:cubicBezTo>
                    <a:pt x="588" y="4536"/>
                    <a:pt x="577" y="4591"/>
                    <a:pt x="567" y="4640"/>
                  </a:cubicBezTo>
                  <a:cubicBezTo>
                    <a:pt x="514" y="4866"/>
                    <a:pt x="466" y="5093"/>
                    <a:pt x="420" y="5316"/>
                  </a:cubicBezTo>
                  <a:cubicBezTo>
                    <a:pt x="320" y="5803"/>
                    <a:pt x="237" y="6287"/>
                    <a:pt x="173" y="6758"/>
                  </a:cubicBezTo>
                  <a:cubicBezTo>
                    <a:pt x="153" y="6883"/>
                    <a:pt x="139" y="7010"/>
                    <a:pt x="126" y="7134"/>
                  </a:cubicBezTo>
                  <a:cubicBezTo>
                    <a:pt x="15" y="8132"/>
                    <a:pt x="1" y="9085"/>
                    <a:pt x="133" y="9941"/>
                  </a:cubicBezTo>
                  <a:cubicBezTo>
                    <a:pt x="152" y="10068"/>
                    <a:pt x="174" y="10188"/>
                    <a:pt x="197" y="10306"/>
                  </a:cubicBezTo>
                  <a:cubicBezTo>
                    <a:pt x="2650" y="10064"/>
                    <a:pt x="5099" y="9777"/>
                    <a:pt x="7485" y="9097"/>
                  </a:cubicBezTo>
                  <a:cubicBezTo>
                    <a:pt x="9948" y="8393"/>
                    <a:pt x="12433" y="7760"/>
                    <a:pt x="14886" y="7007"/>
                  </a:cubicBezTo>
                  <a:cubicBezTo>
                    <a:pt x="15838" y="6717"/>
                    <a:pt x="16726" y="6200"/>
                    <a:pt x="17639" y="5771"/>
                  </a:cubicBezTo>
                  <a:cubicBezTo>
                    <a:pt x="17801" y="5696"/>
                    <a:pt x="18052" y="5591"/>
                    <a:pt x="18078" y="5464"/>
                  </a:cubicBezTo>
                  <a:cubicBezTo>
                    <a:pt x="18172" y="4940"/>
                    <a:pt x="18658" y="4877"/>
                    <a:pt x="18971" y="4611"/>
                  </a:cubicBezTo>
                  <a:cubicBezTo>
                    <a:pt x="19138" y="4474"/>
                    <a:pt x="19324" y="4363"/>
                    <a:pt x="19565" y="4196"/>
                  </a:cubicBezTo>
                  <a:cubicBezTo>
                    <a:pt x="19185" y="3484"/>
                    <a:pt x="18839" y="2780"/>
                    <a:pt x="18436" y="2113"/>
                  </a:cubicBezTo>
                  <a:cubicBezTo>
                    <a:pt x="18025" y="1425"/>
                    <a:pt x="17557" y="767"/>
                    <a:pt x="17051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803;p28">
              <a:extLst>
                <a:ext uri="{FF2B5EF4-FFF2-40B4-BE49-F238E27FC236}">
                  <a16:creationId xmlns:a16="http://schemas.microsoft.com/office/drawing/2014/main" id="{C8F0F840-8FFE-6771-9500-49117279F80E}"/>
                </a:ext>
              </a:extLst>
            </p:cNvPr>
            <p:cNvSpPr/>
            <p:nvPr/>
          </p:nvSpPr>
          <p:spPr>
            <a:xfrm>
              <a:off x="8225300" y="2774900"/>
              <a:ext cx="35575" cy="53950"/>
            </a:xfrm>
            <a:custGeom>
              <a:avLst/>
              <a:gdLst/>
              <a:ahLst/>
              <a:cxnLst/>
              <a:rect l="l" t="t" r="r" b="b"/>
              <a:pathLst>
                <a:path w="1423" h="2158" extrusionOk="0">
                  <a:moveTo>
                    <a:pt x="495" y="1"/>
                  </a:moveTo>
                  <a:cubicBezTo>
                    <a:pt x="371" y="1"/>
                    <a:pt x="237" y="109"/>
                    <a:pt x="167" y="284"/>
                  </a:cubicBezTo>
                  <a:cubicBezTo>
                    <a:pt x="0" y="715"/>
                    <a:pt x="409" y="1896"/>
                    <a:pt x="827" y="2112"/>
                  </a:cubicBezTo>
                  <a:cubicBezTo>
                    <a:pt x="899" y="2149"/>
                    <a:pt x="988" y="2157"/>
                    <a:pt x="1079" y="2157"/>
                  </a:cubicBezTo>
                  <a:cubicBezTo>
                    <a:pt x="1148" y="2157"/>
                    <a:pt x="1218" y="2153"/>
                    <a:pt x="1285" y="2153"/>
                  </a:cubicBezTo>
                  <a:cubicBezTo>
                    <a:pt x="1310" y="2153"/>
                    <a:pt x="1336" y="2154"/>
                    <a:pt x="1360" y="2155"/>
                  </a:cubicBezTo>
                  <a:cubicBezTo>
                    <a:pt x="1392" y="1971"/>
                    <a:pt x="1423" y="1904"/>
                    <a:pt x="1404" y="1863"/>
                  </a:cubicBezTo>
                  <a:cubicBezTo>
                    <a:pt x="1185" y="1287"/>
                    <a:pt x="998" y="689"/>
                    <a:pt x="705" y="148"/>
                  </a:cubicBezTo>
                  <a:cubicBezTo>
                    <a:pt x="652" y="46"/>
                    <a:pt x="576" y="1"/>
                    <a:pt x="4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804;p28">
              <a:extLst>
                <a:ext uri="{FF2B5EF4-FFF2-40B4-BE49-F238E27FC236}">
                  <a16:creationId xmlns:a16="http://schemas.microsoft.com/office/drawing/2014/main" id="{0220D552-76CF-B843-5906-E489D23D3DCA}"/>
                </a:ext>
              </a:extLst>
            </p:cNvPr>
            <p:cNvSpPr/>
            <p:nvPr/>
          </p:nvSpPr>
          <p:spPr>
            <a:xfrm>
              <a:off x="8168675" y="2741200"/>
              <a:ext cx="28775" cy="65825"/>
            </a:xfrm>
            <a:custGeom>
              <a:avLst/>
              <a:gdLst/>
              <a:ahLst/>
              <a:cxnLst/>
              <a:rect l="l" t="t" r="r" b="b"/>
              <a:pathLst>
                <a:path w="1151" h="2633" extrusionOk="0">
                  <a:moveTo>
                    <a:pt x="497" y="0"/>
                  </a:moveTo>
                  <a:cubicBezTo>
                    <a:pt x="348" y="144"/>
                    <a:pt x="186" y="223"/>
                    <a:pt x="163" y="333"/>
                  </a:cubicBezTo>
                  <a:cubicBezTo>
                    <a:pt x="0" y="1032"/>
                    <a:pt x="44" y="1722"/>
                    <a:pt x="418" y="2343"/>
                  </a:cubicBezTo>
                  <a:cubicBezTo>
                    <a:pt x="508" y="2491"/>
                    <a:pt x="759" y="2539"/>
                    <a:pt x="940" y="2633"/>
                  </a:cubicBezTo>
                  <a:cubicBezTo>
                    <a:pt x="1004" y="2442"/>
                    <a:pt x="1151" y="2238"/>
                    <a:pt x="1127" y="2061"/>
                  </a:cubicBezTo>
                  <a:cubicBezTo>
                    <a:pt x="1033" y="1525"/>
                    <a:pt x="884" y="995"/>
                    <a:pt x="745" y="464"/>
                  </a:cubicBezTo>
                  <a:cubicBezTo>
                    <a:pt x="712" y="334"/>
                    <a:pt x="614" y="217"/>
                    <a:pt x="4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805;p28">
              <a:extLst>
                <a:ext uri="{FF2B5EF4-FFF2-40B4-BE49-F238E27FC236}">
                  <a16:creationId xmlns:a16="http://schemas.microsoft.com/office/drawing/2014/main" id="{9C0E0885-FE9C-3D6F-21C4-46DF33CB23DA}"/>
                </a:ext>
              </a:extLst>
            </p:cNvPr>
            <p:cNvSpPr/>
            <p:nvPr/>
          </p:nvSpPr>
          <p:spPr>
            <a:xfrm>
              <a:off x="8114775" y="2817700"/>
              <a:ext cx="28525" cy="47150"/>
            </a:xfrm>
            <a:custGeom>
              <a:avLst/>
              <a:gdLst/>
              <a:ahLst/>
              <a:cxnLst/>
              <a:rect l="l" t="t" r="r" b="b"/>
              <a:pathLst>
                <a:path w="1141" h="1886" extrusionOk="0">
                  <a:moveTo>
                    <a:pt x="337" y="0"/>
                  </a:moveTo>
                  <a:cubicBezTo>
                    <a:pt x="254" y="62"/>
                    <a:pt x="1" y="181"/>
                    <a:pt x="8" y="266"/>
                  </a:cubicBezTo>
                  <a:cubicBezTo>
                    <a:pt x="59" y="743"/>
                    <a:pt x="121" y="1233"/>
                    <a:pt x="294" y="1674"/>
                  </a:cubicBezTo>
                  <a:cubicBezTo>
                    <a:pt x="345" y="1811"/>
                    <a:pt x="459" y="1885"/>
                    <a:pt x="586" y="1885"/>
                  </a:cubicBezTo>
                  <a:cubicBezTo>
                    <a:pt x="699" y="1885"/>
                    <a:pt x="823" y="1826"/>
                    <a:pt x="922" y="1700"/>
                  </a:cubicBezTo>
                  <a:cubicBezTo>
                    <a:pt x="1141" y="1416"/>
                    <a:pt x="788" y="204"/>
                    <a:pt x="3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806;p28">
              <a:extLst>
                <a:ext uri="{FF2B5EF4-FFF2-40B4-BE49-F238E27FC236}">
                  <a16:creationId xmlns:a16="http://schemas.microsoft.com/office/drawing/2014/main" id="{5DBE5CBA-9F55-0EA0-4117-25AAA14B8461}"/>
                </a:ext>
              </a:extLst>
            </p:cNvPr>
            <p:cNvSpPr/>
            <p:nvPr/>
          </p:nvSpPr>
          <p:spPr>
            <a:xfrm>
              <a:off x="7806750" y="2605675"/>
              <a:ext cx="429375" cy="142900"/>
            </a:xfrm>
            <a:custGeom>
              <a:avLst/>
              <a:gdLst/>
              <a:ahLst/>
              <a:cxnLst/>
              <a:rect l="l" t="t" r="r" b="b"/>
              <a:pathLst>
                <a:path w="17175" h="5716" extrusionOk="0">
                  <a:moveTo>
                    <a:pt x="14133" y="1370"/>
                  </a:moveTo>
                  <a:cubicBezTo>
                    <a:pt x="14228" y="1370"/>
                    <a:pt x="14338" y="1403"/>
                    <a:pt x="14437" y="1460"/>
                  </a:cubicBezTo>
                  <a:cubicBezTo>
                    <a:pt x="14811" y="1673"/>
                    <a:pt x="15185" y="2893"/>
                    <a:pt x="14975" y="3382"/>
                  </a:cubicBezTo>
                  <a:cubicBezTo>
                    <a:pt x="14916" y="3511"/>
                    <a:pt x="14817" y="3580"/>
                    <a:pt x="14715" y="3580"/>
                  </a:cubicBezTo>
                  <a:cubicBezTo>
                    <a:pt x="14616" y="3580"/>
                    <a:pt x="14515" y="3514"/>
                    <a:pt x="14449" y="3371"/>
                  </a:cubicBezTo>
                  <a:cubicBezTo>
                    <a:pt x="14206" y="2829"/>
                    <a:pt x="14000" y="2259"/>
                    <a:pt x="13900" y="1676"/>
                  </a:cubicBezTo>
                  <a:cubicBezTo>
                    <a:pt x="13862" y="1459"/>
                    <a:pt x="13977" y="1370"/>
                    <a:pt x="14133" y="1370"/>
                  </a:cubicBezTo>
                  <a:close/>
                  <a:moveTo>
                    <a:pt x="9331" y="2710"/>
                  </a:moveTo>
                  <a:cubicBezTo>
                    <a:pt x="9439" y="2710"/>
                    <a:pt x="9625" y="2898"/>
                    <a:pt x="9642" y="3018"/>
                  </a:cubicBezTo>
                  <a:cubicBezTo>
                    <a:pt x="9690" y="3411"/>
                    <a:pt x="9697" y="3807"/>
                    <a:pt x="9667" y="4202"/>
                  </a:cubicBezTo>
                  <a:cubicBezTo>
                    <a:pt x="9657" y="4314"/>
                    <a:pt x="9453" y="4498"/>
                    <a:pt x="9346" y="4498"/>
                  </a:cubicBezTo>
                  <a:cubicBezTo>
                    <a:pt x="9344" y="4498"/>
                    <a:pt x="9343" y="4498"/>
                    <a:pt x="9341" y="4498"/>
                  </a:cubicBezTo>
                  <a:cubicBezTo>
                    <a:pt x="9199" y="4482"/>
                    <a:pt x="8967" y="4334"/>
                    <a:pt x="8949" y="4214"/>
                  </a:cubicBezTo>
                  <a:cubicBezTo>
                    <a:pt x="8888" y="3826"/>
                    <a:pt x="8903" y="3429"/>
                    <a:pt x="8893" y="2998"/>
                  </a:cubicBezTo>
                  <a:cubicBezTo>
                    <a:pt x="9063" y="2878"/>
                    <a:pt x="9195" y="2712"/>
                    <a:pt x="9329" y="2710"/>
                  </a:cubicBezTo>
                  <a:cubicBezTo>
                    <a:pt x="9329" y="2710"/>
                    <a:pt x="9330" y="2710"/>
                    <a:pt x="9331" y="2710"/>
                  </a:cubicBezTo>
                  <a:close/>
                  <a:moveTo>
                    <a:pt x="5205" y="3578"/>
                  </a:moveTo>
                  <a:cubicBezTo>
                    <a:pt x="5224" y="3578"/>
                    <a:pt x="5242" y="3580"/>
                    <a:pt x="5257" y="3584"/>
                  </a:cubicBezTo>
                  <a:cubicBezTo>
                    <a:pt x="5595" y="3675"/>
                    <a:pt x="5810" y="4491"/>
                    <a:pt x="5591" y="5035"/>
                  </a:cubicBezTo>
                  <a:cubicBezTo>
                    <a:pt x="5506" y="5052"/>
                    <a:pt x="5353" y="5131"/>
                    <a:pt x="5212" y="5131"/>
                  </a:cubicBezTo>
                  <a:cubicBezTo>
                    <a:pt x="5184" y="5131"/>
                    <a:pt x="5156" y="5128"/>
                    <a:pt x="5130" y="5121"/>
                  </a:cubicBezTo>
                  <a:cubicBezTo>
                    <a:pt x="4843" y="5049"/>
                    <a:pt x="4612" y="4145"/>
                    <a:pt x="4799" y="3789"/>
                  </a:cubicBezTo>
                  <a:cubicBezTo>
                    <a:pt x="4858" y="3683"/>
                    <a:pt x="5068" y="3578"/>
                    <a:pt x="5205" y="3578"/>
                  </a:cubicBezTo>
                  <a:close/>
                  <a:moveTo>
                    <a:pt x="16499" y="1"/>
                  </a:moveTo>
                  <a:cubicBezTo>
                    <a:pt x="12599" y="1306"/>
                    <a:pt x="8694" y="2194"/>
                    <a:pt x="4645" y="2473"/>
                  </a:cubicBezTo>
                  <a:cubicBezTo>
                    <a:pt x="4473" y="2485"/>
                    <a:pt x="755" y="3506"/>
                    <a:pt x="585" y="3515"/>
                  </a:cubicBezTo>
                  <a:cubicBezTo>
                    <a:pt x="426" y="4003"/>
                    <a:pt x="312" y="3989"/>
                    <a:pt x="155" y="4499"/>
                  </a:cubicBezTo>
                  <a:cubicBezTo>
                    <a:pt x="0" y="4989"/>
                    <a:pt x="3357" y="4992"/>
                    <a:pt x="3216" y="5498"/>
                  </a:cubicBezTo>
                  <a:cubicBezTo>
                    <a:pt x="4327" y="5635"/>
                    <a:pt x="5445" y="5715"/>
                    <a:pt x="6574" y="5715"/>
                  </a:cubicBezTo>
                  <a:cubicBezTo>
                    <a:pt x="7399" y="5715"/>
                    <a:pt x="8230" y="5672"/>
                    <a:pt x="9068" y="5577"/>
                  </a:cubicBezTo>
                  <a:cubicBezTo>
                    <a:pt x="11972" y="5245"/>
                    <a:pt x="14581" y="4198"/>
                    <a:pt x="17174" y="2919"/>
                  </a:cubicBezTo>
                  <a:cubicBezTo>
                    <a:pt x="16953" y="1965"/>
                    <a:pt x="16736" y="1026"/>
                    <a:pt x="16499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807;p28">
              <a:extLst>
                <a:ext uri="{FF2B5EF4-FFF2-40B4-BE49-F238E27FC236}">
                  <a16:creationId xmlns:a16="http://schemas.microsoft.com/office/drawing/2014/main" id="{90CBFAEF-B847-E675-2F66-E2805BE3DC1D}"/>
                </a:ext>
              </a:extLst>
            </p:cNvPr>
            <p:cNvSpPr/>
            <p:nvPr/>
          </p:nvSpPr>
          <p:spPr>
            <a:xfrm>
              <a:off x="8153300" y="2639900"/>
              <a:ext cx="33075" cy="55275"/>
            </a:xfrm>
            <a:custGeom>
              <a:avLst/>
              <a:gdLst/>
              <a:ahLst/>
              <a:cxnLst/>
              <a:rect l="l" t="t" r="r" b="b"/>
              <a:pathLst>
                <a:path w="1323" h="2211" extrusionOk="0">
                  <a:moveTo>
                    <a:pt x="271" y="1"/>
                  </a:moveTo>
                  <a:cubicBezTo>
                    <a:pt x="116" y="1"/>
                    <a:pt x="1" y="90"/>
                    <a:pt x="39" y="307"/>
                  </a:cubicBezTo>
                  <a:cubicBezTo>
                    <a:pt x="138" y="890"/>
                    <a:pt x="344" y="1460"/>
                    <a:pt x="588" y="2002"/>
                  </a:cubicBezTo>
                  <a:cubicBezTo>
                    <a:pt x="654" y="2145"/>
                    <a:pt x="755" y="2211"/>
                    <a:pt x="854" y="2211"/>
                  </a:cubicBezTo>
                  <a:cubicBezTo>
                    <a:pt x="955" y="2211"/>
                    <a:pt x="1054" y="2142"/>
                    <a:pt x="1113" y="2013"/>
                  </a:cubicBezTo>
                  <a:cubicBezTo>
                    <a:pt x="1323" y="1524"/>
                    <a:pt x="949" y="304"/>
                    <a:pt x="575" y="91"/>
                  </a:cubicBezTo>
                  <a:cubicBezTo>
                    <a:pt x="476" y="34"/>
                    <a:pt x="366" y="1"/>
                    <a:pt x="2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808;p28">
              <a:extLst>
                <a:ext uri="{FF2B5EF4-FFF2-40B4-BE49-F238E27FC236}">
                  <a16:creationId xmlns:a16="http://schemas.microsoft.com/office/drawing/2014/main" id="{DBBCF968-F65C-2739-EA30-7F3DF75E0B7F}"/>
                </a:ext>
              </a:extLst>
            </p:cNvPr>
            <p:cNvSpPr/>
            <p:nvPr/>
          </p:nvSpPr>
          <p:spPr>
            <a:xfrm>
              <a:off x="8054725" y="2783175"/>
              <a:ext cx="26975" cy="59425"/>
            </a:xfrm>
            <a:custGeom>
              <a:avLst/>
              <a:gdLst/>
              <a:ahLst/>
              <a:cxnLst/>
              <a:rect l="l" t="t" r="r" b="b"/>
              <a:pathLst>
                <a:path w="1079" h="2377" extrusionOk="0">
                  <a:moveTo>
                    <a:pt x="840" y="0"/>
                  </a:moveTo>
                  <a:cubicBezTo>
                    <a:pt x="592" y="120"/>
                    <a:pt x="342" y="245"/>
                    <a:pt x="74" y="378"/>
                  </a:cubicBezTo>
                  <a:cubicBezTo>
                    <a:pt x="60" y="962"/>
                    <a:pt x="1" y="1435"/>
                    <a:pt x="63" y="1897"/>
                  </a:cubicBezTo>
                  <a:cubicBezTo>
                    <a:pt x="86" y="2077"/>
                    <a:pt x="386" y="2217"/>
                    <a:pt x="556" y="2376"/>
                  </a:cubicBezTo>
                  <a:cubicBezTo>
                    <a:pt x="691" y="2203"/>
                    <a:pt x="895" y="2045"/>
                    <a:pt x="944" y="1853"/>
                  </a:cubicBezTo>
                  <a:cubicBezTo>
                    <a:pt x="1037" y="1480"/>
                    <a:pt x="1078" y="1096"/>
                    <a:pt x="1066" y="711"/>
                  </a:cubicBezTo>
                  <a:cubicBezTo>
                    <a:pt x="1059" y="473"/>
                    <a:pt x="920" y="237"/>
                    <a:pt x="8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809;p28">
              <a:extLst>
                <a:ext uri="{FF2B5EF4-FFF2-40B4-BE49-F238E27FC236}">
                  <a16:creationId xmlns:a16="http://schemas.microsoft.com/office/drawing/2014/main" id="{4279B170-6A4D-F0E9-20D4-2A3C6E2D0646}"/>
                </a:ext>
              </a:extLst>
            </p:cNvPr>
            <p:cNvSpPr/>
            <p:nvPr/>
          </p:nvSpPr>
          <p:spPr>
            <a:xfrm>
              <a:off x="7995575" y="2828250"/>
              <a:ext cx="29550" cy="52825"/>
            </a:xfrm>
            <a:custGeom>
              <a:avLst/>
              <a:gdLst/>
              <a:ahLst/>
              <a:cxnLst/>
              <a:rect l="l" t="t" r="r" b="b"/>
              <a:pathLst>
                <a:path w="1182" h="2113" extrusionOk="0">
                  <a:moveTo>
                    <a:pt x="425" y="1"/>
                  </a:moveTo>
                  <a:cubicBezTo>
                    <a:pt x="271" y="1"/>
                    <a:pt x="0" y="124"/>
                    <a:pt x="1" y="133"/>
                  </a:cubicBezTo>
                  <a:cubicBezTo>
                    <a:pt x="127" y="746"/>
                    <a:pt x="230" y="1372"/>
                    <a:pt x="455" y="1945"/>
                  </a:cubicBezTo>
                  <a:cubicBezTo>
                    <a:pt x="497" y="2051"/>
                    <a:pt x="596" y="2113"/>
                    <a:pt x="704" y="2113"/>
                  </a:cubicBezTo>
                  <a:cubicBezTo>
                    <a:pt x="828" y="2113"/>
                    <a:pt x="963" y="2031"/>
                    <a:pt x="1037" y="1840"/>
                  </a:cubicBezTo>
                  <a:cubicBezTo>
                    <a:pt x="1181" y="1454"/>
                    <a:pt x="838" y="191"/>
                    <a:pt x="495" y="14"/>
                  </a:cubicBezTo>
                  <a:cubicBezTo>
                    <a:pt x="477" y="5"/>
                    <a:pt x="453" y="1"/>
                    <a:pt x="4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810;p28">
              <a:extLst>
                <a:ext uri="{FF2B5EF4-FFF2-40B4-BE49-F238E27FC236}">
                  <a16:creationId xmlns:a16="http://schemas.microsoft.com/office/drawing/2014/main" id="{22AB96B8-BE43-08B3-7066-A9DD4E0604F0}"/>
                </a:ext>
              </a:extLst>
            </p:cNvPr>
            <p:cNvSpPr/>
            <p:nvPr/>
          </p:nvSpPr>
          <p:spPr>
            <a:xfrm>
              <a:off x="8028925" y="2673450"/>
              <a:ext cx="20300" cy="44675"/>
            </a:xfrm>
            <a:custGeom>
              <a:avLst/>
              <a:gdLst/>
              <a:ahLst/>
              <a:cxnLst/>
              <a:rect l="l" t="t" r="r" b="b"/>
              <a:pathLst>
                <a:path w="812" h="1787" extrusionOk="0">
                  <a:moveTo>
                    <a:pt x="445" y="0"/>
                  </a:moveTo>
                  <a:cubicBezTo>
                    <a:pt x="444" y="0"/>
                    <a:pt x="443" y="0"/>
                    <a:pt x="443" y="0"/>
                  </a:cubicBezTo>
                  <a:cubicBezTo>
                    <a:pt x="309" y="1"/>
                    <a:pt x="176" y="167"/>
                    <a:pt x="6" y="287"/>
                  </a:cubicBezTo>
                  <a:cubicBezTo>
                    <a:pt x="17" y="720"/>
                    <a:pt x="1" y="1115"/>
                    <a:pt x="62" y="1504"/>
                  </a:cubicBezTo>
                  <a:cubicBezTo>
                    <a:pt x="80" y="1622"/>
                    <a:pt x="312" y="1771"/>
                    <a:pt x="454" y="1787"/>
                  </a:cubicBezTo>
                  <a:cubicBezTo>
                    <a:pt x="456" y="1787"/>
                    <a:pt x="457" y="1787"/>
                    <a:pt x="459" y="1787"/>
                  </a:cubicBezTo>
                  <a:cubicBezTo>
                    <a:pt x="567" y="1787"/>
                    <a:pt x="771" y="1603"/>
                    <a:pt x="781" y="1491"/>
                  </a:cubicBezTo>
                  <a:cubicBezTo>
                    <a:pt x="811" y="1096"/>
                    <a:pt x="803" y="700"/>
                    <a:pt x="755" y="307"/>
                  </a:cubicBezTo>
                  <a:cubicBezTo>
                    <a:pt x="738" y="188"/>
                    <a:pt x="554" y="0"/>
                    <a:pt x="4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811;p28">
              <a:extLst>
                <a:ext uri="{FF2B5EF4-FFF2-40B4-BE49-F238E27FC236}">
                  <a16:creationId xmlns:a16="http://schemas.microsoft.com/office/drawing/2014/main" id="{6275AC3B-8B14-95CC-9CE6-CF06882E0D52}"/>
                </a:ext>
              </a:extLst>
            </p:cNvPr>
            <p:cNvSpPr/>
            <p:nvPr/>
          </p:nvSpPr>
          <p:spPr>
            <a:xfrm>
              <a:off x="7898600" y="2849025"/>
              <a:ext cx="24850" cy="52525"/>
            </a:xfrm>
            <a:custGeom>
              <a:avLst/>
              <a:gdLst/>
              <a:ahLst/>
              <a:cxnLst/>
              <a:rect l="l" t="t" r="r" b="b"/>
              <a:pathLst>
                <a:path w="994" h="2101" extrusionOk="0">
                  <a:moveTo>
                    <a:pt x="292" y="1"/>
                  </a:moveTo>
                  <a:cubicBezTo>
                    <a:pt x="195" y="1"/>
                    <a:pt x="1" y="164"/>
                    <a:pt x="5" y="252"/>
                  </a:cubicBezTo>
                  <a:cubicBezTo>
                    <a:pt x="13" y="791"/>
                    <a:pt x="46" y="1329"/>
                    <a:pt x="125" y="1861"/>
                  </a:cubicBezTo>
                  <a:cubicBezTo>
                    <a:pt x="139" y="1964"/>
                    <a:pt x="403" y="2096"/>
                    <a:pt x="553" y="2100"/>
                  </a:cubicBezTo>
                  <a:cubicBezTo>
                    <a:pt x="554" y="2100"/>
                    <a:pt x="554" y="2100"/>
                    <a:pt x="555" y="2100"/>
                  </a:cubicBezTo>
                  <a:cubicBezTo>
                    <a:pt x="672" y="2100"/>
                    <a:pt x="790" y="1921"/>
                    <a:pt x="993" y="1749"/>
                  </a:cubicBezTo>
                  <a:cubicBezTo>
                    <a:pt x="895" y="1255"/>
                    <a:pt x="815" y="737"/>
                    <a:pt x="682" y="243"/>
                  </a:cubicBezTo>
                  <a:cubicBezTo>
                    <a:pt x="652" y="128"/>
                    <a:pt x="435" y="15"/>
                    <a:pt x="298" y="1"/>
                  </a:cubicBezTo>
                  <a:cubicBezTo>
                    <a:pt x="296" y="1"/>
                    <a:pt x="294" y="1"/>
                    <a:pt x="2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812;p28">
              <a:extLst>
                <a:ext uri="{FF2B5EF4-FFF2-40B4-BE49-F238E27FC236}">
                  <a16:creationId xmlns:a16="http://schemas.microsoft.com/office/drawing/2014/main" id="{41906023-C10B-FFA1-63CE-D2EF0EFB8116}"/>
                </a:ext>
              </a:extLst>
            </p:cNvPr>
            <p:cNvSpPr/>
            <p:nvPr/>
          </p:nvSpPr>
          <p:spPr>
            <a:xfrm>
              <a:off x="7923025" y="2781750"/>
              <a:ext cx="22925" cy="44300"/>
            </a:xfrm>
            <a:custGeom>
              <a:avLst/>
              <a:gdLst/>
              <a:ahLst/>
              <a:cxnLst/>
              <a:rect l="l" t="t" r="r" b="b"/>
              <a:pathLst>
                <a:path w="917" h="1772" extrusionOk="0">
                  <a:moveTo>
                    <a:pt x="430" y="1"/>
                  </a:moveTo>
                  <a:cubicBezTo>
                    <a:pt x="313" y="1"/>
                    <a:pt x="81" y="208"/>
                    <a:pt x="58" y="338"/>
                  </a:cubicBezTo>
                  <a:cubicBezTo>
                    <a:pt x="1" y="690"/>
                    <a:pt x="12" y="1058"/>
                    <a:pt x="61" y="1411"/>
                  </a:cubicBezTo>
                  <a:cubicBezTo>
                    <a:pt x="81" y="1550"/>
                    <a:pt x="277" y="1772"/>
                    <a:pt x="381" y="1772"/>
                  </a:cubicBezTo>
                  <a:cubicBezTo>
                    <a:pt x="382" y="1772"/>
                    <a:pt x="383" y="1772"/>
                    <a:pt x="384" y="1772"/>
                  </a:cubicBezTo>
                  <a:cubicBezTo>
                    <a:pt x="539" y="1763"/>
                    <a:pt x="685" y="1579"/>
                    <a:pt x="842" y="1463"/>
                  </a:cubicBezTo>
                  <a:cubicBezTo>
                    <a:pt x="856" y="1070"/>
                    <a:pt x="917" y="724"/>
                    <a:pt x="862" y="394"/>
                  </a:cubicBezTo>
                  <a:cubicBezTo>
                    <a:pt x="835" y="236"/>
                    <a:pt x="611" y="41"/>
                    <a:pt x="448" y="3"/>
                  </a:cubicBezTo>
                  <a:cubicBezTo>
                    <a:pt x="443" y="1"/>
                    <a:pt x="436" y="1"/>
                    <a:pt x="4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813;p28">
              <a:extLst>
                <a:ext uri="{FF2B5EF4-FFF2-40B4-BE49-F238E27FC236}">
                  <a16:creationId xmlns:a16="http://schemas.microsoft.com/office/drawing/2014/main" id="{8519C765-02E4-EEDD-4AE1-1752C630252C}"/>
                </a:ext>
              </a:extLst>
            </p:cNvPr>
            <p:cNvSpPr/>
            <p:nvPr/>
          </p:nvSpPr>
          <p:spPr>
            <a:xfrm>
              <a:off x="7922050" y="2695100"/>
              <a:ext cx="30000" cy="38875"/>
            </a:xfrm>
            <a:custGeom>
              <a:avLst/>
              <a:gdLst/>
              <a:ahLst/>
              <a:cxnLst/>
              <a:rect l="l" t="t" r="r" b="b"/>
              <a:pathLst>
                <a:path w="1200" h="1555" extrusionOk="0">
                  <a:moveTo>
                    <a:pt x="593" y="1"/>
                  </a:moveTo>
                  <a:cubicBezTo>
                    <a:pt x="456" y="1"/>
                    <a:pt x="246" y="106"/>
                    <a:pt x="187" y="213"/>
                  </a:cubicBezTo>
                  <a:cubicBezTo>
                    <a:pt x="0" y="569"/>
                    <a:pt x="231" y="1474"/>
                    <a:pt x="518" y="1545"/>
                  </a:cubicBezTo>
                  <a:cubicBezTo>
                    <a:pt x="544" y="1552"/>
                    <a:pt x="571" y="1555"/>
                    <a:pt x="598" y="1555"/>
                  </a:cubicBezTo>
                  <a:cubicBezTo>
                    <a:pt x="740" y="1555"/>
                    <a:pt x="894" y="1475"/>
                    <a:pt x="979" y="1458"/>
                  </a:cubicBezTo>
                  <a:cubicBezTo>
                    <a:pt x="1199" y="914"/>
                    <a:pt x="983" y="98"/>
                    <a:pt x="645" y="7"/>
                  </a:cubicBezTo>
                  <a:cubicBezTo>
                    <a:pt x="630" y="3"/>
                    <a:pt x="612" y="1"/>
                    <a:pt x="5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814;p28">
              <a:extLst>
                <a:ext uri="{FF2B5EF4-FFF2-40B4-BE49-F238E27FC236}">
                  <a16:creationId xmlns:a16="http://schemas.microsoft.com/office/drawing/2014/main" id="{ADEBEE55-F154-B77B-C928-C41531664C81}"/>
                </a:ext>
              </a:extLst>
            </p:cNvPr>
            <p:cNvSpPr/>
            <p:nvPr/>
          </p:nvSpPr>
          <p:spPr>
            <a:xfrm>
              <a:off x="7864050" y="2922500"/>
              <a:ext cx="1650" cy="9125"/>
            </a:xfrm>
            <a:custGeom>
              <a:avLst/>
              <a:gdLst/>
              <a:ahLst/>
              <a:cxnLst/>
              <a:rect l="l" t="t" r="r" b="b"/>
              <a:pathLst>
                <a:path w="66" h="365" extrusionOk="0">
                  <a:moveTo>
                    <a:pt x="1" y="0"/>
                  </a:moveTo>
                  <a:cubicBezTo>
                    <a:pt x="16" y="123"/>
                    <a:pt x="38" y="245"/>
                    <a:pt x="65" y="365"/>
                  </a:cubicBezTo>
                  <a:cubicBezTo>
                    <a:pt x="42" y="247"/>
                    <a:pt x="20" y="127"/>
                    <a:pt x="1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815;p28">
              <a:extLst>
                <a:ext uri="{FF2B5EF4-FFF2-40B4-BE49-F238E27FC236}">
                  <a16:creationId xmlns:a16="http://schemas.microsoft.com/office/drawing/2014/main" id="{A11365DB-19D1-B519-2294-F0EB63E15692}"/>
                </a:ext>
              </a:extLst>
            </p:cNvPr>
            <p:cNvSpPr/>
            <p:nvPr/>
          </p:nvSpPr>
          <p:spPr>
            <a:xfrm>
              <a:off x="7801375" y="2530575"/>
              <a:ext cx="756100" cy="420875"/>
            </a:xfrm>
            <a:custGeom>
              <a:avLst/>
              <a:gdLst/>
              <a:ahLst/>
              <a:cxnLst/>
              <a:rect l="l" t="t" r="r" b="b"/>
              <a:pathLst>
                <a:path w="30244" h="16835" extrusionOk="0">
                  <a:moveTo>
                    <a:pt x="25185" y="926"/>
                  </a:moveTo>
                  <a:cubicBezTo>
                    <a:pt x="25577" y="926"/>
                    <a:pt x="25633" y="1147"/>
                    <a:pt x="25378" y="1600"/>
                  </a:cubicBezTo>
                  <a:cubicBezTo>
                    <a:pt x="24962" y="2334"/>
                    <a:pt x="24504" y="3037"/>
                    <a:pt x="24065" y="3756"/>
                  </a:cubicBezTo>
                  <a:cubicBezTo>
                    <a:pt x="23959" y="3926"/>
                    <a:pt x="23847" y="4090"/>
                    <a:pt x="23738" y="4258"/>
                  </a:cubicBezTo>
                  <a:cubicBezTo>
                    <a:pt x="23709" y="4243"/>
                    <a:pt x="23652" y="4226"/>
                    <a:pt x="23650" y="4205"/>
                  </a:cubicBezTo>
                  <a:cubicBezTo>
                    <a:pt x="23572" y="3587"/>
                    <a:pt x="23318" y="3292"/>
                    <a:pt x="22983" y="3292"/>
                  </a:cubicBezTo>
                  <a:cubicBezTo>
                    <a:pt x="22740" y="3292"/>
                    <a:pt x="22455" y="3446"/>
                    <a:pt x="22163" y="3744"/>
                  </a:cubicBezTo>
                  <a:cubicBezTo>
                    <a:pt x="21548" y="4366"/>
                    <a:pt x="20966" y="5011"/>
                    <a:pt x="20283" y="5735"/>
                  </a:cubicBezTo>
                  <a:cubicBezTo>
                    <a:pt x="20246" y="5524"/>
                    <a:pt x="20212" y="5343"/>
                    <a:pt x="20184" y="5166"/>
                  </a:cubicBezTo>
                  <a:cubicBezTo>
                    <a:pt x="20165" y="5036"/>
                    <a:pt x="20193" y="4811"/>
                    <a:pt x="20130" y="4782"/>
                  </a:cubicBezTo>
                  <a:cubicBezTo>
                    <a:pt x="20069" y="4755"/>
                    <a:pt x="19990" y="4741"/>
                    <a:pt x="19911" y="4741"/>
                  </a:cubicBezTo>
                  <a:cubicBezTo>
                    <a:pt x="19829" y="4741"/>
                    <a:pt x="19746" y="4757"/>
                    <a:pt x="19681" y="4789"/>
                  </a:cubicBezTo>
                  <a:cubicBezTo>
                    <a:pt x="19192" y="5023"/>
                    <a:pt x="18718" y="5297"/>
                    <a:pt x="18166" y="5594"/>
                  </a:cubicBezTo>
                  <a:cubicBezTo>
                    <a:pt x="17980" y="4816"/>
                    <a:pt x="17799" y="4111"/>
                    <a:pt x="17651" y="3401"/>
                  </a:cubicBezTo>
                  <a:cubicBezTo>
                    <a:pt x="17621" y="3266"/>
                    <a:pt x="17699" y="3090"/>
                    <a:pt x="17767" y="2950"/>
                  </a:cubicBezTo>
                  <a:cubicBezTo>
                    <a:pt x="18228" y="2047"/>
                    <a:pt x="19067" y="1555"/>
                    <a:pt x="19954" y="1067"/>
                  </a:cubicBezTo>
                  <a:lnTo>
                    <a:pt x="19954" y="1067"/>
                  </a:lnTo>
                  <a:cubicBezTo>
                    <a:pt x="19754" y="1584"/>
                    <a:pt x="19518" y="2093"/>
                    <a:pt x="19367" y="2624"/>
                  </a:cubicBezTo>
                  <a:cubicBezTo>
                    <a:pt x="19298" y="2868"/>
                    <a:pt x="19384" y="3152"/>
                    <a:pt x="19404" y="3419"/>
                  </a:cubicBezTo>
                  <a:cubicBezTo>
                    <a:pt x="19650" y="3367"/>
                    <a:pt x="19933" y="3373"/>
                    <a:pt x="20141" y="3253"/>
                  </a:cubicBezTo>
                  <a:cubicBezTo>
                    <a:pt x="21203" y="2641"/>
                    <a:pt x="22221" y="1953"/>
                    <a:pt x="23301" y="1383"/>
                  </a:cubicBezTo>
                  <a:cubicBezTo>
                    <a:pt x="23800" y="1118"/>
                    <a:pt x="24407" y="1024"/>
                    <a:pt x="24974" y="943"/>
                  </a:cubicBezTo>
                  <a:cubicBezTo>
                    <a:pt x="25053" y="932"/>
                    <a:pt x="25123" y="926"/>
                    <a:pt x="25185" y="926"/>
                  </a:cubicBezTo>
                  <a:close/>
                  <a:moveTo>
                    <a:pt x="22742" y="4085"/>
                  </a:moveTo>
                  <a:cubicBezTo>
                    <a:pt x="22829" y="4114"/>
                    <a:pt x="22915" y="4148"/>
                    <a:pt x="23001" y="4181"/>
                  </a:cubicBezTo>
                  <a:cubicBezTo>
                    <a:pt x="22911" y="4744"/>
                    <a:pt x="22805" y="5309"/>
                    <a:pt x="22740" y="5873"/>
                  </a:cubicBezTo>
                  <a:cubicBezTo>
                    <a:pt x="22717" y="6086"/>
                    <a:pt x="22719" y="6410"/>
                    <a:pt x="22840" y="6501"/>
                  </a:cubicBezTo>
                  <a:cubicBezTo>
                    <a:pt x="22893" y="6539"/>
                    <a:pt x="22970" y="6554"/>
                    <a:pt x="23057" y="6554"/>
                  </a:cubicBezTo>
                  <a:cubicBezTo>
                    <a:pt x="23199" y="6554"/>
                    <a:pt x="23366" y="6513"/>
                    <a:pt x="23490" y="6463"/>
                  </a:cubicBezTo>
                  <a:cubicBezTo>
                    <a:pt x="24534" y="6025"/>
                    <a:pt x="25539" y="5470"/>
                    <a:pt x="26618" y="5130"/>
                  </a:cubicBezTo>
                  <a:cubicBezTo>
                    <a:pt x="27322" y="4911"/>
                    <a:pt x="28121" y="4969"/>
                    <a:pt x="28880" y="4937"/>
                  </a:cubicBezTo>
                  <a:cubicBezTo>
                    <a:pt x="28892" y="4937"/>
                    <a:pt x="28904" y="4937"/>
                    <a:pt x="28915" y="4937"/>
                  </a:cubicBezTo>
                  <a:cubicBezTo>
                    <a:pt x="29262" y="4937"/>
                    <a:pt x="29368" y="5169"/>
                    <a:pt x="29192" y="5477"/>
                  </a:cubicBezTo>
                  <a:cubicBezTo>
                    <a:pt x="29019" y="5773"/>
                    <a:pt x="28848" y="6114"/>
                    <a:pt x="28581" y="6307"/>
                  </a:cubicBezTo>
                  <a:cubicBezTo>
                    <a:pt x="27533" y="7076"/>
                    <a:pt x="26460" y="7817"/>
                    <a:pt x="25185" y="8178"/>
                  </a:cubicBezTo>
                  <a:cubicBezTo>
                    <a:pt x="24411" y="8401"/>
                    <a:pt x="23649" y="8671"/>
                    <a:pt x="22884" y="8932"/>
                  </a:cubicBezTo>
                  <a:cubicBezTo>
                    <a:pt x="22794" y="8964"/>
                    <a:pt x="22714" y="8981"/>
                    <a:pt x="22644" y="8981"/>
                  </a:cubicBezTo>
                  <a:cubicBezTo>
                    <a:pt x="22476" y="8981"/>
                    <a:pt x="22354" y="8886"/>
                    <a:pt x="22234" y="8670"/>
                  </a:cubicBezTo>
                  <a:cubicBezTo>
                    <a:pt x="21866" y="7993"/>
                    <a:pt x="21428" y="7361"/>
                    <a:pt x="21058" y="6688"/>
                  </a:cubicBezTo>
                  <a:cubicBezTo>
                    <a:pt x="20969" y="6526"/>
                    <a:pt x="20956" y="6216"/>
                    <a:pt x="21055" y="6087"/>
                  </a:cubicBezTo>
                  <a:cubicBezTo>
                    <a:pt x="21590" y="5400"/>
                    <a:pt x="22172" y="4745"/>
                    <a:pt x="22742" y="4085"/>
                  </a:cubicBezTo>
                  <a:close/>
                  <a:moveTo>
                    <a:pt x="20311" y="0"/>
                  </a:moveTo>
                  <a:cubicBezTo>
                    <a:pt x="20142" y="0"/>
                    <a:pt x="19948" y="50"/>
                    <a:pt x="19834" y="131"/>
                  </a:cubicBezTo>
                  <a:cubicBezTo>
                    <a:pt x="18949" y="768"/>
                    <a:pt x="18099" y="1456"/>
                    <a:pt x="17191" y="2167"/>
                  </a:cubicBezTo>
                  <a:cubicBezTo>
                    <a:pt x="17180" y="2167"/>
                    <a:pt x="17169" y="2167"/>
                    <a:pt x="17157" y="2167"/>
                  </a:cubicBezTo>
                  <a:cubicBezTo>
                    <a:pt x="17102" y="2167"/>
                    <a:pt x="17028" y="2164"/>
                    <a:pt x="16945" y="2164"/>
                  </a:cubicBezTo>
                  <a:cubicBezTo>
                    <a:pt x="16823" y="2164"/>
                    <a:pt x="16680" y="2172"/>
                    <a:pt x="16548" y="2213"/>
                  </a:cubicBezTo>
                  <a:cubicBezTo>
                    <a:pt x="14271" y="2906"/>
                    <a:pt x="12012" y="3654"/>
                    <a:pt x="9650" y="4045"/>
                  </a:cubicBezTo>
                  <a:cubicBezTo>
                    <a:pt x="7975" y="4321"/>
                    <a:pt x="2490" y="5726"/>
                    <a:pt x="807" y="5862"/>
                  </a:cubicBezTo>
                  <a:cubicBezTo>
                    <a:pt x="722" y="6120"/>
                    <a:pt x="634" y="6385"/>
                    <a:pt x="549" y="6657"/>
                  </a:cubicBezTo>
                  <a:cubicBezTo>
                    <a:pt x="719" y="6650"/>
                    <a:pt x="881" y="6647"/>
                    <a:pt x="1053" y="6635"/>
                  </a:cubicBezTo>
                  <a:cubicBezTo>
                    <a:pt x="5102" y="6357"/>
                    <a:pt x="12816" y="4309"/>
                    <a:pt x="16715" y="3005"/>
                  </a:cubicBezTo>
                  <a:cubicBezTo>
                    <a:pt x="16952" y="4030"/>
                    <a:pt x="17169" y="4969"/>
                    <a:pt x="17390" y="5925"/>
                  </a:cubicBezTo>
                  <a:cubicBezTo>
                    <a:pt x="14798" y="7203"/>
                    <a:pt x="13035" y="7470"/>
                    <a:pt x="9445" y="7656"/>
                  </a:cubicBezTo>
                  <a:cubicBezTo>
                    <a:pt x="8712" y="7694"/>
                    <a:pt x="7551" y="7716"/>
                    <a:pt x="6280" y="7716"/>
                  </a:cubicBezTo>
                  <a:cubicBezTo>
                    <a:pt x="4096" y="7716"/>
                    <a:pt x="1587" y="7653"/>
                    <a:pt x="371" y="7503"/>
                  </a:cubicBezTo>
                  <a:cubicBezTo>
                    <a:pt x="291" y="7776"/>
                    <a:pt x="73" y="7808"/>
                    <a:pt x="0" y="8084"/>
                  </a:cubicBezTo>
                  <a:lnTo>
                    <a:pt x="2926" y="8364"/>
                  </a:lnTo>
                  <a:cubicBezTo>
                    <a:pt x="4254" y="8478"/>
                    <a:pt x="5957" y="8593"/>
                    <a:pt x="6809" y="8593"/>
                  </a:cubicBezTo>
                  <a:cubicBezTo>
                    <a:pt x="11058" y="8593"/>
                    <a:pt x="12723" y="8418"/>
                    <a:pt x="16992" y="7033"/>
                  </a:cubicBezTo>
                  <a:cubicBezTo>
                    <a:pt x="17277" y="6878"/>
                    <a:pt x="17644" y="6872"/>
                    <a:pt x="17973" y="6783"/>
                  </a:cubicBezTo>
                  <a:cubicBezTo>
                    <a:pt x="18072" y="6757"/>
                    <a:pt x="18176" y="6714"/>
                    <a:pt x="18260" y="6648"/>
                  </a:cubicBezTo>
                  <a:cubicBezTo>
                    <a:pt x="18636" y="6361"/>
                    <a:pt x="19011" y="6064"/>
                    <a:pt x="19428" y="5738"/>
                  </a:cubicBezTo>
                  <a:cubicBezTo>
                    <a:pt x="19933" y="6504"/>
                    <a:pt x="20401" y="7161"/>
                    <a:pt x="20812" y="7851"/>
                  </a:cubicBezTo>
                  <a:cubicBezTo>
                    <a:pt x="21213" y="8516"/>
                    <a:pt x="21560" y="9220"/>
                    <a:pt x="21940" y="9932"/>
                  </a:cubicBezTo>
                  <a:cubicBezTo>
                    <a:pt x="21699" y="10099"/>
                    <a:pt x="21513" y="10210"/>
                    <a:pt x="21347" y="10347"/>
                  </a:cubicBezTo>
                  <a:cubicBezTo>
                    <a:pt x="21033" y="10613"/>
                    <a:pt x="20547" y="10677"/>
                    <a:pt x="20453" y="11200"/>
                  </a:cubicBezTo>
                  <a:cubicBezTo>
                    <a:pt x="20426" y="11329"/>
                    <a:pt x="20175" y="11433"/>
                    <a:pt x="20014" y="11507"/>
                  </a:cubicBezTo>
                  <a:cubicBezTo>
                    <a:pt x="19101" y="11936"/>
                    <a:pt x="18213" y="12454"/>
                    <a:pt x="17261" y="12743"/>
                  </a:cubicBezTo>
                  <a:cubicBezTo>
                    <a:pt x="14808" y="13497"/>
                    <a:pt x="12323" y="14129"/>
                    <a:pt x="9860" y="14833"/>
                  </a:cubicBezTo>
                  <a:cubicBezTo>
                    <a:pt x="7474" y="15513"/>
                    <a:pt x="5025" y="15800"/>
                    <a:pt x="2572" y="16043"/>
                  </a:cubicBezTo>
                  <a:cubicBezTo>
                    <a:pt x="2623" y="16312"/>
                    <a:pt x="2696" y="16577"/>
                    <a:pt x="2792" y="16835"/>
                  </a:cubicBezTo>
                  <a:cubicBezTo>
                    <a:pt x="3182" y="16804"/>
                    <a:pt x="3575" y="16769"/>
                    <a:pt x="3968" y="16718"/>
                  </a:cubicBezTo>
                  <a:cubicBezTo>
                    <a:pt x="6741" y="16355"/>
                    <a:pt x="9457" y="15797"/>
                    <a:pt x="12154" y="15115"/>
                  </a:cubicBezTo>
                  <a:cubicBezTo>
                    <a:pt x="13859" y="14683"/>
                    <a:pt x="15539" y="14147"/>
                    <a:pt x="17214" y="13614"/>
                  </a:cubicBezTo>
                  <a:cubicBezTo>
                    <a:pt x="19260" y="12961"/>
                    <a:pt x="21111" y="11960"/>
                    <a:pt x="22561" y="10319"/>
                  </a:cubicBezTo>
                  <a:cubicBezTo>
                    <a:pt x="22720" y="10135"/>
                    <a:pt x="22868" y="9893"/>
                    <a:pt x="23076" y="9811"/>
                  </a:cubicBezTo>
                  <a:cubicBezTo>
                    <a:pt x="23879" y="9502"/>
                    <a:pt x="24697" y="9228"/>
                    <a:pt x="25519" y="8970"/>
                  </a:cubicBezTo>
                  <a:cubicBezTo>
                    <a:pt x="26877" y="8547"/>
                    <a:pt x="28029" y="7764"/>
                    <a:pt x="29103" y="6877"/>
                  </a:cubicBezTo>
                  <a:cubicBezTo>
                    <a:pt x="29464" y="6579"/>
                    <a:pt x="29713" y="6100"/>
                    <a:pt x="29909" y="5656"/>
                  </a:cubicBezTo>
                  <a:cubicBezTo>
                    <a:pt x="30244" y="4904"/>
                    <a:pt x="29936" y="4378"/>
                    <a:pt x="29129" y="4179"/>
                  </a:cubicBezTo>
                  <a:cubicBezTo>
                    <a:pt x="28741" y="4086"/>
                    <a:pt x="28355" y="4038"/>
                    <a:pt x="27972" y="4038"/>
                  </a:cubicBezTo>
                  <a:cubicBezTo>
                    <a:pt x="27413" y="4038"/>
                    <a:pt x="26861" y="4139"/>
                    <a:pt x="26318" y="4346"/>
                  </a:cubicBezTo>
                  <a:cubicBezTo>
                    <a:pt x="25462" y="4669"/>
                    <a:pt x="24618" y="5032"/>
                    <a:pt x="23768" y="5376"/>
                  </a:cubicBezTo>
                  <a:cubicBezTo>
                    <a:pt x="23755" y="5380"/>
                    <a:pt x="23741" y="5382"/>
                    <a:pt x="23725" y="5382"/>
                  </a:cubicBezTo>
                  <a:cubicBezTo>
                    <a:pt x="23694" y="5382"/>
                    <a:pt x="23658" y="5376"/>
                    <a:pt x="23616" y="5376"/>
                  </a:cubicBezTo>
                  <a:cubicBezTo>
                    <a:pt x="23630" y="5214"/>
                    <a:pt x="23644" y="5072"/>
                    <a:pt x="23643" y="5062"/>
                  </a:cubicBezTo>
                  <a:cubicBezTo>
                    <a:pt x="23993" y="4853"/>
                    <a:pt x="24360" y="4759"/>
                    <a:pt x="24514" y="4524"/>
                  </a:cubicBezTo>
                  <a:cubicBezTo>
                    <a:pt x="25089" y="3660"/>
                    <a:pt x="25672" y="2785"/>
                    <a:pt x="26113" y="1850"/>
                  </a:cubicBezTo>
                  <a:cubicBezTo>
                    <a:pt x="26291" y="1476"/>
                    <a:pt x="26344" y="1162"/>
                    <a:pt x="26301" y="904"/>
                  </a:cubicBezTo>
                  <a:cubicBezTo>
                    <a:pt x="26195" y="754"/>
                    <a:pt x="26102" y="593"/>
                    <a:pt x="26025" y="425"/>
                  </a:cubicBezTo>
                  <a:cubicBezTo>
                    <a:pt x="25792" y="235"/>
                    <a:pt x="25427" y="128"/>
                    <a:pt x="24931" y="128"/>
                  </a:cubicBezTo>
                  <a:cubicBezTo>
                    <a:pt x="24917" y="128"/>
                    <a:pt x="24902" y="128"/>
                    <a:pt x="24887" y="128"/>
                  </a:cubicBezTo>
                  <a:cubicBezTo>
                    <a:pt x="23734" y="134"/>
                    <a:pt x="22772" y="652"/>
                    <a:pt x="21829" y="1237"/>
                  </a:cubicBezTo>
                  <a:cubicBezTo>
                    <a:pt x="21409" y="1497"/>
                    <a:pt x="20971" y="1726"/>
                    <a:pt x="20468" y="2013"/>
                  </a:cubicBezTo>
                  <a:cubicBezTo>
                    <a:pt x="20606" y="1515"/>
                    <a:pt x="20752" y="1150"/>
                    <a:pt x="20784" y="774"/>
                  </a:cubicBezTo>
                  <a:cubicBezTo>
                    <a:pt x="20807" y="537"/>
                    <a:pt x="20731" y="173"/>
                    <a:pt x="20568" y="61"/>
                  </a:cubicBezTo>
                  <a:cubicBezTo>
                    <a:pt x="20508" y="19"/>
                    <a:pt x="20414" y="0"/>
                    <a:pt x="203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90" name="Picture 89">
            <a:extLst>
              <a:ext uri="{FF2B5EF4-FFF2-40B4-BE49-F238E27FC236}">
                <a16:creationId xmlns:a16="http://schemas.microsoft.com/office/drawing/2014/main" id="{8C70408D-5CCA-6CB1-C24F-67F06DAEF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996" y="3087215"/>
            <a:ext cx="7076717" cy="2901014"/>
          </a:xfrm>
          <a:prstGeom prst="rect">
            <a:avLst/>
          </a:prstGeom>
        </p:spPr>
      </p:pic>
      <p:sp>
        <p:nvSpPr>
          <p:cNvPr id="91" name="Google Shape;710;p27">
            <a:extLst>
              <a:ext uri="{FF2B5EF4-FFF2-40B4-BE49-F238E27FC236}">
                <a16:creationId xmlns:a16="http://schemas.microsoft.com/office/drawing/2014/main" id="{3E8E2A4D-3B84-FD1D-8F17-B9DA7EED0C0E}"/>
              </a:ext>
            </a:extLst>
          </p:cNvPr>
          <p:cNvSpPr txBox="1">
            <a:spLocks/>
          </p:cNvSpPr>
          <p:nvPr/>
        </p:nvSpPr>
        <p:spPr>
          <a:xfrm>
            <a:off x="490352" y="1694613"/>
            <a:ext cx="6949221" cy="518631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600" b="1" dirty="0">
                <a:latin typeface="UTM Avo" panose="02040603050506020204" pitchFamily="18" charset="0"/>
              </a:rPr>
              <a:t>1. Việc em cần làm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8BBCD73-618F-48F8-8B43-902731B5DF28}"/>
              </a:ext>
            </a:extLst>
          </p:cNvPr>
          <p:cNvSpPr/>
          <p:nvPr/>
        </p:nvSpPr>
        <p:spPr>
          <a:xfrm>
            <a:off x="775757" y="2315849"/>
            <a:ext cx="9664704" cy="499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nl-NL" sz="26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Hãy vẽ hoặc viết các việc cần làm trong ngày của mình.</a:t>
            </a:r>
            <a:endParaRPr lang="en-US" sz="26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383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93;p34">
            <a:extLst>
              <a:ext uri="{FF2B5EF4-FFF2-40B4-BE49-F238E27FC236}">
                <a16:creationId xmlns:a16="http://schemas.microsoft.com/office/drawing/2014/main" id="{1AF32967-E1D9-D778-122C-6C4B0B8D27A3}"/>
              </a:ext>
            </a:extLst>
          </p:cNvPr>
          <p:cNvGrpSpPr/>
          <p:nvPr/>
        </p:nvGrpSpPr>
        <p:grpSpPr>
          <a:xfrm>
            <a:off x="3585103" y="4481531"/>
            <a:ext cx="6513355" cy="1018284"/>
            <a:chOff x="3978429" y="2998086"/>
            <a:chExt cx="4885016" cy="763713"/>
          </a:xfrm>
        </p:grpSpPr>
        <p:sp>
          <p:nvSpPr>
            <p:cNvPr id="3" name="Google Shape;994;p34">
              <a:extLst>
                <a:ext uri="{FF2B5EF4-FFF2-40B4-BE49-F238E27FC236}">
                  <a16:creationId xmlns:a16="http://schemas.microsoft.com/office/drawing/2014/main" id="{7F7A79C3-6881-49F8-4417-EA7A01A9CBF8}"/>
                </a:ext>
              </a:extLst>
            </p:cNvPr>
            <p:cNvSpPr/>
            <p:nvPr/>
          </p:nvSpPr>
          <p:spPr>
            <a:xfrm>
              <a:off x="4042866" y="3130725"/>
              <a:ext cx="464100" cy="464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4" name="Google Shape;995;p34">
              <a:extLst>
                <a:ext uri="{FF2B5EF4-FFF2-40B4-BE49-F238E27FC236}">
                  <a16:creationId xmlns:a16="http://schemas.microsoft.com/office/drawing/2014/main" id="{B0D31D83-48CD-0B28-91C2-CD02DA6EDDFA}"/>
                </a:ext>
              </a:extLst>
            </p:cNvPr>
            <p:cNvGrpSpPr/>
            <p:nvPr/>
          </p:nvGrpSpPr>
          <p:grpSpPr>
            <a:xfrm>
              <a:off x="3978429" y="2998086"/>
              <a:ext cx="4885016" cy="763713"/>
              <a:chOff x="34100" y="1847297"/>
              <a:chExt cx="16202377" cy="2437641"/>
            </a:xfrm>
          </p:grpSpPr>
          <p:sp>
            <p:nvSpPr>
              <p:cNvPr id="5" name="Google Shape;996;p34">
                <a:extLst>
                  <a:ext uri="{FF2B5EF4-FFF2-40B4-BE49-F238E27FC236}">
                    <a16:creationId xmlns:a16="http://schemas.microsoft.com/office/drawing/2014/main" id="{4EEFB1AE-B69E-B304-C904-E0FAB88C3A25}"/>
                  </a:ext>
                </a:extLst>
              </p:cNvPr>
              <p:cNvSpPr/>
              <p:nvPr/>
            </p:nvSpPr>
            <p:spPr>
              <a:xfrm>
                <a:off x="34100" y="2176600"/>
                <a:ext cx="1880725" cy="1602800"/>
              </a:xfrm>
              <a:custGeom>
                <a:avLst/>
                <a:gdLst/>
                <a:ahLst/>
                <a:cxnLst/>
                <a:rect l="l" t="t" r="r" b="b"/>
                <a:pathLst>
                  <a:path w="75229" h="64112" extrusionOk="0">
                    <a:moveTo>
                      <a:pt x="41887" y="4626"/>
                    </a:moveTo>
                    <a:cubicBezTo>
                      <a:pt x="47489" y="4626"/>
                      <a:pt x="53298" y="6884"/>
                      <a:pt x="58685" y="12306"/>
                    </a:cubicBezTo>
                    <a:cubicBezTo>
                      <a:pt x="58916" y="12537"/>
                      <a:pt x="59201" y="12635"/>
                      <a:pt x="59486" y="12635"/>
                    </a:cubicBezTo>
                    <a:cubicBezTo>
                      <a:pt x="60128" y="12635"/>
                      <a:pt x="60778" y="12139"/>
                      <a:pt x="60854" y="11543"/>
                    </a:cubicBezTo>
                    <a:cubicBezTo>
                      <a:pt x="66281" y="21275"/>
                      <a:pt x="68428" y="31323"/>
                      <a:pt x="62881" y="42286"/>
                    </a:cubicBezTo>
                    <a:cubicBezTo>
                      <a:pt x="57711" y="52502"/>
                      <a:pt x="48612" y="59031"/>
                      <a:pt x="38428" y="59031"/>
                    </a:cubicBezTo>
                    <a:cubicBezTo>
                      <a:pt x="34250" y="59031"/>
                      <a:pt x="29890" y="57932"/>
                      <a:pt x="25544" y="55538"/>
                    </a:cubicBezTo>
                    <a:cubicBezTo>
                      <a:pt x="1" y="41474"/>
                      <a:pt x="19257" y="4626"/>
                      <a:pt x="41887" y="4626"/>
                    </a:cubicBezTo>
                    <a:close/>
                    <a:moveTo>
                      <a:pt x="39305" y="0"/>
                    </a:moveTo>
                    <a:cubicBezTo>
                      <a:pt x="33188" y="0"/>
                      <a:pt x="26964" y="2142"/>
                      <a:pt x="21588" y="6508"/>
                    </a:cubicBezTo>
                    <a:cubicBezTo>
                      <a:pt x="8695" y="16981"/>
                      <a:pt x="1731" y="44074"/>
                      <a:pt x="16346" y="56116"/>
                    </a:cubicBezTo>
                    <a:cubicBezTo>
                      <a:pt x="22887" y="61508"/>
                      <a:pt x="30274" y="64112"/>
                      <a:pt x="37494" y="64112"/>
                    </a:cubicBezTo>
                    <a:cubicBezTo>
                      <a:pt x="47185" y="64112"/>
                      <a:pt x="56575" y="59419"/>
                      <a:pt x="63208" y="50482"/>
                    </a:cubicBezTo>
                    <a:cubicBezTo>
                      <a:pt x="72711" y="37655"/>
                      <a:pt x="75228" y="15749"/>
                      <a:pt x="60156" y="5941"/>
                    </a:cubicBezTo>
                    <a:cubicBezTo>
                      <a:pt x="59966" y="5816"/>
                      <a:pt x="59765" y="5761"/>
                      <a:pt x="59568" y="5761"/>
                    </a:cubicBezTo>
                    <a:cubicBezTo>
                      <a:pt x="58720" y="5761"/>
                      <a:pt x="57958" y="6786"/>
                      <a:pt x="58489" y="7609"/>
                    </a:cubicBezTo>
                    <a:cubicBezTo>
                      <a:pt x="58990" y="8382"/>
                      <a:pt x="59470" y="9167"/>
                      <a:pt x="59938" y="9941"/>
                    </a:cubicBezTo>
                    <a:cubicBezTo>
                      <a:pt x="54481" y="3368"/>
                      <a:pt x="46977" y="0"/>
                      <a:pt x="393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" name="Google Shape;997;p34">
                <a:extLst>
                  <a:ext uri="{FF2B5EF4-FFF2-40B4-BE49-F238E27FC236}">
                    <a16:creationId xmlns:a16="http://schemas.microsoft.com/office/drawing/2014/main" id="{0B20053E-F731-C27C-05E7-A74FDA54BB50}"/>
                  </a:ext>
                </a:extLst>
              </p:cNvPr>
              <p:cNvSpPr/>
              <p:nvPr/>
            </p:nvSpPr>
            <p:spPr>
              <a:xfrm>
                <a:off x="1964923" y="1847297"/>
                <a:ext cx="14271554" cy="2437641"/>
              </a:xfrm>
              <a:custGeom>
                <a:avLst/>
                <a:gdLst/>
                <a:ahLst/>
                <a:cxnLst/>
                <a:rect l="l" t="t" r="r" b="b"/>
                <a:pathLst>
                  <a:path w="217932" h="80371" extrusionOk="0">
                    <a:moveTo>
                      <a:pt x="212766" y="4597"/>
                    </a:moveTo>
                    <a:lnTo>
                      <a:pt x="212766" y="4597"/>
                    </a:lnTo>
                    <a:cubicBezTo>
                      <a:pt x="209322" y="27657"/>
                      <a:pt x="210542" y="51884"/>
                      <a:pt x="210183" y="75184"/>
                    </a:cubicBezTo>
                    <a:cubicBezTo>
                      <a:pt x="204892" y="74597"/>
                      <a:pt x="199498" y="74402"/>
                      <a:pt x="194072" y="74402"/>
                    </a:cubicBezTo>
                    <a:cubicBezTo>
                      <a:pt x="183874" y="74402"/>
                      <a:pt x="173563" y="75091"/>
                      <a:pt x="163604" y="75162"/>
                    </a:cubicBezTo>
                    <a:cubicBezTo>
                      <a:pt x="146483" y="75304"/>
                      <a:pt x="129362" y="75413"/>
                      <a:pt x="112252" y="75609"/>
                    </a:cubicBezTo>
                    <a:cubicBezTo>
                      <a:pt x="77465" y="75990"/>
                      <a:pt x="42700" y="76557"/>
                      <a:pt x="7934" y="77309"/>
                    </a:cubicBezTo>
                    <a:cubicBezTo>
                      <a:pt x="7956" y="77243"/>
                      <a:pt x="7967" y="77178"/>
                      <a:pt x="7967" y="77102"/>
                    </a:cubicBezTo>
                    <a:cubicBezTo>
                      <a:pt x="7281" y="53856"/>
                      <a:pt x="6431" y="30153"/>
                      <a:pt x="4763" y="6929"/>
                    </a:cubicBezTo>
                    <a:lnTo>
                      <a:pt x="4763" y="6929"/>
                    </a:lnTo>
                    <a:cubicBezTo>
                      <a:pt x="11321" y="7723"/>
                      <a:pt x="18026" y="7953"/>
                      <a:pt x="24755" y="7953"/>
                    </a:cubicBezTo>
                    <a:cubicBezTo>
                      <a:pt x="33815" y="7953"/>
                      <a:pt x="42918" y="7536"/>
                      <a:pt x="51767" y="7518"/>
                    </a:cubicBezTo>
                    <a:cubicBezTo>
                      <a:pt x="69771" y="7463"/>
                      <a:pt x="87764" y="7245"/>
                      <a:pt x="105756" y="6995"/>
                    </a:cubicBezTo>
                    <a:cubicBezTo>
                      <a:pt x="141230" y="6515"/>
                      <a:pt x="177412" y="7572"/>
                      <a:pt x="212766" y="4597"/>
                    </a:cubicBezTo>
                    <a:close/>
                    <a:moveTo>
                      <a:pt x="194929" y="0"/>
                    </a:moveTo>
                    <a:cubicBezTo>
                      <a:pt x="165245" y="0"/>
                      <a:pt x="135363" y="1864"/>
                      <a:pt x="105756" y="2287"/>
                    </a:cubicBezTo>
                    <a:cubicBezTo>
                      <a:pt x="87764" y="2548"/>
                      <a:pt x="69771" y="2701"/>
                      <a:pt x="51767" y="2897"/>
                    </a:cubicBezTo>
                    <a:cubicBezTo>
                      <a:pt x="50665" y="2908"/>
                      <a:pt x="49560" y="2913"/>
                      <a:pt x="48452" y="2913"/>
                    </a:cubicBezTo>
                    <a:cubicBezTo>
                      <a:pt x="41424" y="2913"/>
                      <a:pt x="34264" y="2714"/>
                      <a:pt x="27117" y="2714"/>
                    </a:cubicBezTo>
                    <a:cubicBezTo>
                      <a:pt x="19386" y="2714"/>
                      <a:pt x="11670" y="2947"/>
                      <a:pt x="4153" y="3921"/>
                    </a:cubicBezTo>
                    <a:cubicBezTo>
                      <a:pt x="4028" y="3852"/>
                      <a:pt x="3891" y="3819"/>
                      <a:pt x="3754" y="3819"/>
                    </a:cubicBezTo>
                    <a:cubicBezTo>
                      <a:pt x="3545" y="3819"/>
                      <a:pt x="3337" y="3896"/>
                      <a:pt x="3172" y="4041"/>
                    </a:cubicBezTo>
                    <a:cubicBezTo>
                      <a:pt x="2769" y="4096"/>
                      <a:pt x="2355" y="4128"/>
                      <a:pt x="1951" y="4183"/>
                    </a:cubicBezTo>
                    <a:cubicBezTo>
                      <a:pt x="753" y="4368"/>
                      <a:pt x="753" y="6417"/>
                      <a:pt x="1951" y="6591"/>
                    </a:cubicBezTo>
                    <a:cubicBezTo>
                      <a:pt x="2180" y="6635"/>
                      <a:pt x="2420" y="6646"/>
                      <a:pt x="2660" y="6679"/>
                    </a:cubicBezTo>
                    <a:cubicBezTo>
                      <a:pt x="1" y="29630"/>
                      <a:pt x="753" y="54902"/>
                      <a:pt x="4066" y="77636"/>
                    </a:cubicBezTo>
                    <a:cubicBezTo>
                      <a:pt x="4213" y="78616"/>
                      <a:pt x="5003" y="79058"/>
                      <a:pt x="5834" y="79058"/>
                    </a:cubicBezTo>
                    <a:cubicBezTo>
                      <a:pt x="5927" y="79058"/>
                      <a:pt x="6021" y="79053"/>
                      <a:pt x="6114" y="79042"/>
                    </a:cubicBezTo>
                    <a:cubicBezTo>
                      <a:pt x="6252" y="79561"/>
                      <a:pt x="6719" y="79925"/>
                      <a:pt x="7256" y="79925"/>
                    </a:cubicBezTo>
                    <a:cubicBezTo>
                      <a:pt x="7271" y="79925"/>
                      <a:pt x="7287" y="79925"/>
                      <a:pt x="7302" y="79924"/>
                    </a:cubicBezTo>
                    <a:cubicBezTo>
                      <a:pt x="33436" y="80152"/>
                      <a:pt x="59563" y="80271"/>
                      <a:pt x="85684" y="80271"/>
                    </a:cubicBezTo>
                    <a:cubicBezTo>
                      <a:pt x="94541" y="80271"/>
                      <a:pt x="103397" y="80257"/>
                      <a:pt x="112252" y="80230"/>
                    </a:cubicBezTo>
                    <a:cubicBezTo>
                      <a:pt x="129373" y="80186"/>
                      <a:pt x="146494" y="80066"/>
                      <a:pt x="163615" y="79968"/>
                    </a:cubicBezTo>
                    <a:cubicBezTo>
                      <a:pt x="164117" y="79965"/>
                      <a:pt x="164619" y="79964"/>
                      <a:pt x="165123" y="79964"/>
                    </a:cubicBezTo>
                    <a:cubicBezTo>
                      <a:pt x="173618" y="79964"/>
                      <a:pt x="182366" y="80370"/>
                      <a:pt x="191058" y="80370"/>
                    </a:cubicBezTo>
                    <a:cubicBezTo>
                      <a:pt x="198550" y="80370"/>
                      <a:pt x="206001" y="80068"/>
                      <a:pt x="213212" y="78944"/>
                    </a:cubicBezTo>
                    <a:cubicBezTo>
                      <a:pt x="214139" y="78802"/>
                      <a:pt x="214553" y="77854"/>
                      <a:pt x="214455" y="76982"/>
                    </a:cubicBezTo>
                    <a:cubicBezTo>
                      <a:pt x="214520" y="76818"/>
                      <a:pt x="214553" y="76644"/>
                      <a:pt x="214575" y="76470"/>
                    </a:cubicBezTo>
                    <a:cubicBezTo>
                      <a:pt x="215294" y="52581"/>
                      <a:pt x="217931" y="27744"/>
                      <a:pt x="215403" y="3954"/>
                    </a:cubicBezTo>
                    <a:cubicBezTo>
                      <a:pt x="215381" y="3856"/>
                      <a:pt x="215348" y="3758"/>
                      <a:pt x="215316" y="3671"/>
                    </a:cubicBezTo>
                    <a:cubicBezTo>
                      <a:pt x="216231" y="2439"/>
                      <a:pt x="215741" y="347"/>
                      <a:pt x="213725" y="281"/>
                    </a:cubicBezTo>
                    <a:cubicBezTo>
                      <a:pt x="207471" y="84"/>
                      <a:pt x="201204" y="0"/>
                      <a:pt x="1949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" name="Google Shape;999;p34">
            <a:extLst>
              <a:ext uri="{FF2B5EF4-FFF2-40B4-BE49-F238E27FC236}">
                <a16:creationId xmlns:a16="http://schemas.microsoft.com/office/drawing/2014/main" id="{6477F063-20EF-8C03-83BA-930B1467F795}"/>
              </a:ext>
            </a:extLst>
          </p:cNvPr>
          <p:cNvGrpSpPr/>
          <p:nvPr/>
        </p:nvGrpSpPr>
        <p:grpSpPr>
          <a:xfrm>
            <a:off x="618703" y="2599598"/>
            <a:ext cx="4741501" cy="839341"/>
            <a:chOff x="1753629" y="1586637"/>
            <a:chExt cx="2224806" cy="629506"/>
          </a:xfrm>
        </p:grpSpPr>
        <p:sp>
          <p:nvSpPr>
            <p:cNvPr id="8" name="Google Shape;1000;p34">
              <a:extLst>
                <a:ext uri="{FF2B5EF4-FFF2-40B4-BE49-F238E27FC236}">
                  <a16:creationId xmlns:a16="http://schemas.microsoft.com/office/drawing/2014/main" id="{41EB67D6-E888-B6F5-25EB-F9CF282D02F6}"/>
                </a:ext>
              </a:extLst>
            </p:cNvPr>
            <p:cNvSpPr/>
            <p:nvPr/>
          </p:nvSpPr>
          <p:spPr>
            <a:xfrm>
              <a:off x="1818066" y="1704325"/>
              <a:ext cx="464100" cy="46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9" name="Google Shape;1001;p34">
              <a:extLst>
                <a:ext uri="{FF2B5EF4-FFF2-40B4-BE49-F238E27FC236}">
                  <a16:creationId xmlns:a16="http://schemas.microsoft.com/office/drawing/2014/main" id="{7DC291CE-209A-3BE8-F6D3-337B09F30075}"/>
                </a:ext>
              </a:extLst>
            </p:cNvPr>
            <p:cNvGrpSpPr/>
            <p:nvPr/>
          </p:nvGrpSpPr>
          <p:grpSpPr>
            <a:xfrm>
              <a:off x="1753629" y="1586637"/>
              <a:ext cx="2224806" cy="629506"/>
              <a:chOff x="34100" y="1847300"/>
              <a:chExt cx="7379125" cy="2009275"/>
            </a:xfrm>
          </p:grpSpPr>
          <p:sp>
            <p:nvSpPr>
              <p:cNvPr id="10" name="Google Shape;1002;p34">
                <a:extLst>
                  <a:ext uri="{FF2B5EF4-FFF2-40B4-BE49-F238E27FC236}">
                    <a16:creationId xmlns:a16="http://schemas.microsoft.com/office/drawing/2014/main" id="{D1CB3B73-3AEC-4304-A828-2CD91AF96513}"/>
                  </a:ext>
                </a:extLst>
              </p:cNvPr>
              <p:cNvSpPr/>
              <p:nvPr/>
            </p:nvSpPr>
            <p:spPr>
              <a:xfrm>
                <a:off x="34100" y="2176600"/>
                <a:ext cx="1880725" cy="1602800"/>
              </a:xfrm>
              <a:custGeom>
                <a:avLst/>
                <a:gdLst/>
                <a:ahLst/>
                <a:cxnLst/>
                <a:rect l="l" t="t" r="r" b="b"/>
                <a:pathLst>
                  <a:path w="75229" h="64112" extrusionOk="0">
                    <a:moveTo>
                      <a:pt x="41887" y="4626"/>
                    </a:moveTo>
                    <a:cubicBezTo>
                      <a:pt x="47489" y="4626"/>
                      <a:pt x="53298" y="6884"/>
                      <a:pt x="58685" y="12306"/>
                    </a:cubicBezTo>
                    <a:cubicBezTo>
                      <a:pt x="58916" y="12537"/>
                      <a:pt x="59201" y="12635"/>
                      <a:pt x="59486" y="12635"/>
                    </a:cubicBezTo>
                    <a:cubicBezTo>
                      <a:pt x="60128" y="12635"/>
                      <a:pt x="60778" y="12139"/>
                      <a:pt x="60854" y="11543"/>
                    </a:cubicBezTo>
                    <a:cubicBezTo>
                      <a:pt x="66281" y="21275"/>
                      <a:pt x="68428" y="31323"/>
                      <a:pt x="62881" y="42286"/>
                    </a:cubicBezTo>
                    <a:cubicBezTo>
                      <a:pt x="57711" y="52502"/>
                      <a:pt x="48612" y="59031"/>
                      <a:pt x="38428" y="59031"/>
                    </a:cubicBezTo>
                    <a:cubicBezTo>
                      <a:pt x="34250" y="59031"/>
                      <a:pt x="29890" y="57932"/>
                      <a:pt x="25544" y="55538"/>
                    </a:cubicBezTo>
                    <a:cubicBezTo>
                      <a:pt x="1" y="41474"/>
                      <a:pt x="19257" y="4626"/>
                      <a:pt x="41887" y="4626"/>
                    </a:cubicBezTo>
                    <a:close/>
                    <a:moveTo>
                      <a:pt x="39305" y="0"/>
                    </a:moveTo>
                    <a:cubicBezTo>
                      <a:pt x="33188" y="0"/>
                      <a:pt x="26964" y="2142"/>
                      <a:pt x="21588" y="6508"/>
                    </a:cubicBezTo>
                    <a:cubicBezTo>
                      <a:pt x="8695" y="16981"/>
                      <a:pt x="1731" y="44074"/>
                      <a:pt x="16346" y="56116"/>
                    </a:cubicBezTo>
                    <a:cubicBezTo>
                      <a:pt x="22887" y="61508"/>
                      <a:pt x="30274" y="64112"/>
                      <a:pt x="37494" y="64112"/>
                    </a:cubicBezTo>
                    <a:cubicBezTo>
                      <a:pt x="47185" y="64112"/>
                      <a:pt x="56575" y="59419"/>
                      <a:pt x="63208" y="50482"/>
                    </a:cubicBezTo>
                    <a:cubicBezTo>
                      <a:pt x="72711" y="37655"/>
                      <a:pt x="75228" y="15749"/>
                      <a:pt x="60156" y="5941"/>
                    </a:cubicBezTo>
                    <a:cubicBezTo>
                      <a:pt x="59966" y="5816"/>
                      <a:pt x="59765" y="5761"/>
                      <a:pt x="59568" y="5761"/>
                    </a:cubicBezTo>
                    <a:cubicBezTo>
                      <a:pt x="58720" y="5761"/>
                      <a:pt x="57958" y="6786"/>
                      <a:pt x="58489" y="7609"/>
                    </a:cubicBezTo>
                    <a:cubicBezTo>
                      <a:pt x="58990" y="8382"/>
                      <a:pt x="59470" y="9167"/>
                      <a:pt x="59938" y="9941"/>
                    </a:cubicBezTo>
                    <a:cubicBezTo>
                      <a:pt x="54481" y="3368"/>
                      <a:pt x="46977" y="0"/>
                      <a:pt x="393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" name="Google Shape;1003;p34">
                <a:extLst>
                  <a:ext uri="{FF2B5EF4-FFF2-40B4-BE49-F238E27FC236}">
                    <a16:creationId xmlns:a16="http://schemas.microsoft.com/office/drawing/2014/main" id="{4C8D36F8-EF60-C311-A678-AD6B36F53D30}"/>
                  </a:ext>
                </a:extLst>
              </p:cNvPr>
              <p:cNvSpPr/>
              <p:nvPr/>
            </p:nvSpPr>
            <p:spPr>
              <a:xfrm>
                <a:off x="1964925" y="1847300"/>
                <a:ext cx="5448300" cy="2009275"/>
              </a:xfrm>
              <a:custGeom>
                <a:avLst/>
                <a:gdLst/>
                <a:ahLst/>
                <a:cxnLst/>
                <a:rect l="l" t="t" r="r" b="b"/>
                <a:pathLst>
                  <a:path w="217932" h="80371" extrusionOk="0">
                    <a:moveTo>
                      <a:pt x="212766" y="4597"/>
                    </a:moveTo>
                    <a:lnTo>
                      <a:pt x="212766" y="4597"/>
                    </a:lnTo>
                    <a:cubicBezTo>
                      <a:pt x="209322" y="27657"/>
                      <a:pt x="210542" y="51884"/>
                      <a:pt x="210183" y="75184"/>
                    </a:cubicBezTo>
                    <a:cubicBezTo>
                      <a:pt x="204892" y="74597"/>
                      <a:pt x="199498" y="74402"/>
                      <a:pt x="194072" y="74402"/>
                    </a:cubicBezTo>
                    <a:cubicBezTo>
                      <a:pt x="183874" y="74402"/>
                      <a:pt x="173563" y="75091"/>
                      <a:pt x="163604" y="75162"/>
                    </a:cubicBezTo>
                    <a:cubicBezTo>
                      <a:pt x="146483" y="75304"/>
                      <a:pt x="129362" y="75413"/>
                      <a:pt x="112252" y="75609"/>
                    </a:cubicBezTo>
                    <a:cubicBezTo>
                      <a:pt x="77465" y="75990"/>
                      <a:pt x="42700" y="76557"/>
                      <a:pt x="7934" y="77309"/>
                    </a:cubicBezTo>
                    <a:cubicBezTo>
                      <a:pt x="7956" y="77243"/>
                      <a:pt x="7967" y="77178"/>
                      <a:pt x="7967" y="77102"/>
                    </a:cubicBezTo>
                    <a:cubicBezTo>
                      <a:pt x="7281" y="53856"/>
                      <a:pt x="6431" y="30153"/>
                      <a:pt x="4763" y="6929"/>
                    </a:cubicBezTo>
                    <a:lnTo>
                      <a:pt x="4763" y="6929"/>
                    </a:lnTo>
                    <a:cubicBezTo>
                      <a:pt x="11321" y="7723"/>
                      <a:pt x="18026" y="7953"/>
                      <a:pt x="24755" y="7953"/>
                    </a:cubicBezTo>
                    <a:cubicBezTo>
                      <a:pt x="33815" y="7953"/>
                      <a:pt x="42918" y="7536"/>
                      <a:pt x="51767" y="7518"/>
                    </a:cubicBezTo>
                    <a:cubicBezTo>
                      <a:pt x="69771" y="7463"/>
                      <a:pt x="87764" y="7245"/>
                      <a:pt x="105756" y="6995"/>
                    </a:cubicBezTo>
                    <a:cubicBezTo>
                      <a:pt x="141230" y="6515"/>
                      <a:pt x="177412" y="7572"/>
                      <a:pt x="212766" y="4597"/>
                    </a:cubicBezTo>
                    <a:close/>
                    <a:moveTo>
                      <a:pt x="194929" y="0"/>
                    </a:moveTo>
                    <a:cubicBezTo>
                      <a:pt x="165245" y="0"/>
                      <a:pt x="135363" y="1864"/>
                      <a:pt x="105756" y="2287"/>
                    </a:cubicBezTo>
                    <a:cubicBezTo>
                      <a:pt x="87764" y="2548"/>
                      <a:pt x="69771" y="2701"/>
                      <a:pt x="51767" y="2897"/>
                    </a:cubicBezTo>
                    <a:cubicBezTo>
                      <a:pt x="50665" y="2908"/>
                      <a:pt x="49560" y="2913"/>
                      <a:pt x="48452" y="2913"/>
                    </a:cubicBezTo>
                    <a:cubicBezTo>
                      <a:pt x="41424" y="2913"/>
                      <a:pt x="34264" y="2714"/>
                      <a:pt x="27117" y="2714"/>
                    </a:cubicBezTo>
                    <a:cubicBezTo>
                      <a:pt x="19386" y="2714"/>
                      <a:pt x="11670" y="2947"/>
                      <a:pt x="4153" y="3921"/>
                    </a:cubicBezTo>
                    <a:cubicBezTo>
                      <a:pt x="4028" y="3852"/>
                      <a:pt x="3891" y="3819"/>
                      <a:pt x="3754" y="3819"/>
                    </a:cubicBezTo>
                    <a:cubicBezTo>
                      <a:pt x="3545" y="3819"/>
                      <a:pt x="3337" y="3896"/>
                      <a:pt x="3172" y="4041"/>
                    </a:cubicBezTo>
                    <a:cubicBezTo>
                      <a:pt x="2769" y="4096"/>
                      <a:pt x="2355" y="4128"/>
                      <a:pt x="1951" y="4183"/>
                    </a:cubicBezTo>
                    <a:cubicBezTo>
                      <a:pt x="753" y="4368"/>
                      <a:pt x="753" y="6417"/>
                      <a:pt x="1951" y="6591"/>
                    </a:cubicBezTo>
                    <a:cubicBezTo>
                      <a:pt x="2180" y="6635"/>
                      <a:pt x="2420" y="6646"/>
                      <a:pt x="2660" y="6679"/>
                    </a:cubicBezTo>
                    <a:cubicBezTo>
                      <a:pt x="1" y="29630"/>
                      <a:pt x="753" y="54902"/>
                      <a:pt x="4066" y="77636"/>
                    </a:cubicBezTo>
                    <a:cubicBezTo>
                      <a:pt x="4213" y="78616"/>
                      <a:pt x="5003" y="79058"/>
                      <a:pt x="5834" y="79058"/>
                    </a:cubicBezTo>
                    <a:cubicBezTo>
                      <a:pt x="5927" y="79058"/>
                      <a:pt x="6021" y="79053"/>
                      <a:pt x="6114" y="79042"/>
                    </a:cubicBezTo>
                    <a:cubicBezTo>
                      <a:pt x="6252" y="79561"/>
                      <a:pt x="6719" y="79925"/>
                      <a:pt x="7256" y="79925"/>
                    </a:cubicBezTo>
                    <a:cubicBezTo>
                      <a:pt x="7271" y="79925"/>
                      <a:pt x="7287" y="79925"/>
                      <a:pt x="7302" y="79924"/>
                    </a:cubicBezTo>
                    <a:cubicBezTo>
                      <a:pt x="33436" y="80152"/>
                      <a:pt x="59563" y="80271"/>
                      <a:pt x="85684" y="80271"/>
                    </a:cubicBezTo>
                    <a:cubicBezTo>
                      <a:pt x="94541" y="80271"/>
                      <a:pt x="103397" y="80257"/>
                      <a:pt x="112252" y="80230"/>
                    </a:cubicBezTo>
                    <a:cubicBezTo>
                      <a:pt x="129373" y="80186"/>
                      <a:pt x="146494" y="80066"/>
                      <a:pt x="163615" y="79968"/>
                    </a:cubicBezTo>
                    <a:cubicBezTo>
                      <a:pt x="164117" y="79965"/>
                      <a:pt x="164619" y="79964"/>
                      <a:pt x="165123" y="79964"/>
                    </a:cubicBezTo>
                    <a:cubicBezTo>
                      <a:pt x="173618" y="79964"/>
                      <a:pt x="182366" y="80370"/>
                      <a:pt x="191058" y="80370"/>
                    </a:cubicBezTo>
                    <a:cubicBezTo>
                      <a:pt x="198550" y="80370"/>
                      <a:pt x="206001" y="80068"/>
                      <a:pt x="213212" y="78944"/>
                    </a:cubicBezTo>
                    <a:cubicBezTo>
                      <a:pt x="214139" y="78802"/>
                      <a:pt x="214553" y="77854"/>
                      <a:pt x="214455" y="76982"/>
                    </a:cubicBezTo>
                    <a:cubicBezTo>
                      <a:pt x="214520" y="76818"/>
                      <a:pt x="214553" y="76644"/>
                      <a:pt x="214575" y="76470"/>
                    </a:cubicBezTo>
                    <a:cubicBezTo>
                      <a:pt x="215294" y="52581"/>
                      <a:pt x="217931" y="27744"/>
                      <a:pt x="215403" y="3954"/>
                    </a:cubicBezTo>
                    <a:cubicBezTo>
                      <a:pt x="215381" y="3856"/>
                      <a:pt x="215348" y="3758"/>
                      <a:pt x="215316" y="3671"/>
                    </a:cubicBezTo>
                    <a:cubicBezTo>
                      <a:pt x="216231" y="2439"/>
                      <a:pt x="215741" y="347"/>
                      <a:pt x="213725" y="281"/>
                    </a:cubicBezTo>
                    <a:cubicBezTo>
                      <a:pt x="207471" y="84"/>
                      <a:pt x="201204" y="0"/>
                      <a:pt x="1949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12" name="Google Shape;1004;p34">
            <a:extLst>
              <a:ext uri="{FF2B5EF4-FFF2-40B4-BE49-F238E27FC236}">
                <a16:creationId xmlns:a16="http://schemas.microsoft.com/office/drawing/2014/main" id="{07CF8F2C-2ECC-9F7D-8A91-F39394037C24}"/>
              </a:ext>
            </a:extLst>
          </p:cNvPr>
          <p:cNvSpPr txBox="1">
            <a:spLocks/>
          </p:cNvSpPr>
          <p:nvPr/>
        </p:nvSpPr>
        <p:spPr>
          <a:xfrm>
            <a:off x="1492617" y="2686878"/>
            <a:ext cx="4158532" cy="66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2200">
                <a:latin typeface="UTM Avo" panose="02040603050506020204" pitchFamily="18" charset="0"/>
              </a:rPr>
              <a:t>Đánh răng, rửa mặt</a:t>
            </a:r>
            <a:endParaRPr lang="en-US" sz="2200" dirty="0">
              <a:latin typeface="UTM Avo" panose="02040603050506020204" pitchFamily="18" charset="0"/>
            </a:endParaRPr>
          </a:p>
        </p:txBody>
      </p:sp>
      <p:grpSp>
        <p:nvGrpSpPr>
          <p:cNvPr id="13" name="Google Shape;1005;p34">
            <a:extLst>
              <a:ext uri="{FF2B5EF4-FFF2-40B4-BE49-F238E27FC236}">
                <a16:creationId xmlns:a16="http://schemas.microsoft.com/office/drawing/2014/main" id="{25FF2A03-FFEE-9D1D-F72C-BC928501DF00}"/>
              </a:ext>
            </a:extLst>
          </p:cNvPr>
          <p:cNvGrpSpPr/>
          <p:nvPr/>
        </p:nvGrpSpPr>
        <p:grpSpPr>
          <a:xfrm>
            <a:off x="2113070" y="3540565"/>
            <a:ext cx="5832315" cy="839341"/>
            <a:chOff x="2874404" y="2292362"/>
            <a:chExt cx="4374236" cy="629506"/>
          </a:xfrm>
        </p:grpSpPr>
        <p:sp>
          <p:nvSpPr>
            <p:cNvPr id="14" name="Google Shape;1006;p34">
              <a:extLst>
                <a:ext uri="{FF2B5EF4-FFF2-40B4-BE49-F238E27FC236}">
                  <a16:creationId xmlns:a16="http://schemas.microsoft.com/office/drawing/2014/main" id="{3CD42412-DFBA-92E2-2540-B9B07C1E47B4}"/>
                </a:ext>
              </a:extLst>
            </p:cNvPr>
            <p:cNvSpPr/>
            <p:nvPr/>
          </p:nvSpPr>
          <p:spPr>
            <a:xfrm>
              <a:off x="2938841" y="2410050"/>
              <a:ext cx="464100" cy="464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5" name="Google Shape;1007;p34">
              <a:extLst>
                <a:ext uri="{FF2B5EF4-FFF2-40B4-BE49-F238E27FC236}">
                  <a16:creationId xmlns:a16="http://schemas.microsoft.com/office/drawing/2014/main" id="{B591F8BF-0580-8055-C85F-4F568DDAB26F}"/>
                </a:ext>
              </a:extLst>
            </p:cNvPr>
            <p:cNvGrpSpPr/>
            <p:nvPr/>
          </p:nvGrpSpPr>
          <p:grpSpPr>
            <a:xfrm>
              <a:off x="2874404" y="2292362"/>
              <a:ext cx="4374236" cy="629506"/>
              <a:chOff x="34100" y="1847300"/>
              <a:chExt cx="14508247" cy="2009275"/>
            </a:xfrm>
          </p:grpSpPr>
          <p:sp>
            <p:nvSpPr>
              <p:cNvPr id="16" name="Google Shape;1008;p34">
                <a:extLst>
                  <a:ext uri="{FF2B5EF4-FFF2-40B4-BE49-F238E27FC236}">
                    <a16:creationId xmlns:a16="http://schemas.microsoft.com/office/drawing/2014/main" id="{EFB439CD-CFED-8807-8764-08F521E8BEC2}"/>
                  </a:ext>
                </a:extLst>
              </p:cNvPr>
              <p:cNvSpPr/>
              <p:nvPr/>
            </p:nvSpPr>
            <p:spPr>
              <a:xfrm>
                <a:off x="34100" y="2176600"/>
                <a:ext cx="1880725" cy="1602800"/>
              </a:xfrm>
              <a:custGeom>
                <a:avLst/>
                <a:gdLst/>
                <a:ahLst/>
                <a:cxnLst/>
                <a:rect l="l" t="t" r="r" b="b"/>
                <a:pathLst>
                  <a:path w="75229" h="64112" extrusionOk="0">
                    <a:moveTo>
                      <a:pt x="41887" y="4626"/>
                    </a:moveTo>
                    <a:cubicBezTo>
                      <a:pt x="47489" y="4626"/>
                      <a:pt x="53298" y="6884"/>
                      <a:pt x="58685" y="12306"/>
                    </a:cubicBezTo>
                    <a:cubicBezTo>
                      <a:pt x="58916" y="12537"/>
                      <a:pt x="59201" y="12635"/>
                      <a:pt x="59486" y="12635"/>
                    </a:cubicBezTo>
                    <a:cubicBezTo>
                      <a:pt x="60128" y="12635"/>
                      <a:pt x="60778" y="12139"/>
                      <a:pt x="60854" y="11543"/>
                    </a:cubicBezTo>
                    <a:cubicBezTo>
                      <a:pt x="66281" y="21275"/>
                      <a:pt x="68428" y="31323"/>
                      <a:pt x="62881" y="42286"/>
                    </a:cubicBezTo>
                    <a:cubicBezTo>
                      <a:pt x="57711" y="52502"/>
                      <a:pt x="48612" y="59031"/>
                      <a:pt x="38428" y="59031"/>
                    </a:cubicBezTo>
                    <a:cubicBezTo>
                      <a:pt x="34250" y="59031"/>
                      <a:pt x="29890" y="57932"/>
                      <a:pt x="25544" y="55538"/>
                    </a:cubicBezTo>
                    <a:cubicBezTo>
                      <a:pt x="1" y="41474"/>
                      <a:pt x="19257" y="4626"/>
                      <a:pt x="41887" y="4626"/>
                    </a:cubicBezTo>
                    <a:close/>
                    <a:moveTo>
                      <a:pt x="39305" y="0"/>
                    </a:moveTo>
                    <a:cubicBezTo>
                      <a:pt x="33188" y="0"/>
                      <a:pt x="26964" y="2142"/>
                      <a:pt x="21588" y="6508"/>
                    </a:cubicBezTo>
                    <a:cubicBezTo>
                      <a:pt x="8695" y="16981"/>
                      <a:pt x="1731" y="44074"/>
                      <a:pt x="16346" y="56116"/>
                    </a:cubicBezTo>
                    <a:cubicBezTo>
                      <a:pt x="22887" y="61508"/>
                      <a:pt x="30274" y="64112"/>
                      <a:pt x="37494" y="64112"/>
                    </a:cubicBezTo>
                    <a:cubicBezTo>
                      <a:pt x="47185" y="64112"/>
                      <a:pt x="56575" y="59419"/>
                      <a:pt x="63208" y="50482"/>
                    </a:cubicBezTo>
                    <a:cubicBezTo>
                      <a:pt x="72711" y="37655"/>
                      <a:pt x="75228" y="15749"/>
                      <a:pt x="60156" y="5941"/>
                    </a:cubicBezTo>
                    <a:cubicBezTo>
                      <a:pt x="59966" y="5816"/>
                      <a:pt x="59765" y="5761"/>
                      <a:pt x="59568" y="5761"/>
                    </a:cubicBezTo>
                    <a:cubicBezTo>
                      <a:pt x="58720" y="5761"/>
                      <a:pt x="57958" y="6786"/>
                      <a:pt x="58489" y="7609"/>
                    </a:cubicBezTo>
                    <a:cubicBezTo>
                      <a:pt x="58990" y="8382"/>
                      <a:pt x="59470" y="9167"/>
                      <a:pt x="59938" y="9941"/>
                    </a:cubicBezTo>
                    <a:cubicBezTo>
                      <a:pt x="54481" y="3368"/>
                      <a:pt x="46977" y="0"/>
                      <a:pt x="393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1009;p34">
                <a:extLst>
                  <a:ext uri="{FF2B5EF4-FFF2-40B4-BE49-F238E27FC236}">
                    <a16:creationId xmlns:a16="http://schemas.microsoft.com/office/drawing/2014/main" id="{F9F62872-BE76-5BAA-CD22-CAACBC90ACB1}"/>
                  </a:ext>
                </a:extLst>
              </p:cNvPr>
              <p:cNvSpPr/>
              <p:nvPr/>
            </p:nvSpPr>
            <p:spPr>
              <a:xfrm>
                <a:off x="1964923" y="1847300"/>
                <a:ext cx="12577424" cy="2009275"/>
              </a:xfrm>
              <a:custGeom>
                <a:avLst/>
                <a:gdLst/>
                <a:ahLst/>
                <a:cxnLst/>
                <a:rect l="l" t="t" r="r" b="b"/>
                <a:pathLst>
                  <a:path w="217932" h="80371" extrusionOk="0">
                    <a:moveTo>
                      <a:pt x="212766" y="4597"/>
                    </a:moveTo>
                    <a:lnTo>
                      <a:pt x="212766" y="4597"/>
                    </a:lnTo>
                    <a:cubicBezTo>
                      <a:pt x="209322" y="27657"/>
                      <a:pt x="210542" y="51884"/>
                      <a:pt x="210183" y="75184"/>
                    </a:cubicBezTo>
                    <a:cubicBezTo>
                      <a:pt x="204892" y="74597"/>
                      <a:pt x="199498" y="74402"/>
                      <a:pt x="194072" y="74402"/>
                    </a:cubicBezTo>
                    <a:cubicBezTo>
                      <a:pt x="183874" y="74402"/>
                      <a:pt x="173563" y="75091"/>
                      <a:pt x="163604" y="75162"/>
                    </a:cubicBezTo>
                    <a:cubicBezTo>
                      <a:pt x="146483" y="75304"/>
                      <a:pt x="129362" y="75413"/>
                      <a:pt x="112252" y="75609"/>
                    </a:cubicBezTo>
                    <a:cubicBezTo>
                      <a:pt x="77465" y="75990"/>
                      <a:pt x="42700" y="76557"/>
                      <a:pt x="7934" y="77309"/>
                    </a:cubicBezTo>
                    <a:cubicBezTo>
                      <a:pt x="7956" y="77243"/>
                      <a:pt x="7967" y="77178"/>
                      <a:pt x="7967" y="77102"/>
                    </a:cubicBezTo>
                    <a:cubicBezTo>
                      <a:pt x="7281" y="53856"/>
                      <a:pt x="6431" y="30153"/>
                      <a:pt x="4763" y="6929"/>
                    </a:cubicBezTo>
                    <a:lnTo>
                      <a:pt x="4763" y="6929"/>
                    </a:lnTo>
                    <a:cubicBezTo>
                      <a:pt x="11321" y="7723"/>
                      <a:pt x="18026" y="7953"/>
                      <a:pt x="24755" y="7953"/>
                    </a:cubicBezTo>
                    <a:cubicBezTo>
                      <a:pt x="33815" y="7953"/>
                      <a:pt x="42918" y="7536"/>
                      <a:pt x="51767" y="7518"/>
                    </a:cubicBezTo>
                    <a:cubicBezTo>
                      <a:pt x="69771" y="7463"/>
                      <a:pt x="87764" y="7245"/>
                      <a:pt x="105756" y="6995"/>
                    </a:cubicBezTo>
                    <a:cubicBezTo>
                      <a:pt x="141230" y="6515"/>
                      <a:pt x="177412" y="7572"/>
                      <a:pt x="212766" y="4597"/>
                    </a:cubicBezTo>
                    <a:close/>
                    <a:moveTo>
                      <a:pt x="194929" y="0"/>
                    </a:moveTo>
                    <a:cubicBezTo>
                      <a:pt x="165245" y="0"/>
                      <a:pt x="135363" y="1864"/>
                      <a:pt x="105756" y="2287"/>
                    </a:cubicBezTo>
                    <a:cubicBezTo>
                      <a:pt x="87764" y="2548"/>
                      <a:pt x="69771" y="2701"/>
                      <a:pt x="51767" y="2897"/>
                    </a:cubicBezTo>
                    <a:cubicBezTo>
                      <a:pt x="50665" y="2908"/>
                      <a:pt x="49560" y="2913"/>
                      <a:pt x="48452" y="2913"/>
                    </a:cubicBezTo>
                    <a:cubicBezTo>
                      <a:pt x="41424" y="2913"/>
                      <a:pt x="34264" y="2714"/>
                      <a:pt x="27117" y="2714"/>
                    </a:cubicBezTo>
                    <a:cubicBezTo>
                      <a:pt x="19386" y="2714"/>
                      <a:pt x="11670" y="2947"/>
                      <a:pt x="4153" y="3921"/>
                    </a:cubicBezTo>
                    <a:cubicBezTo>
                      <a:pt x="4028" y="3852"/>
                      <a:pt x="3891" y="3819"/>
                      <a:pt x="3754" y="3819"/>
                    </a:cubicBezTo>
                    <a:cubicBezTo>
                      <a:pt x="3545" y="3819"/>
                      <a:pt x="3337" y="3896"/>
                      <a:pt x="3172" y="4041"/>
                    </a:cubicBezTo>
                    <a:cubicBezTo>
                      <a:pt x="2769" y="4096"/>
                      <a:pt x="2355" y="4128"/>
                      <a:pt x="1951" y="4183"/>
                    </a:cubicBezTo>
                    <a:cubicBezTo>
                      <a:pt x="753" y="4368"/>
                      <a:pt x="753" y="6417"/>
                      <a:pt x="1951" y="6591"/>
                    </a:cubicBezTo>
                    <a:cubicBezTo>
                      <a:pt x="2180" y="6635"/>
                      <a:pt x="2420" y="6646"/>
                      <a:pt x="2660" y="6679"/>
                    </a:cubicBezTo>
                    <a:cubicBezTo>
                      <a:pt x="1" y="29630"/>
                      <a:pt x="753" y="54902"/>
                      <a:pt x="4066" y="77636"/>
                    </a:cubicBezTo>
                    <a:cubicBezTo>
                      <a:pt x="4213" y="78616"/>
                      <a:pt x="5003" y="79058"/>
                      <a:pt x="5834" y="79058"/>
                    </a:cubicBezTo>
                    <a:cubicBezTo>
                      <a:pt x="5927" y="79058"/>
                      <a:pt x="6021" y="79053"/>
                      <a:pt x="6114" y="79042"/>
                    </a:cubicBezTo>
                    <a:cubicBezTo>
                      <a:pt x="6252" y="79561"/>
                      <a:pt x="6719" y="79925"/>
                      <a:pt x="7256" y="79925"/>
                    </a:cubicBezTo>
                    <a:cubicBezTo>
                      <a:pt x="7271" y="79925"/>
                      <a:pt x="7287" y="79925"/>
                      <a:pt x="7302" y="79924"/>
                    </a:cubicBezTo>
                    <a:cubicBezTo>
                      <a:pt x="33436" y="80152"/>
                      <a:pt x="59563" y="80271"/>
                      <a:pt x="85684" y="80271"/>
                    </a:cubicBezTo>
                    <a:cubicBezTo>
                      <a:pt x="94541" y="80271"/>
                      <a:pt x="103397" y="80257"/>
                      <a:pt x="112252" y="80230"/>
                    </a:cubicBezTo>
                    <a:cubicBezTo>
                      <a:pt x="129373" y="80186"/>
                      <a:pt x="146494" y="80066"/>
                      <a:pt x="163615" y="79968"/>
                    </a:cubicBezTo>
                    <a:cubicBezTo>
                      <a:pt x="164117" y="79965"/>
                      <a:pt x="164619" y="79964"/>
                      <a:pt x="165123" y="79964"/>
                    </a:cubicBezTo>
                    <a:cubicBezTo>
                      <a:pt x="173618" y="79964"/>
                      <a:pt x="182366" y="80370"/>
                      <a:pt x="191058" y="80370"/>
                    </a:cubicBezTo>
                    <a:cubicBezTo>
                      <a:pt x="198550" y="80370"/>
                      <a:pt x="206001" y="80068"/>
                      <a:pt x="213212" y="78944"/>
                    </a:cubicBezTo>
                    <a:cubicBezTo>
                      <a:pt x="214139" y="78802"/>
                      <a:pt x="214553" y="77854"/>
                      <a:pt x="214455" y="76982"/>
                    </a:cubicBezTo>
                    <a:cubicBezTo>
                      <a:pt x="214520" y="76818"/>
                      <a:pt x="214553" y="76644"/>
                      <a:pt x="214575" y="76470"/>
                    </a:cubicBezTo>
                    <a:cubicBezTo>
                      <a:pt x="215294" y="52581"/>
                      <a:pt x="217931" y="27744"/>
                      <a:pt x="215403" y="3954"/>
                    </a:cubicBezTo>
                    <a:cubicBezTo>
                      <a:pt x="215381" y="3856"/>
                      <a:pt x="215348" y="3758"/>
                      <a:pt x="215316" y="3671"/>
                    </a:cubicBezTo>
                    <a:cubicBezTo>
                      <a:pt x="216231" y="2439"/>
                      <a:pt x="215741" y="347"/>
                      <a:pt x="213725" y="281"/>
                    </a:cubicBezTo>
                    <a:cubicBezTo>
                      <a:pt x="207471" y="84"/>
                      <a:pt x="201204" y="0"/>
                      <a:pt x="1949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18" name="Google Shape;1010;p34">
            <a:extLst>
              <a:ext uri="{FF2B5EF4-FFF2-40B4-BE49-F238E27FC236}">
                <a16:creationId xmlns:a16="http://schemas.microsoft.com/office/drawing/2014/main" id="{1C3E7FC5-CD2B-2FEB-C4C8-7E2489396FE0}"/>
              </a:ext>
            </a:extLst>
          </p:cNvPr>
          <p:cNvSpPr txBox="1">
            <a:spLocks/>
          </p:cNvSpPr>
          <p:nvPr/>
        </p:nvSpPr>
        <p:spPr>
          <a:xfrm>
            <a:off x="2140984" y="3745667"/>
            <a:ext cx="734800" cy="5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2200"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19" name="Google Shape;1011;p34">
            <a:extLst>
              <a:ext uri="{FF2B5EF4-FFF2-40B4-BE49-F238E27FC236}">
                <a16:creationId xmlns:a16="http://schemas.microsoft.com/office/drawing/2014/main" id="{521202A5-BD0B-C39C-E06E-0B5A027B48C9}"/>
              </a:ext>
            </a:extLst>
          </p:cNvPr>
          <p:cNvSpPr txBox="1">
            <a:spLocks/>
          </p:cNvSpPr>
          <p:nvPr/>
        </p:nvSpPr>
        <p:spPr>
          <a:xfrm>
            <a:off x="2986984" y="3627845"/>
            <a:ext cx="4958401" cy="66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dk1"/>
              </a:buClr>
              <a:buFont typeface="Arial" panose="020B0604020202020204" pitchFamily="34" charset="0"/>
              <a:buNone/>
            </a:pPr>
            <a:r>
              <a:rPr lang="en-US" sz="2200">
                <a:solidFill>
                  <a:schemeClr val="dk1"/>
                </a:solidFill>
                <a:latin typeface="UTM Avo" panose="02040603050506020204" pitchFamily="18" charset="0"/>
              </a:rPr>
              <a:t>Sắp xếp gọn gang góc học tập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20" name="Google Shape;1012;p34">
            <a:extLst>
              <a:ext uri="{FF2B5EF4-FFF2-40B4-BE49-F238E27FC236}">
                <a16:creationId xmlns:a16="http://schemas.microsoft.com/office/drawing/2014/main" id="{A81C48DF-8586-1580-3716-0E79D81B9005}"/>
              </a:ext>
            </a:extLst>
          </p:cNvPr>
          <p:cNvSpPr txBox="1">
            <a:spLocks/>
          </p:cNvSpPr>
          <p:nvPr/>
        </p:nvSpPr>
        <p:spPr>
          <a:xfrm>
            <a:off x="3613018" y="4686634"/>
            <a:ext cx="734800" cy="5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2200"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21" name="Google Shape;1013;p34">
            <a:extLst>
              <a:ext uri="{FF2B5EF4-FFF2-40B4-BE49-F238E27FC236}">
                <a16:creationId xmlns:a16="http://schemas.microsoft.com/office/drawing/2014/main" id="{1254EF6D-7E0E-0A0C-FAB8-E7E22D48B871}"/>
              </a:ext>
            </a:extLst>
          </p:cNvPr>
          <p:cNvSpPr txBox="1">
            <a:spLocks/>
          </p:cNvSpPr>
          <p:nvPr/>
        </p:nvSpPr>
        <p:spPr>
          <a:xfrm>
            <a:off x="4591066" y="4472913"/>
            <a:ext cx="4813788" cy="66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dk1"/>
              </a:buClr>
              <a:buFont typeface="Arial" panose="020B0604020202020204" pitchFamily="34" charset="0"/>
              <a:buNone/>
            </a:pPr>
            <a:r>
              <a:rPr lang="en-US" sz="2200" dirty="0" err="1">
                <a:latin typeface="UTM Avo" panose="02040603050506020204" pitchFamily="18" charset="0"/>
              </a:rPr>
              <a:t>Giúp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mẹ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nấu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cơm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sắp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xếp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đồ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đúng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vị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trí</a:t>
            </a:r>
            <a:endParaRPr lang="vi-VN" sz="2200" dirty="0">
              <a:latin typeface="+mj-lt"/>
            </a:endParaRPr>
          </a:p>
        </p:txBody>
      </p:sp>
      <p:grpSp>
        <p:nvGrpSpPr>
          <p:cNvPr id="22" name="Google Shape;1014;p34">
            <a:extLst>
              <a:ext uri="{FF2B5EF4-FFF2-40B4-BE49-F238E27FC236}">
                <a16:creationId xmlns:a16="http://schemas.microsoft.com/office/drawing/2014/main" id="{874FEB28-84D3-4F61-E16D-7AE321EB247A}"/>
              </a:ext>
            </a:extLst>
          </p:cNvPr>
          <p:cNvGrpSpPr/>
          <p:nvPr/>
        </p:nvGrpSpPr>
        <p:grpSpPr>
          <a:xfrm>
            <a:off x="5079470" y="5781102"/>
            <a:ext cx="4520224" cy="839341"/>
            <a:chOff x="5099204" y="3703812"/>
            <a:chExt cx="3390168" cy="629506"/>
          </a:xfrm>
        </p:grpSpPr>
        <p:sp>
          <p:nvSpPr>
            <p:cNvPr id="23" name="Google Shape;1015;p34">
              <a:extLst>
                <a:ext uri="{FF2B5EF4-FFF2-40B4-BE49-F238E27FC236}">
                  <a16:creationId xmlns:a16="http://schemas.microsoft.com/office/drawing/2014/main" id="{CFB5968C-19A4-CEA3-9B03-997E33269E19}"/>
                </a:ext>
              </a:extLst>
            </p:cNvPr>
            <p:cNvSpPr/>
            <p:nvPr/>
          </p:nvSpPr>
          <p:spPr>
            <a:xfrm>
              <a:off x="5163641" y="3821500"/>
              <a:ext cx="464100" cy="46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24" name="Google Shape;1016;p34">
              <a:extLst>
                <a:ext uri="{FF2B5EF4-FFF2-40B4-BE49-F238E27FC236}">
                  <a16:creationId xmlns:a16="http://schemas.microsoft.com/office/drawing/2014/main" id="{49A1FB07-7A6D-32C3-CB7D-43E508951BFA}"/>
                </a:ext>
              </a:extLst>
            </p:cNvPr>
            <p:cNvGrpSpPr/>
            <p:nvPr/>
          </p:nvGrpSpPr>
          <p:grpSpPr>
            <a:xfrm>
              <a:off x="5099204" y="3703812"/>
              <a:ext cx="3390168" cy="629506"/>
              <a:chOff x="34100" y="1847300"/>
              <a:chExt cx="11244340" cy="2009275"/>
            </a:xfrm>
          </p:grpSpPr>
          <p:sp>
            <p:nvSpPr>
              <p:cNvPr id="25" name="Google Shape;1017;p34">
                <a:extLst>
                  <a:ext uri="{FF2B5EF4-FFF2-40B4-BE49-F238E27FC236}">
                    <a16:creationId xmlns:a16="http://schemas.microsoft.com/office/drawing/2014/main" id="{97C8089A-6E4B-EF0D-4D37-3524DA360C46}"/>
                  </a:ext>
                </a:extLst>
              </p:cNvPr>
              <p:cNvSpPr/>
              <p:nvPr/>
            </p:nvSpPr>
            <p:spPr>
              <a:xfrm>
                <a:off x="34100" y="2176600"/>
                <a:ext cx="1880725" cy="1602800"/>
              </a:xfrm>
              <a:custGeom>
                <a:avLst/>
                <a:gdLst/>
                <a:ahLst/>
                <a:cxnLst/>
                <a:rect l="l" t="t" r="r" b="b"/>
                <a:pathLst>
                  <a:path w="75229" h="64112" extrusionOk="0">
                    <a:moveTo>
                      <a:pt x="41887" y="4626"/>
                    </a:moveTo>
                    <a:cubicBezTo>
                      <a:pt x="47489" y="4626"/>
                      <a:pt x="53298" y="6884"/>
                      <a:pt x="58685" y="12306"/>
                    </a:cubicBezTo>
                    <a:cubicBezTo>
                      <a:pt x="58916" y="12537"/>
                      <a:pt x="59201" y="12635"/>
                      <a:pt x="59486" y="12635"/>
                    </a:cubicBezTo>
                    <a:cubicBezTo>
                      <a:pt x="60128" y="12635"/>
                      <a:pt x="60778" y="12139"/>
                      <a:pt x="60854" y="11543"/>
                    </a:cubicBezTo>
                    <a:cubicBezTo>
                      <a:pt x="66281" y="21275"/>
                      <a:pt x="68428" y="31323"/>
                      <a:pt x="62881" y="42286"/>
                    </a:cubicBezTo>
                    <a:cubicBezTo>
                      <a:pt x="57711" y="52502"/>
                      <a:pt x="48612" y="59031"/>
                      <a:pt x="38428" y="59031"/>
                    </a:cubicBezTo>
                    <a:cubicBezTo>
                      <a:pt x="34250" y="59031"/>
                      <a:pt x="29890" y="57932"/>
                      <a:pt x="25544" y="55538"/>
                    </a:cubicBezTo>
                    <a:cubicBezTo>
                      <a:pt x="1" y="41474"/>
                      <a:pt x="19257" y="4626"/>
                      <a:pt x="41887" y="4626"/>
                    </a:cubicBezTo>
                    <a:close/>
                    <a:moveTo>
                      <a:pt x="39305" y="0"/>
                    </a:moveTo>
                    <a:cubicBezTo>
                      <a:pt x="33188" y="0"/>
                      <a:pt x="26964" y="2142"/>
                      <a:pt x="21588" y="6508"/>
                    </a:cubicBezTo>
                    <a:cubicBezTo>
                      <a:pt x="8695" y="16981"/>
                      <a:pt x="1731" y="44074"/>
                      <a:pt x="16346" y="56116"/>
                    </a:cubicBezTo>
                    <a:cubicBezTo>
                      <a:pt x="22887" y="61508"/>
                      <a:pt x="30274" y="64112"/>
                      <a:pt x="37494" y="64112"/>
                    </a:cubicBezTo>
                    <a:cubicBezTo>
                      <a:pt x="47185" y="64112"/>
                      <a:pt x="56575" y="59419"/>
                      <a:pt x="63208" y="50482"/>
                    </a:cubicBezTo>
                    <a:cubicBezTo>
                      <a:pt x="72711" y="37655"/>
                      <a:pt x="75228" y="15749"/>
                      <a:pt x="60156" y="5941"/>
                    </a:cubicBezTo>
                    <a:cubicBezTo>
                      <a:pt x="59966" y="5816"/>
                      <a:pt x="59765" y="5761"/>
                      <a:pt x="59568" y="5761"/>
                    </a:cubicBezTo>
                    <a:cubicBezTo>
                      <a:pt x="58720" y="5761"/>
                      <a:pt x="57958" y="6786"/>
                      <a:pt x="58489" y="7609"/>
                    </a:cubicBezTo>
                    <a:cubicBezTo>
                      <a:pt x="58990" y="8382"/>
                      <a:pt x="59470" y="9167"/>
                      <a:pt x="59938" y="9941"/>
                    </a:cubicBezTo>
                    <a:cubicBezTo>
                      <a:pt x="54481" y="3368"/>
                      <a:pt x="46977" y="0"/>
                      <a:pt x="393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6" name="Google Shape;1018;p34">
                <a:extLst>
                  <a:ext uri="{FF2B5EF4-FFF2-40B4-BE49-F238E27FC236}">
                    <a16:creationId xmlns:a16="http://schemas.microsoft.com/office/drawing/2014/main" id="{01989C02-17A7-5808-9ACE-8CE7272BB3AB}"/>
                  </a:ext>
                </a:extLst>
              </p:cNvPr>
              <p:cNvSpPr/>
              <p:nvPr/>
            </p:nvSpPr>
            <p:spPr>
              <a:xfrm>
                <a:off x="1964923" y="1847300"/>
                <a:ext cx="9313517" cy="2009275"/>
              </a:xfrm>
              <a:custGeom>
                <a:avLst/>
                <a:gdLst/>
                <a:ahLst/>
                <a:cxnLst/>
                <a:rect l="l" t="t" r="r" b="b"/>
                <a:pathLst>
                  <a:path w="217932" h="80371" extrusionOk="0">
                    <a:moveTo>
                      <a:pt x="212766" y="4597"/>
                    </a:moveTo>
                    <a:lnTo>
                      <a:pt x="212766" y="4597"/>
                    </a:lnTo>
                    <a:cubicBezTo>
                      <a:pt x="209322" y="27657"/>
                      <a:pt x="210542" y="51884"/>
                      <a:pt x="210183" y="75184"/>
                    </a:cubicBezTo>
                    <a:cubicBezTo>
                      <a:pt x="204892" y="74597"/>
                      <a:pt x="199498" y="74402"/>
                      <a:pt x="194072" y="74402"/>
                    </a:cubicBezTo>
                    <a:cubicBezTo>
                      <a:pt x="183874" y="74402"/>
                      <a:pt x="173563" y="75091"/>
                      <a:pt x="163604" y="75162"/>
                    </a:cubicBezTo>
                    <a:cubicBezTo>
                      <a:pt x="146483" y="75304"/>
                      <a:pt x="129362" y="75413"/>
                      <a:pt x="112252" y="75609"/>
                    </a:cubicBezTo>
                    <a:cubicBezTo>
                      <a:pt x="77465" y="75990"/>
                      <a:pt x="42700" y="76557"/>
                      <a:pt x="7934" y="77309"/>
                    </a:cubicBezTo>
                    <a:cubicBezTo>
                      <a:pt x="7956" y="77243"/>
                      <a:pt x="7967" y="77178"/>
                      <a:pt x="7967" y="77102"/>
                    </a:cubicBezTo>
                    <a:cubicBezTo>
                      <a:pt x="7281" y="53856"/>
                      <a:pt x="6431" y="30153"/>
                      <a:pt x="4763" y="6929"/>
                    </a:cubicBezTo>
                    <a:lnTo>
                      <a:pt x="4763" y="6929"/>
                    </a:lnTo>
                    <a:cubicBezTo>
                      <a:pt x="11321" y="7723"/>
                      <a:pt x="18026" y="7953"/>
                      <a:pt x="24755" y="7953"/>
                    </a:cubicBezTo>
                    <a:cubicBezTo>
                      <a:pt x="33815" y="7953"/>
                      <a:pt x="42918" y="7536"/>
                      <a:pt x="51767" y="7518"/>
                    </a:cubicBezTo>
                    <a:cubicBezTo>
                      <a:pt x="69771" y="7463"/>
                      <a:pt x="87764" y="7245"/>
                      <a:pt x="105756" y="6995"/>
                    </a:cubicBezTo>
                    <a:cubicBezTo>
                      <a:pt x="141230" y="6515"/>
                      <a:pt x="177412" y="7572"/>
                      <a:pt x="212766" y="4597"/>
                    </a:cubicBezTo>
                    <a:close/>
                    <a:moveTo>
                      <a:pt x="194929" y="0"/>
                    </a:moveTo>
                    <a:cubicBezTo>
                      <a:pt x="165245" y="0"/>
                      <a:pt x="135363" y="1864"/>
                      <a:pt x="105756" y="2287"/>
                    </a:cubicBezTo>
                    <a:cubicBezTo>
                      <a:pt x="87764" y="2548"/>
                      <a:pt x="69771" y="2701"/>
                      <a:pt x="51767" y="2897"/>
                    </a:cubicBezTo>
                    <a:cubicBezTo>
                      <a:pt x="50665" y="2908"/>
                      <a:pt x="49560" y="2913"/>
                      <a:pt x="48452" y="2913"/>
                    </a:cubicBezTo>
                    <a:cubicBezTo>
                      <a:pt x="41424" y="2913"/>
                      <a:pt x="34264" y="2714"/>
                      <a:pt x="27117" y="2714"/>
                    </a:cubicBezTo>
                    <a:cubicBezTo>
                      <a:pt x="19386" y="2714"/>
                      <a:pt x="11670" y="2947"/>
                      <a:pt x="4153" y="3921"/>
                    </a:cubicBezTo>
                    <a:cubicBezTo>
                      <a:pt x="4028" y="3852"/>
                      <a:pt x="3891" y="3819"/>
                      <a:pt x="3754" y="3819"/>
                    </a:cubicBezTo>
                    <a:cubicBezTo>
                      <a:pt x="3545" y="3819"/>
                      <a:pt x="3337" y="3896"/>
                      <a:pt x="3172" y="4041"/>
                    </a:cubicBezTo>
                    <a:cubicBezTo>
                      <a:pt x="2769" y="4096"/>
                      <a:pt x="2355" y="4128"/>
                      <a:pt x="1951" y="4183"/>
                    </a:cubicBezTo>
                    <a:cubicBezTo>
                      <a:pt x="753" y="4368"/>
                      <a:pt x="753" y="6417"/>
                      <a:pt x="1951" y="6591"/>
                    </a:cubicBezTo>
                    <a:cubicBezTo>
                      <a:pt x="2180" y="6635"/>
                      <a:pt x="2420" y="6646"/>
                      <a:pt x="2660" y="6679"/>
                    </a:cubicBezTo>
                    <a:cubicBezTo>
                      <a:pt x="1" y="29630"/>
                      <a:pt x="753" y="54902"/>
                      <a:pt x="4066" y="77636"/>
                    </a:cubicBezTo>
                    <a:cubicBezTo>
                      <a:pt x="4213" y="78616"/>
                      <a:pt x="5003" y="79058"/>
                      <a:pt x="5834" y="79058"/>
                    </a:cubicBezTo>
                    <a:cubicBezTo>
                      <a:pt x="5927" y="79058"/>
                      <a:pt x="6021" y="79053"/>
                      <a:pt x="6114" y="79042"/>
                    </a:cubicBezTo>
                    <a:cubicBezTo>
                      <a:pt x="6252" y="79561"/>
                      <a:pt x="6719" y="79925"/>
                      <a:pt x="7256" y="79925"/>
                    </a:cubicBezTo>
                    <a:cubicBezTo>
                      <a:pt x="7271" y="79925"/>
                      <a:pt x="7287" y="79925"/>
                      <a:pt x="7302" y="79924"/>
                    </a:cubicBezTo>
                    <a:cubicBezTo>
                      <a:pt x="33436" y="80152"/>
                      <a:pt x="59563" y="80271"/>
                      <a:pt x="85684" y="80271"/>
                    </a:cubicBezTo>
                    <a:cubicBezTo>
                      <a:pt x="94541" y="80271"/>
                      <a:pt x="103397" y="80257"/>
                      <a:pt x="112252" y="80230"/>
                    </a:cubicBezTo>
                    <a:cubicBezTo>
                      <a:pt x="129373" y="80186"/>
                      <a:pt x="146494" y="80066"/>
                      <a:pt x="163615" y="79968"/>
                    </a:cubicBezTo>
                    <a:cubicBezTo>
                      <a:pt x="164117" y="79965"/>
                      <a:pt x="164619" y="79964"/>
                      <a:pt x="165123" y="79964"/>
                    </a:cubicBezTo>
                    <a:cubicBezTo>
                      <a:pt x="173618" y="79964"/>
                      <a:pt x="182366" y="80370"/>
                      <a:pt x="191058" y="80370"/>
                    </a:cubicBezTo>
                    <a:cubicBezTo>
                      <a:pt x="198550" y="80370"/>
                      <a:pt x="206001" y="80068"/>
                      <a:pt x="213212" y="78944"/>
                    </a:cubicBezTo>
                    <a:cubicBezTo>
                      <a:pt x="214139" y="78802"/>
                      <a:pt x="214553" y="77854"/>
                      <a:pt x="214455" y="76982"/>
                    </a:cubicBezTo>
                    <a:cubicBezTo>
                      <a:pt x="214520" y="76818"/>
                      <a:pt x="214553" y="76644"/>
                      <a:pt x="214575" y="76470"/>
                    </a:cubicBezTo>
                    <a:cubicBezTo>
                      <a:pt x="215294" y="52581"/>
                      <a:pt x="217931" y="27744"/>
                      <a:pt x="215403" y="3954"/>
                    </a:cubicBezTo>
                    <a:cubicBezTo>
                      <a:pt x="215381" y="3856"/>
                      <a:pt x="215348" y="3758"/>
                      <a:pt x="215316" y="3671"/>
                    </a:cubicBezTo>
                    <a:cubicBezTo>
                      <a:pt x="216231" y="2439"/>
                      <a:pt x="215741" y="347"/>
                      <a:pt x="213725" y="281"/>
                    </a:cubicBezTo>
                    <a:cubicBezTo>
                      <a:pt x="207471" y="84"/>
                      <a:pt x="201204" y="0"/>
                      <a:pt x="1949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27" name="Google Shape;1019;p34">
            <a:extLst>
              <a:ext uri="{FF2B5EF4-FFF2-40B4-BE49-F238E27FC236}">
                <a16:creationId xmlns:a16="http://schemas.microsoft.com/office/drawing/2014/main" id="{6BD6FFD3-7ED5-7DF0-597F-759C01D0B7B8}"/>
              </a:ext>
            </a:extLst>
          </p:cNvPr>
          <p:cNvSpPr txBox="1">
            <a:spLocks/>
          </p:cNvSpPr>
          <p:nvPr/>
        </p:nvSpPr>
        <p:spPr>
          <a:xfrm>
            <a:off x="5118091" y="6000645"/>
            <a:ext cx="734800" cy="5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2200">
                <a:latin typeface="UTM Avo" panose="02040603050506020204" pitchFamily="18" charset="0"/>
              </a:rPr>
              <a:t>04</a:t>
            </a:r>
            <a:endParaRPr lang="en" sz="2200" dirty="0">
              <a:latin typeface="UTM Avo" panose="02040603050506020204" pitchFamily="18" charset="0"/>
            </a:endParaRPr>
          </a:p>
        </p:txBody>
      </p:sp>
      <p:sp>
        <p:nvSpPr>
          <p:cNvPr id="28" name="Google Shape;1020;p34">
            <a:extLst>
              <a:ext uri="{FF2B5EF4-FFF2-40B4-BE49-F238E27FC236}">
                <a16:creationId xmlns:a16="http://schemas.microsoft.com/office/drawing/2014/main" id="{61F1DD46-1A23-5BD6-8D05-E70B43E6D482}"/>
              </a:ext>
            </a:extLst>
          </p:cNvPr>
          <p:cNvSpPr txBox="1">
            <a:spLocks/>
          </p:cNvSpPr>
          <p:nvPr/>
        </p:nvSpPr>
        <p:spPr>
          <a:xfrm>
            <a:off x="5953385" y="5781102"/>
            <a:ext cx="3451469" cy="66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dk1"/>
              </a:buClr>
              <a:buFont typeface="Arial" panose="020B0604020202020204" pitchFamily="34" charset="0"/>
              <a:buNone/>
            </a:pPr>
            <a:r>
              <a:rPr lang="en-US" sz="2200">
                <a:solidFill>
                  <a:schemeClr val="dk1"/>
                </a:solidFill>
                <a:latin typeface="UTM Avo" panose="02040603050506020204" pitchFamily="18" charset="0"/>
              </a:rPr>
              <a:t>Vệ sinh cá nhân,…</a:t>
            </a:r>
            <a:endParaRPr lang="en-US" sz="22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Google Shape;1021;p34">
            <a:extLst>
              <a:ext uri="{FF2B5EF4-FFF2-40B4-BE49-F238E27FC236}">
                <a16:creationId xmlns:a16="http://schemas.microsoft.com/office/drawing/2014/main" id="{0AA58E50-68D0-EF4A-1316-1C3D4C2693F6}"/>
              </a:ext>
            </a:extLst>
          </p:cNvPr>
          <p:cNvSpPr/>
          <p:nvPr/>
        </p:nvSpPr>
        <p:spPr>
          <a:xfrm rot="-9161867" flipH="1">
            <a:off x="1075555" y="3871435"/>
            <a:ext cx="824561" cy="270892"/>
          </a:xfrm>
          <a:custGeom>
            <a:avLst/>
            <a:gdLst/>
            <a:ahLst/>
            <a:cxnLst/>
            <a:rect l="l" t="t" r="r" b="b"/>
            <a:pathLst>
              <a:path w="44201" h="14519" extrusionOk="0">
                <a:moveTo>
                  <a:pt x="36197" y="1"/>
                </a:moveTo>
                <a:cubicBezTo>
                  <a:pt x="35851" y="1"/>
                  <a:pt x="35604" y="208"/>
                  <a:pt x="35432" y="382"/>
                </a:cubicBezTo>
                <a:cubicBezTo>
                  <a:pt x="35081" y="736"/>
                  <a:pt x="35129" y="1375"/>
                  <a:pt x="35317" y="1732"/>
                </a:cubicBezTo>
                <a:cubicBezTo>
                  <a:pt x="35643" y="2347"/>
                  <a:pt x="35926" y="2985"/>
                  <a:pt x="36251" y="3595"/>
                </a:cubicBezTo>
                <a:cubicBezTo>
                  <a:pt x="36952" y="4915"/>
                  <a:pt x="37604" y="6259"/>
                  <a:pt x="38281" y="7591"/>
                </a:cubicBezTo>
                <a:cubicBezTo>
                  <a:pt x="38338" y="7706"/>
                  <a:pt x="38557" y="7776"/>
                  <a:pt x="38435" y="7949"/>
                </a:cubicBezTo>
                <a:cubicBezTo>
                  <a:pt x="38387" y="8016"/>
                  <a:pt x="38328" y="8035"/>
                  <a:pt x="38264" y="8035"/>
                </a:cubicBezTo>
                <a:cubicBezTo>
                  <a:pt x="38183" y="8035"/>
                  <a:pt x="38094" y="8005"/>
                  <a:pt x="38011" y="8005"/>
                </a:cubicBezTo>
                <a:cubicBezTo>
                  <a:pt x="37998" y="8005"/>
                  <a:pt x="37984" y="8006"/>
                  <a:pt x="37971" y="8008"/>
                </a:cubicBezTo>
                <a:cubicBezTo>
                  <a:pt x="37954" y="8010"/>
                  <a:pt x="37938" y="8011"/>
                  <a:pt x="37922" y="8011"/>
                </a:cubicBezTo>
                <a:cubicBezTo>
                  <a:pt x="37722" y="8011"/>
                  <a:pt x="37606" y="7819"/>
                  <a:pt x="37474" y="7686"/>
                </a:cubicBezTo>
                <a:cubicBezTo>
                  <a:pt x="37266" y="7480"/>
                  <a:pt x="37014" y="7279"/>
                  <a:pt x="36744" y="7279"/>
                </a:cubicBezTo>
                <a:cubicBezTo>
                  <a:pt x="36727" y="7279"/>
                  <a:pt x="36709" y="7279"/>
                  <a:pt x="36692" y="7281"/>
                </a:cubicBezTo>
                <a:cubicBezTo>
                  <a:pt x="36656" y="7284"/>
                  <a:pt x="36622" y="7286"/>
                  <a:pt x="36588" y="7286"/>
                </a:cubicBezTo>
                <a:cubicBezTo>
                  <a:pt x="36311" y="7286"/>
                  <a:pt x="36110" y="7173"/>
                  <a:pt x="35910" y="7015"/>
                </a:cubicBezTo>
                <a:cubicBezTo>
                  <a:pt x="35637" y="6796"/>
                  <a:pt x="35278" y="6764"/>
                  <a:pt x="34972" y="6596"/>
                </a:cubicBezTo>
                <a:cubicBezTo>
                  <a:pt x="34314" y="6236"/>
                  <a:pt x="33511" y="6105"/>
                  <a:pt x="32750" y="5983"/>
                </a:cubicBezTo>
                <a:cubicBezTo>
                  <a:pt x="32487" y="5940"/>
                  <a:pt x="32447" y="5702"/>
                  <a:pt x="32166" y="5658"/>
                </a:cubicBezTo>
                <a:cubicBezTo>
                  <a:pt x="31465" y="5549"/>
                  <a:pt x="30804" y="5218"/>
                  <a:pt x="30089" y="5110"/>
                </a:cubicBezTo>
                <a:cubicBezTo>
                  <a:pt x="29934" y="5086"/>
                  <a:pt x="29954" y="4822"/>
                  <a:pt x="29724" y="4822"/>
                </a:cubicBezTo>
                <a:cubicBezTo>
                  <a:pt x="29696" y="4822"/>
                  <a:pt x="29665" y="4826"/>
                  <a:pt x="29628" y="4835"/>
                </a:cubicBezTo>
                <a:cubicBezTo>
                  <a:pt x="29524" y="4860"/>
                  <a:pt x="29419" y="4870"/>
                  <a:pt x="29313" y="4870"/>
                </a:cubicBezTo>
                <a:cubicBezTo>
                  <a:pt x="28904" y="4870"/>
                  <a:pt x="28486" y="4719"/>
                  <a:pt x="28080" y="4681"/>
                </a:cubicBezTo>
                <a:cubicBezTo>
                  <a:pt x="27375" y="4614"/>
                  <a:pt x="26717" y="4238"/>
                  <a:pt x="25925" y="4238"/>
                </a:cubicBezTo>
                <a:cubicBezTo>
                  <a:pt x="25917" y="4238"/>
                  <a:pt x="25910" y="4238"/>
                  <a:pt x="25902" y="4238"/>
                </a:cubicBezTo>
                <a:cubicBezTo>
                  <a:pt x="25892" y="4238"/>
                  <a:pt x="25883" y="4238"/>
                  <a:pt x="25873" y="4238"/>
                </a:cubicBezTo>
                <a:cubicBezTo>
                  <a:pt x="25234" y="4238"/>
                  <a:pt x="24603" y="3994"/>
                  <a:pt x="23919" y="3994"/>
                </a:cubicBezTo>
                <a:cubicBezTo>
                  <a:pt x="23850" y="3994"/>
                  <a:pt x="23781" y="3997"/>
                  <a:pt x="23711" y="4002"/>
                </a:cubicBezTo>
                <a:cubicBezTo>
                  <a:pt x="23559" y="4014"/>
                  <a:pt x="23405" y="4019"/>
                  <a:pt x="23248" y="4019"/>
                </a:cubicBezTo>
                <a:cubicBezTo>
                  <a:pt x="22726" y="4019"/>
                  <a:pt x="22186" y="3962"/>
                  <a:pt x="21657" y="3896"/>
                </a:cubicBezTo>
                <a:cubicBezTo>
                  <a:pt x="21473" y="3872"/>
                  <a:pt x="21279" y="3862"/>
                  <a:pt x="21079" y="3862"/>
                </a:cubicBezTo>
                <a:cubicBezTo>
                  <a:pt x="20588" y="3862"/>
                  <a:pt x="20062" y="3924"/>
                  <a:pt x="19567" y="4004"/>
                </a:cubicBezTo>
                <a:cubicBezTo>
                  <a:pt x="19499" y="4015"/>
                  <a:pt x="19426" y="4019"/>
                  <a:pt x="19350" y="4019"/>
                </a:cubicBezTo>
                <a:cubicBezTo>
                  <a:pt x="19144" y="4019"/>
                  <a:pt x="18918" y="3989"/>
                  <a:pt x="18725" y="3989"/>
                </a:cubicBezTo>
                <a:cubicBezTo>
                  <a:pt x="18556" y="3989"/>
                  <a:pt x="18412" y="4012"/>
                  <a:pt x="18326" y="4098"/>
                </a:cubicBezTo>
                <a:cubicBezTo>
                  <a:pt x="18186" y="4238"/>
                  <a:pt x="18081" y="4294"/>
                  <a:pt x="17994" y="4294"/>
                </a:cubicBezTo>
                <a:cubicBezTo>
                  <a:pt x="17824" y="4294"/>
                  <a:pt x="17722" y="4083"/>
                  <a:pt x="17552" y="3875"/>
                </a:cubicBezTo>
                <a:lnTo>
                  <a:pt x="17552" y="3875"/>
                </a:lnTo>
                <a:cubicBezTo>
                  <a:pt x="17569" y="4206"/>
                  <a:pt x="17467" y="4362"/>
                  <a:pt x="17281" y="4362"/>
                </a:cubicBezTo>
                <a:cubicBezTo>
                  <a:pt x="17235" y="4362"/>
                  <a:pt x="17184" y="4353"/>
                  <a:pt x="17129" y="4334"/>
                </a:cubicBezTo>
                <a:cubicBezTo>
                  <a:pt x="16935" y="4269"/>
                  <a:pt x="16745" y="4243"/>
                  <a:pt x="16557" y="4243"/>
                </a:cubicBezTo>
                <a:cubicBezTo>
                  <a:pt x="16178" y="4243"/>
                  <a:pt x="15808" y="4349"/>
                  <a:pt x="15441" y="4454"/>
                </a:cubicBezTo>
                <a:cubicBezTo>
                  <a:pt x="15188" y="4526"/>
                  <a:pt x="14908" y="4679"/>
                  <a:pt x="14667" y="4679"/>
                </a:cubicBezTo>
                <a:cubicBezTo>
                  <a:pt x="14609" y="4679"/>
                  <a:pt x="14553" y="4670"/>
                  <a:pt x="14501" y="4649"/>
                </a:cubicBezTo>
                <a:cubicBezTo>
                  <a:pt x="14269" y="4556"/>
                  <a:pt x="14037" y="4519"/>
                  <a:pt x="13810" y="4519"/>
                </a:cubicBezTo>
                <a:cubicBezTo>
                  <a:pt x="13274" y="4519"/>
                  <a:pt x="12764" y="4726"/>
                  <a:pt x="12342" y="4886"/>
                </a:cubicBezTo>
                <a:cubicBezTo>
                  <a:pt x="11528" y="5195"/>
                  <a:pt x="10600" y="4963"/>
                  <a:pt x="9854" y="5531"/>
                </a:cubicBezTo>
                <a:cubicBezTo>
                  <a:pt x="9721" y="5634"/>
                  <a:pt x="9359" y="5717"/>
                  <a:pt x="9098" y="5787"/>
                </a:cubicBezTo>
                <a:cubicBezTo>
                  <a:pt x="8608" y="5919"/>
                  <a:pt x="8008" y="5695"/>
                  <a:pt x="7640" y="6248"/>
                </a:cubicBezTo>
                <a:cubicBezTo>
                  <a:pt x="7575" y="6344"/>
                  <a:pt x="7395" y="6364"/>
                  <a:pt x="7253" y="6402"/>
                </a:cubicBezTo>
                <a:cubicBezTo>
                  <a:pt x="6972" y="6477"/>
                  <a:pt x="6636" y="6455"/>
                  <a:pt x="6422" y="6553"/>
                </a:cubicBezTo>
                <a:cubicBezTo>
                  <a:pt x="5961" y="6762"/>
                  <a:pt x="5371" y="6725"/>
                  <a:pt x="5029" y="7164"/>
                </a:cubicBezTo>
                <a:cubicBezTo>
                  <a:pt x="4934" y="7286"/>
                  <a:pt x="4815" y="7318"/>
                  <a:pt x="4688" y="7318"/>
                </a:cubicBezTo>
                <a:cubicBezTo>
                  <a:pt x="4552" y="7318"/>
                  <a:pt x="4407" y="7282"/>
                  <a:pt x="4271" y="7282"/>
                </a:cubicBezTo>
                <a:cubicBezTo>
                  <a:pt x="4120" y="7282"/>
                  <a:pt x="3979" y="7326"/>
                  <a:pt x="3875" y="7511"/>
                </a:cubicBezTo>
                <a:cubicBezTo>
                  <a:pt x="3797" y="7650"/>
                  <a:pt x="3510" y="7552"/>
                  <a:pt x="3309" y="7640"/>
                </a:cubicBezTo>
                <a:cubicBezTo>
                  <a:pt x="2424" y="8028"/>
                  <a:pt x="1612" y="8461"/>
                  <a:pt x="841" y="9109"/>
                </a:cubicBezTo>
                <a:cubicBezTo>
                  <a:pt x="93" y="9738"/>
                  <a:pt x="124" y="10446"/>
                  <a:pt x="41" y="11189"/>
                </a:cubicBezTo>
                <a:cubicBezTo>
                  <a:pt x="0" y="11558"/>
                  <a:pt x="803" y="12313"/>
                  <a:pt x="1223" y="12313"/>
                </a:cubicBezTo>
                <a:cubicBezTo>
                  <a:pt x="1251" y="12313"/>
                  <a:pt x="1278" y="12310"/>
                  <a:pt x="1302" y="12303"/>
                </a:cubicBezTo>
                <a:cubicBezTo>
                  <a:pt x="1367" y="12284"/>
                  <a:pt x="1430" y="12276"/>
                  <a:pt x="1493" y="12276"/>
                </a:cubicBezTo>
                <a:cubicBezTo>
                  <a:pt x="1749" y="12276"/>
                  <a:pt x="1987" y="12402"/>
                  <a:pt x="2216" y="12402"/>
                </a:cubicBezTo>
                <a:cubicBezTo>
                  <a:pt x="2303" y="12402"/>
                  <a:pt x="2389" y="12384"/>
                  <a:pt x="2473" y="12335"/>
                </a:cubicBezTo>
                <a:cubicBezTo>
                  <a:pt x="3331" y="11826"/>
                  <a:pt x="4157" y="11263"/>
                  <a:pt x="5020" y="10757"/>
                </a:cubicBezTo>
                <a:cubicBezTo>
                  <a:pt x="5527" y="10459"/>
                  <a:pt x="6046" y="10157"/>
                  <a:pt x="6559" y="9881"/>
                </a:cubicBezTo>
                <a:cubicBezTo>
                  <a:pt x="7564" y="9341"/>
                  <a:pt x="8613" y="8888"/>
                  <a:pt x="9695" y="8525"/>
                </a:cubicBezTo>
                <a:cubicBezTo>
                  <a:pt x="11026" y="8081"/>
                  <a:pt x="12392" y="7721"/>
                  <a:pt x="13762" y="7413"/>
                </a:cubicBezTo>
                <a:cubicBezTo>
                  <a:pt x="15344" y="7056"/>
                  <a:pt x="16967" y="6861"/>
                  <a:pt x="18577" y="6795"/>
                </a:cubicBezTo>
                <a:cubicBezTo>
                  <a:pt x="19461" y="6759"/>
                  <a:pt x="20349" y="6706"/>
                  <a:pt x="21239" y="6706"/>
                </a:cubicBezTo>
                <a:cubicBezTo>
                  <a:pt x="21904" y="6706"/>
                  <a:pt x="22571" y="6736"/>
                  <a:pt x="23239" y="6826"/>
                </a:cubicBezTo>
                <a:cubicBezTo>
                  <a:pt x="24848" y="7042"/>
                  <a:pt x="26462" y="7238"/>
                  <a:pt x="28072" y="7458"/>
                </a:cubicBezTo>
                <a:cubicBezTo>
                  <a:pt x="28725" y="7547"/>
                  <a:pt x="29330" y="7773"/>
                  <a:pt x="29973" y="7878"/>
                </a:cubicBezTo>
                <a:cubicBezTo>
                  <a:pt x="30394" y="7947"/>
                  <a:pt x="30909" y="7944"/>
                  <a:pt x="31221" y="8102"/>
                </a:cubicBezTo>
                <a:cubicBezTo>
                  <a:pt x="32421" y="8711"/>
                  <a:pt x="33799" y="8800"/>
                  <a:pt x="34952" y="9460"/>
                </a:cubicBezTo>
                <a:cubicBezTo>
                  <a:pt x="35297" y="9656"/>
                  <a:pt x="35789" y="9413"/>
                  <a:pt x="35954" y="9797"/>
                </a:cubicBezTo>
                <a:cubicBezTo>
                  <a:pt x="36085" y="10103"/>
                  <a:pt x="36278" y="10026"/>
                  <a:pt x="36477" y="10086"/>
                </a:cubicBezTo>
                <a:cubicBezTo>
                  <a:pt x="36486" y="10089"/>
                  <a:pt x="36495" y="10090"/>
                  <a:pt x="36504" y="10090"/>
                </a:cubicBezTo>
                <a:cubicBezTo>
                  <a:pt x="36582" y="10090"/>
                  <a:pt x="36687" y="10015"/>
                  <a:pt x="36767" y="10015"/>
                </a:cubicBezTo>
                <a:cubicBezTo>
                  <a:pt x="36830" y="10015"/>
                  <a:pt x="36876" y="10061"/>
                  <a:pt x="36881" y="10224"/>
                </a:cubicBezTo>
                <a:cubicBezTo>
                  <a:pt x="36890" y="10487"/>
                  <a:pt x="36705" y="10617"/>
                  <a:pt x="36514" y="10655"/>
                </a:cubicBezTo>
                <a:cubicBezTo>
                  <a:pt x="35275" y="10901"/>
                  <a:pt x="34020" y="11068"/>
                  <a:pt x="32796" y="11372"/>
                </a:cubicBezTo>
                <a:cubicBezTo>
                  <a:pt x="32024" y="11565"/>
                  <a:pt x="31196" y="11406"/>
                  <a:pt x="30469" y="11779"/>
                </a:cubicBezTo>
                <a:cubicBezTo>
                  <a:pt x="30002" y="12019"/>
                  <a:pt x="29445" y="12258"/>
                  <a:pt x="29281" y="12756"/>
                </a:cubicBezTo>
                <a:cubicBezTo>
                  <a:pt x="29169" y="13098"/>
                  <a:pt x="29281" y="13635"/>
                  <a:pt x="29503" y="13929"/>
                </a:cubicBezTo>
                <a:cubicBezTo>
                  <a:pt x="29662" y="14142"/>
                  <a:pt x="29894" y="14462"/>
                  <a:pt x="30213" y="14462"/>
                </a:cubicBezTo>
                <a:cubicBezTo>
                  <a:pt x="30343" y="14462"/>
                  <a:pt x="30487" y="14410"/>
                  <a:pt x="30647" y="14275"/>
                </a:cubicBezTo>
                <a:cubicBezTo>
                  <a:pt x="30677" y="14249"/>
                  <a:pt x="30710" y="14238"/>
                  <a:pt x="30743" y="14238"/>
                </a:cubicBezTo>
                <a:cubicBezTo>
                  <a:pt x="30808" y="14238"/>
                  <a:pt x="30872" y="14283"/>
                  <a:pt x="30913" y="14346"/>
                </a:cubicBezTo>
                <a:cubicBezTo>
                  <a:pt x="30999" y="14478"/>
                  <a:pt x="31096" y="14518"/>
                  <a:pt x="31199" y="14518"/>
                </a:cubicBezTo>
                <a:cubicBezTo>
                  <a:pt x="31320" y="14518"/>
                  <a:pt x="31449" y="14462"/>
                  <a:pt x="31571" y="14437"/>
                </a:cubicBezTo>
                <a:cubicBezTo>
                  <a:pt x="31823" y="14389"/>
                  <a:pt x="32059" y="14313"/>
                  <a:pt x="32330" y="14306"/>
                </a:cubicBezTo>
                <a:cubicBezTo>
                  <a:pt x="33216" y="14278"/>
                  <a:pt x="34130" y="14271"/>
                  <a:pt x="34981" y="14131"/>
                </a:cubicBezTo>
                <a:cubicBezTo>
                  <a:pt x="36376" y="13901"/>
                  <a:pt x="37801" y="13970"/>
                  <a:pt x="39171" y="13611"/>
                </a:cubicBezTo>
                <a:cubicBezTo>
                  <a:pt x="39272" y="13584"/>
                  <a:pt x="39375" y="13575"/>
                  <a:pt x="39479" y="13575"/>
                </a:cubicBezTo>
                <a:cubicBezTo>
                  <a:pt x="39748" y="13575"/>
                  <a:pt x="40020" y="13639"/>
                  <a:pt x="40269" y="13639"/>
                </a:cubicBezTo>
                <a:cubicBezTo>
                  <a:pt x="40380" y="13639"/>
                  <a:pt x="40487" y="13626"/>
                  <a:pt x="40588" y="13589"/>
                </a:cubicBezTo>
                <a:cubicBezTo>
                  <a:pt x="41499" y="13250"/>
                  <a:pt x="42509" y="13310"/>
                  <a:pt x="43375" y="12734"/>
                </a:cubicBezTo>
                <a:cubicBezTo>
                  <a:pt x="43924" y="12367"/>
                  <a:pt x="44200" y="12054"/>
                  <a:pt x="44036" y="11400"/>
                </a:cubicBezTo>
                <a:cubicBezTo>
                  <a:pt x="43807" y="10484"/>
                  <a:pt x="43329" y="9662"/>
                  <a:pt x="42943" y="8833"/>
                </a:cubicBezTo>
                <a:cubicBezTo>
                  <a:pt x="42506" y="7890"/>
                  <a:pt x="41964" y="6937"/>
                  <a:pt x="41283" y="6114"/>
                </a:cubicBezTo>
                <a:cubicBezTo>
                  <a:pt x="40851" y="5593"/>
                  <a:pt x="40626" y="4948"/>
                  <a:pt x="40264" y="4392"/>
                </a:cubicBezTo>
                <a:cubicBezTo>
                  <a:pt x="39940" y="3895"/>
                  <a:pt x="39533" y="3435"/>
                  <a:pt x="39257" y="2910"/>
                </a:cubicBezTo>
                <a:cubicBezTo>
                  <a:pt x="39045" y="2508"/>
                  <a:pt x="38718" y="2229"/>
                  <a:pt x="38477" y="1881"/>
                </a:cubicBezTo>
                <a:cubicBezTo>
                  <a:pt x="37930" y="1086"/>
                  <a:pt x="37472" y="274"/>
                  <a:pt x="36414" y="27"/>
                </a:cubicBezTo>
                <a:cubicBezTo>
                  <a:pt x="36337" y="9"/>
                  <a:pt x="36265" y="1"/>
                  <a:pt x="361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2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0" name="Google Shape;1022;p34">
            <a:extLst>
              <a:ext uri="{FF2B5EF4-FFF2-40B4-BE49-F238E27FC236}">
                <a16:creationId xmlns:a16="http://schemas.microsoft.com/office/drawing/2014/main" id="{2B027E20-B0AF-161A-50D7-84EA0F4477CD}"/>
              </a:ext>
            </a:extLst>
          </p:cNvPr>
          <p:cNvSpPr/>
          <p:nvPr/>
        </p:nvSpPr>
        <p:spPr>
          <a:xfrm rot="-9161867" flipH="1">
            <a:off x="2661055" y="4836101"/>
            <a:ext cx="824561" cy="270892"/>
          </a:xfrm>
          <a:custGeom>
            <a:avLst/>
            <a:gdLst/>
            <a:ahLst/>
            <a:cxnLst/>
            <a:rect l="l" t="t" r="r" b="b"/>
            <a:pathLst>
              <a:path w="44201" h="14519" extrusionOk="0">
                <a:moveTo>
                  <a:pt x="36197" y="1"/>
                </a:moveTo>
                <a:cubicBezTo>
                  <a:pt x="35851" y="1"/>
                  <a:pt x="35604" y="208"/>
                  <a:pt x="35432" y="382"/>
                </a:cubicBezTo>
                <a:cubicBezTo>
                  <a:pt x="35081" y="736"/>
                  <a:pt x="35129" y="1375"/>
                  <a:pt x="35317" y="1732"/>
                </a:cubicBezTo>
                <a:cubicBezTo>
                  <a:pt x="35643" y="2347"/>
                  <a:pt x="35926" y="2985"/>
                  <a:pt x="36251" y="3595"/>
                </a:cubicBezTo>
                <a:cubicBezTo>
                  <a:pt x="36952" y="4915"/>
                  <a:pt x="37604" y="6259"/>
                  <a:pt x="38281" y="7591"/>
                </a:cubicBezTo>
                <a:cubicBezTo>
                  <a:pt x="38338" y="7706"/>
                  <a:pt x="38557" y="7776"/>
                  <a:pt x="38435" y="7949"/>
                </a:cubicBezTo>
                <a:cubicBezTo>
                  <a:pt x="38387" y="8016"/>
                  <a:pt x="38328" y="8035"/>
                  <a:pt x="38264" y="8035"/>
                </a:cubicBezTo>
                <a:cubicBezTo>
                  <a:pt x="38183" y="8035"/>
                  <a:pt x="38094" y="8005"/>
                  <a:pt x="38011" y="8005"/>
                </a:cubicBezTo>
                <a:cubicBezTo>
                  <a:pt x="37998" y="8005"/>
                  <a:pt x="37984" y="8006"/>
                  <a:pt x="37971" y="8008"/>
                </a:cubicBezTo>
                <a:cubicBezTo>
                  <a:pt x="37954" y="8010"/>
                  <a:pt x="37938" y="8011"/>
                  <a:pt x="37922" y="8011"/>
                </a:cubicBezTo>
                <a:cubicBezTo>
                  <a:pt x="37722" y="8011"/>
                  <a:pt x="37606" y="7819"/>
                  <a:pt x="37474" y="7686"/>
                </a:cubicBezTo>
                <a:cubicBezTo>
                  <a:pt x="37266" y="7480"/>
                  <a:pt x="37014" y="7279"/>
                  <a:pt x="36744" y="7279"/>
                </a:cubicBezTo>
                <a:cubicBezTo>
                  <a:pt x="36727" y="7279"/>
                  <a:pt x="36709" y="7279"/>
                  <a:pt x="36692" y="7281"/>
                </a:cubicBezTo>
                <a:cubicBezTo>
                  <a:pt x="36656" y="7284"/>
                  <a:pt x="36622" y="7286"/>
                  <a:pt x="36588" y="7286"/>
                </a:cubicBezTo>
                <a:cubicBezTo>
                  <a:pt x="36311" y="7286"/>
                  <a:pt x="36110" y="7173"/>
                  <a:pt x="35910" y="7015"/>
                </a:cubicBezTo>
                <a:cubicBezTo>
                  <a:pt x="35637" y="6796"/>
                  <a:pt x="35278" y="6764"/>
                  <a:pt x="34972" y="6596"/>
                </a:cubicBezTo>
                <a:cubicBezTo>
                  <a:pt x="34314" y="6236"/>
                  <a:pt x="33511" y="6105"/>
                  <a:pt x="32750" y="5983"/>
                </a:cubicBezTo>
                <a:cubicBezTo>
                  <a:pt x="32487" y="5940"/>
                  <a:pt x="32447" y="5702"/>
                  <a:pt x="32166" y="5658"/>
                </a:cubicBezTo>
                <a:cubicBezTo>
                  <a:pt x="31465" y="5549"/>
                  <a:pt x="30804" y="5218"/>
                  <a:pt x="30089" y="5110"/>
                </a:cubicBezTo>
                <a:cubicBezTo>
                  <a:pt x="29934" y="5086"/>
                  <a:pt x="29954" y="4822"/>
                  <a:pt x="29724" y="4822"/>
                </a:cubicBezTo>
                <a:cubicBezTo>
                  <a:pt x="29696" y="4822"/>
                  <a:pt x="29665" y="4826"/>
                  <a:pt x="29628" y="4835"/>
                </a:cubicBezTo>
                <a:cubicBezTo>
                  <a:pt x="29524" y="4860"/>
                  <a:pt x="29419" y="4870"/>
                  <a:pt x="29313" y="4870"/>
                </a:cubicBezTo>
                <a:cubicBezTo>
                  <a:pt x="28904" y="4870"/>
                  <a:pt x="28486" y="4719"/>
                  <a:pt x="28080" y="4681"/>
                </a:cubicBezTo>
                <a:cubicBezTo>
                  <a:pt x="27375" y="4614"/>
                  <a:pt x="26717" y="4238"/>
                  <a:pt x="25925" y="4238"/>
                </a:cubicBezTo>
                <a:cubicBezTo>
                  <a:pt x="25917" y="4238"/>
                  <a:pt x="25910" y="4238"/>
                  <a:pt x="25902" y="4238"/>
                </a:cubicBezTo>
                <a:cubicBezTo>
                  <a:pt x="25892" y="4238"/>
                  <a:pt x="25883" y="4238"/>
                  <a:pt x="25873" y="4238"/>
                </a:cubicBezTo>
                <a:cubicBezTo>
                  <a:pt x="25234" y="4238"/>
                  <a:pt x="24603" y="3994"/>
                  <a:pt x="23919" y="3994"/>
                </a:cubicBezTo>
                <a:cubicBezTo>
                  <a:pt x="23850" y="3994"/>
                  <a:pt x="23781" y="3997"/>
                  <a:pt x="23711" y="4002"/>
                </a:cubicBezTo>
                <a:cubicBezTo>
                  <a:pt x="23559" y="4014"/>
                  <a:pt x="23405" y="4019"/>
                  <a:pt x="23248" y="4019"/>
                </a:cubicBezTo>
                <a:cubicBezTo>
                  <a:pt x="22726" y="4019"/>
                  <a:pt x="22186" y="3962"/>
                  <a:pt x="21657" y="3896"/>
                </a:cubicBezTo>
                <a:cubicBezTo>
                  <a:pt x="21473" y="3872"/>
                  <a:pt x="21279" y="3862"/>
                  <a:pt x="21079" y="3862"/>
                </a:cubicBezTo>
                <a:cubicBezTo>
                  <a:pt x="20588" y="3862"/>
                  <a:pt x="20062" y="3924"/>
                  <a:pt x="19567" y="4004"/>
                </a:cubicBezTo>
                <a:cubicBezTo>
                  <a:pt x="19499" y="4015"/>
                  <a:pt x="19426" y="4019"/>
                  <a:pt x="19350" y="4019"/>
                </a:cubicBezTo>
                <a:cubicBezTo>
                  <a:pt x="19144" y="4019"/>
                  <a:pt x="18918" y="3989"/>
                  <a:pt x="18725" y="3989"/>
                </a:cubicBezTo>
                <a:cubicBezTo>
                  <a:pt x="18556" y="3989"/>
                  <a:pt x="18412" y="4012"/>
                  <a:pt x="18326" y="4098"/>
                </a:cubicBezTo>
                <a:cubicBezTo>
                  <a:pt x="18186" y="4238"/>
                  <a:pt x="18081" y="4294"/>
                  <a:pt x="17994" y="4294"/>
                </a:cubicBezTo>
                <a:cubicBezTo>
                  <a:pt x="17824" y="4294"/>
                  <a:pt x="17722" y="4083"/>
                  <a:pt x="17552" y="3875"/>
                </a:cubicBezTo>
                <a:lnTo>
                  <a:pt x="17552" y="3875"/>
                </a:lnTo>
                <a:cubicBezTo>
                  <a:pt x="17569" y="4206"/>
                  <a:pt x="17467" y="4362"/>
                  <a:pt x="17281" y="4362"/>
                </a:cubicBezTo>
                <a:cubicBezTo>
                  <a:pt x="17235" y="4362"/>
                  <a:pt x="17184" y="4353"/>
                  <a:pt x="17129" y="4334"/>
                </a:cubicBezTo>
                <a:cubicBezTo>
                  <a:pt x="16935" y="4269"/>
                  <a:pt x="16745" y="4243"/>
                  <a:pt x="16557" y="4243"/>
                </a:cubicBezTo>
                <a:cubicBezTo>
                  <a:pt x="16178" y="4243"/>
                  <a:pt x="15808" y="4349"/>
                  <a:pt x="15441" y="4454"/>
                </a:cubicBezTo>
                <a:cubicBezTo>
                  <a:pt x="15188" y="4526"/>
                  <a:pt x="14908" y="4679"/>
                  <a:pt x="14667" y="4679"/>
                </a:cubicBezTo>
                <a:cubicBezTo>
                  <a:pt x="14609" y="4679"/>
                  <a:pt x="14553" y="4670"/>
                  <a:pt x="14501" y="4649"/>
                </a:cubicBezTo>
                <a:cubicBezTo>
                  <a:pt x="14269" y="4556"/>
                  <a:pt x="14037" y="4519"/>
                  <a:pt x="13810" y="4519"/>
                </a:cubicBezTo>
                <a:cubicBezTo>
                  <a:pt x="13274" y="4519"/>
                  <a:pt x="12764" y="4726"/>
                  <a:pt x="12342" y="4886"/>
                </a:cubicBezTo>
                <a:cubicBezTo>
                  <a:pt x="11528" y="5195"/>
                  <a:pt x="10600" y="4963"/>
                  <a:pt x="9854" y="5531"/>
                </a:cubicBezTo>
                <a:cubicBezTo>
                  <a:pt x="9721" y="5634"/>
                  <a:pt x="9359" y="5717"/>
                  <a:pt x="9098" y="5787"/>
                </a:cubicBezTo>
                <a:cubicBezTo>
                  <a:pt x="8608" y="5919"/>
                  <a:pt x="8008" y="5695"/>
                  <a:pt x="7640" y="6248"/>
                </a:cubicBezTo>
                <a:cubicBezTo>
                  <a:pt x="7575" y="6344"/>
                  <a:pt x="7395" y="6364"/>
                  <a:pt x="7253" y="6402"/>
                </a:cubicBezTo>
                <a:cubicBezTo>
                  <a:pt x="6972" y="6477"/>
                  <a:pt x="6636" y="6455"/>
                  <a:pt x="6422" y="6553"/>
                </a:cubicBezTo>
                <a:cubicBezTo>
                  <a:pt x="5961" y="6762"/>
                  <a:pt x="5371" y="6725"/>
                  <a:pt x="5029" y="7164"/>
                </a:cubicBezTo>
                <a:cubicBezTo>
                  <a:pt x="4934" y="7286"/>
                  <a:pt x="4815" y="7318"/>
                  <a:pt x="4688" y="7318"/>
                </a:cubicBezTo>
                <a:cubicBezTo>
                  <a:pt x="4552" y="7318"/>
                  <a:pt x="4407" y="7282"/>
                  <a:pt x="4271" y="7282"/>
                </a:cubicBezTo>
                <a:cubicBezTo>
                  <a:pt x="4120" y="7282"/>
                  <a:pt x="3979" y="7326"/>
                  <a:pt x="3875" y="7511"/>
                </a:cubicBezTo>
                <a:cubicBezTo>
                  <a:pt x="3797" y="7650"/>
                  <a:pt x="3510" y="7552"/>
                  <a:pt x="3309" y="7640"/>
                </a:cubicBezTo>
                <a:cubicBezTo>
                  <a:pt x="2424" y="8028"/>
                  <a:pt x="1612" y="8461"/>
                  <a:pt x="841" y="9109"/>
                </a:cubicBezTo>
                <a:cubicBezTo>
                  <a:pt x="93" y="9738"/>
                  <a:pt x="124" y="10446"/>
                  <a:pt x="41" y="11189"/>
                </a:cubicBezTo>
                <a:cubicBezTo>
                  <a:pt x="0" y="11558"/>
                  <a:pt x="803" y="12313"/>
                  <a:pt x="1223" y="12313"/>
                </a:cubicBezTo>
                <a:cubicBezTo>
                  <a:pt x="1251" y="12313"/>
                  <a:pt x="1278" y="12310"/>
                  <a:pt x="1302" y="12303"/>
                </a:cubicBezTo>
                <a:cubicBezTo>
                  <a:pt x="1367" y="12284"/>
                  <a:pt x="1430" y="12276"/>
                  <a:pt x="1493" y="12276"/>
                </a:cubicBezTo>
                <a:cubicBezTo>
                  <a:pt x="1749" y="12276"/>
                  <a:pt x="1987" y="12402"/>
                  <a:pt x="2216" y="12402"/>
                </a:cubicBezTo>
                <a:cubicBezTo>
                  <a:pt x="2303" y="12402"/>
                  <a:pt x="2389" y="12384"/>
                  <a:pt x="2473" y="12335"/>
                </a:cubicBezTo>
                <a:cubicBezTo>
                  <a:pt x="3331" y="11826"/>
                  <a:pt x="4157" y="11263"/>
                  <a:pt x="5020" y="10757"/>
                </a:cubicBezTo>
                <a:cubicBezTo>
                  <a:pt x="5527" y="10459"/>
                  <a:pt x="6046" y="10157"/>
                  <a:pt x="6559" y="9881"/>
                </a:cubicBezTo>
                <a:cubicBezTo>
                  <a:pt x="7564" y="9341"/>
                  <a:pt x="8613" y="8888"/>
                  <a:pt x="9695" y="8525"/>
                </a:cubicBezTo>
                <a:cubicBezTo>
                  <a:pt x="11026" y="8081"/>
                  <a:pt x="12392" y="7721"/>
                  <a:pt x="13762" y="7413"/>
                </a:cubicBezTo>
                <a:cubicBezTo>
                  <a:pt x="15344" y="7056"/>
                  <a:pt x="16967" y="6861"/>
                  <a:pt x="18577" y="6795"/>
                </a:cubicBezTo>
                <a:cubicBezTo>
                  <a:pt x="19461" y="6759"/>
                  <a:pt x="20349" y="6706"/>
                  <a:pt x="21239" y="6706"/>
                </a:cubicBezTo>
                <a:cubicBezTo>
                  <a:pt x="21904" y="6706"/>
                  <a:pt x="22571" y="6736"/>
                  <a:pt x="23239" y="6826"/>
                </a:cubicBezTo>
                <a:cubicBezTo>
                  <a:pt x="24848" y="7042"/>
                  <a:pt x="26462" y="7238"/>
                  <a:pt x="28072" y="7458"/>
                </a:cubicBezTo>
                <a:cubicBezTo>
                  <a:pt x="28725" y="7547"/>
                  <a:pt x="29330" y="7773"/>
                  <a:pt x="29973" y="7878"/>
                </a:cubicBezTo>
                <a:cubicBezTo>
                  <a:pt x="30394" y="7947"/>
                  <a:pt x="30909" y="7944"/>
                  <a:pt x="31221" y="8102"/>
                </a:cubicBezTo>
                <a:cubicBezTo>
                  <a:pt x="32421" y="8711"/>
                  <a:pt x="33799" y="8800"/>
                  <a:pt x="34952" y="9460"/>
                </a:cubicBezTo>
                <a:cubicBezTo>
                  <a:pt x="35297" y="9656"/>
                  <a:pt x="35789" y="9413"/>
                  <a:pt x="35954" y="9797"/>
                </a:cubicBezTo>
                <a:cubicBezTo>
                  <a:pt x="36085" y="10103"/>
                  <a:pt x="36278" y="10026"/>
                  <a:pt x="36477" y="10086"/>
                </a:cubicBezTo>
                <a:cubicBezTo>
                  <a:pt x="36486" y="10089"/>
                  <a:pt x="36495" y="10090"/>
                  <a:pt x="36504" y="10090"/>
                </a:cubicBezTo>
                <a:cubicBezTo>
                  <a:pt x="36582" y="10090"/>
                  <a:pt x="36687" y="10015"/>
                  <a:pt x="36767" y="10015"/>
                </a:cubicBezTo>
                <a:cubicBezTo>
                  <a:pt x="36830" y="10015"/>
                  <a:pt x="36876" y="10061"/>
                  <a:pt x="36881" y="10224"/>
                </a:cubicBezTo>
                <a:cubicBezTo>
                  <a:pt x="36890" y="10487"/>
                  <a:pt x="36705" y="10617"/>
                  <a:pt x="36514" y="10655"/>
                </a:cubicBezTo>
                <a:cubicBezTo>
                  <a:pt x="35275" y="10901"/>
                  <a:pt x="34020" y="11068"/>
                  <a:pt x="32796" y="11372"/>
                </a:cubicBezTo>
                <a:cubicBezTo>
                  <a:pt x="32024" y="11565"/>
                  <a:pt x="31196" y="11406"/>
                  <a:pt x="30469" y="11779"/>
                </a:cubicBezTo>
                <a:cubicBezTo>
                  <a:pt x="30002" y="12019"/>
                  <a:pt x="29445" y="12258"/>
                  <a:pt x="29281" y="12756"/>
                </a:cubicBezTo>
                <a:cubicBezTo>
                  <a:pt x="29169" y="13098"/>
                  <a:pt x="29281" y="13635"/>
                  <a:pt x="29503" y="13929"/>
                </a:cubicBezTo>
                <a:cubicBezTo>
                  <a:pt x="29662" y="14142"/>
                  <a:pt x="29894" y="14462"/>
                  <a:pt x="30213" y="14462"/>
                </a:cubicBezTo>
                <a:cubicBezTo>
                  <a:pt x="30343" y="14462"/>
                  <a:pt x="30487" y="14410"/>
                  <a:pt x="30647" y="14275"/>
                </a:cubicBezTo>
                <a:cubicBezTo>
                  <a:pt x="30677" y="14249"/>
                  <a:pt x="30710" y="14238"/>
                  <a:pt x="30743" y="14238"/>
                </a:cubicBezTo>
                <a:cubicBezTo>
                  <a:pt x="30808" y="14238"/>
                  <a:pt x="30872" y="14283"/>
                  <a:pt x="30913" y="14346"/>
                </a:cubicBezTo>
                <a:cubicBezTo>
                  <a:pt x="30999" y="14478"/>
                  <a:pt x="31096" y="14518"/>
                  <a:pt x="31199" y="14518"/>
                </a:cubicBezTo>
                <a:cubicBezTo>
                  <a:pt x="31320" y="14518"/>
                  <a:pt x="31449" y="14462"/>
                  <a:pt x="31571" y="14437"/>
                </a:cubicBezTo>
                <a:cubicBezTo>
                  <a:pt x="31823" y="14389"/>
                  <a:pt x="32059" y="14313"/>
                  <a:pt x="32330" y="14306"/>
                </a:cubicBezTo>
                <a:cubicBezTo>
                  <a:pt x="33216" y="14278"/>
                  <a:pt x="34130" y="14271"/>
                  <a:pt x="34981" y="14131"/>
                </a:cubicBezTo>
                <a:cubicBezTo>
                  <a:pt x="36376" y="13901"/>
                  <a:pt x="37801" y="13970"/>
                  <a:pt x="39171" y="13611"/>
                </a:cubicBezTo>
                <a:cubicBezTo>
                  <a:pt x="39272" y="13584"/>
                  <a:pt x="39375" y="13575"/>
                  <a:pt x="39479" y="13575"/>
                </a:cubicBezTo>
                <a:cubicBezTo>
                  <a:pt x="39748" y="13575"/>
                  <a:pt x="40020" y="13639"/>
                  <a:pt x="40269" y="13639"/>
                </a:cubicBezTo>
                <a:cubicBezTo>
                  <a:pt x="40380" y="13639"/>
                  <a:pt x="40487" y="13626"/>
                  <a:pt x="40588" y="13589"/>
                </a:cubicBezTo>
                <a:cubicBezTo>
                  <a:pt x="41499" y="13250"/>
                  <a:pt x="42509" y="13310"/>
                  <a:pt x="43375" y="12734"/>
                </a:cubicBezTo>
                <a:cubicBezTo>
                  <a:pt x="43924" y="12367"/>
                  <a:pt x="44200" y="12054"/>
                  <a:pt x="44036" y="11400"/>
                </a:cubicBezTo>
                <a:cubicBezTo>
                  <a:pt x="43807" y="10484"/>
                  <a:pt x="43329" y="9662"/>
                  <a:pt x="42943" y="8833"/>
                </a:cubicBezTo>
                <a:cubicBezTo>
                  <a:pt x="42506" y="7890"/>
                  <a:pt x="41964" y="6937"/>
                  <a:pt x="41283" y="6114"/>
                </a:cubicBezTo>
                <a:cubicBezTo>
                  <a:pt x="40851" y="5593"/>
                  <a:pt x="40626" y="4948"/>
                  <a:pt x="40264" y="4392"/>
                </a:cubicBezTo>
                <a:cubicBezTo>
                  <a:pt x="39940" y="3895"/>
                  <a:pt x="39533" y="3435"/>
                  <a:pt x="39257" y="2910"/>
                </a:cubicBezTo>
                <a:cubicBezTo>
                  <a:pt x="39045" y="2508"/>
                  <a:pt x="38718" y="2229"/>
                  <a:pt x="38477" y="1881"/>
                </a:cubicBezTo>
                <a:cubicBezTo>
                  <a:pt x="37930" y="1086"/>
                  <a:pt x="37472" y="274"/>
                  <a:pt x="36414" y="27"/>
                </a:cubicBezTo>
                <a:cubicBezTo>
                  <a:pt x="36337" y="9"/>
                  <a:pt x="36265" y="1"/>
                  <a:pt x="361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2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1" name="Google Shape;1023;p34">
            <a:extLst>
              <a:ext uri="{FF2B5EF4-FFF2-40B4-BE49-F238E27FC236}">
                <a16:creationId xmlns:a16="http://schemas.microsoft.com/office/drawing/2014/main" id="{7B9109E9-AFE2-08D1-7E8B-AB34AB96DBD0}"/>
              </a:ext>
            </a:extLst>
          </p:cNvPr>
          <p:cNvSpPr/>
          <p:nvPr/>
        </p:nvSpPr>
        <p:spPr>
          <a:xfrm rot="-9161867" flipH="1">
            <a:off x="4155421" y="5816935"/>
            <a:ext cx="824561" cy="270892"/>
          </a:xfrm>
          <a:custGeom>
            <a:avLst/>
            <a:gdLst/>
            <a:ahLst/>
            <a:cxnLst/>
            <a:rect l="l" t="t" r="r" b="b"/>
            <a:pathLst>
              <a:path w="44201" h="14519" extrusionOk="0">
                <a:moveTo>
                  <a:pt x="36197" y="1"/>
                </a:moveTo>
                <a:cubicBezTo>
                  <a:pt x="35851" y="1"/>
                  <a:pt x="35604" y="208"/>
                  <a:pt x="35432" y="382"/>
                </a:cubicBezTo>
                <a:cubicBezTo>
                  <a:pt x="35081" y="736"/>
                  <a:pt x="35129" y="1375"/>
                  <a:pt x="35317" y="1732"/>
                </a:cubicBezTo>
                <a:cubicBezTo>
                  <a:pt x="35643" y="2347"/>
                  <a:pt x="35926" y="2985"/>
                  <a:pt x="36251" y="3595"/>
                </a:cubicBezTo>
                <a:cubicBezTo>
                  <a:pt x="36952" y="4915"/>
                  <a:pt x="37604" y="6259"/>
                  <a:pt x="38281" y="7591"/>
                </a:cubicBezTo>
                <a:cubicBezTo>
                  <a:pt x="38338" y="7706"/>
                  <a:pt x="38557" y="7776"/>
                  <a:pt x="38435" y="7949"/>
                </a:cubicBezTo>
                <a:cubicBezTo>
                  <a:pt x="38387" y="8016"/>
                  <a:pt x="38328" y="8035"/>
                  <a:pt x="38264" y="8035"/>
                </a:cubicBezTo>
                <a:cubicBezTo>
                  <a:pt x="38183" y="8035"/>
                  <a:pt x="38094" y="8005"/>
                  <a:pt x="38011" y="8005"/>
                </a:cubicBezTo>
                <a:cubicBezTo>
                  <a:pt x="37998" y="8005"/>
                  <a:pt x="37984" y="8006"/>
                  <a:pt x="37971" y="8008"/>
                </a:cubicBezTo>
                <a:cubicBezTo>
                  <a:pt x="37954" y="8010"/>
                  <a:pt x="37938" y="8011"/>
                  <a:pt x="37922" y="8011"/>
                </a:cubicBezTo>
                <a:cubicBezTo>
                  <a:pt x="37722" y="8011"/>
                  <a:pt x="37606" y="7819"/>
                  <a:pt x="37474" y="7686"/>
                </a:cubicBezTo>
                <a:cubicBezTo>
                  <a:pt x="37266" y="7480"/>
                  <a:pt x="37014" y="7279"/>
                  <a:pt x="36744" y="7279"/>
                </a:cubicBezTo>
                <a:cubicBezTo>
                  <a:pt x="36727" y="7279"/>
                  <a:pt x="36709" y="7279"/>
                  <a:pt x="36692" y="7281"/>
                </a:cubicBezTo>
                <a:cubicBezTo>
                  <a:pt x="36656" y="7284"/>
                  <a:pt x="36622" y="7286"/>
                  <a:pt x="36588" y="7286"/>
                </a:cubicBezTo>
                <a:cubicBezTo>
                  <a:pt x="36311" y="7286"/>
                  <a:pt x="36110" y="7173"/>
                  <a:pt x="35910" y="7015"/>
                </a:cubicBezTo>
                <a:cubicBezTo>
                  <a:pt x="35637" y="6796"/>
                  <a:pt x="35278" y="6764"/>
                  <a:pt x="34972" y="6596"/>
                </a:cubicBezTo>
                <a:cubicBezTo>
                  <a:pt x="34314" y="6236"/>
                  <a:pt x="33511" y="6105"/>
                  <a:pt x="32750" y="5983"/>
                </a:cubicBezTo>
                <a:cubicBezTo>
                  <a:pt x="32487" y="5940"/>
                  <a:pt x="32447" y="5702"/>
                  <a:pt x="32166" y="5658"/>
                </a:cubicBezTo>
                <a:cubicBezTo>
                  <a:pt x="31465" y="5549"/>
                  <a:pt x="30804" y="5218"/>
                  <a:pt x="30089" y="5110"/>
                </a:cubicBezTo>
                <a:cubicBezTo>
                  <a:pt x="29934" y="5086"/>
                  <a:pt x="29954" y="4822"/>
                  <a:pt x="29724" y="4822"/>
                </a:cubicBezTo>
                <a:cubicBezTo>
                  <a:pt x="29696" y="4822"/>
                  <a:pt x="29665" y="4826"/>
                  <a:pt x="29628" y="4835"/>
                </a:cubicBezTo>
                <a:cubicBezTo>
                  <a:pt x="29524" y="4860"/>
                  <a:pt x="29419" y="4870"/>
                  <a:pt x="29313" y="4870"/>
                </a:cubicBezTo>
                <a:cubicBezTo>
                  <a:pt x="28904" y="4870"/>
                  <a:pt x="28486" y="4719"/>
                  <a:pt x="28080" y="4681"/>
                </a:cubicBezTo>
                <a:cubicBezTo>
                  <a:pt x="27375" y="4614"/>
                  <a:pt x="26717" y="4238"/>
                  <a:pt x="25925" y="4238"/>
                </a:cubicBezTo>
                <a:cubicBezTo>
                  <a:pt x="25917" y="4238"/>
                  <a:pt x="25910" y="4238"/>
                  <a:pt x="25902" y="4238"/>
                </a:cubicBezTo>
                <a:cubicBezTo>
                  <a:pt x="25892" y="4238"/>
                  <a:pt x="25883" y="4238"/>
                  <a:pt x="25873" y="4238"/>
                </a:cubicBezTo>
                <a:cubicBezTo>
                  <a:pt x="25234" y="4238"/>
                  <a:pt x="24603" y="3994"/>
                  <a:pt x="23919" y="3994"/>
                </a:cubicBezTo>
                <a:cubicBezTo>
                  <a:pt x="23850" y="3994"/>
                  <a:pt x="23781" y="3997"/>
                  <a:pt x="23711" y="4002"/>
                </a:cubicBezTo>
                <a:cubicBezTo>
                  <a:pt x="23559" y="4014"/>
                  <a:pt x="23405" y="4019"/>
                  <a:pt x="23248" y="4019"/>
                </a:cubicBezTo>
                <a:cubicBezTo>
                  <a:pt x="22726" y="4019"/>
                  <a:pt x="22186" y="3962"/>
                  <a:pt x="21657" y="3896"/>
                </a:cubicBezTo>
                <a:cubicBezTo>
                  <a:pt x="21473" y="3872"/>
                  <a:pt x="21279" y="3862"/>
                  <a:pt x="21079" y="3862"/>
                </a:cubicBezTo>
                <a:cubicBezTo>
                  <a:pt x="20588" y="3862"/>
                  <a:pt x="20062" y="3924"/>
                  <a:pt x="19567" y="4004"/>
                </a:cubicBezTo>
                <a:cubicBezTo>
                  <a:pt x="19499" y="4015"/>
                  <a:pt x="19426" y="4019"/>
                  <a:pt x="19350" y="4019"/>
                </a:cubicBezTo>
                <a:cubicBezTo>
                  <a:pt x="19144" y="4019"/>
                  <a:pt x="18918" y="3989"/>
                  <a:pt x="18725" y="3989"/>
                </a:cubicBezTo>
                <a:cubicBezTo>
                  <a:pt x="18556" y="3989"/>
                  <a:pt x="18412" y="4012"/>
                  <a:pt x="18326" y="4098"/>
                </a:cubicBezTo>
                <a:cubicBezTo>
                  <a:pt x="18186" y="4238"/>
                  <a:pt x="18081" y="4294"/>
                  <a:pt x="17994" y="4294"/>
                </a:cubicBezTo>
                <a:cubicBezTo>
                  <a:pt x="17824" y="4294"/>
                  <a:pt x="17722" y="4083"/>
                  <a:pt x="17552" y="3875"/>
                </a:cubicBezTo>
                <a:lnTo>
                  <a:pt x="17552" y="3875"/>
                </a:lnTo>
                <a:cubicBezTo>
                  <a:pt x="17569" y="4206"/>
                  <a:pt x="17467" y="4362"/>
                  <a:pt x="17281" y="4362"/>
                </a:cubicBezTo>
                <a:cubicBezTo>
                  <a:pt x="17235" y="4362"/>
                  <a:pt x="17184" y="4353"/>
                  <a:pt x="17129" y="4334"/>
                </a:cubicBezTo>
                <a:cubicBezTo>
                  <a:pt x="16935" y="4269"/>
                  <a:pt x="16745" y="4243"/>
                  <a:pt x="16557" y="4243"/>
                </a:cubicBezTo>
                <a:cubicBezTo>
                  <a:pt x="16178" y="4243"/>
                  <a:pt x="15808" y="4349"/>
                  <a:pt x="15441" y="4454"/>
                </a:cubicBezTo>
                <a:cubicBezTo>
                  <a:pt x="15188" y="4526"/>
                  <a:pt x="14908" y="4679"/>
                  <a:pt x="14667" y="4679"/>
                </a:cubicBezTo>
                <a:cubicBezTo>
                  <a:pt x="14609" y="4679"/>
                  <a:pt x="14553" y="4670"/>
                  <a:pt x="14501" y="4649"/>
                </a:cubicBezTo>
                <a:cubicBezTo>
                  <a:pt x="14269" y="4556"/>
                  <a:pt x="14037" y="4519"/>
                  <a:pt x="13810" y="4519"/>
                </a:cubicBezTo>
                <a:cubicBezTo>
                  <a:pt x="13274" y="4519"/>
                  <a:pt x="12764" y="4726"/>
                  <a:pt x="12342" y="4886"/>
                </a:cubicBezTo>
                <a:cubicBezTo>
                  <a:pt x="11528" y="5195"/>
                  <a:pt x="10600" y="4963"/>
                  <a:pt x="9854" y="5531"/>
                </a:cubicBezTo>
                <a:cubicBezTo>
                  <a:pt x="9721" y="5634"/>
                  <a:pt x="9359" y="5717"/>
                  <a:pt x="9098" y="5787"/>
                </a:cubicBezTo>
                <a:cubicBezTo>
                  <a:pt x="8608" y="5919"/>
                  <a:pt x="8008" y="5695"/>
                  <a:pt x="7640" y="6248"/>
                </a:cubicBezTo>
                <a:cubicBezTo>
                  <a:pt x="7575" y="6344"/>
                  <a:pt x="7395" y="6364"/>
                  <a:pt x="7253" y="6402"/>
                </a:cubicBezTo>
                <a:cubicBezTo>
                  <a:pt x="6972" y="6477"/>
                  <a:pt x="6636" y="6455"/>
                  <a:pt x="6422" y="6553"/>
                </a:cubicBezTo>
                <a:cubicBezTo>
                  <a:pt x="5961" y="6762"/>
                  <a:pt x="5371" y="6725"/>
                  <a:pt x="5029" y="7164"/>
                </a:cubicBezTo>
                <a:cubicBezTo>
                  <a:pt x="4934" y="7286"/>
                  <a:pt x="4815" y="7318"/>
                  <a:pt x="4688" y="7318"/>
                </a:cubicBezTo>
                <a:cubicBezTo>
                  <a:pt x="4552" y="7318"/>
                  <a:pt x="4407" y="7282"/>
                  <a:pt x="4271" y="7282"/>
                </a:cubicBezTo>
                <a:cubicBezTo>
                  <a:pt x="4120" y="7282"/>
                  <a:pt x="3979" y="7326"/>
                  <a:pt x="3875" y="7511"/>
                </a:cubicBezTo>
                <a:cubicBezTo>
                  <a:pt x="3797" y="7650"/>
                  <a:pt x="3510" y="7552"/>
                  <a:pt x="3309" y="7640"/>
                </a:cubicBezTo>
                <a:cubicBezTo>
                  <a:pt x="2424" y="8028"/>
                  <a:pt x="1612" y="8461"/>
                  <a:pt x="841" y="9109"/>
                </a:cubicBezTo>
                <a:cubicBezTo>
                  <a:pt x="93" y="9738"/>
                  <a:pt x="124" y="10446"/>
                  <a:pt x="41" y="11189"/>
                </a:cubicBezTo>
                <a:cubicBezTo>
                  <a:pt x="0" y="11558"/>
                  <a:pt x="803" y="12313"/>
                  <a:pt x="1223" y="12313"/>
                </a:cubicBezTo>
                <a:cubicBezTo>
                  <a:pt x="1251" y="12313"/>
                  <a:pt x="1278" y="12310"/>
                  <a:pt x="1302" y="12303"/>
                </a:cubicBezTo>
                <a:cubicBezTo>
                  <a:pt x="1367" y="12284"/>
                  <a:pt x="1430" y="12276"/>
                  <a:pt x="1493" y="12276"/>
                </a:cubicBezTo>
                <a:cubicBezTo>
                  <a:pt x="1749" y="12276"/>
                  <a:pt x="1987" y="12402"/>
                  <a:pt x="2216" y="12402"/>
                </a:cubicBezTo>
                <a:cubicBezTo>
                  <a:pt x="2303" y="12402"/>
                  <a:pt x="2389" y="12384"/>
                  <a:pt x="2473" y="12335"/>
                </a:cubicBezTo>
                <a:cubicBezTo>
                  <a:pt x="3331" y="11826"/>
                  <a:pt x="4157" y="11263"/>
                  <a:pt x="5020" y="10757"/>
                </a:cubicBezTo>
                <a:cubicBezTo>
                  <a:pt x="5527" y="10459"/>
                  <a:pt x="6046" y="10157"/>
                  <a:pt x="6559" y="9881"/>
                </a:cubicBezTo>
                <a:cubicBezTo>
                  <a:pt x="7564" y="9341"/>
                  <a:pt x="8613" y="8888"/>
                  <a:pt x="9695" y="8525"/>
                </a:cubicBezTo>
                <a:cubicBezTo>
                  <a:pt x="11026" y="8081"/>
                  <a:pt x="12392" y="7721"/>
                  <a:pt x="13762" y="7413"/>
                </a:cubicBezTo>
                <a:cubicBezTo>
                  <a:pt x="15344" y="7056"/>
                  <a:pt x="16967" y="6861"/>
                  <a:pt x="18577" y="6795"/>
                </a:cubicBezTo>
                <a:cubicBezTo>
                  <a:pt x="19461" y="6759"/>
                  <a:pt x="20349" y="6706"/>
                  <a:pt x="21239" y="6706"/>
                </a:cubicBezTo>
                <a:cubicBezTo>
                  <a:pt x="21904" y="6706"/>
                  <a:pt x="22571" y="6736"/>
                  <a:pt x="23239" y="6826"/>
                </a:cubicBezTo>
                <a:cubicBezTo>
                  <a:pt x="24848" y="7042"/>
                  <a:pt x="26462" y="7238"/>
                  <a:pt x="28072" y="7458"/>
                </a:cubicBezTo>
                <a:cubicBezTo>
                  <a:pt x="28725" y="7547"/>
                  <a:pt x="29330" y="7773"/>
                  <a:pt x="29973" y="7878"/>
                </a:cubicBezTo>
                <a:cubicBezTo>
                  <a:pt x="30394" y="7947"/>
                  <a:pt x="30909" y="7944"/>
                  <a:pt x="31221" y="8102"/>
                </a:cubicBezTo>
                <a:cubicBezTo>
                  <a:pt x="32421" y="8711"/>
                  <a:pt x="33799" y="8800"/>
                  <a:pt x="34952" y="9460"/>
                </a:cubicBezTo>
                <a:cubicBezTo>
                  <a:pt x="35297" y="9656"/>
                  <a:pt x="35789" y="9413"/>
                  <a:pt x="35954" y="9797"/>
                </a:cubicBezTo>
                <a:cubicBezTo>
                  <a:pt x="36085" y="10103"/>
                  <a:pt x="36278" y="10026"/>
                  <a:pt x="36477" y="10086"/>
                </a:cubicBezTo>
                <a:cubicBezTo>
                  <a:pt x="36486" y="10089"/>
                  <a:pt x="36495" y="10090"/>
                  <a:pt x="36504" y="10090"/>
                </a:cubicBezTo>
                <a:cubicBezTo>
                  <a:pt x="36582" y="10090"/>
                  <a:pt x="36687" y="10015"/>
                  <a:pt x="36767" y="10015"/>
                </a:cubicBezTo>
                <a:cubicBezTo>
                  <a:pt x="36830" y="10015"/>
                  <a:pt x="36876" y="10061"/>
                  <a:pt x="36881" y="10224"/>
                </a:cubicBezTo>
                <a:cubicBezTo>
                  <a:pt x="36890" y="10487"/>
                  <a:pt x="36705" y="10617"/>
                  <a:pt x="36514" y="10655"/>
                </a:cubicBezTo>
                <a:cubicBezTo>
                  <a:pt x="35275" y="10901"/>
                  <a:pt x="34020" y="11068"/>
                  <a:pt x="32796" y="11372"/>
                </a:cubicBezTo>
                <a:cubicBezTo>
                  <a:pt x="32024" y="11565"/>
                  <a:pt x="31196" y="11406"/>
                  <a:pt x="30469" y="11779"/>
                </a:cubicBezTo>
                <a:cubicBezTo>
                  <a:pt x="30002" y="12019"/>
                  <a:pt x="29445" y="12258"/>
                  <a:pt x="29281" y="12756"/>
                </a:cubicBezTo>
                <a:cubicBezTo>
                  <a:pt x="29169" y="13098"/>
                  <a:pt x="29281" y="13635"/>
                  <a:pt x="29503" y="13929"/>
                </a:cubicBezTo>
                <a:cubicBezTo>
                  <a:pt x="29662" y="14142"/>
                  <a:pt x="29894" y="14462"/>
                  <a:pt x="30213" y="14462"/>
                </a:cubicBezTo>
                <a:cubicBezTo>
                  <a:pt x="30343" y="14462"/>
                  <a:pt x="30487" y="14410"/>
                  <a:pt x="30647" y="14275"/>
                </a:cubicBezTo>
                <a:cubicBezTo>
                  <a:pt x="30677" y="14249"/>
                  <a:pt x="30710" y="14238"/>
                  <a:pt x="30743" y="14238"/>
                </a:cubicBezTo>
                <a:cubicBezTo>
                  <a:pt x="30808" y="14238"/>
                  <a:pt x="30872" y="14283"/>
                  <a:pt x="30913" y="14346"/>
                </a:cubicBezTo>
                <a:cubicBezTo>
                  <a:pt x="30999" y="14478"/>
                  <a:pt x="31096" y="14518"/>
                  <a:pt x="31199" y="14518"/>
                </a:cubicBezTo>
                <a:cubicBezTo>
                  <a:pt x="31320" y="14518"/>
                  <a:pt x="31449" y="14462"/>
                  <a:pt x="31571" y="14437"/>
                </a:cubicBezTo>
                <a:cubicBezTo>
                  <a:pt x="31823" y="14389"/>
                  <a:pt x="32059" y="14313"/>
                  <a:pt x="32330" y="14306"/>
                </a:cubicBezTo>
                <a:cubicBezTo>
                  <a:pt x="33216" y="14278"/>
                  <a:pt x="34130" y="14271"/>
                  <a:pt x="34981" y="14131"/>
                </a:cubicBezTo>
                <a:cubicBezTo>
                  <a:pt x="36376" y="13901"/>
                  <a:pt x="37801" y="13970"/>
                  <a:pt x="39171" y="13611"/>
                </a:cubicBezTo>
                <a:cubicBezTo>
                  <a:pt x="39272" y="13584"/>
                  <a:pt x="39375" y="13575"/>
                  <a:pt x="39479" y="13575"/>
                </a:cubicBezTo>
                <a:cubicBezTo>
                  <a:pt x="39748" y="13575"/>
                  <a:pt x="40020" y="13639"/>
                  <a:pt x="40269" y="13639"/>
                </a:cubicBezTo>
                <a:cubicBezTo>
                  <a:pt x="40380" y="13639"/>
                  <a:pt x="40487" y="13626"/>
                  <a:pt x="40588" y="13589"/>
                </a:cubicBezTo>
                <a:cubicBezTo>
                  <a:pt x="41499" y="13250"/>
                  <a:pt x="42509" y="13310"/>
                  <a:pt x="43375" y="12734"/>
                </a:cubicBezTo>
                <a:cubicBezTo>
                  <a:pt x="43924" y="12367"/>
                  <a:pt x="44200" y="12054"/>
                  <a:pt x="44036" y="11400"/>
                </a:cubicBezTo>
                <a:cubicBezTo>
                  <a:pt x="43807" y="10484"/>
                  <a:pt x="43329" y="9662"/>
                  <a:pt x="42943" y="8833"/>
                </a:cubicBezTo>
                <a:cubicBezTo>
                  <a:pt x="42506" y="7890"/>
                  <a:pt x="41964" y="6937"/>
                  <a:pt x="41283" y="6114"/>
                </a:cubicBezTo>
                <a:cubicBezTo>
                  <a:pt x="40851" y="5593"/>
                  <a:pt x="40626" y="4948"/>
                  <a:pt x="40264" y="4392"/>
                </a:cubicBezTo>
                <a:cubicBezTo>
                  <a:pt x="39940" y="3895"/>
                  <a:pt x="39533" y="3435"/>
                  <a:pt x="39257" y="2910"/>
                </a:cubicBezTo>
                <a:cubicBezTo>
                  <a:pt x="39045" y="2508"/>
                  <a:pt x="38718" y="2229"/>
                  <a:pt x="38477" y="1881"/>
                </a:cubicBezTo>
                <a:cubicBezTo>
                  <a:pt x="37930" y="1086"/>
                  <a:pt x="37472" y="274"/>
                  <a:pt x="36414" y="27"/>
                </a:cubicBezTo>
                <a:cubicBezTo>
                  <a:pt x="36337" y="9"/>
                  <a:pt x="36265" y="1"/>
                  <a:pt x="361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2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2" name="Google Shape;1024;p34">
            <a:extLst>
              <a:ext uri="{FF2B5EF4-FFF2-40B4-BE49-F238E27FC236}">
                <a16:creationId xmlns:a16="http://schemas.microsoft.com/office/drawing/2014/main" id="{6C00AE2A-095C-883D-47E0-716698E3E800}"/>
              </a:ext>
            </a:extLst>
          </p:cNvPr>
          <p:cNvSpPr txBox="1">
            <a:spLocks/>
          </p:cNvSpPr>
          <p:nvPr/>
        </p:nvSpPr>
        <p:spPr>
          <a:xfrm>
            <a:off x="883204" y="2804715"/>
            <a:ext cx="734800" cy="5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2200">
                <a:latin typeface="UTM Avo" panose="02040603050506020204" pitchFamily="18" charset="0"/>
              </a:rPr>
              <a:t>01</a:t>
            </a:r>
            <a:endParaRPr lang="en" sz="2200" dirty="0">
              <a:latin typeface="UTM Avo" panose="02040603050506020204" pitchFamily="18" charset="0"/>
            </a:endParaRPr>
          </a:p>
        </p:txBody>
      </p:sp>
      <p:sp>
        <p:nvSpPr>
          <p:cNvPr id="33" name="Google Shape;710;p27">
            <a:extLst>
              <a:ext uri="{FF2B5EF4-FFF2-40B4-BE49-F238E27FC236}">
                <a16:creationId xmlns:a16="http://schemas.microsoft.com/office/drawing/2014/main" id="{943AF991-7AA3-03CD-059B-99ADFB9B5831}"/>
              </a:ext>
            </a:extLst>
          </p:cNvPr>
          <p:cNvSpPr txBox="1">
            <a:spLocks/>
          </p:cNvSpPr>
          <p:nvPr/>
        </p:nvSpPr>
        <p:spPr>
          <a:xfrm>
            <a:off x="1916315" y="1616457"/>
            <a:ext cx="8962204" cy="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mfortaa"/>
              <a:buNone/>
              <a:defRPr sz="11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defTabSz="1219170"/>
            <a:r>
              <a:rPr lang="pt-BR" sz="2600" kern="0" dirty="0">
                <a:latin typeface="UTM Avo" panose="02040603050506020204" pitchFamily="18" charset="0"/>
              </a:rPr>
              <a:t>Chia sẻ những việc cần làm trong một ngày với bạn</a:t>
            </a:r>
          </a:p>
        </p:txBody>
      </p:sp>
    </p:spTree>
    <p:extLst>
      <p:ext uri="{BB962C8B-B14F-4D97-AF65-F5344CB8AC3E}">
        <p14:creationId xmlns:p14="http://schemas.microsoft.com/office/powerpoint/2010/main" val="209973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8" grpId="0"/>
      <p:bldP spid="19" grpId="0" build="p"/>
      <p:bldP spid="20" grpId="0"/>
      <p:bldP spid="21" grpId="0" build="p"/>
      <p:bldP spid="27" grpId="0"/>
      <p:bldP spid="28" grpId="0" build="p"/>
      <p:bldP spid="29" grpId="0" animBg="1"/>
      <p:bldP spid="30" grpId="0" animBg="1"/>
      <p:bldP spid="31" grpId="0" animBg="1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03;p33">
            <a:extLst>
              <a:ext uri="{FF2B5EF4-FFF2-40B4-BE49-F238E27FC236}">
                <a16:creationId xmlns:a16="http://schemas.microsoft.com/office/drawing/2014/main" id="{62527B7C-6B0E-A15E-C5E7-C4933D635EE9}"/>
              </a:ext>
            </a:extLst>
          </p:cNvPr>
          <p:cNvGrpSpPr/>
          <p:nvPr/>
        </p:nvGrpSpPr>
        <p:grpSpPr>
          <a:xfrm>
            <a:off x="8733984" y="3292417"/>
            <a:ext cx="1850889" cy="1733547"/>
            <a:chOff x="6550488" y="2469313"/>
            <a:chExt cx="1089202" cy="357272"/>
          </a:xfrm>
        </p:grpSpPr>
        <p:sp>
          <p:nvSpPr>
            <p:cNvPr id="3" name="Google Shape;904;p33">
              <a:extLst>
                <a:ext uri="{FF2B5EF4-FFF2-40B4-BE49-F238E27FC236}">
                  <a16:creationId xmlns:a16="http://schemas.microsoft.com/office/drawing/2014/main" id="{ED54E14D-9BCA-F81A-BBE1-7AE99D1C0666}"/>
                </a:ext>
              </a:extLst>
            </p:cNvPr>
            <p:cNvSpPr/>
            <p:nvPr/>
          </p:nvSpPr>
          <p:spPr>
            <a:xfrm>
              <a:off x="6550488" y="2469313"/>
              <a:ext cx="1089202" cy="357272"/>
            </a:xfrm>
            <a:custGeom>
              <a:avLst/>
              <a:gdLst/>
              <a:ahLst/>
              <a:cxnLst/>
              <a:rect l="l" t="t" r="r" b="b"/>
              <a:pathLst>
                <a:path w="46231" h="19203" extrusionOk="0">
                  <a:moveTo>
                    <a:pt x="17101" y="1"/>
                  </a:moveTo>
                  <a:cubicBezTo>
                    <a:pt x="16480" y="1"/>
                    <a:pt x="15861" y="16"/>
                    <a:pt x="15249" y="49"/>
                  </a:cubicBezTo>
                  <a:cubicBezTo>
                    <a:pt x="14904" y="68"/>
                    <a:pt x="14556" y="71"/>
                    <a:pt x="14210" y="71"/>
                  </a:cubicBezTo>
                  <a:cubicBezTo>
                    <a:pt x="14003" y="71"/>
                    <a:pt x="13796" y="70"/>
                    <a:pt x="13590" y="70"/>
                  </a:cubicBezTo>
                  <a:cubicBezTo>
                    <a:pt x="12637" y="70"/>
                    <a:pt x="11719" y="97"/>
                    <a:pt x="10923" y="407"/>
                  </a:cubicBezTo>
                  <a:cubicBezTo>
                    <a:pt x="10626" y="407"/>
                    <a:pt x="10416" y="372"/>
                    <a:pt x="10255" y="372"/>
                  </a:cubicBezTo>
                  <a:cubicBezTo>
                    <a:pt x="10162" y="372"/>
                    <a:pt x="10085" y="384"/>
                    <a:pt x="10016" y="421"/>
                  </a:cubicBezTo>
                  <a:cubicBezTo>
                    <a:pt x="8543" y="1206"/>
                    <a:pt x="6895" y="807"/>
                    <a:pt x="5397" y="1580"/>
                  </a:cubicBezTo>
                  <a:cubicBezTo>
                    <a:pt x="4196" y="2200"/>
                    <a:pt x="2843" y="2378"/>
                    <a:pt x="1735" y="3300"/>
                  </a:cubicBezTo>
                  <a:cubicBezTo>
                    <a:pt x="771" y="4104"/>
                    <a:pt x="175" y="5198"/>
                    <a:pt x="326" y="6750"/>
                  </a:cubicBezTo>
                  <a:cubicBezTo>
                    <a:pt x="377" y="7278"/>
                    <a:pt x="499" y="7880"/>
                    <a:pt x="427" y="8326"/>
                  </a:cubicBezTo>
                  <a:cubicBezTo>
                    <a:pt x="1" y="11018"/>
                    <a:pt x="768" y="13463"/>
                    <a:pt x="1343" y="15933"/>
                  </a:cubicBezTo>
                  <a:cubicBezTo>
                    <a:pt x="1544" y="16800"/>
                    <a:pt x="2087" y="17736"/>
                    <a:pt x="2860" y="17825"/>
                  </a:cubicBezTo>
                  <a:cubicBezTo>
                    <a:pt x="3740" y="17927"/>
                    <a:pt x="4536" y="18543"/>
                    <a:pt x="5445" y="18543"/>
                  </a:cubicBezTo>
                  <a:cubicBezTo>
                    <a:pt x="5654" y="18543"/>
                    <a:pt x="5869" y="18510"/>
                    <a:pt x="6093" y="18432"/>
                  </a:cubicBezTo>
                  <a:cubicBezTo>
                    <a:pt x="6215" y="18389"/>
                    <a:pt x="6353" y="18371"/>
                    <a:pt x="6501" y="18371"/>
                  </a:cubicBezTo>
                  <a:cubicBezTo>
                    <a:pt x="6891" y="18371"/>
                    <a:pt x="7346" y="18494"/>
                    <a:pt x="7739" y="18589"/>
                  </a:cubicBezTo>
                  <a:cubicBezTo>
                    <a:pt x="9249" y="18953"/>
                    <a:pt x="10785" y="18825"/>
                    <a:pt x="12304" y="19015"/>
                  </a:cubicBezTo>
                  <a:cubicBezTo>
                    <a:pt x="12435" y="19031"/>
                    <a:pt x="12566" y="19037"/>
                    <a:pt x="12698" y="19037"/>
                  </a:cubicBezTo>
                  <a:cubicBezTo>
                    <a:pt x="13239" y="19037"/>
                    <a:pt x="13788" y="18929"/>
                    <a:pt x="14342" y="18929"/>
                  </a:cubicBezTo>
                  <a:cubicBezTo>
                    <a:pt x="14489" y="18929"/>
                    <a:pt x="14636" y="18936"/>
                    <a:pt x="14784" y="18956"/>
                  </a:cubicBezTo>
                  <a:cubicBezTo>
                    <a:pt x="15399" y="19037"/>
                    <a:pt x="16031" y="19142"/>
                    <a:pt x="16649" y="19142"/>
                  </a:cubicBezTo>
                  <a:cubicBezTo>
                    <a:pt x="16940" y="19142"/>
                    <a:pt x="17229" y="19118"/>
                    <a:pt x="17511" y="19058"/>
                  </a:cubicBezTo>
                  <a:cubicBezTo>
                    <a:pt x="18140" y="18925"/>
                    <a:pt x="18769" y="18881"/>
                    <a:pt x="19396" y="18881"/>
                  </a:cubicBezTo>
                  <a:cubicBezTo>
                    <a:pt x="20141" y="18881"/>
                    <a:pt x="20883" y="18943"/>
                    <a:pt x="21616" y="18992"/>
                  </a:cubicBezTo>
                  <a:cubicBezTo>
                    <a:pt x="23912" y="19142"/>
                    <a:pt x="26218" y="19170"/>
                    <a:pt x="28508" y="19197"/>
                  </a:cubicBezTo>
                  <a:cubicBezTo>
                    <a:pt x="28815" y="19200"/>
                    <a:pt x="29122" y="19202"/>
                    <a:pt x="29431" y="19202"/>
                  </a:cubicBezTo>
                  <a:cubicBezTo>
                    <a:pt x="30993" y="19202"/>
                    <a:pt x="32571" y="19153"/>
                    <a:pt x="34142" y="18996"/>
                  </a:cubicBezTo>
                  <a:cubicBezTo>
                    <a:pt x="36614" y="18749"/>
                    <a:pt x="39112" y="18806"/>
                    <a:pt x="41508" y="17873"/>
                  </a:cubicBezTo>
                  <a:cubicBezTo>
                    <a:pt x="42253" y="17584"/>
                    <a:pt x="43006" y="17620"/>
                    <a:pt x="43743" y="16831"/>
                  </a:cubicBezTo>
                  <a:cubicBezTo>
                    <a:pt x="45532" y="14917"/>
                    <a:pt x="45962" y="12346"/>
                    <a:pt x="46114" y="9798"/>
                  </a:cubicBezTo>
                  <a:cubicBezTo>
                    <a:pt x="46212" y="8177"/>
                    <a:pt x="46231" y="6424"/>
                    <a:pt x="45920" y="4720"/>
                  </a:cubicBezTo>
                  <a:cubicBezTo>
                    <a:pt x="45679" y="3395"/>
                    <a:pt x="45187" y="2266"/>
                    <a:pt x="44356" y="1709"/>
                  </a:cubicBezTo>
                  <a:cubicBezTo>
                    <a:pt x="43112" y="873"/>
                    <a:pt x="41631" y="964"/>
                    <a:pt x="40225" y="769"/>
                  </a:cubicBezTo>
                  <a:cubicBezTo>
                    <a:pt x="39153" y="621"/>
                    <a:pt x="38081" y="723"/>
                    <a:pt x="37011" y="499"/>
                  </a:cubicBezTo>
                  <a:cubicBezTo>
                    <a:pt x="35748" y="234"/>
                    <a:pt x="34453" y="138"/>
                    <a:pt x="33170" y="85"/>
                  </a:cubicBezTo>
                  <a:cubicBezTo>
                    <a:pt x="32701" y="66"/>
                    <a:pt x="32232" y="57"/>
                    <a:pt x="31763" y="57"/>
                  </a:cubicBezTo>
                  <a:cubicBezTo>
                    <a:pt x="30844" y="57"/>
                    <a:pt x="29924" y="90"/>
                    <a:pt x="29005" y="139"/>
                  </a:cubicBezTo>
                  <a:cubicBezTo>
                    <a:pt x="28704" y="155"/>
                    <a:pt x="28402" y="162"/>
                    <a:pt x="28101" y="162"/>
                  </a:cubicBezTo>
                  <a:cubicBezTo>
                    <a:pt x="26933" y="162"/>
                    <a:pt x="25768" y="65"/>
                    <a:pt x="24599" y="65"/>
                  </a:cubicBezTo>
                  <a:cubicBezTo>
                    <a:pt x="24403" y="65"/>
                    <a:pt x="24207" y="67"/>
                    <a:pt x="24010" y="74"/>
                  </a:cubicBezTo>
                  <a:cubicBezTo>
                    <a:pt x="23189" y="101"/>
                    <a:pt x="22364" y="121"/>
                    <a:pt x="21540" y="121"/>
                  </a:cubicBezTo>
                  <a:cubicBezTo>
                    <a:pt x="20803" y="121"/>
                    <a:pt x="20067" y="105"/>
                    <a:pt x="19334" y="64"/>
                  </a:cubicBezTo>
                  <a:cubicBezTo>
                    <a:pt x="18591" y="23"/>
                    <a:pt x="17844" y="1"/>
                    <a:pt x="17101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905;p33">
              <a:extLst>
                <a:ext uri="{FF2B5EF4-FFF2-40B4-BE49-F238E27FC236}">
                  <a16:creationId xmlns:a16="http://schemas.microsoft.com/office/drawing/2014/main" id="{8671AC94-8378-4B1F-1623-D999EB741020}"/>
                </a:ext>
              </a:extLst>
            </p:cNvPr>
            <p:cNvSpPr/>
            <p:nvPr/>
          </p:nvSpPr>
          <p:spPr>
            <a:xfrm>
              <a:off x="6550488" y="2469313"/>
              <a:ext cx="1089202" cy="357272"/>
            </a:xfrm>
            <a:custGeom>
              <a:avLst/>
              <a:gdLst/>
              <a:ahLst/>
              <a:cxnLst/>
              <a:rect l="l" t="t" r="r" b="b"/>
              <a:pathLst>
                <a:path w="46231" h="19203" extrusionOk="0">
                  <a:moveTo>
                    <a:pt x="15818" y="1484"/>
                  </a:moveTo>
                  <a:cubicBezTo>
                    <a:pt x="16163" y="1484"/>
                    <a:pt x="16509" y="1495"/>
                    <a:pt x="16856" y="1521"/>
                  </a:cubicBezTo>
                  <a:cubicBezTo>
                    <a:pt x="17915" y="1598"/>
                    <a:pt x="18973" y="1559"/>
                    <a:pt x="20037" y="1685"/>
                  </a:cubicBezTo>
                  <a:cubicBezTo>
                    <a:pt x="20125" y="1696"/>
                    <a:pt x="20212" y="1700"/>
                    <a:pt x="20301" y="1700"/>
                  </a:cubicBezTo>
                  <a:cubicBezTo>
                    <a:pt x="20801" y="1700"/>
                    <a:pt x="21315" y="1559"/>
                    <a:pt x="21830" y="1559"/>
                  </a:cubicBezTo>
                  <a:cubicBezTo>
                    <a:pt x="22003" y="1559"/>
                    <a:pt x="22176" y="1575"/>
                    <a:pt x="22349" y="1617"/>
                  </a:cubicBezTo>
                  <a:cubicBezTo>
                    <a:pt x="22642" y="1689"/>
                    <a:pt x="22935" y="1713"/>
                    <a:pt x="23228" y="1713"/>
                  </a:cubicBezTo>
                  <a:cubicBezTo>
                    <a:pt x="23813" y="1713"/>
                    <a:pt x="24398" y="1618"/>
                    <a:pt x="24986" y="1618"/>
                  </a:cubicBezTo>
                  <a:cubicBezTo>
                    <a:pt x="25103" y="1618"/>
                    <a:pt x="25221" y="1622"/>
                    <a:pt x="25339" y="1631"/>
                  </a:cubicBezTo>
                  <a:cubicBezTo>
                    <a:pt x="25456" y="1640"/>
                    <a:pt x="25574" y="1644"/>
                    <a:pt x="25692" y="1644"/>
                  </a:cubicBezTo>
                  <a:cubicBezTo>
                    <a:pt x="26141" y="1644"/>
                    <a:pt x="26597" y="1591"/>
                    <a:pt x="27053" y="1591"/>
                  </a:cubicBezTo>
                  <a:cubicBezTo>
                    <a:pt x="27294" y="1591"/>
                    <a:pt x="27535" y="1606"/>
                    <a:pt x="27775" y="1651"/>
                  </a:cubicBezTo>
                  <a:cubicBezTo>
                    <a:pt x="28289" y="1747"/>
                    <a:pt x="28803" y="1775"/>
                    <a:pt x="29318" y="1775"/>
                  </a:cubicBezTo>
                  <a:cubicBezTo>
                    <a:pt x="30014" y="1775"/>
                    <a:pt x="30711" y="1724"/>
                    <a:pt x="31407" y="1724"/>
                  </a:cubicBezTo>
                  <a:cubicBezTo>
                    <a:pt x="31523" y="1724"/>
                    <a:pt x="31638" y="1726"/>
                    <a:pt x="31754" y="1729"/>
                  </a:cubicBezTo>
                  <a:cubicBezTo>
                    <a:pt x="32663" y="1755"/>
                    <a:pt x="33566" y="1901"/>
                    <a:pt x="34481" y="1901"/>
                  </a:cubicBezTo>
                  <a:cubicBezTo>
                    <a:pt x="34678" y="1901"/>
                    <a:pt x="34876" y="1895"/>
                    <a:pt x="35074" y="1878"/>
                  </a:cubicBezTo>
                  <a:cubicBezTo>
                    <a:pt x="35207" y="1868"/>
                    <a:pt x="35340" y="1863"/>
                    <a:pt x="35473" y="1863"/>
                  </a:cubicBezTo>
                  <a:cubicBezTo>
                    <a:pt x="36282" y="1863"/>
                    <a:pt x="37107" y="2045"/>
                    <a:pt x="37924" y="2264"/>
                  </a:cubicBezTo>
                  <a:cubicBezTo>
                    <a:pt x="38377" y="2385"/>
                    <a:pt x="38856" y="2626"/>
                    <a:pt x="39359" y="2626"/>
                  </a:cubicBezTo>
                  <a:cubicBezTo>
                    <a:pt x="39560" y="2626"/>
                    <a:pt x="39765" y="2588"/>
                    <a:pt x="39974" y="2488"/>
                  </a:cubicBezTo>
                  <a:cubicBezTo>
                    <a:pt x="40118" y="2419"/>
                    <a:pt x="40265" y="2393"/>
                    <a:pt x="40414" y="2393"/>
                  </a:cubicBezTo>
                  <a:cubicBezTo>
                    <a:pt x="40846" y="2393"/>
                    <a:pt x="41292" y="2619"/>
                    <a:pt x="41713" y="2693"/>
                  </a:cubicBezTo>
                  <a:cubicBezTo>
                    <a:pt x="42449" y="2824"/>
                    <a:pt x="43260" y="2896"/>
                    <a:pt x="43915" y="3277"/>
                  </a:cubicBezTo>
                  <a:cubicBezTo>
                    <a:pt x="44425" y="3575"/>
                    <a:pt x="44804" y="4364"/>
                    <a:pt x="44993" y="5153"/>
                  </a:cubicBezTo>
                  <a:cubicBezTo>
                    <a:pt x="45209" y="6055"/>
                    <a:pt x="44979" y="6971"/>
                    <a:pt x="44937" y="7852"/>
                  </a:cubicBezTo>
                  <a:cubicBezTo>
                    <a:pt x="44853" y="9666"/>
                    <a:pt x="44580" y="11495"/>
                    <a:pt x="44187" y="13248"/>
                  </a:cubicBezTo>
                  <a:cubicBezTo>
                    <a:pt x="43916" y="14457"/>
                    <a:pt x="43330" y="15432"/>
                    <a:pt x="42200" y="15938"/>
                  </a:cubicBezTo>
                  <a:cubicBezTo>
                    <a:pt x="41363" y="16313"/>
                    <a:pt x="40447" y="16408"/>
                    <a:pt x="39666" y="16988"/>
                  </a:cubicBezTo>
                  <a:cubicBezTo>
                    <a:pt x="39598" y="17038"/>
                    <a:pt x="39520" y="17063"/>
                    <a:pt x="39436" y="17063"/>
                  </a:cubicBezTo>
                  <a:cubicBezTo>
                    <a:pt x="39319" y="17063"/>
                    <a:pt x="39190" y="17014"/>
                    <a:pt x="39061" y="16915"/>
                  </a:cubicBezTo>
                  <a:cubicBezTo>
                    <a:pt x="37849" y="17251"/>
                    <a:pt x="36533" y="16772"/>
                    <a:pt x="35321" y="17476"/>
                  </a:cubicBezTo>
                  <a:cubicBezTo>
                    <a:pt x="35261" y="17512"/>
                    <a:pt x="35180" y="17561"/>
                    <a:pt x="35120" y="17561"/>
                  </a:cubicBezTo>
                  <a:cubicBezTo>
                    <a:pt x="35107" y="17561"/>
                    <a:pt x="35094" y="17559"/>
                    <a:pt x="35083" y="17553"/>
                  </a:cubicBezTo>
                  <a:cubicBezTo>
                    <a:pt x="34733" y="17350"/>
                    <a:pt x="34376" y="17286"/>
                    <a:pt x="34018" y="17286"/>
                  </a:cubicBezTo>
                  <a:cubicBezTo>
                    <a:pt x="33400" y="17286"/>
                    <a:pt x="32775" y="17476"/>
                    <a:pt x="32157" y="17476"/>
                  </a:cubicBezTo>
                  <a:cubicBezTo>
                    <a:pt x="32090" y="17476"/>
                    <a:pt x="32022" y="17474"/>
                    <a:pt x="31955" y="17469"/>
                  </a:cubicBezTo>
                  <a:cubicBezTo>
                    <a:pt x="31495" y="17434"/>
                    <a:pt x="30993" y="17338"/>
                    <a:pt x="30487" y="17338"/>
                  </a:cubicBezTo>
                  <a:cubicBezTo>
                    <a:pt x="30132" y="17338"/>
                    <a:pt x="29774" y="17385"/>
                    <a:pt x="29427" y="17536"/>
                  </a:cubicBezTo>
                  <a:cubicBezTo>
                    <a:pt x="29258" y="17609"/>
                    <a:pt x="29085" y="17634"/>
                    <a:pt x="28911" y="17634"/>
                  </a:cubicBezTo>
                  <a:cubicBezTo>
                    <a:pt x="28547" y="17634"/>
                    <a:pt x="28177" y="17527"/>
                    <a:pt x="27821" y="17527"/>
                  </a:cubicBezTo>
                  <a:cubicBezTo>
                    <a:pt x="27800" y="17527"/>
                    <a:pt x="27780" y="17527"/>
                    <a:pt x="27759" y="17528"/>
                  </a:cubicBezTo>
                  <a:cubicBezTo>
                    <a:pt x="27577" y="17534"/>
                    <a:pt x="27396" y="17537"/>
                    <a:pt x="27214" y="17537"/>
                  </a:cubicBezTo>
                  <a:cubicBezTo>
                    <a:pt x="26419" y="17537"/>
                    <a:pt x="25629" y="17483"/>
                    <a:pt x="24836" y="17436"/>
                  </a:cubicBezTo>
                  <a:cubicBezTo>
                    <a:pt x="24031" y="17388"/>
                    <a:pt x="23220" y="17422"/>
                    <a:pt x="22416" y="17352"/>
                  </a:cubicBezTo>
                  <a:cubicBezTo>
                    <a:pt x="22013" y="17317"/>
                    <a:pt x="21611" y="17303"/>
                    <a:pt x="21210" y="17303"/>
                  </a:cubicBezTo>
                  <a:cubicBezTo>
                    <a:pt x="20462" y="17303"/>
                    <a:pt x="19715" y="17354"/>
                    <a:pt x="18966" y="17420"/>
                  </a:cubicBezTo>
                  <a:cubicBezTo>
                    <a:pt x="18822" y="17433"/>
                    <a:pt x="18678" y="17438"/>
                    <a:pt x="18533" y="17438"/>
                  </a:cubicBezTo>
                  <a:cubicBezTo>
                    <a:pt x="18019" y="17438"/>
                    <a:pt x="17502" y="17373"/>
                    <a:pt x="16987" y="17347"/>
                  </a:cubicBezTo>
                  <a:cubicBezTo>
                    <a:pt x="16836" y="17340"/>
                    <a:pt x="16685" y="17337"/>
                    <a:pt x="16535" y="17337"/>
                  </a:cubicBezTo>
                  <a:cubicBezTo>
                    <a:pt x="15546" y="17337"/>
                    <a:pt x="14558" y="17472"/>
                    <a:pt x="13575" y="17472"/>
                  </a:cubicBezTo>
                  <a:cubicBezTo>
                    <a:pt x="13547" y="17472"/>
                    <a:pt x="13519" y="17472"/>
                    <a:pt x="13491" y="17472"/>
                  </a:cubicBezTo>
                  <a:cubicBezTo>
                    <a:pt x="11503" y="17456"/>
                    <a:pt x="9518" y="17220"/>
                    <a:pt x="7533" y="17070"/>
                  </a:cubicBezTo>
                  <a:cubicBezTo>
                    <a:pt x="6368" y="16982"/>
                    <a:pt x="5203" y="16892"/>
                    <a:pt x="4039" y="16786"/>
                  </a:cubicBezTo>
                  <a:cubicBezTo>
                    <a:pt x="3347" y="16724"/>
                    <a:pt x="2059" y="15305"/>
                    <a:pt x="1949" y="14488"/>
                  </a:cubicBezTo>
                  <a:cubicBezTo>
                    <a:pt x="1611" y="11965"/>
                    <a:pt x="1392" y="9418"/>
                    <a:pt x="1513" y="6866"/>
                  </a:cubicBezTo>
                  <a:cubicBezTo>
                    <a:pt x="1609" y="4808"/>
                    <a:pt x="1933" y="4557"/>
                    <a:pt x="3280" y="3786"/>
                  </a:cubicBezTo>
                  <a:cubicBezTo>
                    <a:pt x="4262" y="3222"/>
                    <a:pt x="5354" y="3227"/>
                    <a:pt x="6295" y="2558"/>
                  </a:cubicBezTo>
                  <a:cubicBezTo>
                    <a:pt x="6643" y="2309"/>
                    <a:pt x="7121" y="2437"/>
                    <a:pt x="7538" y="2348"/>
                  </a:cubicBezTo>
                  <a:cubicBezTo>
                    <a:pt x="9078" y="2021"/>
                    <a:pt x="10649" y="1891"/>
                    <a:pt x="12213" y="1737"/>
                  </a:cubicBezTo>
                  <a:cubicBezTo>
                    <a:pt x="13418" y="1617"/>
                    <a:pt x="14614" y="1484"/>
                    <a:pt x="15818" y="1484"/>
                  </a:cubicBezTo>
                  <a:close/>
                  <a:moveTo>
                    <a:pt x="17101" y="1"/>
                  </a:moveTo>
                  <a:cubicBezTo>
                    <a:pt x="16480" y="1"/>
                    <a:pt x="15861" y="16"/>
                    <a:pt x="15249" y="49"/>
                  </a:cubicBezTo>
                  <a:cubicBezTo>
                    <a:pt x="14904" y="68"/>
                    <a:pt x="14556" y="71"/>
                    <a:pt x="14210" y="71"/>
                  </a:cubicBezTo>
                  <a:cubicBezTo>
                    <a:pt x="14003" y="71"/>
                    <a:pt x="13796" y="70"/>
                    <a:pt x="13590" y="70"/>
                  </a:cubicBezTo>
                  <a:cubicBezTo>
                    <a:pt x="12637" y="70"/>
                    <a:pt x="11719" y="97"/>
                    <a:pt x="10923" y="407"/>
                  </a:cubicBezTo>
                  <a:cubicBezTo>
                    <a:pt x="10626" y="407"/>
                    <a:pt x="10416" y="372"/>
                    <a:pt x="10255" y="372"/>
                  </a:cubicBezTo>
                  <a:cubicBezTo>
                    <a:pt x="10162" y="372"/>
                    <a:pt x="10085" y="384"/>
                    <a:pt x="10016" y="421"/>
                  </a:cubicBezTo>
                  <a:cubicBezTo>
                    <a:pt x="8543" y="1206"/>
                    <a:pt x="6895" y="807"/>
                    <a:pt x="5397" y="1580"/>
                  </a:cubicBezTo>
                  <a:cubicBezTo>
                    <a:pt x="4196" y="2200"/>
                    <a:pt x="2843" y="2378"/>
                    <a:pt x="1735" y="3300"/>
                  </a:cubicBezTo>
                  <a:cubicBezTo>
                    <a:pt x="771" y="4104"/>
                    <a:pt x="175" y="5198"/>
                    <a:pt x="326" y="6750"/>
                  </a:cubicBezTo>
                  <a:cubicBezTo>
                    <a:pt x="377" y="7278"/>
                    <a:pt x="499" y="7880"/>
                    <a:pt x="427" y="8326"/>
                  </a:cubicBezTo>
                  <a:cubicBezTo>
                    <a:pt x="1" y="11018"/>
                    <a:pt x="768" y="13463"/>
                    <a:pt x="1343" y="15933"/>
                  </a:cubicBezTo>
                  <a:cubicBezTo>
                    <a:pt x="1544" y="16800"/>
                    <a:pt x="2087" y="17736"/>
                    <a:pt x="2860" y="17825"/>
                  </a:cubicBezTo>
                  <a:cubicBezTo>
                    <a:pt x="3740" y="17927"/>
                    <a:pt x="4536" y="18543"/>
                    <a:pt x="5445" y="18543"/>
                  </a:cubicBezTo>
                  <a:cubicBezTo>
                    <a:pt x="5654" y="18543"/>
                    <a:pt x="5869" y="18510"/>
                    <a:pt x="6093" y="18432"/>
                  </a:cubicBezTo>
                  <a:cubicBezTo>
                    <a:pt x="6215" y="18389"/>
                    <a:pt x="6353" y="18371"/>
                    <a:pt x="6501" y="18371"/>
                  </a:cubicBezTo>
                  <a:cubicBezTo>
                    <a:pt x="6891" y="18371"/>
                    <a:pt x="7346" y="18494"/>
                    <a:pt x="7739" y="18589"/>
                  </a:cubicBezTo>
                  <a:cubicBezTo>
                    <a:pt x="9249" y="18953"/>
                    <a:pt x="10785" y="18825"/>
                    <a:pt x="12304" y="19015"/>
                  </a:cubicBezTo>
                  <a:cubicBezTo>
                    <a:pt x="12435" y="19031"/>
                    <a:pt x="12566" y="19037"/>
                    <a:pt x="12698" y="19037"/>
                  </a:cubicBezTo>
                  <a:cubicBezTo>
                    <a:pt x="13239" y="19037"/>
                    <a:pt x="13788" y="18929"/>
                    <a:pt x="14342" y="18929"/>
                  </a:cubicBezTo>
                  <a:cubicBezTo>
                    <a:pt x="14489" y="18929"/>
                    <a:pt x="14636" y="18936"/>
                    <a:pt x="14784" y="18956"/>
                  </a:cubicBezTo>
                  <a:cubicBezTo>
                    <a:pt x="15399" y="19037"/>
                    <a:pt x="16031" y="19142"/>
                    <a:pt x="16649" y="19142"/>
                  </a:cubicBezTo>
                  <a:cubicBezTo>
                    <a:pt x="16940" y="19142"/>
                    <a:pt x="17229" y="19118"/>
                    <a:pt x="17511" y="19058"/>
                  </a:cubicBezTo>
                  <a:cubicBezTo>
                    <a:pt x="18140" y="18925"/>
                    <a:pt x="18769" y="18881"/>
                    <a:pt x="19396" y="18881"/>
                  </a:cubicBezTo>
                  <a:cubicBezTo>
                    <a:pt x="20141" y="18881"/>
                    <a:pt x="20883" y="18943"/>
                    <a:pt x="21616" y="18992"/>
                  </a:cubicBezTo>
                  <a:cubicBezTo>
                    <a:pt x="23912" y="19142"/>
                    <a:pt x="26218" y="19170"/>
                    <a:pt x="28508" y="19197"/>
                  </a:cubicBezTo>
                  <a:cubicBezTo>
                    <a:pt x="28815" y="19200"/>
                    <a:pt x="29122" y="19202"/>
                    <a:pt x="29431" y="19202"/>
                  </a:cubicBezTo>
                  <a:cubicBezTo>
                    <a:pt x="30993" y="19202"/>
                    <a:pt x="32571" y="19153"/>
                    <a:pt x="34142" y="18996"/>
                  </a:cubicBezTo>
                  <a:cubicBezTo>
                    <a:pt x="36614" y="18749"/>
                    <a:pt x="39112" y="18806"/>
                    <a:pt x="41508" y="17873"/>
                  </a:cubicBezTo>
                  <a:cubicBezTo>
                    <a:pt x="42253" y="17584"/>
                    <a:pt x="43006" y="17620"/>
                    <a:pt x="43743" y="16831"/>
                  </a:cubicBezTo>
                  <a:cubicBezTo>
                    <a:pt x="45532" y="14917"/>
                    <a:pt x="45962" y="12346"/>
                    <a:pt x="46114" y="9798"/>
                  </a:cubicBezTo>
                  <a:cubicBezTo>
                    <a:pt x="46212" y="8177"/>
                    <a:pt x="46231" y="6424"/>
                    <a:pt x="45920" y="4720"/>
                  </a:cubicBezTo>
                  <a:cubicBezTo>
                    <a:pt x="45679" y="3395"/>
                    <a:pt x="45187" y="2266"/>
                    <a:pt x="44356" y="1709"/>
                  </a:cubicBezTo>
                  <a:cubicBezTo>
                    <a:pt x="43112" y="873"/>
                    <a:pt x="41631" y="964"/>
                    <a:pt x="40225" y="769"/>
                  </a:cubicBezTo>
                  <a:cubicBezTo>
                    <a:pt x="39153" y="621"/>
                    <a:pt x="38081" y="723"/>
                    <a:pt x="37011" y="499"/>
                  </a:cubicBezTo>
                  <a:cubicBezTo>
                    <a:pt x="35748" y="234"/>
                    <a:pt x="34453" y="138"/>
                    <a:pt x="33170" y="85"/>
                  </a:cubicBezTo>
                  <a:cubicBezTo>
                    <a:pt x="32701" y="66"/>
                    <a:pt x="32232" y="57"/>
                    <a:pt x="31763" y="57"/>
                  </a:cubicBezTo>
                  <a:cubicBezTo>
                    <a:pt x="30844" y="57"/>
                    <a:pt x="29924" y="90"/>
                    <a:pt x="29005" y="139"/>
                  </a:cubicBezTo>
                  <a:cubicBezTo>
                    <a:pt x="28704" y="155"/>
                    <a:pt x="28402" y="162"/>
                    <a:pt x="28101" y="162"/>
                  </a:cubicBezTo>
                  <a:cubicBezTo>
                    <a:pt x="26933" y="162"/>
                    <a:pt x="25768" y="65"/>
                    <a:pt x="24599" y="65"/>
                  </a:cubicBezTo>
                  <a:cubicBezTo>
                    <a:pt x="24403" y="65"/>
                    <a:pt x="24207" y="67"/>
                    <a:pt x="24010" y="74"/>
                  </a:cubicBezTo>
                  <a:cubicBezTo>
                    <a:pt x="23189" y="101"/>
                    <a:pt x="22364" y="121"/>
                    <a:pt x="21540" y="121"/>
                  </a:cubicBezTo>
                  <a:cubicBezTo>
                    <a:pt x="20803" y="121"/>
                    <a:pt x="20067" y="105"/>
                    <a:pt x="19334" y="64"/>
                  </a:cubicBezTo>
                  <a:cubicBezTo>
                    <a:pt x="18591" y="23"/>
                    <a:pt x="17844" y="1"/>
                    <a:pt x="171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5" name="Google Shape;906;p33">
            <a:extLst>
              <a:ext uri="{FF2B5EF4-FFF2-40B4-BE49-F238E27FC236}">
                <a16:creationId xmlns:a16="http://schemas.microsoft.com/office/drawing/2014/main" id="{F3ECD848-34F0-D466-EC5C-379E9F669C90}"/>
              </a:ext>
            </a:extLst>
          </p:cNvPr>
          <p:cNvGrpSpPr/>
          <p:nvPr/>
        </p:nvGrpSpPr>
        <p:grpSpPr>
          <a:xfrm>
            <a:off x="8697438" y="1937239"/>
            <a:ext cx="1314487" cy="1229309"/>
            <a:chOff x="6523078" y="1452929"/>
            <a:chExt cx="985865" cy="921982"/>
          </a:xfrm>
        </p:grpSpPr>
        <p:grpSp>
          <p:nvGrpSpPr>
            <p:cNvPr id="6" name="Google Shape;907;p33">
              <a:extLst>
                <a:ext uri="{FF2B5EF4-FFF2-40B4-BE49-F238E27FC236}">
                  <a16:creationId xmlns:a16="http://schemas.microsoft.com/office/drawing/2014/main" id="{411D05E2-8986-5A39-0621-EB91BC9B3B98}"/>
                </a:ext>
              </a:extLst>
            </p:cNvPr>
            <p:cNvGrpSpPr/>
            <p:nvPr/>
          </p:nvGrpSpPr>
          <p:grpSpPr>
            <a:xfrm>
              <a:off x="6523078" y="1452929"/>
              <a:ext cx="985865" cy="921982"/>
              <a:chOff x="6523078" y="1452929"/>
              <a:chExt cx="985865" cy="921982"/>
            </a:xfrm>
          </p:grpSpPr>
          <p:sp>
            <p:nvSpPr>
              <p:cNvPr id="16" name="Google Shape;908;p33">
                <a:extLst>
                  <a:ext uri="{FF2B5EF4-FFF2-40B4-BE49-F238E27FC236}">
                    <a16:creationId xmlns:a16="http://schemas.microsoft.com/office/drawing/2014/main" id="{65D4D790-3D7E-ED9C-8080-9A109C8D333C}"/>
                  </a:ext>
                </a:extLst>
              </p:cNvPr>
              <p:cNvSpPr/>
              <p:nvPr/>
            </p:nvSpPr>
            <p:spPr>
              <a:xfrm>
                <a:off x="6523078" y="1452929"/>
                <a:ext cx="985865" cy="921982"/>
              </a:xfrm>
              <a:custGeom>
                <a:avLst/>
                <a:gdLst/>
                <a:ahLst/>
                <a:cxnLst/>
                <a:rect l="l" t="t" r="r" b="b"/>
                <a:pathLst>
                  <a:path w="76158" h="71223" extrusionOk="0">
                    <a:moveTo>
                      <a:pt x="41650" y="0"/>
                    </a:moveTo>
                    <a:cubicBezTo>
                      <a:pt x="41179" y="0"/>
                      <a:pt x="40707" y="11"/>
                      <a:pt x="40237" y="21"/>
                    </a:cubicBezTo>
                    <a:cubicBezTo>
                      <a:pt x="39263" y="41"/>
                      <a:pt x="38264" y="61"/>
                      <a:pt x="37330" y="295"/>
                    </a:cubicBezTo>
                    <a:cubicBezTo>
                      <a:pt x="36644" y="464"/>
                      <a:pt x="35869" y="648"/>
                      <a:pt x="35259" y="670"/>
                    </a:cubicBezTo>
                    <a:cubicBezTo>
                      <a:pt x="34444" y="698"/>
                      <a:pt x="33657" y="981"/>
                      <a:pt x="33087" y="1250"/>
                    </a:cubicBezTo>
                    <a:cubicBezTo>
                      <a:pt x="32107" y="1715"/>
                      <a:pt x="31043" y="1832"/>
                      <a:pt x="30063" y="2289"/>
                    </a:cubicBezTo>
                    <a:cubicBezTo>
                      <a:pt x="28473" y="3030"/>
                      <a:pt x="26804" y="3642"/>
                      <a:pt x="25389" y="4669"/>
                    </a:cubicBezTo>
                    <a:cubicBezTo>
                      <a:pt x="23592" y="5973"/>
                      <a:pt x="21750" y="7186"/>
                      <a:pt x="20260" y="8953"/>
                    </a:cubicBezTo>
                    <a:cubicBezTo>
                      <a:pt x="19091" y="10336"/>
                      <a:pt x="17945" y="11775"/>
                      <a:pt x="16714" y="13127"/>
                    </a:cubicBezTo>
                    <a:cubicBezTo>
                      <a:pt x="15254" y="14734"/>
                      <a:pt x="14165" y="16669"/>
                      <a:pt x="13046" y="18561"/>
                    </a:cubicBezTo>
                    <a:cubicBezTo>
                      <a:pt x="11919" y="20468"/>
                      <a:pt x="11288" y="22518"/>
                      <a:pt x="10747" y="24625"/>
                    </a:cubicBezTo>
                    <a:cubicBezTo>
                      <a:pt x="10571" y="25314"/>
                      <a:pt x="10396" y="26004"/>
                      <a:pt x="10220" y="26695"/>
                    </a:cubicBezTo>
                    <a:cubicBezTo>
                      <a:pt x="10146" y="26984"/>
                      <a:pt x="10057" y="27130"/>
                      <a:pt x="9804" y="27130"/>
                    </a:cubicBezTo>
                    <a:cubicBezTo>
                      <a:pt x="9726" y="27130"/>
                      <a:pt x="9633" y="27116"/>
                      <a:pt x="9520" y="27089"/>
                    </a:cubicBezTo>
                    <a:cubicBezTo>
                      <a:pt x="8330" y="26796"/>
                      <a:pt x="7273" y="26143"/>
                      <a:pt x="6108" y="25846"/>
                    </a:cubicBezTo>
                    <a:cubicBezTo>
                      <a:pt x="4802" y="25513"/>
                      <a:pt x="3582" y="24953"/>
                      <a:pt x="2285" y="24593"/>
                    </a:cubicBezTo>
                    <a:cubicBezTo>
                      <a:pt x="1923" y="24494"/>
                      <a:pt x="1620" y="24437"/>
                      <a:pt x="1366" y="24437"/>
                    </a:cubicBezTo>
                    <a:cubicBezTo>
                      <a:pt x="728" y="24437"/>
                      <a:pt x="409" y="24795"/>
                      <a:pt x="296" y="25724"/>
                    </a:cubicBezTo>
                    <a:cubicBezTo>
                      <a:pt x="83" y="27467"/>
                      <a:pt x="1" y="29217"/>
                      <a:pt x="83" y="30971"/>
                    </a:cubicBezTo>
                    <a:cubicBezTo>
                      <a:pt x="161" y="32581"/>
                      <a:pt x="346" y="34167"/>
                      <a:pt x="783" y="35732"/>
                    </a:cubicBezTo>
                    <a:cubicBezTo>
                      <a:pt x="1088" y="36822"/>
                      <a:pt x="1193" y="37972"/>
                      <a:pt x="1581" y="39043"/>
                    </a:cubicBezTo>
                    <a:cubicBezTo>
                      <a:pt x="2243" y="40870"/>
                      <a:pt x="2916" y="42691"/>
                      <a:pt x="3638" y="44494"/>
                    </a:cubicBezTo>
                    <a:cubicBezTo>
                      <a:pt x="4025" y="45463"/>
                      <a:pt x="4406" y="46472"/>
                      <a:pt x="5005" y="47308"/>
                    </a:cubicBezTo>
                    <a:cubicBezTo>
                      <a:pt x="5561" y="48086"/>
                      <a:pt x="6065" y="48909"/>
                      <a:pt x="6525" y="49718"/>
                    </a:cubicBezTo>
                    <a:cubicBezTo>
                      <a:pt x="7180" y="50866"/>
                      <a:pt x="7917" y="51941"/>
                      <a:pt x="8689" y="52997"/>
                    </a:cubicBezTo>
                    <a:cubicBezTo>
                      <a:pt x="9335" y="53881"/>
                      <a:pt x="10112" y="54670"/>
                      <a:pt x="10760" y="55553"/>
                    </a:cubicBezTo>
                    <a:cubicBezTo>
                      <a:pt x="11271" y="56252"/>
                      <a:pt x="11887" y="56837"/>
                      <a:pt x="12474" y="57459"/>
                    </a:cubicBezTo>
                    <a:cubicBezTo>
                      <a:pt x="13021" y="58039"/>
                      <a:pt x="13809" y="58403"/>
                      <a:pt x="14100" y="59226"/>
                    </a:cubicBezTo>
                    <a:cubicBezTo>
                      <a:pt x="14135" y="59324"/>
                      <a:pt x="14291" y="59417"/>
                      <a:pt x="14408" y="59442"/>
                    </a:cubicBezTo>
                    <a:cubicBezTo>
                      <a:pt x="14935" y="59559"/>
                      <a:pt x="15257" y="59987"/>
                      <a:pt x="15658" y="60279"/>
                    </a:cubicBezTo>
                    <a:cubicBezTo>
                      <a:pt x="16584" y="60951"/>
                      <a:pt x="17220" y="61950"/>
                      <a:pt x="18264" y="62519"/>
                    </a:cubicBezTo>
                    <a:cubicBezTo>
                      <a:pt x="19454" y="63168"/>
                      <a:pt x="20498" y="64062"/>
                      <a:pt x="21574" y="64871"/>
                    </a:cubicBezTo>
                    <a:cubicBezTo>
                      <a:pt x="22995" y="65938"/>
                      <a:pt x="24577" y="66628"/>
                      <a:pt x="26162" y="67315"/>
                    </a:cubicBezTo>
                    <a:cubicBezTo>
                      <a:pt x="26670" y="67536"/>
                      <a:pt x="27055" y="67884"/>
                      <a:pt x="27528" y="68115"/>
                    </a:cubicBezTo>
                    <a:cubicBezTo>
                      <a:pt x="28680" y="68675"/>
                      <a:pt x="29945" y="68919"/>
                      <a:pt x="31152" y="69311"/>
                    </a:cubicBezTo>
                    <a:cubicBezTo>
                      <a:pt x="32775" y="69838"/>
                      <a:pt x="34396" y="70412"/>
                      <a:pt x="36082" y="70745"/>
                    </a:cubicBezTo>
                    <a:cubicBezTo>
                      <a:pt x="36490" y="70828"/>
                      <a:pt x="36902" y="70884"/>
                      <a:pt x="37317" y="70910"/>
                    </a:cubicBezTo>
                    <a:cubicBezTo>
                      <a:pt x="38025" y="70956"/>
                      <a:pt x="38723" y="71086"/>
                      <a:pt x="39439" y="71086"/>
                    </a:cubicBezTo>
                    <a:cubicBezTo>
                      <a:pt x="39556" y="71086"/>
                      <a:pt x="39673" y="71083"/>
                      <a:pt x="39791" y="71075"/>
                    </a:cubicBezTo>
                    <a:cubicBezTo>
                      <a:pt x="39827" y="71073"/>
                      <a:pt x="39864" y="71072"/>
                      <a:pt x="39901" y="71072"/>
                    </a:cubicBezTo>
                    <a:cubicBezTo>
                      <a:pt x="40342" y="71072"/>
                      <a:pt x="40807" y="71223"/>
                      <a:pt x="41236" y="71223"/>
                    </a:cubicBezTo>
                    <a:cubicBezTo>
                      <a:pt x="41351" y="71223"/>
                      <a:pt x="41464" y="71212"/>
                      <a:pt x="41573" y="71184"/>
                    </a:cubicBezTo>
                    <a:cubicBezTo>
                      <a:pt x="42074" y="71056"/>
                      <a:pt x="42575" y="71006"/>
                      <a:pt x="43070" y="71006"/>
                    </a:cubicBezTo>
                    <a:cubicBezTo>
                      <a:pt x="43529" y="71006"/>
                      <a:pt x="43983" y="71049"/>
                      <a:pt x="44426" y="71111"/>
                    </a:cubicBezTo>
                    <a:cubicBezTo>
                      <a:pt x="44512" y="71123"/>
                      <a:pt x="44586" y="71129"/>
                      <a:pt x="44652" y="71129"/>
                    </a:cubicBezTo>
                    <a:cubicBezTo>
                      <a:pt x="44997" y="71129"/>
                      <a:pt x="45093" y="70967"/>
                      <a:pt x="45203" y="70720"/>
                    </a:cubicBezTo>
                    <a:cubicBezTo>
                      <a:pt x="45214" y="70717"/>
                      <a:pt x="45224" y="70716"/>
                      <a:pt x="45234" y="70716"/>
                    </a:cubicBezTo>
                    <a:cubicBezTo>
                      <a:pt x="45392" y="70716"/>
                      <a:pt x="45341" y="71136"/>
                      <a:pt x="45478" y="71136"/>
                    </a:cubicBezTo>
                    <a:cubicBezTo>
                      <a:pt x="45531" y="71136"/>
                      <a:pt x="45612" y="71073"/>
                      <a:pt x="45744" y="70899"/>
                    </a:cubicBezTo>
                    <a:cubicBezTo>
                      <a:pt x="45840" y="70773"/>
                      <a:pt x="45990" y="70670"/>
                      <a:pt x="46154" y="70670"/>
                    </a:cubicBezTo>
                    <a:cubicBezTo>
                      <a:pt x="46269" y="70670"/>
                      <a:pt x="46391" y="70720"/>
                      <a:pt x="46508" y="70848"/>
                    </a:cubicBezTo>
                    <a:cubicBezTo>
                      <a:pt x="46596" y="70946"/>
                      <a:pt x="46716" y="71015"/>
                      <a:pt x="46834" y="71015"/>
                    </a:cubicBezTo>
                    <a:cubicBezTo>
                      <a:pt x="46893" y="71015"/>
                      <a:pt x="46951" y="70998"/>
                      <a:pt x="47006" y="70960"/>
                    </a:cubicBezTo>
                    <a:cubicBezTo>
                      <a:pt x="47562" y="70563"/>
                      <a:pt x="48253" y="70674"/>
                      <a:pt x="48840" y="70459"/>
                    </a:cubicBezTo>
                    <a:cubicBezTo>
                      <a:pt x="50081" y="70002"/>
                      <a:pt x="51526" y="70129"/>
                      <a:pt x="52598" y="69177"/>
                    </a:cubicBezTo>
                    <a:cubicBezTo>
                      <a:pt x="52607" y="69169"/>
                      <a:pt x="52623" y="69166"/>
                      <a:pt x="52643" y="69166"/>
                    </a:cubicBezTo>
                    <a:cubicBezTo>
                      <a:pt x="52697" y="69166"/>
                      <a:pt x="52778" y="69192"/>
                      <a:pt x="52813" y="69224"/>
                    </a:cubicBezTo>
                    <a:cubicBezTo>
                      <a:pt x="52922" y="69331"/>
                      <a:pt x="53022" y="69371"/>
                      <a:pt x="53116" y="69371"/>
                    </a:cubicBezTo>
                    <a:cubicBezTo>
                      <a:pt x="53315" y="69371"/>
                      <a:pt x="53484" y="69192"/>
                      <a:pt x="53651" y="69093"/>
                    </a:cubicBezTo>
                    <a:cubicBezTo>
                      <a:pt x="53956" y="68913"/>
                      <a:pt x="54207" y="68735"/>
                      <a:pt x="54608" y="68735"/>
                    </a:cubicBezTo>
                    <a:cubicBezTo>
                      <a:pt x="54623" y="68735"/>
                      <a:pt x="54638" y="68735"/>
                      <a:pt x="54653" y="68735"/>
                    </a:cubicBezTo>
                    <a:cubicBezTo>
                      <a:pt x="54715" y="68738"/>
                      <a:pt x="54799" y="68744"/>
                      <a:pt x="54891" y="68744"/>
                    </a:cubicBezTo>
                    <a:cubicBezTo>
                      <a:pt x="55181" y="68744"/>
                      <a:pt x="55546" y="68682"/>
                      <a:pt x="55502" y="68235"/>
                    </a:cubicBezTo>
                    <a:cubicBezTo>
                      <a:pt x="55474" y="67948"/>
                      <a:pt x="55519" y="67887"/>
                      <a:pt x="55645" y="67887"/>
                    </a:cubicBezTo>
                    <a:cubicBezTo>
                      <a:pt x="55703" y="67887"/>
                      <a:pt x="55777" y="67900"/>
                      <a:pt x="55869" y="67909"/>
                    </a:cubicBezTo>
                    <a:cubicBezTo>
                      <a:pt x="55894" y="67912"/>
                      <a:pt x="55918" y="67913"/>
                      <a:pt x="55942" y="67913"/>
                    </a:cubicBezTo>
                    <a:cubicBezTo>
                      <a:pt x="56185" y="67913"/>
                      <a:pt x="56419" y="67793"/>
                      <a:pt x="56657" y="67699"/>
                    </a:cubicBezTo>
                    <a:cubicBezTo>
                      <a:pt x="57036" y="67552"/>
                      <a:pt x="57332" y="67177"/>
                      <a:pt x="57640" y="67110"/>
                    </a:cubicBezTo>
                    <a:cubicBezTo>
                      <a:pt x="58617" y="66898"/>
                      <a:pt x="59216" y="66128"/>
                      <a:pt x="60014" y="65671"/>
                    </a:cubicBezTo>
                    <a:cubicBezTo>
                      <a:pt x="60584" y="65344"/>
                      <a:pt x="61289" y="64994"/>
                      <a:pt x="61473" y="64210"/>
                    </a:cubicBezTo>
                    <a:cubicBezTo>
                      <a:pt x="61511" y="64217"/>
                      <a:pt x="61546" y="64220"/>
                      <a:pt x="61578" y="64220"/>
                    </a:cubicBezTo>
                    <a:cubicBezTo>
                      <a:pt x="62062" y="64220"/>
                      <a:pt x="61849" y="63496"/>
                      <a:pt x="62123" y="63496"/>
                    </a:cubicBezTo>
                    <a:cubicBezTo>
                      <a:pt x="62124" y="63496"/>
                      <a:pt x="62125" y="63496"/>
                      <a:pt x="62126" y="63496"/>
                    </a:cubicBezTo>
                    <a:cubicBezTo>
                      <a:pt x="62138" y="63496"/>
                      <a:pt x="62151" y="63497"/>
                      <a:pt x="62163" y="63497"/>
                    </a:cubicBezTo>
                    <a:cubicBezTo>
                      <a:pt x="63038" y="63497"/>
                      <a:pt x="63382" y="62782"/>
                      <a:pt x="63867" y="62301"/>
                    </a:cubicBezTo>
                    <a:cubicBezTo>
                      <a:pt x="64478" y="61693"/>
                      <a:pt x="65265" y="61205"/>
                      <a:pt x="65650" y="60427"/>
                    </a:cubicBezTo>
                    <a:cubicBezTo>
                      <a:pt x="66021" y="59676"/>
                      <a:pt x="66673" y="59165"/>
                      <a:pt x="67151" y="58521"/>
                    </a:cubicBezTo>
                    <a:cubicBezTo>
                      <a:pt x="67921" y="57484"/>
                      <a:pt x="68943" y="56571"/>
                      <a:pt x="69581" y="55460"/>
                    </a:cubicBezTo>
                    <a:cubicBezTo>
                      <a:pt x="70474" y="53906"/>
                      <a:pt x="71398" y="52363"/>
                      <a:pt x="72034" y="50639"/>
                    </a:cubicBezTo>
                    <a:cubicBezTo>
                      <a:pt x="72543" y="49259"/>
                      <a:pt x="73145" y="47889"/>
                      <a:pt x="73695" y="46512"/>
                    </a:cubicBezTo>
                    <a:cubicBezTo>
                      <a:pt x="74223" y="45193"/>
                      <a:pt x="74893" y="43883"/>
                      <a:pt x="75114" y="42508"/>
                    </a:cubicBezTo>
                    <a:cubicBezTo>
                      <a:pt x="75298" y="41371"/>
                      <a:pt x="75595" y="40249"/>
                      <a:pt x="75798" y="39121"/>
                    </a:cubicBezTo>
                    <a:cubicBezTo>
                      <a:pt x="76074" y="37595"/>
                      <a:pt x="75884" y="36082"/>
                      <a:pt x="76068" y="34577"/>
                    </a:cubicBezTo>
                    <a:cubicBezTo>
                      <a:pt x="76158" y="33828"/>
                      <a:pt x="75867" y="33134"/>
                      <a:pt x="75856" y="32410"/>
                    </a:cubicBezTo>
                    <a:cubicBezTo>
                      <a:pt x="75836" y="31068"/>
                      <a:pt x="75604" y="29744"/>
                      <a:pt x="75298" y="28462"/>
                    </a:cubicBezTo>
                    <a:cubicBezTo>
                      <a:pt x="74988" y="27171"/>
                      <a:pt x="74752" y="25853"/>
                      <a:pt x="74350" y="24589"/>
                    </a:cubicBezTo>
                    <a:cubicBezTo>
                      <a:pt x="73978" y="23413"/>
                      <a:pt x="73481" y="22276"/>
                      <a:pt x="72977" y="21143"/>
                    </a:cubicBezTo>
                    <a:cubicBezTo>
                      <a:pt x="72693" y="20508"/>
                      <a:pt x="72110" y="19995"/>
                      <a:pt x="72188" y="19183"/>
                    </a:cubicBezTo>
                    <a:cubicBezTo>
                      <a:pt x="72213" y="18920"/>
                      <a:pt x="71950" y="18612"/>
                      <a:pt x="71777" y="18352"/>
                    </a:cubicBezTo>
                    <a:cubicBezTo>
                      <a:pt x="71111" y="17357"/>
                      <a:pt x="70304" y="16433"/>
                      <a:pt x="69786" y="15369"/>
                    </a:cubicBezTo>
                    <a:cubicBezTo>
                      <a:pt x="69142" y="14042"/>
                      <a:pt x="68162" y="12954"/>
                      <a:pt x="67334" y="11785"/>
                    </a:cubicBezTo>
                    <a:cubicBezTo>
                      <a:pt x="66396" y="10456"/>
                      <a:pt x="64858" y="9602"/>
                      <a:pt x="63746" y="8361"/>
                    </a:cubicBezTo>
                    <a:cubicBezTo>
                      <a:pt x="63335" y="7903"/>
                      <a:pt x="62765" y="7619"/>
                      <a:pt x="62307" y="7195"/>
                    </a:cubicBezTo>
                    <a:cubicBezTo>
                      <a:pt x="61927" y="6845"/>
                      <a:pt x="61160" y="6578"/>
                      <a:pt x="60819" y="6243"/>
                    </a:cubicBezTo>
                    <a:cubicBezTo>
                      <a:pt x="59636" y="5078"/>
                      <a:pt x="58094" y="4624"/>
                      <a:pt x="56705" y="3936"/>
                    </a:cubicBezTo>
                    <a:cubicBezTo>
                      <a:pt x="55585" y="3381"/>
                      <a:pt x="54488" y="2711"/>
                      <a:pt x="53228" y="2386"/>
                    </a:cubicBezTo>
                    <a:cubicBezTo>
                      <a:pt x="52057" y="2084"/>
                      <a:pt x="50983" y="1455"/>
                      <a:pt x="49785" y="1160"/>
                    </a:cubicBezTo>
                    <a:cubicBezTo>
                      <a:pt x="47813" y="673"/>
                      <a:pt x="45814" y="357"/>
                      <a:pt x="43806" y="111"/>
                    </a:cubicBezTo>
                    <a:cubicBezTo>
                      <a:pt x="43094" y="25"/>
                      <a:pt x="42373" y="0"/>
                      <a:pt x="41650" y="0"/>
                    </a:cubicBezTo>
                    <a:close/>
                  </a:path>
                </a:pathLst>
              </a:custGeom>
              <a:solidFill>
                <a:srgbClr val="FED58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909;p33">
                <a:extLst>
                  <a:ext uri="{FF2B5EF4-FFF2-40B4-BE49-F238E27FC236}">
                    <a16:creationId xmlns:a16="http://schemas.microsoft.com/office/drawing/2014/main" id="{97F6E0A0-10CF-EE4C-9AE7-44A63F3D084D}"/>
                  </a:ext>
                </a:extLst>
              </p:cNvPr>
              <p:cNvSpPr/>
              <p:nvPr/>
            </p:nvSpPr>
            <p:spPr>
              <a:xfrm>
                <a:off x="6523078" y="1452929"/>
                <a:ext cx="985865" cy="921982"/>
              </a:xfrm>
              <a:custGeom>
                <a:avLst/>
                <a:gdLst/>
                <a:ahLst/>
                <a:cxnLst/>
                <a:rect l="l" t="t" r="r" b="b"/>
                <a:pathLst>
                  <a:path w="76158" h="71223" extrusionOk="0">
                    <a:moveTo>
                      <a:pt x="40034" y="1726"/>
                    </a:moveTo>
                    <a:cubicBezTo>
                      <a:pt x="40288" y="1726"/>
                      <a:pt x="40541" y="1767"/>
                      <a:pt x="40789" y="1894"/>
                    </a:cubicBezTo>
                    <a:cubicBezTo>
                      <a:pt x="40804" y="1902"/>
                      <a:pt x="40823" y="1905"/>
                      <a:pt x="40842" y="1905"/>
                    </a:cubicBezTo>
                    <a:cubicBezTo>
                      <a:pt x="40876" y="1905"/>
                      <a:pt x="40913" y="1897"/>
                      <a:pt x="40945" y="1891"/>
                    </a:cubicBezTo>
                    <a:cubicBezTo>
                      <a:pt x="41491" y="1787"/>
                      <a:pt x="42034" y="1745"/>
                      <a:pt x="42575" y="1745"/>
                    </a:cubicBezTo>
                    <a:cubicBezTo>
                      <a:pt x="44188" y="1745"/>
                      <a:pt x="45782" y="2112"/>
                      <a:pt x="47384" y="2260"/>
                    </a:cubicBezTo>
                    <a:cubicBezTo>
                      <a:pt x="48609" y="2373"/>
                      <a:pt x="49866" y="2409"/>
                      <a:pt x="51031" y="2902"/>
                    </a:cubicBezTo>
                    <a:cubicBezTo>
                      <a:pt x="52484" y="3518"/>
                      <a:pt x="53928" y="4156"/>
                      <a:pt x="55387" y="4756"/>
                    </a:cubicBezTo>
                    <a:cubicBezTo>
                      <a:pt x="56635" y="5270"/>
                      <a:pt x="57814" y="5937"/>
                      <a:pt x="58917" y="6676"/>
                    </a:cubicBezTo>
                    <a:cubicBezTo>
                      <a:pt x="60146" y="7502"/>
                      <a:pt x="61341" y="8412"/>
                      <a:pt x="62428" y="9445"/>
                    </a:cubicBezTo>
                    <a:cubicBezTo>
                      <a:pt x="63027" y="10016"/>
                      <a:pt x="63730" y="10482"/>
                      <a:pt x="64301" y="11078"/>
                    </a:cubicBezTo>
                    <a:cubicBezTo>
                      <a:pt x="65337" y="12158"/>
                      <a:pt x="66443" y="13209"/>
                      <a:pt x="67281" y="14435"/>
                    </a:cubicBezTo>
                    <a:cubicBezTo>
                      <a:pt x="68624" y="16398"/>
                      <a:pt x="70063" y="18303"/>
                      <a:pt x="70918" y="20594"/>
                    </a:cubicBezTo>
                    <a:cubicBezTo>
                      <a:pt x="71440" y="21992"/>
                      <a:pt x="72042" y="23392"/>
                      <a:pt x="72482" y="24803"/>
                    </a:cubicBezTo>
                    <a:cubicBezTo>
                      <a:pt x="72922" y="26208"/>
                      <a:pt x="73543" y="27555"/>
                      <a:pt x="73747" y="29091"/>
                    </a:cubicBezTo>
                    <a:cubicBezTo>
                      <a:pt x="73975" y="30808"/>
                      <a:pt x="74079" y="32515"/>
                      <a:pt x="74118" y="34229"/>
                    </a:cubicBezTo>
                    <a:cubicBezTo>
                      <a:pt x="74132" y="34870"/>
                      <a:pt x="74380" y="35579"/>
                      <a:pt x="73902" y="36197"/>
                    </a:cubicBezTo>
                    <a:cubicBezTo>
                      <a:pt x="73848" y="36267"/>
                      <a:pt x="73975" y="36491"/>
                      <a:pt x="74037" y="36637"/>
                    </a:cubicBezTo>
                    <a:cubicBezTo>
                      <a:pt x="74075" y="36727"/>
                      <a:pt x="74146" y="36805"/>
                      <a:pt x="74204" y="36887"/>
                    </a:cubicBezTo>
                    <a:cubicBezTo>
                      <a:pt x="73336" y="37457"/>
                      <a:pt x="73899" y="38429"/>
                      <a:pt x="73639" y="39197"/>
                    </a:cubicBezTo>
                    <a:cubicBezTo>
                      <a:pt x="73328" y="40125"/>
                      <a:pt x="73155" y="41192"/>
                      <a:pt x="72945" y="42203"/>
                    </a:cubicBezTo>
                    <a:cubicBezTo>
                      <a:pt x="72823" y="42789"/>
                      <a:pt x="72689" y="43374"/>
                      <a:pt x="72399" y="43931"/>
                    </a:cubicBezTo>
                    <a:cubicBezTo>
                      <a:pt x="72197" y="44320"/>
                      <a:pt x="72203" y="44832"/>
                      <a:pt x="72133" y="45283"/>
                    </a:cubicBezTo>
                    <a:cubicBezTo>
                      <a:pt x="71984" y="46251"/>
                      <a:pt x="71799" y="47277"/>
                      <a:pt x="71063" y="48054"/>
                    </a:cubicBezTo>
                    <a:cubicBezTo>
                      <a:pt x="70981" y="48139"/>
                      <a:pt x="70917" y="48292"/>
                      <a:pt x="70925" y="48408"/>
                    </a:cubicBezTo>
                    <a:cubicBezTo>
                      <a:pt x="70978" y="49289"/>
                      <a:pt x="70254" y="49902"/>
                      <a:pt x="70144" y="50718"/>
                    </a:cubicBezTo>
                    <a:cubicBezTo>
                      <a:pt x="70114" y="50939"/>
                      <a:pt x="69932" y="50900"/>
                      <a:pt x="69845" y="50991"/>
                    </a:cubicBezTo>
                    <a:cubicBezTo>
                      <a:pt x="69581" y="51264"/>
                      <a:pt x="69324" y="51501"/>
                      <a:pt x="69361" y="52005"/>
                    </a:cubicBezTo>
                    <a:cubicBezTo>
                      <a:pt x="69402" y="52551"/>
                      <a:pt x="68853" y="52960"/>
                      <a:pt x="68635" y="53455"/>
                    </a:cubicBezTo>
                    <a:cubicBezTo>
                      <a:pt x="68310" y="54190"/>
                      <a:pt x="67677" y="54632"/>
                      <a:pt x="67207" y="55226"/>
                    </a:cubicBezTo>
                    <a:cubicBezTo>
                      <a:pt x="66320" y="56345"/>
                      <a:pt x="65688" y="57681"/>
                      <a:pt x="64397" y="58448"/>
                    </a:cubicBezTo>
                    <a:cubicBezTo>
                      <a:pt x="64330" y="58487"/>
                      <a:pt x="64256" y="58546"/>
                      <a:pt x="64229" y="58615"/>
                    </a:cubicBezTo>
                    <a:cubicBezTo>
                      <a:pt x="64072" y="59025"/>
                      <a:pt x="63755" y="59383"/>
                      <a:pt x="63798" y="59864"/>
                    </a:cubicBezTo>
                    <a:cubicBezTo>
                      <a:pt x="63665" y="59794"/>
                      <a:pt x="63557" y="59764"/>
                      <a:pt x="63468" y="59764"/>
                    </a:cubicBezTo>
                    <a:cubicBezTo>
                      <a:pt x="63145" y="59764"/>
                      <a:pt x="63069" y="60154"/>
                      <a:pt x="62867" y="60413"/>
                    </a:cubicBezTo>
                    <a:cubicBezTo>
                      <a:pt x="62579" y="60782"/>
                      <a:pt x="62188" y="61100"/>
                      <a:pt x="61782" y="61340"/>
                    </a:cubicBezTo>
                    <a:cubicBezTo>
                      <a:pt x="61390" y="61570"/>
                      <a:pt x="61124" y="61922"/>
                      <a:pt x="60813" y="62216"/>
                    </a:cubicBezTo>
                    <a:cubicBezTo>
                      <a:pt x="59956" y="63025"/>
                      <a:pt x="59009" y="63719"/>
                      <a:pt x="58102" y="64464"/>
                    </a:cubicBezTo>
                    <a:cubicBezTo>
                      <a:pt x="57873" y="64652"/>
                      <a:pt x="57579" y="64759"/>
                      <a:pt x="57308" y="64896"/>
                    </a:cubicBezTo>
                    <a:cubicBezTo>
                      <a:pt x="55995" y="65554"/>
                      <a:pt x="54749" y="66321"/>
                      <a:pt x="53360" y="66859"/>
                    </a:cubicBezTo>
                    <a:cubicBezTo>
                      <a:pt x="51618" y="67536"/>
                      <a:pt x="49877" y="68238"/>
                      <a:pt x="48045" y="68515"/>
                    </a:cubicBezTo>
                    <a:cubicBezTo>
                      <a:pt x="46604" y="68732"/>
                      <a:pt x="45157" y="68981"/>
                      <a:pt x="43673" y="69036"/>
                    </a:cubicBezTo>
                    <a:cubicBezTo>
                      <a:pt x="42248" y="69085"/>
                      <a:pt x="40837" y="69082"/>
                      <a:pt x="39416" y="69085"/>
                    </a:cubicBezTo>
                    <a:cubicBezTo>
                      <a:pt x="39405" y="69085"/>
                      <a:pt x="39395" y="69085"/>
                      <a:pt x="39385" y="69085"/>
                    </a:cubicBezTo>
                    <a:cubicBezTo>
                      <a:pt x="38311" y="69085"/>
                      <a:pt x="37241" y="68926"/>
                      <a:pt x="36248" y="68737"/>
                    </a:cubicBezTo>
                    <a:cubicBezTo>
                      <a:pt x="34970" y="68493"/>
                      <a:pt x="33677" y="68037"/>
                      <a:pt x="32403" y="67654"/>
                    </a:cubicBezTo>
                    <a:cubicBezTo>
                      <a:pt x="31263" y="67310"/>
                      <a:pt x="30088" y="67021"/>
                      <a:pt x="29002" y="66562"/>
                    </a:cubicBezTo>
                    <a:cubicBezTo>
                      <a:pt x="27977" y="66131"/>
                      <a:pt x="26936" y="65707"/>
                      <a:pt x="25952" y="65150"/>
                    </a:cubicBezTo>
                    <a:cubicBezTo>
                      <a:pt x="25159" y="64700"/>
                      <a:pt x="24446" y="64006"/>
                      <a:pt x="23418" y="64006"/>
                    </a:cubicBezTo>
                    <a:cubicBezTo>
                      <a:pt x="23404" y="64006"/>
                      <a:pt x="23391" y="64006"/>
                      <a:pt x="23377" y="64006"/>
                    </a:cubicBezTo>
                    <a:cubicBezTo>
                      <a:pt x="23374" y="64006"/>
                      <a:pt x="23371" y="64006"/>
                      <a:pt x="23368" y="64006"/>
                    </a:cubicBezTo>
                    <a:cubicBezTo>
                      <a:pt x="22988" y="64006"/>
                      <a:pt x="22802" y="63524"/>
                      <a:pt x="22505" y="63300"/>
                    </a:cubicBezTo>
                    <a:cubicBezTo>
                      <a:pt x="21582" y="62608"/>
                      <a:pt x="20614" y="62009"/>
                      <a:pt x="19620" y="61438"/>
                    </a:cubicBezTo>
                    <a:cubicBezTo>
                      <a:pt x="19043" y="61107"/>
                      <a:pt x="18821" y="60321"/>
                      <a:pt x="18146" y="60136"/>
                    </a:cubicBezTo>
                    <a:cubicBezTo>
                      <a:pt x="17427" y="59940"/>
                      <a:pt x="17374" y="59089"/>
                      <a:pt x="16722" y="58851"/>
                    </a:cubicBezTo>
                    <a:cubicBezTo>
                      <a:pt x="15985" y="58582"/>
                      <a:pt x="15686" y="57734"/>
                      <a:pt x="15184" y="57393"/>
                    </a:cubicBezTo>
                    <a:cubicBezTo>
                      <a:pt x="14432" y="56883"/>
                      <a:pt x="14086" y="55872"/>
                      <a:pt x="13099" y="55724"/>
                    </a:cubicBezTo>
                    <a:cubicBezTo>
                      <a:pt x="12967" y="55703"/>
                      <a:pt x="12897" y="55679"/>
                      <a:pt x="12889" y="55567"/>
                    </a:cubicBezTo>
                    <a:cubicBezTo>
                      <a:pt x="12799" y="54470"/>
                      <a:pt x="11751" y="54100"/>
                      <a:pt x="11200" y="53354"/>
                    </a:cubicBezTo>
                    <a:cubicBezTo>
                      <a:pt x="10691" y="52663"/>
                      <a:pt x="10075" y="52061"/>
                      <a:pt x="9644" y="51297"/>
                    </a:cubicBezTo>
                    <a:cubicBezTo>
                      <a:pt x="9223" y="50553"/>
                      <a:pt x="8675" y="49881"/>
                      <a:pt x="8194" y="49172"/>
                    </a:cubicBezTo>
                    <a:cubicBezTo>
                      <a:pt x="7235" y="47750"/>
                      <a:pt x="6679" y="46111"/>
                      <a:pt x="5771" y="44664"/>
                    </a:cubicBezTo>
                    <a:cubicBezTo>
                      <a:pt x="4490" y="42623"/>
                      <a:pt x="3862" y="40300"/>
                      <a:pt x="2943" y="38109"/>
                    </a:cubicBezTo>
                    <a:cubicBezTo>
                      <a:pt x="2378" y="36758"/>
                      <a:pt x="2211" y="35238"/>
                      <a:pt x="1900" y="33787"/>
                    </a:cubicBezTo>
                    <a:cubicBezTo>
                      <a:pt x="1407" y="31482"/>
                      <a:pt x="1281" y="29161"/>
                      <a:pt x="1715" y="26830"/>
                    </a:cubicBezTo>
                    <a:cubicBezTo>
                      <a:pt x="1765" y="26564"/>
                      <a:pt x="1564" y="26309"/>
                      <a:pt x="1721" y="26053"/>
                    </a:cubicBezTo>
                    <a:lnTo>
                      <a:pt x="1721" y="26053"/>
                    </a:lnTo>
                    <a:cubicBezTo>
                      <a:pt x="3165" y="26462"/>
                      <a:pt x="4587" y="26944"/>
                      <a:pt x="5981" y="27501"/>
                    </a:cubicBezTo>
                    <a:cubicBezTo>
                      <a:pt x="7345" y="28045"/>
                      <a:pt x="8720" y="28571"/>
                      <a:pt x="10106" y="29060"/>
                    </a:cubicBezTo>
                    <a:cubicBezTo>
                      <a:pt x="10230" y="29103"/>
                      <a:pt x="10353" y="29124"/>
                      <a:pt x="10473" y="29124"/>
                    </a:cubicBezTo>
                    <a:cubicBezTo>
                      <a:pt x="11177" y="29124"/>
                      <a:pt x="11772" y="28415"/>
                      <a:pt x="11817" y="27474"/>
                    </a:cubicBezTo>
                    <a:cubicBezTo>
                      <a:pt x="11835" y="27128"/>
                      <a:pt x="11387" y="26633"/>
                      <a:pt x="12139" y="26480"/>
                    </a:cubicBezTo>
                    <a:cubicBezTo>
                      <a:pt x="12259" y="26457"/>
                      <a:pt x="12035" y="26105"/>
                      <a:pt x="12118" y="25846"/>
                    </a:cubicBezTo>
                    <a:cubicBezTo>
                      <a:pt x="12471" y="24737"/>
                      <a:pt x="12637" y="23551"/>
                      <a:pt x="13115" y="22504"/>
                    </a:cubicBezTo>
                    <a:cubicBezTo>
                      <a:pt x="13435" y="21804"/>
                      <a:pt x="13815" y="21075"/>
                      <a:pt x="14057" y="20375"/>
                    </a:cubicBezTo>
                    <a:cubicBezTo>
                      <a:pt x="14330" y="19597"/>
                      <a:pt x="14809" y="18979"/>
                      <a:pt x="15181" y="18299"/>
                    </a:cubicBezTo>
                    <a:cubicBezTo>
                      <a:pt x="15794" y="17176"/>
                      <a:pt x="16601" y="16153"/>
                      <a:pt x="17394" y="15138"/>
                    </a:cubicBezTo>
                    <a:cubicBezTo>
                      <a:pt x="17584" y="14896"/>
                      <a:pt x="17732" y="14630"/>
                      <a:pt x="17920" y="14396"/>
                    </a:cubicBezTo>
                    <a:cubicBezTo>
                      <a:pt x="19110" y="12903"/>
                      <a:pt x="20031" y="11130"/>
                      <a:pt x="21711" y="10120"/>
                    </a:cubicBezTo>
                    <a:cubicBezTo>
                      <a:pt x="22455" y="9674"/>
                      <a:pt x="22898" y="9006"/>
                      <a:pt x="23523" y="8493"/>
                    </a:cubicBezTo>
                    <a:cubicBezTo>
                      <a:pt x="24472" y="7712"/>
                      <a:pt x="25474" y="6999"/>
                      <a:pt x="26521" y="6359"/>
                    </a:cubicBezTo>
                    <a:cubicBezTo>
                      <a:pt x="26871" y="6145"/>
                      <a:pt x="27190" y="5879"/>
                      <a:pt x="27517" y="5631"/>
                    </a:cubicBezTo>
                    <a:cubicBezTo>
                      <a:pt x="27770" y="5436"/>
                      <a:pt x="27981" y="5188"/>
                      <a:pt x="28345" y="5188"/>
                    </a:cubicBezTo>
                    <a:cubicBezTo>
                      <a:pt x="28377" y="5188"/>
                      <a:pt x="28409" y="5190"/>
                      <a:pt x="28442" y="5193"/>
                    </a:cubicBezTo>
                    <a:cubicBezTo>
                      <a:pt x="28449" y="5194"/>
                      <a:pt x="28456" y="5194"/>
                      <a:pt x="28463" y="5194"/>
                    </a:cubicBezTo>
                    <a:cubicBezTo>
                      <a:pt x="28605" y="5194"/>
                      <a:pt x="28795" y="5045"/>
                      <a:pt x="28956" y="4899"/>
                    </a:cubicBezTo>
                    <a:cubicBezTo>
                      <a:pt x="29240" y="4641"/>
                      <a:pt x="29507" y="4254"/>
                      <a:pt x="29931" y="4254"/>
                    </a:cubicBezTo>
                    <a:cubicBezTo>
                      <a:pt x="30051" y="4254"/>
                      <a:pt x="30184" y="4285"/>
                      <a:pt x="30334" y="4360"/>
                    </a:cubicBezTo>
                    <a:cubicBezTo>
                      <a:pt x="30351" y="4368"/>
                      <a:pt x="30367" y="4371"/>
                      <a:pt x="30383" y="4371"/>
                    </a:cubicBezTo>
                    <a:cubicBezTo>
                      <a:pt x="30514" y="4371"/>
                      <a:pt x="30636" y="4135"/>
                      <a:pt x="30820" y="4135"/>
                    </a:cubicBezTo>
                    <a:cubicBezTo>
                      <a:pt x="30844" y="4135"/>
                      <a:pt x="30868" y="4139"/>
                      <a:pt x="30894" y="4148"/>
                    </a:cubicBezTo>
                    <a:cubicBezTo>
                      <a:pt x="31087" y="3464"/>
                      <a:pt x="31703" y="3725"/>
                      <a:pt x="32140" y="3590"/>
                    </a:cubicBezTo>
                    <a:cubicBezTo>
                      <a:pt x="32266" y="3551"/>
                      <a:pt x="32446" y="3548"/>
                      <a:pt x="32507" y="3460"/>
                    </a:cubicBezTo>
                    <a:cubicBezTo>
                      <a:pt x="33142" y="2543"/>
                      <a:pt x="34396" y="3310"/>
                      <a:pt x="35072" y="2507"/>
                    </a:cubicBezTo>
                    <a:cubicBezTo>
                      <a:pt x="35163" y="2398"/>
                      <a:pt x="35263" y="2305"/>
                      <a:pt x="35370" y="2305"/>
                    </a:cubicBezTo>
                    <a:cubicBezTo>
                      <a:pt x="35455" y="2305"/>
                      <a:pt x="35543" y="2364"/>
                      <a:pt x="35632" y="2521"/>
                    </a:cubicBezTo>
                    <a:cubicBezTo>
                      <a:pt x="35638" y="2530"/>
                      <a:pt x="35657" y="2534"/>
                      <a:pt x="35687" y="2534"/>
                    </a:cubicBezTo>
                    <a:cubicBezTo>
                      <a:pt x="36020" y="2534"/>
                      <a:pt x="37719" y="2037"/>
                      <a:pt x="37809" y="1897"/>
                    </a:cubicBezTo>
                    <a:cubicBezTo>
                      <a:pt x="37863" y="1814"/>
                      <a:pt x="37914" y="1746"/>
                      <a:pt x="37992" y="1746"/>
                    </a:cubicBezTo>
                    <a:cubicBezTo>
                      <a:pt x="38010" y="1746"/>
                      <a:pt x="38029" y="1749"/>
                      <a:pt x="38050" y="1757"/>
                    </a:cubicBezTo>
                    <a:cubicBezTo>
                      <a:pt x="38249" y="1832"/>
                      <a:pt x="38451" y="1858"/>
                      <a:pt x="38655" y="1858"/>
                    </a:cubicBezTo>
                    <a:cubicBezTo>
                      <a:pt x="39112" y="1858"/>
                      <a:pt x="39576" y="1726"/>
                      <a:pt x="40034" y="1726"/>
                    </a:cubicBezTo>
                    <a:close/>
                    <a:moveTo>
                      <a:pt x="41650" y="0"/>
                    </a:moveTo>
                    <a:cubicBezTo>
                      <a:pt x="41179" y="0"/>
                      <a:pt x="40707" y="11"/>
                      <a:pt x="40237" y="21"/>
                    </a:cubicBezTo>
                    <a:cubicBezTo>
                      <a:pt x="39263" y="41"/>
                      <a:pt x="38264" y="61"/>
                      <a:pt x="37330" y="295"/>
                    </a:cubicBezTo>
                    <a:cubicBezTo>
                      <a:pt x="36644" y="464"/>
                      <a:pt x="35869" y="648"/>
                      <a:pt x="35259" y="670"/>
                    </a:cubicBezTo>
                    <a:cubicBezTo>
                      <a:pt x="34444" y="698"/>
                      <a:pt x="33657" y="981"/>
                      <a:pt x="33087" y="1250"/>
                    </a:cubicBezTo>
                    <a:cubicBezTo>
                      <a:pt x="32107" y="1715"/>
                      <a:pt x="31043" y="1832"/>
                      <a:pt x="30063" y="2289"/>
                    </a:cubicBezTo>
                    <a:cubicBezTo>
                      <a:pt x="28473" y="3030"/>
                      <a:pt x="26804" y="3642"/>
                      <a:pt x="25389" y="4669"/>
                    </a:cubicBezTo>
                    <a:cubicBezTo>
                      <a:pt x="23592" y="5973"/>
                      <a:pt x="21750" y="7186"/>
                      <a:pt x="20260" y="8953"/>
                    </a:cubicBezTo>
                    <a:cubicBezTo>
                      <a:pt x="19091" y="10336"/>
                      <a:pt x="17945" y="11775"/>
                      <a:pt x="16714" y="13127"/>
                    </a:cubicBezTo>
                    <a:cubicBezTo>
                      <a:pt x="15254" y="14734"/>
                      <a:pt x="14165" y="16669"/>
                      <a:pt x="13046" y="18561"/>
                    </a:cubicBezTo>
                    <a:cubicBezTo>
                      <a:pt x="11919" y="20468"/>
                      <a:pt x="11288" y="22518"/>
                      <a:pt x="10747" y="24625"/>
                    </a:cubicBezTo>
                    <a:cubicBezTo>
                      <a:pt x="10571" y="25314"/>
                      <a:pt x="10396" y="26004"/>
                      <a:pt x="10220" y="26695"/>
                    </a:cubicBezTo>
                    <a:cubicBezTo>
                      <a:pt x="10146" y="26984"/>
                      <a:pt x="10057" y="27130"/>
                      <a:pt x="9804" y="27130"/>
                    </a:cubicBezTo>
                    <a:cubicBezTo>
                      <a:pt x="9726" y="27130"/>
                      <a:pt x="9633" y="27116"/>
                      <a:pt x="9520" y="27089"/>
                    </a:cubicBezTo>
                    <a:cubicBezTo>
                      <a:pt x="8330" y="26796"/>
                      <a:pt x="7273" y="26143"/>
                      <a:pt x="6108" y="25846"/>
                    </a:cubicBezTo>
                    <a:cubicBezTo>
                      <a:pt x="4802" y="25513"/>
                      <a:pt x="3582" y="24953"/>
                      <a:pt x="2285" y="24593"/>
                    </a:cubicBezTo>
                    <a:cubicBezTo>
                      <a:pt x="1923" y="24494"/>
                      <a:pt x="1620" y="24437"/>
                      <a:pt x="1366" y="24437"/>
                    </a:cubicBezTo>
                    <a:cubicBezTo>
                      <a:pt x="728" y="24437"/>
                      <a:pt x="409" y="24795"/>
                      <a:pt x="296" y="25724"/>
                    </a:cubicBezTo>
                    <a:cubicBezTo>
                      <a:pt x="83" y="27467"/>
                      <a:pt x="1" y="29217"/>
                      <a:pt x="83" y="30971"/>
                    </a:cubicBezTo>
                    <a:cubicBezTo>
                      <a:pt x="161" y="32581"/>
                      <a:pt x="346" y="34167"/>
                      <a:pt x="783" y="35732"/>
                    </a:cubicBezTo>
                    <a:cubicBezTo>
                      <a:pt x="1088" y="36822"/>
                      <a:pt x="1193" y="37972"/>
                      <a:pt x="1581" y="39043"/>
                    </a:cubicBezTo>
                    <a:cubicBezTo>
                      <a:pt x="2243" y="40870"/>
                      <a:pt x="2916" y="42691"/>
                      <a:pt x="3638" y="44494"/>
                    </a:cubicBezTo>
                    <a:cubicBezTo>
                      <a:pt x="4025" y="45463"/>
                      <a:pt x="4406" y="46472"/>
                      <a:pt x="5005" y="47308"/>
                    </a:cubicBezTo>
                    <a:cubicBezTo>
                      <a:pt x="5561" y="48086"/>
                      <a:pt x="6065" y="48909"/>
                      <a:pt x="6525" y="49718"/>
                    </a:cubicBezTo>
                    <a:cubicBezTo>
                      <a:pt x="7180" y="50866"/>
                      <a:pt x="7917" y="51941"/>
                      <a:pt x="8689" y="52997"/>
                    </a:cubicBezTo>
                    <a:cubicBezTo>
                      <a:pt x="9335" y="53881"/>
                      <a:pt x="10112" y="54670"/>
                      <a:pt x="10760" y="55553"/>
                    </a:cubicBezTo>
                    <a:cubicBezTo>
                      <a:pt x="11271" y="56252"/>
                      <a:pt x="11887" y="56837"/>
                      <a:pt x="12474" y="57459"/>
                    </a:cubicBezTo>
                    <a:cubicBezTo>
                      <a:pt x="13021" y="58039"/>
                      <a:pt x="13809" y="58403"/>
                      <a:pt x="14100" y="59226"/>
                    </a:cubicBezTo>
                    <a:cubicBezTo>
                      <a:pt x="14135" y="59324"/>
                      <a:pt x="14291" y="59417"/>
                      <a:pt x="14408" y="59442"/>
                    </a:cubicBezTo>
                    <a:cubicBezTo>
                      <a:pt x="14935" y="59559"/>
                      <a:pt x="15257" y="59987"/>
                      <a:pt x="15658" y="60279"/>
                    </a:cubicBezTo>
                    <a:cubicBezTo>
                      <a:pt x="16584" y="60951"/>
                      <a:pt x="17220" y="61950"/>
                      <a:pt x="18264" y="62519"/>
                    </a:cubicBezTo>
                    <a:cubicBezTo>
                      <a:pt x="19454" y="63168"/>
                      <a:pt x="20498" y="64062"/>
                      <a:pt x="21574" y="64871"/>
                    </a:cubicBezTo>
                    <a:cubicBezTo>
                      <a:pt x="22995" y="65938"/>
                      <a:pt x="24577" y="66628"/>
                      <a:pt x="26162" y="67315"/>
                    </a:cubicBezTo>
                    <a:cubicBezTo>
                      <a:pt x="26670" y="67536"/>
                      <a:pt x="27055" y="67884"/>
                      <a:pt x="27528" y="68115"/>
                    </a:cubicBezTo>
                    <a:cubicBezTo>
                      <a:pt x="28680" y="68675"/>
                      <a:pt x="29945" y="68919"/>
                      <a:pt x="31152" y="69311"/>
                    </a:cubicBezTo>
                    <a:cubicBezTo>
                      <a:pt x="32775" y="69838"/>
                      <a:pt x="34396" y="70412"/>
                      <a:pt x="36082" y="70745"/>
                    </a:cubicBezTo>
                    <a:cubicBezTo>
                      <a:pt x="36490" y="70828"/>
                      <a:pt x="36902" y="70884"/>
                      <a:pt x="37317" y="70910"/>
                    </a:cubicBezTo>
                    <a:cubicBezTo>
                      <a:pt x="38025" y="70956"/>
                      <a:pt x="38723" y="71086"/>
                      <a:pt x="39439" y="71086"/>
                    </a:cubicBezTo>
                    <a:cubicBezTo>
                      <a:pt x="39556" y="71086"/>
                      <a:pt x="39673" y="71083"/>
                      <a:pt x="39791" y="71075"/>
                    </a:cubicBezTo>
                    <a:cubicBezTo>
                      <a:pt x="39827" y="71073"/>
                      <a:pt x="39864" y="71072"/>
                      <a:pt x="39901" y="71072"/>
                    </a:cubicBezTo>
                    <a:cubicBezTo>
                      <a:pt x="40342" y="71072"/>
                      <a:pt x="40807" y="71223"/>
                      <a:pt x="41236" y="71223"/>
                    </a:cubicBezTo>
                    <a:cubicBezTo>
                      <a:pt x="41351" y="71223"/>
                      <a:pt x="41464" y="71212"/>
                      <a:pt x="41573" y="71184"/>
                    </a:cubicBezTo>
                    <a:cubicBezTo>
                      <a:pt x="42074" y="71056"/>
                      <a:pt x="42575" y="71006"/>
                      <a:pt x="43070" y="71006"/>
                    </a:cubicBezTo>
                    <a:cubicBezTo>
                      <a:pt x="43529" y="71006"/>
                      <a:pt x="43983" y="71049"/>
                      <a:pt x="44426" y="71111"/>
                    </a:cubicBezTo>
                    <a:cubicBezTo>
                      <a:pt x="44512" y="71123"/>
                      <a:pt x="44586" y="71129"/>
                      <a:pt x="44652" y="71129"/>
                    </a:cubicBezTo>
                    <a:cubicBezTo>
                      <a:pt x="44997" y="71129"/>
                      <a:pt x="45093" y="70967"/>
                      <a:pt x="45203" y="70720"/>
                    </a:cubicBezTo>
                    <a:cubicBezTo>
                      <a:pt x="45214" y="70717"/>
                      <a:pt x="45224" y="70716"/>
                      <a:pt x="45234" y="70716"/>
                    </a:cubicBezTo>
                    <a:cubicBezTo>
                      <a:pt x="45392" y="70716"/>
                      <a:pt x="45341" y="71136"/>
                      <a:pt x="45478" y="71136"/>
                    </a:cubicBezTo>
                    <a:cubicBezTo>
                      <a:pt x="45531" y="71136"/>
                      <a:pt x="45612" y="71073"/>
                      <a:pt x="45744" y="70899"/>
                    </a:cubicBezTo>
                    <a:cubicBezTo>
                      <a:pt x="45840" y="70773"/>
                      <a:pt x="45990" y="70670"/>
                      <a:pt x="46154" y="70670"/>
                    </a:cubicBezTo>
                    <a:cubicBezTo>
                      <a:pt x="46269" y="70670"/>
                      <a:pt x="46391" y="70720"/>
                      <a:pt x="46508" y="70848"/>
                    </a:cubicBezTo>
                    <a:cubicBezTo>
                      <a:pt x="46596" y="70946"/>
                      <a:pt x="46716" y="71015"/>
                      <a:pt x="46834" y="71015"/>
                    </a:cubicBezTo>
                    <a:cubicBezTo>
                      <a:pt x="46893" y="71015"/>
                      <a:pt x="46951" y="70998"/>
                      <a:pt x="47006" y="70960"/>
                    </a:cubicBezTo>
                    <a:cubicBezTo>
                      <a:pt x="47562" y="70563"/>
                      <a:pt x="48253" y="70674"/>
                      <a:pt x="48840" y="70459"/>
                    </a:cubicBezTo>
                    <a:cubicBezTo>
                      <a:pt x="50081" y="70002"/>
                      <a:pt x="51526" y="70129"/>
                      <a:pt x="52598" y="69177"/>
                    </a:cubicBezTo>
                    <a:cubicBezTo>
                      <a:pt x="52607" y="69169"/>
                      <a:pt x="52623" y="69166"/>
                      <a:pt x="52643" y="69166"/>
                    </a:cubicBezTo>
                    <a:cubicBezTo>
                      <a:pt x="52697" y="69166"/>
                      <a:pt x="52778" y="69192"/>
                      <a:pt x="52813" y="69224"/>
                    </a:cubicBezTo>
                    <a:cubicBezTo>
                      <a:pt x="52922" y="69331"/>
                      <a:pt x="53022" y="69371"/>
                      <a:pt x="53116" y="69371"/>
                    </a:cubicBezTo>
                    <a:cubicBezTo>
                      <a:pt x="53315" y="69371"/>
                      <a:pt x="53484" y="69192"/>
                      <a:pt x="53651" y="69093"/>
                    </a:cubicBezTo>
                    <a:cubicBezTo>
                      <a:pt x="53956" y="68913"/>
                      <a:pt x="54207" y="68735"/>
                      <a:pt x="54608" y="68735"/>
                    </a:cubicBezTo>
                    <a:cubicBezTo>
                      <a:pt x="54623" y="68735"/>
                      <a:pt x="54638" y="68735"/>
                      <a:pt x="54653" y="68735"/>
                    </a:cubicBezTo>
                    <a:cubicBezTo>
                      <a:pt x="54715" y="68738"/>
                      <a:pt x="54799" y="68744"/>
                      <a:pt x="54891" y="68744"/>
                    </a:cubicBezTo>
                    <a:cubicBezTo>
                      <a:pt x="55181" y="68744"/>
                      <a:pt x="55546" y="68682"/>
                      <a:pt x="55502" y="68235"/>
                    </a:cubicBezTo>
                    <a:cubicBezTo>
                      <a:pt x="55474" y="67948"/>
                      <a:pt x="55519" y="67887"/>
                      <a:pt x="55645" y="67887"/>
                    </a:cubicBezTo>
                    <a:cubicBezTo>
                      <a:pt x="55703" y="67887"/>
                      <a:pt x="55777" y="67900"/>
                      <a:pt x="55869" y="67909"/>
                    </a:cubicBezTo>
                    <a:cubicBezTo>
                      <a:pt x="55894" y="67912"/>
                      <a:pt x="55918" y="67913"/>
                      <a:pt x="55942" y="67913"/>
                    </a:cubicBezTo>
                    <a:cubicBezTo>
                      <a:pt x="56185" y="67913"/>
                      <a:pt x="56419" y="67793"/>
                      <a:pt x="56657" y="67699"/>
                    </a:cubicBezTo>
                    <a:cubicBezTo>
                      <a:pt x="57036" y="67552"/>
                      <a:pt x="57332" y="67177"/>
                      <a:pt x="57640" y="67110"/>
                    </a:cubicBezTo>
                    <a:cubicBezTo>
                      <a:pt x="58617" y="66898"/>
                      <a:pt x="59216" y="66128"/>
                      <a:pt x="60014" y="65671"/>
                    </a:cubicBezTo>
                    <a:cubicBezTo>
                      <a:pt x="60584" y="65344"/>
                      <a:pt x="61289" y="64994"/>
                      <a:pt x="61473" y="64210"/>
                    </a:cubicBezTo>
                    <a:cubicBezTo>
                      <a:pt x="61511" y="64217"/>
                      <a:pt x="61546" y="64220"/>
                      <a:pt x="61578" y="64220"/>
                    </a:cubicBezTo>
                    <a:cubicBezTo>
                      <a:pt x="62062" y="64220"/>
                      <a:pt x="61849" y="63496"/>
                      <a:pt x="62123" y="63496"/>
                    </a:cubicBezTo>
                    <a:cubicBezTo>
                      <a:pt x="62124" y="63496"/>
                      <a:pt x="62125" y="63496"/>
                      <a:pt x="62126" y="63496"/>
                    </a:cubicBezTo>
                    <a:cubicBezTo>
                      <a:pt x="62138" y="63496"/>
                      <a:pt x="62151" y="63497"/>
                      <a:pt x="62163" y="63497"/>
                    </a:cubicBezTo>
                    <a:cubicBezTo>
                      <a:pt x="63038" y="63497"/>
                      <a:pt x="63382" y="62782"/>
                      <a:pt x="63867" y="62301"/>
                    </a:cubicBezTo>
                    <a:cubicBezTo>
                      <a:pt x="64478" y="61693"/>
                      <a:pt x="65265" y="61205"/>
                      <a:pt x="65650" y="60427"/>
                    </a:cubicBezTo>
                    <a:cubicBezTo>
                      <a:pt x="66021" y="59676"/>
                      <a:pt x="66673" y="59165"/>
                      <a:pt x="67151" y="58521"/>
                    </a:cubicBezTo>
                    <a:cubicBezTo>
                      <a:pt x="67921" y="57484"/>
                      <a:pt x="68943" y="56571"/>
                      <a:pt x="69581" y="55460"/>
                    </a:cubicBezTo>
                    <a:cubicBezTo>
                      <a:pt x="70474" y="53906"/>
                      <a:pt x="71398" y="52363"/>
                      <a:pt x="72034" y="50639"/>
                    </a:cubicBezTo>
                    <a:cubicBezTo>
                      <a:pt x="72543" y="49259"/>
                      <a:pt x="73145" y="47889"/>
                      <a:pt x="73695" y="46512"/>
                    </a:cubicBezTo>
                    <a:cubicBezTo>
                      <a:pt x="74223" y="45193"/>
                      <a:pt x="74893" y="43883"/>
                      <a:pt x="75114" y="42508"/>
                    </a:cubicBezTo>
                    <a:cubicBezTo>
                      <a:pt x="75298" y="41371"/>
                      <a:pt x="75595" y="40249"/>
                      <a:pt x="75798" y="39121"/>
                    </a:cubicBezTo>
                    <a:cubicBezTo>
                      <a:pt x="76074" y="37595"/>
                      <a:pt x="75884" y="36082"/>
                      <a:pt x="76068" y="34577"/>
                    </a:cubicBezTo>
                    <a:cubicBezTo>
                      <a:pt x="76158" y="33828"/>
                      <a:pt x="75867" y="33134"/>
                      <a:pt x="75856" y="32410"/>
                    </a:cubicBezTo>
                    <a:cubicBezTo>
                      <a:pt x="75836" y="31068"/>
                      <a:pt x="75604" y="29744"/>
                      <a:pt x="75298" y="28462"/>
                    </a:cubicBezTo>
                    <a:cubicBezTo>
                      <a:pt x="74988" y="27171"/>
                      <a:pt x="74752" y="25853"/>
                      <a:pt x="74350" y="24589"/>
                    </a:cubicBezTo>
                    <a:cubicBezTo>
                      <a:pt x="73978" y="23413"/>
                      <a:pt x="73481" y="22276"/>
                      <a:pt x="72977" y="21143"/>
                    </a:cubicBezTo>
                    <a:cubicBezTo>
                      <a:pt x="72693" y="20508"/>
                      <a:pt x="72110" y="19995"/>
                      <a:pt x="72188" y="19183"/>
                    </a:cubicBezTo>
                    <a:cubicBezTo>
                      <a:pt x="72213" y="18920"/>
                      <a:pt x="71950" y="18612"/>
                      <a:pt x="71777" y="18352"/>
                    </a:cubicBezTo>
                    <a:cubicBezTo>
                      <a:pt x="71111" y="17357"/>
                      <a:pt x="70304" y="16433"/>
                      <a:pt x="69786" y="15369"/>
                    </a:cubicBezTo>
                    <a:cubicBezTo>
                      <a:pt x="69142" y="14042"/>
                      <a:pt x="68162" y="12954"/>
                      <a:pt x="67334" y="11785"/>
                    </a:cubicBezTo>
                    <a:cubicBezTo>
                      <a:pt x="66396" y="10456"/>
                      <a:pt x="64858" y="9602"/>
                      <a:pt x="63746" y="8361"/>
                    </a:cubicBezTo>
                    <a:cubicBezTo>
                      <a:pt x="63335" y="7903"/>
                      <a:pt x="62765" y="7619"/>
                      <a:pt x="62307" y="7195"/>
                    </a:cubicBezTo>
                    <a:cubicBezTo>
                      <a:pt x="61927" y="6845"/>
                      <a:pt x="61160" y="6578"/>
                      <a:pt x="60819" y="6243"/>
                    </a:cubicBezTo>
                    <a:cubicBezTo>
                      <a:pt x="59636" y="5078"/>
                      <a:pt x="58094" y="4624"/>
                      <a:pt x="56705" y="3936"/>
                    </a:cubicBezTo>
                    <a:cubicBezTo>
                      <a:pt x="55585" y="3381"/>
                      <a:pt x="54488" y="2711"/>
                      <a:pt x="53228" y="2386"/>
                    </a:cubicBezTo>
                    <a:cubicBezTo>
                      <a:pt x="52057" y="2084"/>
                      <a:pt x="50983" y="1455"/>
                      <a:pt x="49785" y="1160"/>
                    </a:cubicBezTo>
                    <a:cubicBezTo>
                      <a:pt x="47813" y="673"/>
                      <a:pt x="45814" y="357"/>
                      <a:pt x="43806" y="111"/>
                    </a:cubicBezTo>
                    <a:cubicBezTo>
                      <a:pt x="43094" y="25"/>
                      <a:pt x="42373" y="0"/>
                      <a:pt x="416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7" name="Google Shape;910;p33">
              <a:extLst>
                <a:ext uri="{FF2B5EF4-FFF2-40B4-BE49-F238E27FC236}">
                  <a16:creationId xmlns:a16="http://schemas.microsoft.com/office/drawing/2014/main" id="{D4F72F4E-C93C-F389-ED1F-C205E920EA4D}"/>
                </a:ext>
              </a:extLst>
            </p:cNvPr>
            <p:cNvGrpSpPr/>
            <p:nvPr/>
          </p:nvGrpSpPr>
          <p:grpSpPr>
            <a:xfrm>
              <a:off x="6759216" y="1668317"/>
              <a:ext cx="595746" cy="526822"/>
              <a:chOff x="6759216" y="1668317"/>
              <a:chExt cx="595746" cy="526822"/>
            </a:xfrm>
          </p:grpSpPr>
          <p:sp>
            <p:nvSpPr>
              <p:cNvPr id="8" name="Google Shape;911;p33">
                <a:extLst>
                  <a:ext uri="{FF2B5EF4-FFF2-40B4-BE49-F238E27FC236}">
                    <a16:creationId xmlns:a16="http://schemas.microsoft.com/office/drawing/2014/main" id="{B1E211EC-E92F-D5DA-3930-9F34E32A9C77}"/>
                  </a:ext>
                </a:extLst>
              </p:cNvPr>
              <p:cNvSpPr/>
              <p:nvPr/>
            </p:nvSpPr>
            <p:spPr>
              <a:xfrm>
                <a:off x="6759216" y="1696692"/>
                <a:ext cx="460505" cy="498447"/>
              </a:xfrm>
              <a:custGeom>
                <a:avLst/>
                <a:gdLst/>
                <a:ahLst/>
                <a:cxnLst/>
                <a:rect l="l" t="t" r="r" b="b"/>
                <a:pathLst>
                  <a:path w="35574" h="38505" extrusionOk="0">
                    <a:moveTo>
                      <a:pt x="10474" y="12721"/>
                    </a:moveTo>
                    <a:cubicBezTo>
                      <a:pt x="11164" y="12721"/>
                      <a:pt x="11964" y="12925"/>
                      <a:pt x="12481" y="13413"/>
                    </a:cubicBezTo>
                    <a:cubicBezTo>
                      <a:pt x="12811" y="13722"/>
                      <a:pt x="13154" y="14133"/>
                      <a:pt x="13371" y="14583"/>
                    </a:cubicBezTo>
                    <a:cubicBezTo>
                      <a:pt x="13402" y="14648"/>
                      <a:pt x="13427" y="14763"/>
                      <a:pt x="13394" y="14805"/>
                    </a:cubicBezTo>
                    <a:cubicBezTo>
                      <a:pt x="12700" y="15697"/>
                      <a:pt x="12616" y="16862"/>
                      <a:pt x="12041" y="17809"/>
                    </a:cubicBezTo>
                    <a:cubicBezTo>
                      <a:pt x="11941" y="17973"/>
                      <a:pt x="11871" y="18031"/>
                      <a:pt x="11797" y="18031"/>
                    </a:cubicBezTo>
                    <a:cubicBezTo>
                      <a:pt x="11710" y="18031"/>
                      <a:pt x="11617" y="17952"/>
                      <a:pt x="11462" y="17870"/>
                    </a:cubicBezTo>
                    <a:cubicBezTo>
                      <a:pt x="10774" y="17506"/>
                      <a:pt x="10119" y="17013"/>
                      <a:pt x="9309" y="17013"/>
                    </a:cubicBezTo>
                    <a:cubicBezTo>
                      <a:pt x="9087" y="17013"/>
                      <a:pt x="8854" y="17050"/>
                      <a:pt x="8606" y="17137"/>
                    </a:cubicBezTo>
                    <a:cubicBezTo>
                      <a:pt x="8555" y="17154"/>
                      <a:pt x="8497" y="17161"/>
                      <a:pt x="8433" y="17161"/>
                    </a:cubicBezTo>
                    <a:cubicBezTo>
                      <a:pt x="8186" y="17161"/>
                      <a:pt x="7852" y="17059"/>
                      <a:pt x="7549" y="17059"/>
                    </a:cubicBezTo>
                    <a:cubicBezTo>
                      <a:pt x="7529" y="17059"/>
                      <a:pt x="7510" y="17060"/>
                      <a:pt x="7490" y="17061"/>
                    </a:cubicBezTo>
                    <a:cubicBezTo>
                      <a:pt x="7249" y="17073"/>
                      <a:pt x="7072" y="17135"/>
                      <a:pt x="6853" y="17193"/>
                    </a:cubicBezTo>
                    <a:cubicBezTo>
                      <a:pt x="5859" y="17459"/>
                      <a:pt x="4941" y="17901"/>
                      <a:pt x="4073" y="18416"/>
                    </a:cubicBezTo>
                    <a:cubicBezTo>
                      <a:pt x="3558" y="18721"/>
                      <a:pt x="3240" y="19307"/>
                      <a:pt x="2657" y="19584"/>
                    </a:cubicBezTo>
                    <a:cubicBezTo>
                      <a:pt x="2434" y="19690"/>
                      <a:pt x="2236" y="19792"/>
                      <a:pt x="1905" y="19792"/>
                    </a:cubicBezTo>
                    <a:cubicBezTo>
                      <a:pt x="1877" y="19792"/>
                      <a:pt x="1847" y="19791"/>
                      <a:pt x="1816" y="19789"/>
                    </a:cubicBezTo>
                    <a:cubicBezTo>
                      <a:pt x="2525" y="18616"/>
                      <a:pt x="3253" y="17588"/>
                      <a:pt x="4060" y="16617"/>
                    </a:cubicBezTo>
                    <a:cubicBezTo>
                      <a:pt x="4547" y="16033"/>
                      <a:pt x="4868" y="15329"/>
                      <a:pt x="5415" y="14785"/>
                    </a:cubicBezTo>
                    <a:cubicBezTo>
                      <a:pt x="6129" y="14077"/>
                      <a:pt x="6923" y="13550"/>
                      <a:pt x="7845" y="13108"/>
                    </a:cubicBezTo>
                    <a:cubicBezTo>
                      <a:pt x="8716" y="12693"/>
                      <a:pt x="9592" y="12727"/>
                      <a:pt x="10451" y="12721"/>
                    </a:cubicBezTo>
                    <a:cubicBezTo>
                      <a:pt x="10459" y="12721"/>
                      <a:pt x="10466" y="12721"/>
                      <a:pt x="10474" y="12721"/>
                    </a:cubicBezTo>
                    <a:close/>
                    <a:moveTo>
                      <a:pt x="33953" y="1062"/>
                    </a:moveTo>
                    <a:cubicBezTo>
                      <a:pt x="34174" y="1062"/>
                      <a:pt x="34372" y="1586"/>
                      <a:pt x="34372" y="1923"/>
                    </a:cubicBezTo>
                    <a:cubicBezTo>
                      <a:pt x="34378" y="4081"/>
                      <a:pt x="34082" y="6189"/>
                      <a:pt x="33609" y="8304"/>
                    </a:cubicBezTo>
                    <a:cubicBezTo>
                      <a:pt x="33306" y="9662"/>
                      <a:pt x="32716" y="10876"/>
                      <a:pt x="32251" y="12147"/>
                    </a:cubicBezTo>
                    <a:cubicBezTo>
                      <a:pt x="31911" y="13077"/>
                      <a:pt x="31203" y="13870"/>
                      <a:pt x="30804" y="14788"/>
                    </a:cubicBezTo>
                    <a:cubicBezTo>
                      <a:pt x="30406" y="15711"/>
                      <a:pt x="29597" y="16375"/>
                      <a:pt x="29311" y="17349"/>
                    </a:cubicBezTo>
                    <a:cubicBezTo>
                      <a:pt x="29296" y="17397"/>
                      <a:pt x="29263" y="17467"/>
                      <a:pt x="29224" y="17479"/>
                    </a:cubicBezTo>
                    <a:cubicBezTo>
                      <a:pt x="28410" y="17758"/>
                      <a:pt x="28340" y="18663"/>
                      <a:pt x="27804" y="19161"/>
                    </a:cubicBezTo>
                    <a:cubicBezTo>
                      <a:pt x="27163" y="19755"/>
                      <a:pt x="26754" y="20520"/>
                      <a:pt x="26352" y="21245"/>
                    </a:cubicBezTo>
                    <a:cubicBezTo>
                      <a:pt x="26054" y="21784"/>
                      <a:pt x="25596" y="21966"/>
                      <a:pt x="25187" y="22081"/>
                    </a:cubicBezTo>
                    <a:cubicBezTo>
                      <a:pt x="24692" y="22221"/>
                      <a:pt x="24822" y="22753"/>
                      <a:pt x="24318" y="22967"/>
                    </a:cubicBezTo>
                    <a:cubicBezTo>
                      <a:pt x="23762" y="23207"/>
                      <a:pt x="23877" y="23489"/>
                      <a:pt x="23300" y="23909"/>
                    </a:cubicBezTo>
                    <a:cubicBezTo>
                      <a:pt x="23169" y="24004"/>
                      <a:pt x="22630" y="24080"/>
                      <a:pt x="23056" y="24475"/>
                    </a:cubicBezTo>
                    <a:cubicBezTo>
                      <a:pt x="23037" y="24494"/>
                      <a:pt x="23019" y="24511"/>
                      <a:pt x="22998" y="24528"/>
                    </a:cubicBezTo>
                    <a:cubicBezTo>
                      <a:pt x="22352" y="24997"/>
                      <a:pt x="21665" y="25876"/>
                      <a:pt x="21064" y="25876"/>
                    </a:cubicBezTo>
                    <a:cubicBezTo>
                      <a:pt x="21045" y="25876"/>
                      <a:pt x="21026" y="25875"/>
                      <a:pt x="21007" y="25873"/>
                    </a:cubicBezTo>
                    <a:cubicBezTo>
                      <a:pt x="20139" y="25788"/>
                      <a:pt x="19322" y="25005"/>
                      <a:pt x="18540" y="24444"/>
                    </a:cubicBezTo>
                    <a:cubicBezTo>
                      <a:pt x="18444" y="24375"/>
                      <a:pt x="18372" y="23842"/>
                      <a:pt x="18722" y="23478"/>
                    </a:cubicBezTo>
                    <a:cubicBezTo>
                      <a:pt x="19542" y="22627"/>
                      <a:pt x="20250" y="21681"/>
                      <a:pt x="20628" y="20511"/>
                    </a:cubicBezTo>
                    <a:cubicBezTo>
                      <a:pt x="21001" y="19357"/>
                      <a:pt x="20586" y="18321"/>
                      <a:pt x="19534" y="17705"/>
                    </a:cubicBezTo>
                    <a:cubicBezTo>
                      <a:pt x="19263" y="17546"/>
                      <a:pt x="18865" y="17443"/>
                      <a:pt x="18733" y="17246"/>
                    </a:cubicBezTo>
                    <a:cubicBezTo>
                      <a:pt x="18580" y="17018"/>
                      <a:pt x="18408" y="16945"/>
                      <a:pt x="18242" y="16945"/>
                    </a:cubicBezTo>
                    <a:cubicBezTo>
                      <a:pt x="18030" y="16945"/>
                      <a:pt x="17830" y="17064"/>
                      <a:pt x="17694" y="17132"/>
                    </a:cubicBezTo>
                    <a:cubicBezTo>
                      <a:pt x="16536" y="17714"/>
                      <a:pt x="15662" y="18674"/>
                      <a:pt x="14827" y="19632"/>
                    </a:cubicBezTo>
                    <a:cubicBezTo>
                      <a:pt x="14478" y="20032"/>
                      <a:pt x="14159" y="20446"/>
                      <a:pt x="13596" y="20874"/>
                    </a:cubicBezTo>
                    <a:cubicBezTo>
                      <a:pt x="13570" y="20357"/>
                      <a:pt x="13235" y="20077"/>
                      <a:pt x="12960" y="19875"/>
                    </a:cubicBezTo>
                    <a:cubicBezTo>
                      <a:pt x="12193" y="19309"/>
                      <a:pt x="12551" y="18812"/>
                      <a:pt x="12937" y="18290"/>
                    </a:cubicBezTo>
                    <a:cubicBezTo>
                      <a:pt x="13240" y="17878"/>
                      <a:pt x="13318" y="17363"/>
                      <a:pt x="13476" y="16911"/>
                    </a:cubicBezTo>
                    <a:cubicBezTo>
                      <a:pt x="13966" y="15504"/>
                      <a:pt x="14869" y="14312"/>
                      <a:pt x="15412" y="12956"/>
                    </a:cubicBezTo>
                    <a:cubicBezTo>
                      <a:pt x="15804" y="11971"/>
                      <a:pt x="16421" y="11073"/>
                      <a:pt x="17039" y="10369"/>
                    </a:cubicBezTo>
                    <a:cubicBezTo>
                      <a:pt x="18062" y="9202"/>
                      <a:pt x="18748" y="7701"/>
                      <a:pt x="20172" y="6875"/>
                    </a:cubicBezTo>
                    <a:cubicBezTo>
                      <a:pt x="20620" y="6616"/>
                      <a:pt x="20785" y="6061"/>
                      <a:pt x="21231" y="5692"/>
                    </a:cubicBezTo>
                    <a:cubicBezTo>
                      <a:pt x="22396" y="4728"/>
                      <a:pt x="23600" y="3812"/>
                      <a:pt x="24896" y="3074"/>
                    </a:cubicBezTo>
                    <a:cubicBezTo>
                      <a:pt x="26956" y="1905"/>
                      <a:pt x="29198" y="1225"/>
                      <a:pt x="31609" y="1164"/>
                    </a:cubicBezTo>
                    <a:cubicBezTo>
                      <a:pt x="31729" y="1161"/>
                      <a:pt x="31849" y="1160"/>
                      <a:pt x="31969" y="1160"/>
                    </a:cubicBezTo>
                    <a:cubicBezTo>
                      <a:pt x="32164" y="1160"/>
                      <a:pt x="32360" y="1163"/>
                      <a:pt x="32557" y="1163"/>
                    </a:cubicBezTo>
                    <a:cubicBezTo>
                      <a:pt x="33012" y="1163"/>
                      <a:pt x="33470" y="1150"/>
                      <a:pt x="33928" y="1064"/>
                    </a:cubicBezTo>
                    <a:cubicBezTo>
                      <a:pt x="33937" y="1063"/>
                      <a:pt x="33945" y="1062"/>
                      <a:pt x="33953" y="1062"/>
                    </a:cubicBezTo>
                    <a:close/>
                    <a:moveTo>
                      <a:pt x="17792" y="18540"/>
                    </a:moveTo>
                    <a:cubicBezTo>
                      <a:pt x="18296" y="18540"/>
                      <a:pt x="19133" y="18874"/>
                      <a:pt x="19357" y="19218"/>
                    </a:cubicBezTo>
                    <a:cubicBezTo>
                      <a:pt x="19704" y="19757"/>
                      <a:pt x="19487" y="20177"/>
                      <a:pt x="19209" y="20741"/>
                    </a:cubicBezTo>
                    <a:cubicBezTo>
                      <a:pt x="18635" y="21913"/>
                      <a:pt x="17790" y="22841"/>
                      <a:pt x="16902" y="23719"/>
                    </a:cubicBezTo>
                    <a:cubicBezTo>
                      <a:pt x="15710" y="24898"/>
                      <a:pt x="14620" y="26219"/>
                      <a:pt x="13039" y="26945"/>
                    </a:cubicBezTo>
                    <a:cubicBezTo>
                      <a:pt x="12898" y="27011"/>
                      <a:pt x="12848" y="27284"/>
                      <a:pt x="12679" y="27284"/>
                    </a:cubicBezTo>
                    <a:cubicBezTo>
                      <a:pt x="12623" y="27284"/>
                      <a:pt x="12554" y="27254"/>
                      <a:pt x="12465" y="27179"/>
                    </a:cubicBezTo>
                    <a:cubicBezTo>
                      <a:pt x="12297" y="27037"/>
                      <a:pt x="12266" y="26875"/>
                      <a:pt x="12310" y="26670"/>
                    </a:cubicBezTo>
                    <a:lnTo>
                      <a:pt x="12310" y="26668"/>
                    </a:lnTo>
                    <a:cubicBezTo>
                      <a:pt x="12486" y="26237"/>
                      <a:pt x="12663" y="25805"/>
                      <a:pt x="12839" y="25374"/>
                    </a:cubicBezTo>
                    <a:cubicBezTo>
                      <a:pt x="13504" y="23716"/>
                      <a:pt x="14259" y="22101"/>
                      <a:pt x="15303" y="20643"/>
                    </a:cubicBezTo>
                    <a:cubicBezTo>
                      <a:pt x="15897" y="19814"/>
                      <a:pt x="16592" y="19068"/>
                      <a:pt x="17518" y="18592"/>
                    </a:cubicBezTo>
                    <a:cubicBezTo>
                      <a:pt x="17586" y="18556"/>
                      <a:pt x="17681" y="18540"/>
                      <a:pt x="17792" y="18540"/>
                    </a:cubicBezTo>
                    <a:close/>
                    <a:moveTo>
                      <a:pt x="26340" y="22991"/>
                    </a:moveTo>
                    <a:cubicBezTo>
                      <a:pt x="26395" y="22991"/>
                      <a:pt x="26460" y="23007"/>
                      <a:pt x="26537" y="23044"/>
                    </a:cubicBezTo>
                    <a:cubicBezTo>
                      <a:pt x="26839" y="23187"/>
                      <a:pt x="27152" y="23233"/>
                      <a:pt x="27295" y="23657"/>
                    </a:cubicBezTo>
                    <a:cubicBezTo>
                      <a:pt x="27468" y="24170"/>
                      <a:pt x="27808" y="24627"/>
                      <a:pt x="28087" y="25103"/>
                    </a:cubicBezTo>
                    <a:cubicBezTo>
                      <a:pt x="28362" y="25573"/>
                      <a:pt x="28331" y="26390"/>
                      <a:pt x="28502" y="26970"/>
                    </a:cubicBezTo>
                    <a:cubicBezTo>
                      <a:pt x="28764" y="27849"/>
                      <a:pt x="28222" y="28582"/>
                      <a:pt x="28314" y="29423"/>
                    </a:cubicBezTo>
                    <a:cubicBezTo>
                      <a:pt x="28361" y="29849"/>
                      <a:pt x="28096" y="30438"/>
                      <a:pt x="27852" y="30851"/>
                    </a:cubicBezTo>
                    <a:cubicBezTo>
                      <a:pt x="27096" y="32133"/>
                      <a:pt x="26480" y="33507"/>
                      <a:pt x="25277" y="34509"/>
                    </a:cubicBezTo>
                    <a:cubicBezTo>
                      <a:pt x="24758" y="34941"/>
                      <a:pt x="24171" y="35168"/>
                      <a:pt x="23625" y="35527"/>
                    </a:cubicBezTo>
                    <a:cubicBezTo>
                      <a:pt x="23684" y="34981"/>
                      <a:pt x="23796" y="34563"/>
                      <a:pt x="23714" y="34031"/>
                    </a:cubicBezTo>
                    <a:cubicBezTo>
                      <a:pt x="23653" y="33630"/>
                      <a:pt x="23885" y="33066"/>
                      <a:pt x="23866" y="32547"/>
                    </a:cubicBezTo>
                    <a:cubicBezTo>
                      <a:pt x="23857" y="32284"/>
                      <a:pt x="23636" y="31419"/>
                      <a:pt x="23689" y="31018"/>
                    </a:cubicBezTo>
                    <a:cubicBezTo>
                      <a:pt x="23768" y="30411"/>
                      <a:pt x="23487" y="29966"/>
                      <a:pt x="23359" y="29445"/>
                    </a:cubicBezTo>
                    <a:cubicBezTo>
                      <a:pt x="23137" y="28524"/>
                      <a:pt x="22543" y="27818"/>
                      <a:pt x="22130" y="27007"/>
                    </a:cubicBezTo>
                    <a:cubicBezTo>
                      <a:pt x="22057" y="26861"/>
                      <a:pt x="21906" y="26804"/>
                      <a:pt x="22098" y="26645"/>
                    </a:cubicBezTo>
                    <a:cubicBezTo>
                      <a:pt x="23059" y="25848"/>
                      <a:pt x="24000" y="25022"/>
                      <a:pt x="24982" y="24254"/>
                    </a:cubicBezTo>
                    <a:cubicBezTo>
                      <a:pt x="25318" y="23991"/>
                      <a:pt x="25634" y="23723"/>
                      <a:pt x="25912" y="23405"/>
                    </a:cubicBezTo>
                    <a:cubicBezTo>
                      <a:pt x="26045" y="23255"/>
                      <a:pt x="26114" y="22991"/>
                      <a:pt x="26340" y="22991"/>
                    </a:cubicBezTo>
                    <a:close/>
                    <a:moveTo>
                      <a:pt x="11744" y="20053"/>
                    </a:moveTo>
                    <a:cubicBezTo>
                      <a:pt x="11845" y="20053"/>
                      <a:pt x="11936" y="20123"/>
                      <a:pt x="12025" y="20292"/>
                    </a:cubicBezTo>
                    <a:cubicBezTo>
                      <a:pt x="12149" y="20527"/>
                      <a:pt x="12364" y="20660"/>
                      <a:pt x="12565" y="20827"/>
                    </a:cubicBezTo>
                    <a:cubicBezTo>
                      <a:pt x="13226" y="21373"/>
                      <a:pt x="13400" y="22107"/>
                      <a:pt x="12949" y="22820"/>
                    </a:cubicBezTo>
                    <a:cubicBezTo>
                      <a:pt x="11977" y="24360"/>
                      <a:pt x="11593" y="26096"/>
                      <a:pt x="11151" y="27818"/>
                    </a:cubicBezTo>
                    <a:cubicBezTo>
                      <a:pt x="11014" y="28347"/>
                      <a:pt x="11431" y="28834"/>
                      <a:pt x="11937" y="28834"/>
                    </a:cubicBezTo>
                    <a:cubicBezTo>
                      <a:pt x="12024" y="28834"/>
                      <a:pt x="12114" y="28820"/>
                      <a:pt x="12204" y="28789"/>
                    </a:cubicBezTo>
                    <a:cubicBezTo>
                      <a:pt x="13450" y="28361"/>
                      <a:pt x="14564" y="27714"/>
                      <a:pt x="15446" y="26704"/>
                    </a:cubicBezTo>
                    <a:cubicBezTo>
                      <a:pt x="15892" y="26194"/>
                      <a:pt x="16507" y="25862"/>
                      <a:pt x="16935" y="25315"/>
                    </a:cubicBezTo>
                    <a:cubicBezTo>
                      <a:pt x="16992" y="25241"/>
                      <a:pt x="17079" y="25213"/>
                      <a:pt x="17177" y="25213"/>
                    </a:cubicBezTo>
                    <a:cubicBezTo>
                      <a:pt x="17347" y="25213"/>
                      <a:pt x="17551" y="25295"/>
                      <a:pt x="17695" y="25354"/>
                    </a:cubicBezTo>
                    <a:cubicBezTo>
                      <a:pt x="18302" y="25596"/>
                      <a:pt x="18783" y="26066"/>
                      <a:pt x="19217" y="26524"/>
                    </a:cubicBezTo>
                    <a:cubicBezTo>
                      <a:pt x="19515" y="26838"/>
                      <a:pt x="19982" y="26853"/>
                      <a:pt x="20220" y="27309"/>
                    </a:cubicBezTo>
                    <a:cubicBezTo>
                      <a:pt x="20357" y="27572"/>
                      <a:pt x="20503" y="27681"/>
                      <a:pt x="20408" y="28031"/>
                    </a:cubicBezTo>
                    <a:cubicBezTo>
                      <a:pt x="20186" y="28846"/>
                      <a:pt x="20097" y="29699"/>
                      <a:pt x="19722" y="30472"/>
                    </a:cubicBezTo>
                    <a:cubicBezTo>
                      <a:pt x="19665" y="30592"/>
                      <a:pt x="19606" y="30732"/>
                      <a:pt x="19506" y="30808"/>
                    </a:cubicBezTo>
                    <a:cubicBezTo>
                      <a:pt x="18878" y="31284"/>
                      <a:pt x="18563" y="31971"/>
                      <a:pt x="18150" y="32611"/>
                    </a:cubicBezTo>
                    <a:cubicBezTo>
                      <a:pt x="17809" y="33140"/>
                      <a:pt x="17199" y="33530"/>
                      <a:pt x="16642" y="33874"/>
                    </a:cubicBezTo>
                    <a:cubicBezTo>
                      <a:pt x="16155" y="34171"/>
                      <a:pt x="15645" y="34428"/>
                      <a:pt x="15214" y="34807"/>
                    </a:cubicBezTo>
                    <a:cubicBezTo>
                      <a:pt x="14528" y="35409"/>
                      <a:pt x="13662" y="35650"/>
                      <a:pt x="12837" y="35932"/>
                    </a:cubicBezTo>
                    <a:cubicBezTo>
                      <a:pt x="12619" y="36006"/>
                      <a:pt x="12429" y="36041"/>
                      <a:pt x="12264" y="36041"/>
                    </a:cubicBezTo>
                    <a:cubicBezTo>
                      <a:pt x="11623" y="36041"/>
                      <a:pt x="11362" y="35518"/>
                      <a:pt x="11337" y="34750"/>
                    </a:cubicBezTo>
                    <a:cubicBezTo>
                      <a:pt x="11311" y="33869"/>
                      <a:pt x="11299" y="32992"/>
                      <a:pt x="11087" y="32135"/>
                    </a:cubicBezTo>
                    <a:cubicBezTo>
                      <a:pt x="10986" y="31721"/>
                      <a:pt x="11068" y="31172"/>
                      <a:pt x="10555" y="30977"/>
                    </a:cubicBezTo>
                    <a:cubicBezTo>
                      <a:pt x="10467" y="30944"/>
                      <a:pt x="10386" y="30929"/>
                      <a:pt x="10312" y="30929"/>
                    </a:cubicBezTo>
                    <a:cubicBezTo>
                      <a:pt x="9895" y="30929"/>
                      <a:pt x="9690" y="31401"/>
                      <a:pt x="9458" y="31640"/>
                    </a:cubicBezTo>
                    <a:cubicBezTo>
                      <a:pt x="8489" y="32639"/>
                      <a:pt x="7354" y="33483"/>
                      <a:pt x="6610" y="34698"/>
                    </a:cubicBezTo>
                    <a:cubicBezTo>
                      <a:pt x="6520" y="34843"/>
                      <a:pt x="6385" y="35137"/>
                      <a:pt x="6150" y="35137"/>
                    </a:cubicBezTo>
                    <a:cubicBezTo>
                      <a:pt x="6107" y="35137"/>
                      <a:pt x="6062" y="35127"/>
                      <a:pt x="6013" y="35106"/>
                    </a:cubicBezTo>
                    <a:cubicBezTo>
                      <a:pt x="5720" y="34978"/>
                      <a:pt x="5999" y="34659"/>
                      <a:pt x="5922" y="34459"/>
                    </a:cubicBezTo>
                    <a:cubicBezTo>
                      <a:pt x="5720" y="33927"/>
                      <a:pt x="5633" y="33388"/>
                      <a:pt x="5703" y="32822"/>
                    </a:cubicBezTo>
                    <a:cubicBezTo>
                      <a:pt x="5750" y="31702"/>
                      <a:pt x="5719" y="30562"/>
                      <a:pt x="5677" y="29459"/>
                    </a:cubicBezTo>
                    <a:cubicBezTo>
                      <a:pt x="5631" y="28249"/>
                      <a:pt x="6027" y="27177"/>
                      <a:pt x="6241" y="26076"/>
                    </a:cubicBezTo>
                    <a:cubicBezTo>
                      <a:pt x="6434" y="25080"/>
                      <a:pt x="6962" y="24102"/>
                      <a:pt x="7618" y="23196"/>
                    </a:cubicBezTo>
                    <a:cubicBezTo>
                      <a:pt x="8066" y="22577"/>
                      <a:pt x="8783" y="22233"/>
                      <a:pt x="9085" y="21524"/>
                    </a:cubicBezTo>
                    <a:cubicBezTo>
                      <a:pt x="9147" y="21376"/>
                      <a:pt x="9264" y="21281"/>
                      <a:pt x="9447" y="21249"/>
                    </a:cubicBezTo>
                    <a:cubicBezTo>
                      <a:pt x="10202" y="21113"/>
                      <a:pt x="10838" y="20726"/>
                      <a:pt x="11406" y="20233"/>
                    </a:cubicBezTo>
                    <a:cubicBezTo>
                      <a:pt x="11533" y="20122"/>
                      <a:pt x="11644" y="20053"/>
                      <a:pt x="11744" y="20053"/>
                    </a:cubicBezTo>
                    <a:close/>
                    <a:moveTo>
                      <a:pt x="32040" y="2"/>
                    </a:moveTo>
                    <a:cubicBezTo>
                      <a:pt x="31900" y="2"/>
                      <a:pt x="31761" y="4"/>
                      <a:pt x="31621" y="10"/>
                    </a:cubicBezTo>
                    <a:cubicBezTo>
                      <a:pt x="30714" y="47"/>
                      <a:pt x="29706" y="0"/>
                      <a:pt x="28933" y="378"/>
                    </a:cubicBezTo>
                    <a:cubicBezTo>
                      <a:pt x="27911" y="879"/>
                      <a:pt x="26797" y="1116"/>
                      <a:pt x="25763" y="1474"/>
                    </a:cubicBezTo>
                    <a:cubicBezTo>
                      <a:pt x="24808" y="1803"/>
                      <a:pt x="23996" y="2359"/>
                      <a:pt x="23263" y="2860"/>
                    </a:cubicBezTo>
                    <a:cubicBezTo>
                      <a:pt x="22084" y="3664"/>
                      <a:pt x="20850" y="4453"/>
                      <a:pt x="19865" y="5604"/>
                    </a:cubicBezTo>
                    <a:cubicBezTo>
                      <a:pt x="18988" y="6632"/>
                      <a:pt x="17870" y="7530"/>
                      <a:pt x="17109" y="8628"/>
                    </a:cubicBezTo>
                    <a:cubicBezTo>
                      <a:pt x="16165" y="9986"/>
                      <a:pt x="14962" y="11201"/>
                      <a:pt x="14380" y="12808"/>
                    </a:cubicBezTo>
                    <a:cubicBezTo>
                      <a:pt x="14274" y="13101"/>
                      <a:pt x="14136" y="13254"/>
                      <a:pt x="13967" y="13254"/>
                    </a:cubicBezTo>
                    <a:cubicBezTo>
                      <a:pt x="13825" y="13254"/>
                      <a:pt x="13661" y="13146"/>
                      <a:pt x="13476" y="12921"/>
                    </a:cubicBezTo>
                    <a:cubicBezTo>
                      <a:pt x="12974" y="12310"/>
                      <a:pt x="12364" y="11892"/>
                      <a:pt x="11563" y="11635"/>
                    </a:cubicBezTo>
                    <a:cubicBezTo>
                      <a:pt x="11281" y="11545"/>
                      <a:pt x="11004" y="11517"/>
                      <a:pt x="10731" y="11517"/>
                    </a:cubicBezTo>
                    <a:cubicBezTo>
                      <a:pt x="10307" y="11517"/>
                      <a:pt x="9890" y="11583"/>
                      <a:pt x="9473" y="11583"/>
                    </a:cubicBezTo>
                    <a:cubicBezTo>
                      <a:pt x="9347" y="11583"/>
                      <a:pt x="9221" y="11577"/>
                      <a:pt x="9094" y="11562"/>
                    </a:cubicBezTo>
                    <a:cubicBezTo>
                      <a:pt x="9002" y="11550"/>
                      <a:pt x="8912" y="11545"/>
                      <a:pt x="8823" y="11545"/>
                    </a:cubicBezTo>
                    <a:cubicBezTo>
                      <a:pt x="8065" y="11545"/>
                      <a:pt x="7422" y="11930"/>
                      <a:pt x="6779" y="12263"/>
                    </a:cubicBezTo>
                    <a:cubicBezTo>
                      <a:pt x="5803" y="12772"/>
                      <a:pt x="5020" y="13483"/>
                      <a:pt x="4337" y="14401"/>
                    </a:cubicBezTo>
                    <a:cubicBezTo>
                      <a:pt x="3586" y="15413"/>
                      <a:pt x="2778" y="16395"/>
                      <a:pt x="2058" y="17431"/>
                    </a:cubicBezTo>
                    <a:cubicBezTo>
                      <a:pt x="1357" y="18444"/>
                      <a:pt x="773" y="19568"/>
                      <a:pt x="442" y="20746"/>
                    </a:cubicBezTo>
                    <a:cubicBezTo>
                      <a:pt x="286" y="21300"/>
                      <a:pt x="0" y="21919"/>
                      <a:pt x="167" y="22575"/>
                    </a:cubicBezTo>
                    <a:cubicBezTo>
                      <a:pt x="239" y="22858"/>
                      <a:pt x="390" y="23056"/>
                      <a:pt x="561" y="23056"/>
                    </a:cubicBezTo>
                    <a:cubicBezTo>
                      <a:pt x="641" y="23056"/>
                      <a:pt x="726" y="23012"/>
                      <a:pt x="809" y="22913"/>
                    </a:cubicBezTo>
                    <a:cubicBezTo>
                      <a:pt x="1738" y="21795"/>
                      <a:pt x="2915" y="20944"/>
                      <a:pt x="3902" y="19908"/>
                    </a:cubicBezTo>
                    <a:cubicBezTo>
                      <a:pt x="4664" y="19108"/>
                      <a:pt x="5832" y="19116"/>
                      <a:pt x="6499" y="18271"/>
                    </a:cubicBezTo>
                    <a:cubicBezTo>
                      <a:pt x="6717" y="18363"/>
                      <a:pt x="6931" y="18399"/>
                      <a:pt x="7142" y="18399"/>
                    </a:cubicBezTo>
                    <a:cubicBezTo>
                      <a:pt x="7640" y="18399"/>
                      <a:pt x="8119" y="18195"/>
                      <a:pt x="8584" y="18046"/>
                    </a:cubicBezTo>
                    <a:cubicBezTo>
                      <a:pt x="8717" y="18003"/>
                      <a:pt x="8843" y="17984"/>
                      <a:pt x="8963" y="17984"/>
                    </a:cubicBezTo>
                    <a:cubicBezTo>
                      <a:pt x="9555" y="17984"/>
                      <a:pt x="10010" y="18429"/>
                      <a:pt x="10569" y="18523"/>
                    </a:cubicBezTo>
                    <a:cubicBezTo>
                      <a:pt x="10961" y="18590"/>
                      <a:pt x="10711" y="19136"/>
                      <a:pt x="10751" y="19461"/>
                    </a:cubicBezTo>
                    <a:cubicBezTo>
                      <a:pt x="10775" y="19658"/>
                      <a:pt x="10719" y="19715"/>
                      <a:pt x="10638" y="19715"/>
                    </a:cubicBezTo>
                    <a:cubicBezTo>
                      <a:pt x="10527" y="19715"/>
                      <a:pt x="10371" y="19607"/>
                      <a:pt x="10317" y="19607"/>
                    </a:cubicBezTo>
                    <a:cubicBezTo>
                      <a:pt x="10316" y="19607"/>
                      <a:pt x="10316" y="19607"/>
                      <a:pt x="10315" y="19607"/>
                    </a:cubicBezTo>
                    <a:cubicBezTo>
                      <a:pt x="9236" y="19649"/>
                      <a:pt x="8464" y="20324"/>
                      <a:pt x="7803" y="20997"/>
                    </a:cubicBezTo>
                    <a:cubicBezTo>
                      <a:pt x="6725" y="22092"/>
                      <a:pt x="5818" y="23330"/>
                      <a:pt x="5341" y="24861"/>
                    </a:cubicBezTo>
                    <a:cubicBezTo>
                      <a:pt x="4882" y="26337"/>
                      <a:pt x="4466" y="27799"/>
                      <a:pt x="4479" y="29358"/>
                    </a:cubicBezTo>
                    <a:cubicBezTo>
                      <a:pt x="4488" y="30369"/>
                      <a:pt x="4393" y="31393"/>
                      <a:pt x="4522" y="32388"/>
                    </a:cubicBezTo>
                    <a:cubicBezTo>
                      <a:pt x="4616" y="33094"/>
                      <a:pt x="4446" y="33815"/>
                      <a:pt x="4664" y="34495"/>
                    </a:cubicBezTo>
                    <a:cubicBezTo>
                      <a:pt x="4838" y="35041"/>
                      <a:pt x="4970" y="35594"/>
                      <a:pt x="4966" y="36162"/>
                    </a:cubicBezTo>
                    <a:cubicBezTo>
                      <a:pt x="4961" y="36725"/>
                      <a:pt x="5527" y="36898"/>
                      <a:pt x="5703" y="37337"/>
                    </a:cubicBezTo>
                    <a:cubicBezTo>
                      <a:pt x="5716" y="37368"/>
                      <a:pt x="5736" y="37383"/>
                      <a:pt x="5762" y="37383"/>
                    </a:cubicBezTo>
                    <a:cubicBezTo>
                      <a:pt x="5818" y="37383"/>
                      <a:pt x="5898" y="37308"/>
                      <a:pt x="5971" y="37181"/>
                    </a:cubicBezTo>
                    <a:cubicBezTo>
                      <a:pt x="6184" y="36809"/>
                      <a:pt x="6251" y="36350"/>
                      <a:pt x="6619" y="36055"/>
                    </a:cubicBezTo>
                    <a:cubicBezTo>
                      <a:pt x="7766" y="35140"/>
                      <a:pt x="8670" y="33998"/>
                      <a:pt x="9556" y="32846"/>
                    </a:cubicBezTo>
                    <a:cubicBezTo>
                      <a:pt x="9675" y="32689"/>
                      <a:pt x="9817" y="32627"/>
                      <a:pt x="9960" y="32627"/>
                    </a:cubicBezTo>
                    <a:cubicBezTo>
                      <a:pt x="10010" y="32627"/>
                      <a:pt x="10059" y="32634"/>
                      <a:pt x="10109" y="32648"/>
                    </a:cubicBezTo>
                    <a:cubicBezTo>
                      <a:pt x="10325" y="32707"/>
                      <a:pt x="10161" y="32903"/>
                      <a:pt x="10172" y="33043"/>
                    </a:cubicBezTo>
                    <a:cubicBezTo>
                      <a:pt x="10244" y="33977"/>
                      <a:pt x="10451" y="34896"/>
                      <a:pt x="10421" y="35840"/>
                    </a:cubicBezTo>
                    <a:cubicBezTo>
                      <a:pt x="10410" y="36187"/>
                      <a:pt x="10583" y="36439"/>
                      <a:pt x="10854" y="36674"/>
                    </a:cubicBezTo>
                    <a:cubicBezTo>
                      <a:pt x="11150" y="36931"/>
                      <a:pt x="11698" y="37069"/>
                      <a:pt x="12237" y="37069"/>
                    </a:cubicBezTo>
                    <a:cubicBezTo>
                      <a:pt x="12684" y="37069"/>
                      <a:pt x="13126" y="36974"/>
                      <a:pt x="13413" y="36772"/>
                    </a:cubicBezTo>
                    <a:cubicBezTo>
                      <a:pt x="13509" y="36705"/>
                      <a:pt x="13642" y="36648"/>
                      <a:pt x="13757" y="36648"/>
                    </a:cubicBezTo>
                    <a:cubicBezTo>
                      <a:pt x="13767" y="36648"/>
                      <a:pt x="13776" y="36648"/>
                      <a:pt x="13786" y="36649"/>
                    </a:cubicBezTo>
                    <a:cubicBezTo>
                      <a:pt x="13847" y="36655"/>
                      <a:pt x="13906" y="36658"/>
                      <a:pt x="13964" y="36658"/>
                    </a:cubicBezTo>
                    <a:cubicBezTo>
                      <a:pt x="14649" y="36658"/>
                      <a:pt x="15164" y="36253"/>
                      <a:pt x="15689" y="35871"/>
                    </a:cubicBezTo>
                    <a:cubicBezTo>
                      <a:pt x="15839" y="35762"/>
                      <a:pt x="15962" y="35549"/>
                      <a:pt x="16118" y="35527"/>
                    </a:cubicBezTo>
                    <a:cubicBezTo>
                      <a:pt x="17124" y="35384"/>
                      <a:pt x="17743" y="34627"/>
                      <a:pt x="18495" y="34082"/>
                    </a:cubicBezTo>
                    <a:cubicBezTo>
                      <a:pt x="18946" y="33756"/>
                      <a:pt x="19164" y="33245"/>
                      <a:pt x="19486" y="32816"/>
                    </a:cubicBezTo>
                    <a:cubicBezTo>
                      <a:pt x="19956" y="32191"/>
                      <a:pt x="20410" y="31586"/>
                      <a:pt x="20774" y="30876"/>
                    </a:cubicBezTo>
                    <a:cubicBezTo>
                      <a:pt x="21172" y="30103"/>
                      <a:pt x="21468" y="29303"/>
                      <a:pt x="21897" y="28504"/>
                    </a:cubicBezTo>
                    <a:cubicBezTo>
                      <a:pt x="22096" y="29260"/>
                      <a:pt x="22373" y="30008"/>
                      <a:pt x="22460" y="30777"/>
                    </a:cubicBezTo>
                    <a:cubicBezTo>
                      <a:pt x="22505" y="31180"/>
                      <a:pt x="23109" y="31278"/>
                      <a:pt x="22869" y="31724"/>
                    </a:cubicBezTo>
                    <a:cubicBezTo>
                      <a:pt x="22597" y="32236"/>
                      <a:pt x="22770" y="32720"/>
                      <a:pt x="22827" y="33241"/>
                    </a:cubicBezTo>
                    <a:cubicBezTo>
                      <a:pt x="22858" y="33519"/>
                      <a:pt x="23109" y="33791"/>
                      <a:pt x="22983" y="34026"/>
                    </a:cubicBezTo>
                    <a:cubicBezTo>
                      <a:pt x="22432" y="35056"/>
                      <a:pt x="22301" y="36321"/>
                      <a:pt x="21203" y="37057"/>
                    </a:cubicBezTo>
                    <a:cubicBezTo>
                      <a:pt x="20850" y="37293"/>
                      <a:pt x="20649" y="37864"/>
                      <a:pt x="20906" y="38256"/>
                    </a:cubicBezTo>
                    <a:cubicBezTo>
                      <a:pt x="21025" y="38438"/>
                      <a:pt x="21183" y="38504"/>
                      <a:pt x="21355" y="38504"/>
                    </a:cubicBezTo>
                    <a:cubicBezTo>
                      <a:pt x="21587" y="38504"/>
                      <a:pt x="21843" y="38383"/>
                      <a:pt x="22059" y="38267"/>
                    </a:cubicBezTo>
                    <a:cubicBezTo>
                      <a:pt x="22241" y="38169"/>
                      <a:pt x="22407" y="38054"/>
                      <a:pt x="22603" y="37964"/>
                    </a:cubicBezTo>
                    <a:cubicBezTo>
                      <a:pt x="23383" y="37610"/>
                      <a:pt x="24150" y="37046"/>
                      <a:pt x="24643" y="36484"/>
                    </a:cubicBezTo>
                    <a:cubicBezTo>
                      <a:pt x="25358" y="35664"/>
                      <a:pt x="26702" y="35445"/>
                      <a:pt x="26905" y="34165"/>
                    </a:cubicBezTo>
                    <a:cubicBezTo>
                      <a:pt x="27813" y="34068"/>
                      <a:pt x="27895" y="33200"/>
                      <a:pt x="28179" y="32626"/>
                    </a:cubicBezTo>
                    <a:cubicBezTo>
                      <a:pt x="28340" y="32298"/>
                      <a:pt x="28804" y="32385"/>
                      <a:pt x="28683" y="32286"/>
                    </a:cubicBezTo>
                    <a:cubicBezTo>
                      <a:pt x="28303" y="31973"/>
                      <a:pt x="28882" y="31764"/>
                      <a:pt x="28692" y="31525"/>
                    </a:cubicBezTo>
                    <a:cubicBezTo>
                      <a:pt x="29151" y="31377"/>
                      <a:pt x="28437" y="30870"/>
                      <a:pt x="28925" y="30744"/>
                    </a:cubicBezTo>
                    <a:cubicBezTo>
                      <a:pt x="29375" y="30626"/>
                      <a:pt x="29670" y="30486"/>
                      <a:pt x="29313" y="29947"/>
                    </a:cubicBezTo>
                    <a:cubicBezTo>
                      <a:pt x="29277" y="29893"/>
                      <a:pt x="29012" y="29361"/>
                      <a:pt x="29437" y="29216"/>
                    </a:cubicBezTo>
                    <a:cubicBezTo>
                      <a:pt x="29758" y="29106"/>
                      <a:pt x="29818" y="29092"/>
                      <a:pt x="29772" y="28826"/>
                    </a:cubicBezTo>
                    <a:cubicBezTo>
                      <a:pt x="29737" y="28631"/>
                      <a:pt x="29641" y="28434"/>
                      <a:pt x="29661" y="28247"/>
                    </a:cubicBezTo>
                    <a:cubicBezTo>
                      <a:pt x="29748" y="27371"/>
                      <a:pt x="29966" y="26567"/>
                      <a:pt x="29565" y="25631"/>
                    </a:cubicBezTo>
                    <a:cubicBezTo>
                      <a:pt x="29129" y="24610"/>
                      <a:pt x="28678" y="23636"/>
                      <a:pt x="28032" y="22736"/>
                    </a:cubicBezTo>
                    <a:cubicBezTo>
                      <a:pt x="27689" y="22253"/>
                      <a:pt x="27119" y="21721"/>
                      <a:pt x="27796" y="21095"/>
                    </a:cubicBezTo>
                    <a:cubicBezTo>
                      <a:pt x="28188" y="20730"/>
                      <a:pt x="28546" y="20385"/>
                      <a:pt x="28781" y="19875"/>
                    </a:cubicBezTo>
                    <a:cubicBezTo>
                      <a:pt x="29179" y="19013"/>
                      <a:pt x="30019" y="18417"/>
                      <a:pt x="30475" y="17640"/>
                    </a:cubicBezTo>
                    <a:cubicBezTo>
                      <a:pt x="31508" y="15879"/>
                      <a:pt x="32660" y="14188"/>
                      <a:pt x="33479" y="12284"/>
                    </a:cubicBezTo>
                    <a:cubicBezTo>
                      <a:pt x="34252" y="10481"/>
                      <a:pt x="34883" y="8642"/>
                      <a:pt x="35162" y="6738"/>
                    </a:cubicBezTo>
                    <a:cubicBezTo>
                      <a:pt x="35457" y="4720"/>
                      <a:pt x="35574" y="2651"/>
                      <a:pt x="35068" y="613"/>
                    </a:cubicBezTo>
                    <a:cubicBezTo>
                      <a:pt x="34970" y="218"/>
                      <a:pt x="34788" y="102"/>
                      <a:pt x="34415" y="94"/>
                    </a:cubicBezTo>
                    <a:cubicBezTo>
                      <a:pt x="33623" y="79"/>
                      <a:pt x="32830" y="2"/>
                      <a:pt x="32040" y="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912;p33">
                <a:extLst>
                  <a:ext uri="{FF2B5EF4-FFF2-40B4-BE49-F238E27FC236}">
                    <a16:creationId xmlns:a16="http://schemas.microsoft.com/office/drawing/2014/main" id="{54A5A1BE-4C5E-0B33-AE33-3578158BA80D}"/>
                  </a:ext>
                </a:extLst>
              </p:cNvPr>
              <p:cNvSpPr/>
              <p:nvPr/>
            </p:nvSpPr>
            <p:spPr>
              <a:xfrm>
                <a:off x="7216322" y="1897737"/>
                <a:ext cx="135534" cy="77631"/>
              </a:xfrm>
              <a:custGeom>
                <a:avLst/>
                <a:gdLst/>
                <a:ahLst/>
                <a:cxnLst/>
                <a:rect l="l" t="t" r="r" b="b"/>
                <a:pathLst>
                  <a:path w="10470" h="5997" extrusionOk="0">
                    <a:moveTo>
                      <a:pt x="72" y="1"/>
                    </a:moveTo>
                    <a:cubicBezTo>
                      <a:pt x="1" y="1178"/>
                      <a:pt x="52" y="1167"/>
                      <a:pt x="842" y="1889"/>
                    </a:cubicBezTo>
                    <a:cubicBezTo>
                      <a:pt x="1259" y="2270"/>
                      <a:pt x="1771" y="2331"/>
                      <a:pt x="2214" y="2581"/>
                    </a:cubicBezTo>
                    <a:cubicBezTo>
                      <a:pt x="2998" y="3023"/>
                      <a:pt x="3740" y="3529"/>
                      <a:pt x="4588" y="3865"/>
                    </a:cubicBezTo>
                    <a:cubicBezTo>
                      <a:pt x="4622" y="3878"/>
                      <a:pt x="4656" y="3883"/>
                      <a:pt x="4689" y="3883"/>
                    </a:cubicBezTo>
                    <a:cubicBezTo>
                      <a:pt x="4792" y="3883"/>
                      <a:pt x="4891" y="3836"/>
                      <a:pt x="4975" y="3836"/>
                    </a:cubicBezTo>
                    <a:cubicBezTo>
                      <a:pt x="5036" y="3836"/>
                      <a:pt x="5089" y="3860"/>
                      <a:pt x="5130" y="3944"/>
                    </a:cubicBezTo>
                    <a:cubicBezTo>
                      <a:pt x="5612" y="4932"/>
                      <a:pt x="6937" y="4677"/>
                      <a:pt x="7491" y="5554"/>
                    </a:cubicBezTo>
                    <a:cubicBezTo>
                      <a:pt x="7604" y="5533"/>
                      <a:pt x="7715" y="5524"/>
                      <a:pt x="7824" y="5524"/>
                    </a:cubicBezTo>
                    <a:cubicBezTo>
                      <a:pt x="8529" y="5524"/>
                      <a:pt x="9163" y="5906"/>
                      <a:pt x="9851" y="5990"/>
                    </a:cubicBezTo>
                    <a:cubicBezTo>
                      <a:pt x="9887" y="5994"/>
                      <a:pt x="9928" y="5997"/>
                      <a:pt x="9971" y="5997"/>
                    </a:cubicBezTo>
                    <a:cubicBezTo>
                      <a:pt x="10102" y="5997"/>
                      <a:pt x="10245" y="5972"/>
                      <a:pt x="10299" y="5903"/>
                    </a:cubicBezTo>
                    <a:cubicBezTo>
                      <a:pt x="10470" y="5682"/>
                      <a:pt x="10173" y="5599"/>
                      <a:pt x="10073" y="5500"/>
                    </a:cubicBezTo>
                    <a:cubicBezTo>
                      <a:pt x="9062" y="4485"/>
                      <a:pt x="7771" y="3874"/>
                      <a:pt x="6534" y="3233"/>
                    </a:cubicBezTo>
                    <a:cubicBezTo>
                      <a:pt x="5296" y="2591"/>
                      <a:pt x="4114" y="1852"/>
                      <a:pt x="2879" y="1206"/>
                    </a:cubicBezTo>
                    <a:cubicBezTo>
                      <a:pt x="1962" y="727"/>
                      <a:pt x="1122" y="155"/>
                      <a:pt x="7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913;p33">
                <a:extLst>
                  <a:ext uri="{FF2B5EF4-FFF2-40B4-BE49-F238E27FC236}">
                    <a16:creationId xmlns:a16="http://schemas.microsoft.com/office/drawing/2014/main" id="{C0031769-2171-A756-2863-9E8D0643B3B0}"/>
                  </a:ext>
                </a:extLst>
              </p:cNvPr>
              <p:cNvSpPr/>
              <p:nvPr/>
            </p:nvSpPr>
            <p:spPr>
              <a:xfrm>
                <a:off x="7228050" y="1828586"/>
                <a:ext cx="126913" cy="51055"/>
              </a:xfrm>
              <a:custGeom>
                <a:avLst/>
                <a:gdLst/>
                <a:ahLst/>
                <a:cxnLst/>
                <a:rect l="l" t="t" r="r" b="b"/>
                <a:pathLst>
                  <a:path w="9804" h="3944" extrusionOk="0">
                    <a:moveTo>
                      <a:pt x="9273" y="0"/>
                    </a:moveTo>
                    <a:cubicBezTo>
                      <a:pt x="9200" y="0"/>
                      <a:pt x="9127" y="6"/>
                      <a:pt x="9063" y="18"/>
                    </a:cubicBezTo>
                    <a:cubicBezTo>
                      <a:pt x="7458" y="298"/>
                      <a:pt x="5827" y="469"/>
                      <a:pt x="4331" y="1208"/>
                    </a:cubicBezTo>
                    <a:cubicBezTo>
                      <a:pt x="3948" y="1398"/>
                      <a:pt x="3506" y="1465"/>
                      <a:pt x="3091" y="1587"/>
                    </a:cubicBezTo>
                    <a:cubicBezTo>
                      <a:pt x="2313" y="2063"/>
                      <a:pt x="1290" y="1955"/>
                      <a:pt x="580" y="2515"/>
                    </a:cubicBezTo>
                    <a:cubicBezTo>
                      <a:pt x="325" y="2717"/>
                      <a:pt x="257" y="3249"/>
                      <a:pt x="87" y="3625"/>
                    </a:cubicBezTo>
                    <a:cubicBezTo>
                      <a:pt x="1" y="3818"/>
                      <a:pt x="184" y="3943"/>
                      <a:pt x="368" y="3943"/>
                    </a:cubicBezTo>
                    <a:cubicBezTo>
                      <a:pt x="387" y="3943"/>
                      <a:pt x="405" y="3942"/>
                      <a:pt x="423" y="3939"/>
                    </a:cubicBezTo>
                    <a:cubicBezTo>
                      <a:pt x="1560" y="3784"/>
                      <a:pt x="2662" y="3481"/>
                      <a:pt x="3709" y="3015"/>
                    </a:cubicBezTo>
                    <a:cubicBezTo>
                      <a:pt x="4519" y="2658"/>
                      <a:pt x="5379" y="2427"/>
                      <a:pt x="6205" y="2135"/>
                    </a:cubicBezTo>
                    <a:cubicBezTo>
                      <a:pt x="7192" y="1787"/>
                      <a:pt x="8200" y="1486"/>
                      <a:pt x="9146" y="1035"/>
                    </a:cubicBezTo>
                    <a:cubicBezTo>
                      <a:pt x="9427" y="901"/>
                      <a:pt x="9777" y="567"/>
                      <a:pt x="9791" y="307"/>
                    </a:cubicBezTo>
                    <a:cubicBezTo>
                      <a:pt x="9803" y="80"/>
                      <a:pt x="9532" y="0"/>
                      <a:pt x="92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" name="Google Shape;914;p33">
                <a:extLst>
                  <a:ext uri="{FF2B5EF4-FFF2-40B4-BE49-F238E27FC236}">
                    <a16:creationId xmlns:a16="http://schemas.microsoft.com/office/drawing/2014/main" id="{4AAA377C-31EE-EC96-5B0F-E6036876A9F3}"/>
                  </a:ext>
                </a:extLst>
              </p:cNvPr>
              <p:cNvSpPr/>
              <p:nvPr/>
            </p:nvSpPr>
            <p:spPr>
              <a:xfrm>
                <a:off x="7194665" y="1932623"/>
                <a:ext cx="74913" cy="93968"/>
              </a:xfrm>
              <a:custGeom>
                <a:avLst/>
                <a:gdLst/>
                <a:ahLst/>
                <a:cxnLst/>
                <a:rect l="l" t="t" r="r" b="b"/>
                <a:pathLst>
                  <a:path w="5787" h="7259" extrusionOk="0">
                    <a:moveTo>
                      <a:pt x="547" y="1"/>
                    </a:moveTo>
                    <a:cubicBezTo>
                      <a:pt x="149" y="1"/>
                      <a:pt x="1" y="282"/>
                      <a:pt x="53" y="537"/>
                    </a:cubicBezTo>
                    <a:cubicBezTo>
                      <a:pt x="127" y="915"/>
                      <a:pt x="180" y="1318"/>
                      <a:pt x="470" y="1689"/>
                    </a:cubicBezTo>
                    <a:cubicBezTo>
                      <a:pt x="1148" y="2556"/>
                      <a:pt x="1765" y="3450"/>
                      <a:pt x="2551" y="4248"/>
                    </a:cubicBezTo>
                    <a:cubicBezTo>
                      <a:pt x="3139" y="4844"/>
                      <a:pt x="3657" y="5538"/>
                      <a:pt x="4254" y="6145"/>
                    </a:cubicBezTo>
                    <a:cubicBezTo>
                      <a:pt x="4597" y="6493"/>
                      <a:pt x="4979" y="6803"/>
                      <a:pt x="5325" y="7146"/>
                    </a:cubicBezTo>
                    <a:cubicBezTo>
                      <a:pt x="5399" y="7220"/>
                      <a:pt x="5469" y="7259"/>
                      <a:pt x="5542" y="7259"/>
                    </a:cubicBezTo>
                    <a:cubicBezTo>
                      <a:pt x="5584" y="7259"/>
                      <a:pt x="5627" y="7246"/>
                      <a:pt x="5673" y="7220"/>
                    </a:cubicBezTo>
                    <a:cubicBezTo>
                      <a:pt x="5729" y="7187"/>
                      <a:pt x="5754" y="7098"/>
                      <a:pt x="5787" y="7044"/>
                    </a:cubicBezTo>
                    <a:cubicBezTo>
                      <a:pt x="5740" y="6980"/>
                      <a:pt x="5690" y="6941"/>
                      <a:pt x="5679" y="6893"/>
                    </a:cubicBezTo>
                    <a:cubicBezTo>
                      <a:pt x="5402" y="5605"/>
                      <a:pt x="4545" y="4640"/>
                      <a:pt x="3873" y="3564"/>
                    </a:cubicBezTo>
                    <a:cubicBezTo>
                      <a:pt x="3475" y="2923"/>
                      <a:pt x="2907" y="2439"/>
                      <a:pt x="2512" y="1786"/>
                    </a:cubicBezTo>
                    <a:cubicBezTo>
                      <a:pt x="2089" y="1086"/>
                      <a:pt x="1762" y="196"/>
                      <a:pt x="723" y="17"/>
                    </a:cubicBezTo>
                    <a:cubicBezTo>
                      <a:pt x="660" y="6"/>
                      <a:pt x="601" y="1"/>
                      <a:pt x="54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" name="Google Shape;915;p33">
                <a:extLst>
                  <a:ext uri="{FF2B5EF4-FFF2-40B4-BE49-F238E27FC236}">
                    <a16:creationId xmlns:a16="http://schemas.microsoft.com/office/drawing/2014/main" id="{D6B4AD9E-2E98-8FA6-8A2C-584818E7AEE9}"/>
                  </a:ext>
                </a:extLst>
              </p:cNvPr>
              <p:cNvSpPr/>
              <p:nvPr/>
            </p:nvSpPr>
            <p:spPr>
              <a:xfrm>
                <a:off x="6868703" y="1711462"/>
                <a:ext cx="80634" cy="69592"/>
              </a:xfrm>
              <a:custGeom>
                <a:avLst/>
                <a:gdLst/>
                <a:ahLst/>
                <a:cxnLst/>
                <a:rect l="l" t="t" r="r" b="b"/>
                <a:pathLst>
                  <a:path w="6229" h="5376" extrusionOk="0">
                    <a:moveTo>
                      <a:pt x="300" y="1"/>
                    </a:moveTo>
                    <a:cubicBezTo>
                      <a:pt x="231" y="1"/>
                      <a:pt x="170" y="25"/>
                      <a:pt x="121" y="104"/>
                    </a:cubicBezTo>
                    <a:cubicBezTo>
                      <a:pt x="0" y="305"/>
                      <a:pt x="246" y="342"/>
                      <a:pt x="324" y="446"/>
                    </a:cubicBezTo>
                    <a:cubicBezTo>
                      <a:pt x="1165" y="1560"/>
                      <a:pt x="2178" y="2509"/>
                      <a:pt x="3225" y="3420"/>
                    </a:cubicBezTo>
                    <a:cubicBezTo>
                      <a:pt x="3926" y="4029"/>
                      <a:pt x="4634" y="4632"/>
                      <a:pt x="5364" y="5203"/>
                    </a:cubicBezTo>
                    <a:cubicBezTo>
                      <a:pt x="5471" y="5286"/>
                      <a:pt x="5627" y="5376"/>
                      <a:pt x="5794" y="5376"/>
                    </a:cubicBezTo>
                    <a:cubicBezTo>
                      <a:pt x="5855" y="5376"/>
                      <a:pt x="5917" y="5364"/>
                      <a:pt x="5980" y="5335"/>
                    </a:cubicBezTo>
                    <a:cubicBezTo>
                      <a:pt x="6221" y="5227"/>
                      <a:pt x="6065" y="4939"/>
                      <a:pt x="6229" y="4791"/>
                    </a:cubicBezTo>
                    <a:cubicBezTo>
                      <a:pt x="6185" y="4631"/>
                      <a:pt x="6177" y="4457"/>
                      <a:pt x="6095" y="4326"/>
                    </a:cubicBezTo>
                    <a:cubicBezTo>
                      <a:pt x="5723" y="3728"/>
                      <a:pt x="5250" y="3201"/>
                      <a:pt x="4721" y="2752"/>
                    </a:cubicBezTo>
                    <a:cubicBezTo>
                      <a:pt x="4483" y="2548"/>
                      <a:pt x="4338" y="2137"/>
                      <a:pt x="3934" y="2137"/>
                    </a:cubicBezTo>
                    <a:cubicBezTo>
                      <a:pt x="3882" y="2137"/>
                      <a:pt x="3826" y="2144"/>
                      <a:pt x="3765" y="2159"/>
                    </a:cubicBezTo>
                    <a:cubicBezTo>
                      <a:pt x="3757" y="2161"/>
                      <a:pt x="3750" y="2162"/>
                      <a:pt x="3743" y="2162"/>
                    </a:cubicBezTo>
                    <a:cubicBezTo>
                      <a:pt x="3633" y="2162"/>
                      <a:pt x="3545" y="1952"/>
                      <a:pt x="3533" y="1787"/>
                    </a:cubicBezTo>
                    <a:cubicBezTo>
                      <a:pt x="3528" y="1720"/>
                      <a:pt x="3645" y="1591"/>
                      <a:pt x="3453" y="1591"/>
                    </a:cubicBezTo>
                    <a:cubicBezTo>
                      <a:pt x="3450" y="1591"/>
                      <a:pt x="3446" y="1591"/>
                      <a:pt x="3443" y="1591"/>
                    </a:cubicBezTo>
                    <a:cubicBezTo>
                      <a:pt x="3399" y="1592"/>
                      <a:pt x="3361" y="1593"/>
                      <a:pt x="3329" y="1593"/>
                    </a:cubicBezTo>
                    <a:cubicBezTo>
                      <a:pt x="3135" y="1593"/>
                      <a:pt x="3130" y="1572"/>
                      <a:pt x="3086" y="1478"/>
                    </a:cubicBezTo>
                    <a:cubicBezTo>
                      <a:pt x="3030" y="1361"/>
                      <a:pt x="2981" y="1156"/>
                      <a:pt x="2909" y="1148"/>
                    </a:cubicBezTo>
                    <a:cubicBezTo>
                      <a:pt x="1999" y="1037"/>
                      <a:pt x="1428" y="211"/>
                      <a:pt x="546" y="46"/>
                    </a:cubicBezTo>
                    <a:cubicBezTo>
                      <a:pt x="460" y="30"/>
                      <a:pt x="375" y="1"/>
                      <a:pt x="30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" name="Google Shape;916;p33">
                <a:extLst>
                  <a:ext uri="{FF2B5EF4-FFF2-40B4-BE49-F238E27FC236}">
                    <a16:creationId xmlns:a16="http://schemas.microsoft.com/office/drawing/2014/main" id="{2F2C5A33-DCB8-1BCA-261C-0E84329FF47B}"/>
                  </a:ext>
                </a:extLst>
              </p:cNvPr>
              <p:cNvSpPr/>
              <p:nvPr/>
            </p:nvSpPr>
            <p:spPr>
              <a:xfrm>
                <a:off x="6936844" y="1668317"/>
                <a:ext cx="42097" cy="94965"/>
              </a:xfrm>
              <a:custGeom>
                <a:avLst/>
                <a:gdLst/>
                <a:ahLst/>
                <a:cxnLst/>
                <a:rect l="l" t="t" r="r" b="b"/>
                <a:pathLst>
                  <a:path w="3252" h="73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4" y="2469"/>
                      <a:pt x="1022" y="4579"/>
                      <a:pt x="1823" y="6730"/>
                    </a:cubicBezTo>
                    <a:cubicBezTo>
                      <a:pt x="1938" y="7039"/>
                      <a:pt x="2194" y="7335"/>
                      <a:pt x="2568" y="7335"/>
                    </a:cubicBezTo>
                    <a:cubicBezTo>
                      <a:pt x="2625" y="7335"/>
                      <a:pt x="2685" y="7328"/>
                      <a:pt x="2747" y="7314"/>
                    </a:cubicBezTo>
                    <a:cubicBezTo>
                      <a:pt x="3251" y="7195"/>
                      <a:pt x="3049" y="6800"/>
                      <a:pt x="3007" y="6478"/>
                    </a:cubicBezTo>
                    <a:cubicBezTo>
                      <a:pt x="2982" y="6276"/>
                      <a:pt x="2981" y="6083"/>
                      <a:pt x="2912" y="5873"/>
                    </a:cubicBezTo>
                    <a:cubicBezTo>
                      <a:pt x="2444" y="4429"/>
                      <a:pt x="1820" y="3045"/>
                      <a:pt x="1307" y="1618"/>
                    </a:cubicBezTo>
                    <a:cubicBezTo>
                      <a:pt x="1105" y="1052"/>
                      <a:pt x="879" y="228"/>
                      <a:pt x="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" name="Google Shape;917;p33">
                <a:extLst>
                  <a:ext uri="{FF2B5EF4-FFF2-40B4-BE49-F238E27FC236}">
                    <a16:creationId xmlns:a16="http://schemas.microsoft.com/office/drawing/2014/main" id="{1D736986-3F8F-A8C7-331B-2BBE233CE2C4}"/>
                  </a:ext>
                </a:extLst>
              </p:cNvPr>
              <p:cNvSpPr/>
              <p:nvPr/>
            </p:nvSpPr>
            <p:spPr>
              <a:xfrm>
                <a:off x="6855085" y="1775370"/>
                <a:ext cx="80078" cy="38395"/>
              </a:xfrm>
              <a:custGeom>
                <a:avLst/>
                <a:gdLst/>
                <a:ahLst/>
                <a:cxnLst/>
                <a:rect l="l" t="t" r="r" b="b"/>
                <a:pathLst>
                  <a:path w="6186" h="2966" extrusionOk="0">
                    <a:moveTo>
                      <a:pt x="392" y="0"/>
                    </a:moveTo>
                    <a:cubicBezTo>
                      <a:pt x="272" y="0"/>
                      <a:pt x="142" y="37"/>
                      <a:pt x="0" y="136"/>
                    </a:cubicBezTo>
                    <a:cubicBezTo>
                      <a:pt x="714" y="1056"/>
                      <a:pt x="1671" y="1638"/>
                      <a:pt x="2653" y="2007"/>
                    </a:cubicBezTo>
                    <a:cubicBezTo>
                      <a:pt x="3437" y="2303"/>
                      <a:pt x="4122" y="2926"/>
                      <a:pt x="5041" y="2926"/>
                    </a:cubicBezTo>
                    <a:cubicBezTo>
                      <a:pt x="5137" y="2926"/>
                      <a:pt x="5236" y="2919"/>
                      <a:pt x="5338" y="2905"/>
                    </a:cubicBezTo>
                    <a:cubicBezTo>
                      <a:pt x="5758" y="2844"/>
                      <a:pt x="6186" y="2965"/>
                      <a:pt x="6112" y="2394"/>
                    </a:cubicBezTo>
                    <a:cubicBezTo>
                      <a:pt x="6059" y="1978"/>
                      <a:pt x="5928" y="1505"/>
                      <a:pt x="5372" y="1505"/>
                    </a:cubicBezTo>
                    <a:cubicBezTo>
                      <a:pt x="5325" y="1505"/>
                      <a:pt x="5276" y="1508"/>
                      <a:pt x="5223" y="1515"/>
                    </a:cubicBezTo>
                    <a:cubicBezTo>
                      <a:pt x="5122" y="1528"/>
                      <a:pt x="5019" y="1556"/>
                      <a:pt x="4914" y="1556"/>
                    </a:cubicBezTo>
                    <a:cubicBezTo>
                      <a:pt x="4838" y="1556"/>
                      <a:pt x="4760" y="1542"/>
                      <a:pt x="4680" y="1495"/>
                    </a:cubicBezTo>
                    <a:cubicBezTo>
                      <a:pt x="3609" y="879"/>
                      <a:pt x="2438" y="529"/>
                      <a:pt x="1237" y="296"/>
                    </a:cubicBezTo>
                    <a:cubicBezTo>
                      <a:pt x="958" y="242"/>
                      <a:pt x="703" y="0"/>
                      <a:pt x="3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918;p33">
                <a:extLst>
                  <a:ext uri="{FF2B5EF4-FFF2-40B4-BE49-F238E27FC236}">
                    <a16:creationId xmlns:a16="http://schemas.microsoft.com/office/drawing/2014/main" id="{8954A5C6-612F-99A7-EA61-A9EA04153911}"/>
                  </a:ext>
                </a:extLst>
              </p:cNvPr>
              <p:cNvSpPr/>
              <p:nvPr/>
            </p:nvSpPr>
            <p:spPr>
              <a:xfrm>
                <a:off x="7047393" y="1780419"/>
                <a:ext cx="95379" cy="106952"/>
              </a:xfrm>
              <a:custGeom>
                <a:avLst/>
                <a:gdLst/>
                <a:ahLst/>
                <a:cxnLst/>
                <a:rect l="l" t="t" r="r" b="b"/>
                <a:pathLst>
                  <a:path w="7368" h="8262" extrusionOk="0">
                    <a:moveTo>
                      <a:pt x="4300" y="1162"/>
                    </a:moveTo>
                    <a:cubicBezTo>
                      <a:pt x="4674" y="1162"/>
                      <a:pt x="5021" y="1248"/>
                      <a:pt x="5252" y="1667"/>
                    </a:cubicBezTo>
                    <a:cubicBezTo>
                      <a:pt x="6117" y="3224"/>
                      <a:pt x="6640" y="4439"/>
                      <a:pt x="5257" y="6197"/>
                    </a:cubicBezTo>
                    <a:cubicBezTo>
                      <a:pt x="4748" y="6844"/>
                      <a:pt x="4183" y="7231"/>
                      <a:pt x="3454" y="7231"/>
                    </a:cubicBezTo>
                    <a:cubicBezTo>
                      <a:pt x="3402" y="7231"/>
                      <a:pt x="3348" y="7229"/>
                      <a:pt x="3294" y="7225"/>
                    </a:cubicBezTo>
                    <a:cubicBezTo>
                      <a:pt x="2247" y="7144"/>
                      <a:pt x="1707" y="6477"/>
                      <a:pt x="1321" y="5467"/>
                    </a:cubicBezTo>
                    <a:cubicBezTo>
                      <a:pt x="963" y="4537"/>
                      <a:pt x="1419" y="3605"/>
                      <a:pt x="1035" y="2734"/>
                    </a:cubicBezTo>
                    <a:cubicBezTo>
                      <a:pt x="1615" y="2505"/>
                      <a:pt x="1324" y="1748"/>
                      <a:pt x="1827" y="1452"/>
                    </a:cubicBezTo>
                    <a:cubicBezTo>
                      <a:pt x="2193" y="1238"/>
                      <a:pt x="2567" y="1174"/>
                      <a:pt x="2951" y="1174"/>
                    </a:cubicBezTo>
                    <a:cubicBezTo>
                      <a:pt x="3123" y="1174"/>
                      <a:pt x="3298" y="1187"/>
                      <a:pt x="3474" y="1205"/>
                    </a:cubicBezTo>
                    <a:cubicBezTo>
                      <a:pt x="3482" y="1205"/>
                      <a:pt x="3489" y="1205"/>
                      <a:pt x="3497" y="1205"/>
                    </a:cubicBezTo>
                    <a:cubicBezTo>
                      <a:pt x="3758" y="1205"/>
                      <a:pt x="4036" y="1162"/>
                      <a:pt x="4300" y="1162"/>
                    </a:cubicBezTo>
                    <a:close/>
                    <a:moveTo>
                      <a:pt x="3989" y="1"/>
                    </a:moveTo>
                    <a:cubicBezTo>
                      <a:pt x="3782" y="1"/>
                      <a:pt x="3565" y="18"/>
                      <a:pt x="3337" y="52"/>
                    </a:cubicBezTo>
                    <a:cubicBezTo>
                      <a:pt x="2410" y="192"/>
                      <a:pt x="1436" y="509"/>
                      <a:pt x="890" y="1359"/>
                    </a:cubicBezTo>
                    <a:cubicBezTo>
                      <a:pt x="1" y="2745"/>
                      <a:pt x="83" y="4277"/>
                      <a:pt x="450" y="5812"/>
                    </a:cubicBezTo>
                    <a:cubicBezTo>
                      <a:pt x="815" y="7343"/>
                      <a:pt x="2291" y="8262"/>
                      <a:pt x="3537" y="8262"/>
                    </a:cubicBezTo>
                    <a:cubicBezTo>
                      <a:pt x="3800" y="8262"/>
                      <a:pt x="4052" y="8221"/>
                      <a:pt x="4282" y="8137"/>
                    </a:cubicBezTo>
                    <a:cubicBezTo>
                      <a:pt x="4888" y="7912"/>
                      <a:pt x="5344" y="7203"/>
                      <a:pt x="5882" y="6950"/>
                    </a:cubicBezTo>
                    <a:cubicBezTo>
                      <a:pt x="6640" y="6593"/>
                      <a:pt x="6240" y="5508"/>
                      <a:pt x="7124" y="5420"/>
                    </a:cubicBezTo>
                    <a:cubicBezTo>
                      <a:pt x="6908" y="4887"/>
                      <a:pt x="7368" y="4417"/>
                      <a:pt x="7251" y="3803"/>
                    </a:cubicBezTo>
                    <a:cubicBezTo>
                      <a:pt x="7315" y="3496"/>
                      <a:pt x="7124" y="3148"/>
                      <a:pt x="7027" y="2784"/>
                    </a:cubicBezTo>
                    <a:cubicBezTo>
                      <a:pt x="6546" y="956"/>
                      <a:pt x="5542" y="1"/>
                      <a:pt x="39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" name="Google Shape;919;p33">
            <a:extLst>
              <a:ext uri="{FF2B5EF4-FFF2-40B4-BE49-F238E27FC236}">
                <a16:creationId xmlns:a16="http://schemas.microsoft.com/office/drawing/2014/main" id="{0A137659-37A8-5190-086F-5FEC884F18EC}"/>
              </a:ext>
            </a:extLst>
          </p:cNvPr>
          <p:cNvGrpSpPr/>
          <p:nvPr/>
        </p:nvGrpSpPr>
        <p:grpSpPr>
          <a:xfrm>
            <a:off x="8450434" y="1829194"/>
            <a:ext cx="516903" cy="275693"/>
            <a:chOff x="6337825" y="1371895"/>
            <a:chExt cx="387677" cy="206770"/>
          </a:xfrm>
        </p:grpSpPr>
        <p:sp>
          <p:nvSpPr>
            <p:cNvPr id="19" name="Google Shape;920;p33">
              <a:extLst>
                <a:ext uri="{FF2B5EF4-FFF2-40B4-BE49-F238E27FC236}">
                  <a16:creationId xmlns:a16="http://schemas.microsoft.com/office/drawing/2014/main" id="{AA88C891-55F0-804B-962F-69E8633A9EE9}"/>
                </a:ext>
              </a:extLst>
            </p:cNvPr>
            <p:cNvSpPr/>
            <p:nvPr/>
          </p:nvSpPr>
          <p:spPr>
            <a:xfrm>
              <a:off x="6337825" y="1371895"/>
              <a:ext cx="387677" cy="206770"/>
            </a:xfrm>
            <a:custGeom>
              <a:avLst/>
              <a:gdLst/>
              <a:ahLst/>
              <a:cxnLst/>
              <a:rect l="l" t="t" r="r" b="b"/>
              <a:pathLst>
                <a:path w="29948" h="15973" extrusionOk="0">
                  <a:moveTo>
                    <a:pt x="2496" y="1"/>
                  </a:moveTo>
                  <a:cubicBezTo>
                    <a:pt x="1817" y="1"/>
                    <a:pt x="1110" y="83"/>
                    <a:pt x="773" y="1087"/>
                  </a:cubicBezTo>
                  <a:cubicBezTo>
                    <a:pt x="549" y="1754"/>
                    <a:pt x="565" y="2417"/>
                    <a:pt x="378" y="3039"/>
                  </a:cubicBezTo>
                  <a:cubicBezTo>
                    <a:pt x="0" y="4291"/>
                    <a:pt x="47" y="5436"/>
                    <a:pt x="654" y="6586"/>
                  </a:cubicBezTo>
                  <a:cubicBezTo>
                    <a:pt x="1012" y="7264"/>
                    <a:pt x="1331" y="7870"/>
                    <a:pt x="2274" y="7870"/>
                  </a:cubicBezTo>
                  <a:cubicBezTo>
                    <a:pt x="2291" y="7870"/>
                    <a:pt x="2309" y="7870"/>
                    <a:pt x="2327" y="7869"/>
                  </a:cubicBezTo>
                  <a:cubicBezTo>
                    <a:pt x="2637" y="7861"/>
                    <a:pt x="2960" y="7800"/>
                    <a:pt x="3287" y="7800"/>
                  </a:cubicBezTo>
                  <a:cubicBezTo>
                    <a:pt x="3321" y="7800"/>
                    <a:pt x="3355" y="7801"/>
                    <a:pt x="3390" y="7802"/>
                  </a:cubicBezTo>
                  <a:cubicBezTo>
                    <a:pt x="4565" y="7853"/>
                    <a:pt x="5744" y="8021"/>
                    <a:pt x="6912" y="8021"/>
                  </a:cubicBezTo>
                  <a:cubicBezTo>
                    <a:pt x="7070" y="8021"/>
                    <a:pt x="7229" y="8018"/>
                    <a:pt x="7386" y="8011"/>
                  </a:cubicBezTo>
                  <a:cubicBezTo>
                    <a:pt x="7511" y="8005"/>
                    <a:pt x="7635" y="8003"/>
                    <a:pt x="7759" y="8003"/>
                  </a:cubicBezTo>
                  <a:cubicBezTo>
                    <a:pt x="9193" y="8003"/>
                    <a:pt x="10550" y="8350"/>
                    <a:pt x="11938" y="8597"/>
                  </a:cubicBezTo>
                  <a:cubicBezTo>
                    <a:pt x="12895" y="8767"/>
                    <a:pt x="13809" y="9053"/>
                    <a:pt x="14738" y="9313"/>
                  </a:cubicBezTo>
                  <a:cubicBezTo>
                    <a:pt x="15860" y="9626"/>
                    <a:pt x="16952" y="10021"/>
                    <a:pt x="18069" y="10341"/>
                  </a:cubicBezTo>
                  <a:cubicBezTo>
                    <a:pt x="18385" y="10433"/>
                    <a:pt x="18901" y="10550"/>
                    <a:pt x="18940" y="10736"/>
                  </a:cubicBezTo>
                  <a:cubicBezTo>
                    <a:pt x="19011" y="11079"/>
                    <a:pt x="18507" y="11178"/>
                    <a:pt x="18276" y="11413"/>
                  </a:cubicBezTo>
                  <a:cubicBezTo>
                    <a:pt x="18128" y="11564"/>
                    <a:pt x="18014" y="11749"/>
                    <a:pt x="17884" y="11919"/>
                  </a:cubicBezTo>
                  <a:cubicBezTo>
                    <a:pt x="17814" y="11996"/>
                    <a:pt x="17775" y="12113"/>
                    <a:pt x="17695" y="12161"/>
                  </a:cubicBezTo>
                  <a:cubicBezTo>
                    <a:pt x="17292" y="12412"/>
                    <a:pt x="16933" y="13099"/>
                    <a:pt x="16933" y="13583"/>
                  </a:cubicBezTo>
                  <a:cubicBezTo>
                    <a:pt x="16933" y="14434"/>
                    <a:pt x="18313" y="14860"/>
                    <a:pt x="18968" y="15014"/>
                  </a:cubicBezTo>
                  <a:cubicBezTo>
                    <a:pt x="20598" y="15400"/>
                    <a:pt x="22224" y="15897"/>
                    <a:pt x="23910" y="15897"/>
                  </a:cubicBezTo>
                  <a:cubicBezTo>
                    <a:pt x="24039" y="15897"/>
                    <a:pt x="24168" y="15895"/>
                    <a:pt x="24297" y="15888"/>
                  </a:cubicBezTo>
                  <a:cubicBezTo>
                    <a:pt x="24354" y="15886"/>
                    <a:pt x="24410" y="15885"/>
                    <a:pt x="24466" y="15885"/>
                  </a:cubicBezTo>
                  <a:cubicBezTo>
                    <a:pt x="24956" y="15885"/>
                    <a:pt x="25442" y="15972"/>
                    <a:pt x="25927" y="15972"/>
                  </a:cubicBezTo>
                  <a:cubicBezTo>
                    <a:pt x="26126" y="15972"/>
                    <a:pt x="26324" y="15958"/>
                    <a:pt x="26522" y="15916"/>
                  </a:cubicBezTo>
                  <a:cubicBezTo>
                    <a:pt x="27058" y="15805"/>
                    <a:pt x="27587" y="15674"/>
                    <a:pt x="28134" y="15674"/>
                  </a:cubicBezTo>
                  <a:cubicBezTo>
                    <a:pt x="28284" y="15674"/>
                    <a:pt x="28435" y="15684"/>
                    <a:pt x="28588" y="15706"/>
                  </a:cubicBezTo>
                  <a:cubicBezTo>
                    <a:pt x="28622" y="15711"/>
                    <a:pt x="28658" y="15714"/>
                    <a:pt x="28693" y="15714"/>
                  </a:cubicBezTo>
                  <a:cubicBezTo>
                    <a:pt x="29252" y="15714"/>
                    <a:pt x="29948" y="15120"/>
                    <a:pt x="29926" y="14641"/>
                  </a:cubicBezTo>
                  <a:cubicBezTo>
                    <a:pt x="29877" y="13583"/>
                    <a:pt x="29615" y="12561"/>
                    <a:pt x="29398" y="11533"/>
                  </a:cubicBezTo>
                  <a:cubicBezTo>
                    <a:pt x="29263" y="10893"/>
                    <a:pt x="28910" y="10335"/>
                    <a:pt x="28678" y="9733"/>
                  </a:cubicBezTo>
                  <a:cubicBezTo>
                    <a:pt x="28191" y="8468"/>
                    <a:pt x="27483" y="7289"/>
                    <a:pt x="26897" y="6060"/>
                  </a:cubicBezTo>
                  <a:cubicBezTo>
                    <a:pt x="26578" y="5391"/>
                    <a:pt x="26230" y="4744"/>
                    <a:pt x="25777" y="4158"/>
                  </a:cubicBezTo>
                  <a:cubicBezTo>
                    <a:pt x="25526" y="3834"/>
                    <a:pt x="25169" y="3477"/>
                    <a:pt x="24809" y="3477"/>
                  </a:cubicBezTo>
                  <a:cubicBezTo>
                    <a:pt x="24739" y="3477"/>
                    <a:pt x="24668" y="3491"/>
                    <a:pt x="24598" y="3521"/>
                  </a:cubicBezTo>
                  <a:cubicBezTo>
                    <a:pt x="23633" y="3940"/>
                    <a:pt x="22754" y="4536"/>
                    <a:pt x="22507" y="5699"/>
                  </a:cubicBezTo>
                  <a:cubicBezTo>
                    <a:pt x="22432" y="6051"/>
                    <a:pt x="22232" y="6253"/>
                    <a:pt x="21990" y="6253"/>
                  </a:cubicBezTo>
                  <a:cubicBezTo>
                    <a:pt x="21847" y="6253"/>
                    <a:pt x="21690" y="6183"/>
                    <a:pt x="21535" y="6032"/>
                  </a:cubicBezTo>
                  <a:cubicBezTo>
                    <a:pt x="20875" y="5393"/>
                    <a:pt x="20019" y="5113"/>
                    <a:pt x="19276" y="4635"/>
                  </a:cubicBezTo>
                  <a:cubicBezTo>
                    <a:pt x="17582" y="3546"/>
                    <a:pt x="15686" y="2870"/>
                    <a:pt x="13800" y="2263"/>
                  </a:cubicBezTo>
                  <a:cubicBezTo>
                    <a:pt x="10253" y="1121"/>
                    <a:pt x="6672" y="6"/>
                    <a:pt x="2891" y="4"/>
                  </a:cubicBezTo>
                  <a:cubicBezTo>
                    <a:pt x="2762" y="4"/>
                    <a:pt x="2630" y="1"/>
                    <a:pt x="2496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921;p33">
              <a:extLst>
                <a:ext uri="{FF2B5EF4-FFF2-40B4-BE49-F238E27FC236}">
                  <a16:creationId xmlns:a16="http://schemas.microsoft.com/office/drawing/2014/main" id="{D41781B3-4ED0-4BA1-0C1B-B274BC652B5C}"/>
                </a:ext>
              </a:extLst>
            </p:cNvPr>
            <p:cNvSpPr/>
            <p:nvPr/>
          </p:nvSpPr>
          <p:spPr>
            <a:xfrm>
              <a:off x="6337825" y="1371895"/>
              <a:ext cx="387677" cy="206770"/>
            </a:xfrm>
            <a:custGeom>
              <a:avLst/>
              <a:gdLst/>
              <a:ahLst/>
              <a:cxnLst/>
              <a:rect l="l" t="t" r="r" b="b"/>
              <a:pathLst>
                <a:path w="29948" h="15973" extrusionOk="0">
                  <a:moveTo>
                    <a:pt x="3015" y="937"/>
                  </a:moveTo>
                  <a:cubicBezTo>
                    <a:pt x="3050" y="937"/>
                    <a:pt x="3085" y="938"/>
                    <a:pt x="3119" y="941"/>
                  </a:cubicBezTo>
                  <a:cubicBezTo>
                    <a:pt x="4451" y="1028"/>
                    <a:pt x="5804" y="1039"/>
                    <a:pt x="7086" y="1420"/>
                  </a:cubicBezTo>
                  <a:cubicBezTo>
                    <a:pt x="8173" y="1743"/>
                    <a:pt x="9304" y="1855"/>
                    <a:pt x="10400" y="2159"/>
                  </a:cubicBezTo>
                  <a:cubicBezTo>
                    <a:pt x="11201" y="2382"/>
                    <a:pt x="11972" y="2891"/>
                    <a:pt x="12849" y="2891"/>
                  </a:cubicBezTo>
                  <a:cubicBezTo>
                    <a:pt x="12951" y="2891"/>
                    <a:pt x="13053" y="2884"/>
                    <a:pt x="13158" y="2870"/>
                  </a:cubicBezTo>
                  <a:cubicBezTo>
                    <a:pt x="13190" y="2865"/>
                    <a:pt x="13222" y="2863"/>
                    <a:pt x="13253" y="2863"/>
                  </a:cubicBezTo>
                  <a:cubicBezTo>
                    <a:pt x="13594" y="2863"/>
                    <a:pt x="13889" y="3108"/>
                    <a:pt x="14156" y="3234"/>
                  </a:cubicBezTo>
                  <a:cubicBezTo>
                    <a:pt x="16088" y="4126"/>
                    <a:pt x="18148" y="4743"/>
                    <a:pt x="19918" y="5993"/>
                  </a:cubicBezTo>
                  <a:cubicBezTo>
                    <a:pt x="20752" y="6583"/>
                    <a:pt x="21686" y="7040"/>
                    <a:pt x="22541" y="7616"/>
                  </a:cubicBezTo>
                  <a:cubicBezTo>
                    <a:pt x="22641" y="7683"/>
                    <a:pt x="22718" y="7735"/>
                    <a:pt x="22784" y="7735"/>
                  </a:cubicBezTo>
                  <a:cubicBezTo>
                    <a:pt x="22872" y="7735"/>
                    <a:pt x="22938" y="7641"/>
                    <a:pt x="23008" y="7365"/>
                  </a:cubicBezTo>
                  <a:cubicBezTo>
                    <a:pt x="23235" y="6469"/>
                    <a:pt x="23471" y="5497"/>
                    <a:pt x="24333" y="4893"/>
                  </a:cubicBezTo>
                  <a:cubicBezTo>
                    <a:pt x="24442" y="4818"/>
                    <a:pt x="24523" y="4788"/>
                    <a:pt x="24587" y="4788"/>
                  </a:cubicBezTo>
                  <a:cubicBezTo>
                    <a:pt x="24795" y="4788"/>
                    <a:pt x="24815" y="5109"/>
                    <a:pt x="24966" y="5225"/>
                  </a:cubicBezTo>
                  <a:cubicBezTo>
                    <a:pt x="25319" y="5275"/>
                    <a:pt x="25425" y="5488"/>
                    <a:pt x="25385" y="5841"/>
                  </a:cubicBezTo>
                  <a:cubicBezTo>
                    <a:pt x="25369" y="5990"/>
                    <a:pt x="25413" y="6124"/>
                    <a:pt x="25550" y="6124"/>
                  </a:cubicBezTo>
                  <a:cubicBezTo>
                    <a:pt x="25597" y="6124"/>
                    <a:pt x="25656" y="6108"/>
                    <a:pt x="25727" y="6071"/>
                  </a:cubicBezTo>
                  <a:cubicBezTo>
                    <a:pt x="25753" y="6057"/>
                    <a:pt x="25776" y="6052"/>
                    <a:pt x="25796" y="6052"/>
                  </a:cubicBezTo>
                  <a:cubicBezTo>
                    <a:pt x="25902" y="6052"/>
                    <a:pt x="25921" y="6220"/>
                    <a:pt x="25912" y="6242"/>
                  </a:cubicBezTo>
                  <a:cubicBezTo>
                    <a:pt x="25652" y="6891"/>
                    <a:pt x="26230" y="7301"/>
                    <a:pt x="26455" y="7735"/>
                  </a:cubicBezTo>
                  <a:cubicBezTo>
                    <a:pt x="26699" y="8207"/>
                    <a:pt x="26762" y="8899"/>
                    <a:pt x="27401" y="9132"/>
                  </a:cubicBezTo>
                  <a:cubicBezTo>
                    <a:pt x="27444" y="9151"/>
                    <a:pt x="27486" y="9174"/>
                    <a:pt x="27525" y="9199"/>
                  </a:cubicBezTo>
                  <a:cubicBezTo>
                    <a:pt x="27065" y="9851"/>
                    <a:pt x="28067" y="10134"/>
                    <a:pt x="27913" y="10741"/>
                  </a:cubicBezTo>
                  <a:cubicBezTo>
                    <a:pt x="27858" y="10957"/>
                    <a:pt x="27953" y="11231"/>
                    <a:pt x="28163" y="11460"/>
                  </a:cubicBezTo>
                  <a:cubicBezTo>
                    <a:pt x="28373" y="11688"/>
                    <a:pt x="28470" y="12020"/>
                    <a:pt x="28504" y="12374"/>
                  </a:cubicBezTo>
                  <a:cubicBezTo>
                    <a:pt x="28546" y="12802"/>
                    <a:pt x="28291" y="13317"/>
                    <a:pt x="28863" y="13653"/>
                  </a:cubicBezTo>
                  <a:cubicBezTo>
                    <a:pt x="29089" y="13785"/>
                    <a:pt x="28448" y="14723"/>
                    <a:pt x="28031" y="14751"/>
                  </a:cubicBezTo>
                  <a:cubicBezTo>
                    <a:pt x="27588" y="14782"/>
                    <a:pt x="27119" y="14810"/>
                    <a:pt x="26701" y="14866"/>
                  </a:cubicBezTo>
                  <a:cubicBezTo>
                    <a:pt x="26134" y="14942"/>
                    <a:pt x="25567" y="14977"/>
                    <a:pt x="25002" y="14977"/>
                  </a:cubicBezTo>
                  <a:cubicBezTo>
                    <a:pt x="24124" y="14977"/>
                    <a:pt x="23253" y="14894"/>
                    <a:pt x="22406" y="14754"/>
                  </a:cubicBezTo>
                  <a:cubicBezTo>
                    <a:pt x="21516" y="14610"/>
                    <a:pt x="20531" y="14548"/>
                    <a:pt x="19691" y="14076"/>
                  </a:cubicBezTo>
                  <a:cubicBezTo>
                    <a:pt x="19623" y="14036"/>
                    <a:pt x="19551" y="14001"/>
                    <a:pt x="19477" y="13973"/>
                  </a:cubicBezTo>
                  <a:cubicBezTo>
                    <a:pt x="18010" y="13466"/>
                    <a:pt x="17946" y="13119"/>
                    <a:pt x="19125" y="12017"/>
                  </a:cubicBezTo>
                  <a:cubicBezTo>
                    <a:pt x="19458" y="11705"/>
                    <a:pt x="19688" y="11261"/>
                    <a:pt x="20214" y="11197"/>
                  </a:cubicBezTo>
                  <a:cubicBezTo>
                    <a:pt x="20393" y="11175"/>
                    <a:pt x="20415" y="11036"/>
                    <a:pt x="20360" y="10898"/>
                  </a:cubicBezTo>
                  <a:cubicBezTo>
                    <a:pt x="20239" y="10587"/>
                    <a:pt x="20131" y="10254"/>
                    <a:pt x="19788" y="10109"/>
                  </a:cubicBezTo>
                  <a:cubicBezTo>
                    <a:pt x="18220" y="9448"/>
                    <a:pt x="16634" y="8818"/>
                    <a:pt x="14998" y="8359"/>
                  </a:cubicBezTo>
                  <a:cubicBezTo>
                    <a:pt x="14205" y="8137"/>
                    <a:pt x="13361" y="7981"/>
                    <a:pt x="12579" y="7759"/>
                  </a:cubicBezTo>
                  <a:cubicBezTo>
                    <a:pt x="11068" y="7328"/>
                    <a:pt x="9541" y="7253"/>
                    <a:pt x="8013" y="7076"/>
                  </a:cubicBezTo>
                  <a:cubicBezTo>
                    <a:pt x="6775" y="6931"/>
                    <a:pt x="5532" y="6927"/>
                    <a:pt x="4289" y="6917"/>
                  </a:cubicBezTo>
                  <a:cubicBezTo>
                    <a:pt x="3902" y="6914"/>
                    <a:pt x="3528" y="6824"/>
                    <a:pt x="3136" y="6824"/>
                  </a:cubicBezTo>
                  <a:cubicBezTo>
                    <a:pt x="2963" y="6824"/>
                    <a:pt x="2786" y="6842"/>
                    <a:pt x="2603" y="6892"/>
                  </a:cubicBezTo>
                  <a:cubicBezTo>
                    <a:pt x="2557" y="6905"/>
                    <a:pt x="2507" y="6911"/>
                    <a:pt x="2455" y="6911"/>
                  </a:cubicBezTo>
                  <a:cubicBezTo>
                    <a:pt x="2143" y="6911"/>
                    <a:pt x="1753" y="6687"/>
                    <a:pt x="1592" y="6287"/>
                  </a:cubicBezTo>
                  <a:cubicBezTo>
                    <a:pt x="1019" y="4865"/>
                    <a:pt x="1019" y="3422"/>
                    <a:pt x="1436" y="1972"/>
                  </a:cubicBezTo>
                  <a:cubicBezTo>
                    <a:pt x="1618" y="1344"/>
                    <a:pt x="2348" y="937"/>
                    <a:pt x="3015" y="937"/>
                  </a:cubicBezTo>
                  <a:close/>
                  <a:moveTo>
                    <a:pt x="2496" y="1"/>
                  </a:moveTo>
                  <a:cubicBezTo>
                    <a:pt x="1817" y="1"/>
                    <a:pt x="1110" y="83"/>
                    <a:pt x="773" y="1087"/>
                  </a:cubicBezTo>
                  <a:cubicBezTo>
                    <a:pt x="549" y="1754"/>
                    <a:pt x="565" y="2417"/>
                    <a:pt x="378" y="3039"/>
                  </a:cubicBezTo>
                  <a:cubicBezTo>
                    <a:pt x="0" y="4291"/>
                    <a:pt x="47" y="5436"/>
                    <a:pt x="654" y="6586"/>
                  </a:cubicBezTo>
                  <a:cubicBezTo>
                    <a:pt x="1012" y="7264"/>
                    <a:pt x="1331" y="7870"/>
                    <a:pt x="2274" y="7870"/>
                  </a:cubicBezTo>
                  <a:cubicBezTo>
                    <a:pt x="2291" y="7870"/>
                    <a:pt x="2309" y="7870"/>
                    <a:pt x="2327" y="7869"/>
                  </a:cubicBezTo>
                  <a:cubicBezTo>
                    <a:pt x="2637" y="7861"/>
                    <a:pt x="2960" y="7800"/>
                    <a:pt x="3287" y="7800"/>
                  </a:cubicBezTo>
                  <a:cubicBezTo>
                    <a:pt x="3321" y="7800"/>
                    <a:pt x="3355" y="7801"/>
                    <a:pt x="3390" y="7802"/>
                  </a:cubicBezTo>
                  <a:cubicBezTo>
                    <a:pt x="4565" y="7853"/>
                    <a:pt x="5744" y="8021"/>
                    <a:pt x="6912" y="8021"/>
                  </a:cubicBezTo>
                  <a:cubicBezTo>
                    <a:pt x="7070" y="8021"/>
                    <a:pt x="7229" y="8018"/>
                    <a:pt x="7386" y="8011"/>
                  </a:cubicBezTo>
                  <a:cubicBezTo>
                    <a:pt x="7511" y="8005"/>
                    <a:pt x="7635" y="8003"/>
                    <a:pt x="7759" y="8003"/>
                  </a:cubicBezTo>
                  <a:cubicBezTo>
                    <a:pt x="9193" y="8003"/>
                    <a:pt x="10550" y="8350"/>
                    <a:pt x="11938" y="8597"/>
                  </a:cubicBezTo>
                  <a:cubicBezTo>
                    <a:pt x="12895" y="8767"/>
                    <a:pt x="13809" y="9053"/>
                    <a:pt x="14738" y="9313"/>
                  </a:cubicBezTo>
                  <a:cubicBezTo>
                    <a:pt x="15860" y="9626"/>
                    <a:pt x="16952" y="10021"/>
                    <a:pt x="18069" y="10341"/>
                  </a:cubicBezTo>
                  <a:cubicBezTo>
                    <a:pt x="18385" y="10433"/>
                    <a:pt x="18901" y="10550"/>
                    <a:pt x="18940" y="10736"/>
                  </a:cubicBezTo>
                  <a:cubicBezTo>
                    <a:pt x="19011" y="11079"/>
                    <a:pt x="18507" y="11178"/>
                    <a:pt x="18276" y="11413"/>
                  </a:cubicBezTo>
                  <a:cubicBezTo>
                    <a:pt x="18128" y="11564"/>
                    <a:pt x="18014" y="11749"/>
                    <a:pt x="17884" y="11919"/>
                  </a:cubicBezTo>
                  <a:cubicBezTo>
                    <a:pt x="17814" y="11996"/>
                    <a:pt x="17775" y="12113"/>
                    <a:pt x="17695" y="12161"/>
                  </a:cubicBezTo>
                  <a:cubicBezTo>
                    <a:pt x="17292" y="12412"/>
                    <a:pt x="16933" y="13099"/>
                    <a:pt x="16933" y="13583"/>
                  </a:cubicBezTo>
                  <a:cubicBezTo>
                    <a:pt x="16933" y="14434"/>
                    <a:pt x="18313" y="14860"/>
                    <a:pt x="18968" y="15014"/>
                  </a:cubicBezTo>
                  <a:cubicBezTo>
                    <a:pt x="20598" y="15400"/>
                    <a:pt x="22224" y="15897"/>
                    <a:pt x="23910" y="15897"/>
                  </a:cubicBezTo>
                  <a:cubicBezTo>
                    <a:pt x="24039" y="15897"/>
                    <a:pt x="24168" y="15895"/>
                    <a:pt x="24297" y="15888"/>
                  </a:cubicBezTo>
                  <a:cubicBezTo>
                    <a:pt x="24354" y="15886"/>
                    <a:pt x="24410" y="15885"/>
                    <a:pt x="24466" y="15885"/>
                  </a:cubicBezTo>
                  <a:cubicBezTo>
                    <a:pt x="24956" y="15885"/>
                    <a:pt x="25442" y="15972"/>
                    <a:pt x="25927" y="15972"/>
                  </a:cubicBezTo>
                  <a:cubicBezTo>
                    <a:pt x="26126" y="15972"/>
                    <a:pt x="26324" y="15958"/>
                    <a:pt x="26522" y="15916"/>
                  </a:cubicBezTo>
                  <a:cubicBezTo>
                    <a:pt x="27058" y="15805"/>
                    <a:pt x="27587" y="15674"/>
                    <a:pt x="28134" y="15674"/>
                  </a:cubicBezTo>
                  <a:cubicBezTo>
                    <a:pt x="28284" y="15674"/>
                    <a:pt x="28435" y="15684"/>
                    <a:pt x="28588" y="15706"/>
                  </a:cubicBezTo>
                  <a:cubicBezTo>
                    <a:pt x="28622" y="15711"/>
                    <a:pt x="28658" y="15714"/>
                    <a:pt x="28693" y="15714"/>
                  </a:cubicBezTo>
                  <a:cubicBezTo>
                    <a:pt x="29252" y="15714"/>
                    <a:pt x="29948" y="15120"/>
                    <a:pt x="29926" y="14641"/>
                  </a:cubicBezTo>
                  <a:cubicBezTo>
                    <a:pt x="29877" y="13583"/>
                    <a:pt x="29615" y="12561"/>
                    <a:pt x="29398" y="11533"/>
                  </a:cubicBezTo>
                  <a:cubicBezTo>
                    <a:pt x="29263" y="10893"/>
                    <a:pt x="28910" y="10335"/>
                    <a:pt x="28678" y="9733"/>
                  </a:cubicBezTo>
                  <a:cubicBezTo>
                    <a:pt x="28191" y="8468"/>
                    <a:pt x="27483" y="7289"/>
                    <a:pt x="26897" y="6060"/>
                  </a:cubicBezTo>
                  <a:cubicBezTo>
                    <a:pt x="26578" y="5391"/>
                    <a:pt x="26230" y="4744"/>
                    <a:pt x="25777" y="4158"/>
                  </a:cubicBezTo>
                  <a:cubicBezTo>
                    <a:pt x="25526" y="3834"/>
                    <a:pt x="25169" y="3477"/>
                    <a:pt x="24809" y="3477"/>
                  </a:cubicBezTo>
                  <a:cubicBezTo>
                    <a:pt x="24739" y="3477"/>
                    <a:pt x="24668" y="3491"/>
                    <a:pt x="24598" y="3521"/>
                  </a:cubicBezTo>
                  <a:cubicBezTo>
                    <a:pt x="23633" y="3940"/>
                    <a:pt x="22754" y="4536"/>
                    <a:pt x="22507" y="5699"/>
                  </a:cubicBezTo>
                  <a:cubicBezTo>
                    <a:pt x="22432" y="6051"/>
                    <a:pt x="22232" y="6253"/>
                    <a:pt x="21990" y="6253"/>
                  </a:cubicBezTo>
                  <a:cubicBezTo>
                    <a:pt x="21847" y="6253"/>
                    <a:pt x="21690" y="6183"/>
                    <a:pt x="21535" y="6032"/>
                  </a:cubicBezTo>
                  <a:cubicBezTo>
                    <a:pt x="20875" y="5393"/>
                    <a:pt x="20019" y="5113"/>
                    <a:pt x="19276" y="4635"/>
                  </a:cubicBezTo>
                  <a:cubicBezTo>
                    <a:pt x="17582" y="3546"/>
                    <a:pt x="15686" y="2870"/>
                    <a:pt x="13800" y="2263"/>
                  </a:cubicBezTo>
                  <a:cubicBezTo>
                    <a:pt x="10253" y="1121"/>
                    <a:pt x="6672" y="6"/>
                    <a:pt x="2891" y="4"/>
                  </a:cubicBezTo>
                  <a:cubicBezTo>
                    <a:pt x="2762" y="4"/>
                    <a:pt x="2630" y="1"/>
                    <a:pt x="24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1" name="Google Shape;922;p33">
            <a:extLst>
              <a:ext uri="{FF2B5EF4-FFF2-40B4-BE49-F238E27FC236}">
                <a16:creationId xmlns:a16="http://schemas.microsoft.com/office/drawing/2014/main" id="{C173D02B-1C13-71FE-0FAC-DF6B356A8C77}"/>
              </a:ext>
            </a:extLst>
          </p:cNvPr>
          <p:cNvGrpSpPr/>
          <p:nvPr/>
        </p:nvGrpSpPr>
        <p:grpSpPr>
          <a:xfrm>
            <a:off x="6385901" y="4606786"/>
            <a:ext cx="2201827" cy="1807869"/>
            <a:chOff x="4789426" y="3455089"/>
            <a:chExt cx="1651370" cy="1355902"/>
          </a:xfrm>
        </p:grpSpPr>
        <p:sp>
          <p:nvSpPr>
            <p:cNvPr id="22" name="Google Shape;923;p33">
              <a:extLst>
                <a:ext uri="{FF2B5EF4-FFF2-40B4-BE49-F238E27FC236}">
                  <a16:creationId xmlns:a16="http://schemas.microsoft.com/office/drawing/2014/main" id="{067CAD47-DC72-33C9-86B1-8C0439D59054}"/>
                </a:ext>
              </a:extLst>
            </p:cNvPr>
            <p:cNvSpPr/>
            <p:nvPr/>
          </p:nvSpPr>
          <p:spPr>
            <a:xfrm>
              <a:off x="4789426" y="3455089"/>
              <a:ext cx="1651370" cy="1260970"/>
            </a:xfrm>
            <a:custGeom>
              <a:avLst/>
              <a:gdLst/>
              <a:ahLst/>
              <a:cxnLst/>
              <a:rect l="l" t="t" r="r" b="b"/>
              <a:pathLst>
                <a:path w="55174" h="18878" extrusionOk="0">
                  <a:moveTo>
                    <a:pt x="18263" y="1"/>
                  </a:moveTo>
                  <a:cubicBezTo>
                    <a:pt x="17272" y="1"/>
                    <a:pt x="16290" y="2"/>
                    <a:pt x="15334" y="2"/>
                  </a:cubicBezTo>
                  <a:cubicBezTo>
                    <a:pt x="13916" y="405"/>
                    <a:pt x="12540" y="284"/>
                    <a:pt x="11190" y="592"/>
                  </a:cubicBezTo>
                  <a:cubicBezTo>
                    <a:pt x="9924" y="881"/>
                    <a:pt x="8532" y="744"/>
                    <a:pt x="7343" y="1202"/>
                  </a:cubicBezTo>
                  <a:cubicBezTo>
                    <a:pt x="5660" y="1849"/>
                    <a:pt x="3851" y="2085"/>
                    <a:pt x="2261" y="3086"/>
                  </a:cubicBezTo>
                  <a:cubicBezTo>
                    <a:pt x="1069" y="3835"/>
                    <a:pt x="161" y="4783"/>
                    <a:pt x="200" y="6130"/>
                  </a:cubicBezTo>
                  <a:cubicBezTo>
                    <a:pt x="239" y="7496"/>
                    <a:pt x="1" y="8876"/>
                    <a:pt x="211" y="10204"/>
                  </a:cubicBezTo>
                  <a:cubicBezTo>
                    <a:pt x="523" y="12183"/>
                    <a:pt x="655" y="14230"/>
                    <a:pt x="1632" y="16044"/>
                  </a:cubicBezTo>
                  <a:cubicBezTo>
                    <a:pt x="1984" y="16697"/>
                    <a:pt x="2418" y="17474"/>
                    <a:pt x="3113" y="17533"/>
                  </a:cubicBezTo>
                  <a:cubicBezTo>
                    <a:pt x="4185" y="17621"/>
                    <a:pt x="5137" y="18280"/>
                    <a:pt x="6231" y="18280"/>
                  </a:cubicBezTo>
                  <a:cubicBezTo>
                    <a:pt x="6441" y="18280"/>
                    <a:pt x="6657" y="18256"/>
                    <a:pt x="6880" y="18198"/>
                  </a:cubicBezTo>
                  <a:cubicBezTo>
                    <a:pt x="7098" y="18142"/>
                    <a:pt x="7328" y="18120"/>
                    <a:pt x="7563" y="18120"/>
                  </a:cubicBezTo>
                  <a:cubicBezTo>
                    <a:pt x="8056" y="18120"/>
                    <a:pt x="8571" y="18219"/>
                    <a:pt x="9053" y="18314"/>
                  </a:cubicBezTo>
                  <a:cubicBezTo>
                    <a:pt x="10462" y="18585"/>
                    <a:pt x="11892" y="18721"/>
                    <a:pt x="13325" y="18721"/>
                  </a:cubicBezTo>
                  <a:cubicBezTo>
                    <a:pt x="13722" y="18721"/>
                    <a:pt x="14119" y="18711"/>
                    <a:pt x="14516" y="18690"/>
                  </a:cubicBezTo>
                  <a:cubicBezTo>
                    <a:pt x="15240" y="18652"/>
                    <a:pt x="15964" y="18640"/>
                    <a:pt x="16687" y="18640"/>
                  </a:cubicBezTo>
                  <a:cubicBezTo>
                    <a:pt x="18012" y="18640"/>
                    <a:pt x="19337" y="18681"/>
                    <a:pt x="20661" y="18681"/>
                  </a:cubicBezTo>
                  <a:cubicBezTo>
                    <a:pt x="21237" y="18681"/>
                    <a:pt x="21813" y="18673"/>
                    <a:pt x="22389" y="18651"/>
                  </a:cubicBezTo>
                  <a:cubicBezTo>
                    <a:pt x="23101" y="18624"/>
                    <a:pt x="23815" y="18612"/>
                    <a:pt x="24530" y="18612"/>
                  </a:cubicBezTo>
                  <a:cubicBezTo>
                    <a:pt x="26934" y="18612"/>
                    <a:pt x="29353" y="18743"/>
                    <a:pt x="31759" y="18842"/>
                  </a:cubicBezTo>
                  <a:cubicBezTo>
                    <a:pt x="32388" y="18869"/>
                    <a:pt x="33017" y="18878"/>
                    <a:pt x="33646" y="18878"/>
                  </a:cubicBezTo>
                  <a:cubicBezTo>
                    <a:pt x="34650" y="18878"/>
                    <a:pt x="35653" y="18855"/>
                    <a:pt x="36654" y="18846"/>
                  </a:cubicBezTo>
                  <a:cubicBezTo>
                    <a:pt x="38471" y="18828"/>
                    <a:pt x="40293" y="18740"/>
                    <a:pt x="42111" y="18615"/>
                  </a:cubicBezTo>
                  <a:cubicBezTo>
                    <a:pt x="44681" y="18440"/>
                    <a:pt x="47237" y="18303"/>
                    <a:pt x="49720" y="17519"/>
                  </a:cubicBezTo>
                  <a:cubicBezTo>
                    <a:pt x="50569" y="17250"/>
                    <a:pt x="51392" y="17248"/>
                    <a:pt x="52173" y="16459"/>
                  </a:cubicBezTo>
                  <a:cubicBezTo>
                    <a:pt x="53780" y="14837"/>
                    <a:pt x="54514" y="12937"/>
                    <a:pt x="54746" y="10738"/>
                  </a:cubicBezTo>
                  <a:cubicBezTo>
                    <a:pt x="54821" y="10049"/>
                    <a:pt x="54892" y="9361"/>
                    <a:pt x="54839" y="8652"/>
                  </a:cubicBezTo>
                  <a:cubicBezTo>
                    <a:pt x="54698" y="6777"/>
                    <a:pt x="55174" y="4910"/>
                    <a:pt x="54018" y="3064"/>
                  </a:cubicBezTo>
                  <a:cubicBezTo>
                    <a:pt x="53358" y="2009"/>
                    <a:pt x="52542" y="1426"/>
                    <a:pt x="51627" y="1191"/>
                  </a:cubicBezTo>
                  <a:cubicBezTo>
                    <a:pt x="50043" y="785"/>
                    <a:pt x="48369" y="601"/>
                    <a:pt x="46732" y="601"/>
                  </a:cubicBezTo>
                  <a:cubicBezTo>
                    <a:pt x="46712" y="601"/>
                    <a:pt x="46691" y="601"/>
                    <a:pt x="46671" y="601"/>
                  </a:cubicBezTo>
                  <a:cubicBezTo>
                    <a:pt x="46645" y="601"/>
                    <a:pt x="46619" y="602"/>
                    <a:pt x="46594" y="602"/>
                  </a:cubicBezTo>
                  <a:cubicBezTo>
                    <a:pt x="44033" y="602"/>
                    <a:pt x="41512" y="105"/>
                    <a:pt x="38953" y="105"/>
                  </a:cubicBezTo>
                  <a:cubicBezTo>
                    <a:pt x="38766" y="105"/>
                    <a:pt x="38580" y="107"/>
                    <a:pt x="38393" y="113"/>
                  </a:cubicBezTo>
                  <a:cubicBezTo>
                    <a:pt x="37733" y="133"/>
                    <a:pt x="37072" y="141"/>
                    <a:pt x="36411" y="141"/>
                  </a:cubicBezTo>
                  <a:cubicBezTo>
                    <a:pt x="34487" y="141"/>
                    <a:pt x="32560" y="75"/>
                    <a:pt x="30635" y="60"/>
                  </a:cubicBezTo>
                  <a:cubicBezTo>
                    <a:pt x="28738" y="48"/>
                    <a:pt x="26840" y="51"/>
                    <a:pt x="24942" y="41"/>
                  </a:cubicBezTo>
                  <a:cubicBezTo>
                    <a:pt x="23380" y="34"/>
                    <a:pt x="21818" y="10"/>
                    <a:pt x="20256" y="4"/>
                  </a:cubicBezTo>
                  <a:cubicBezTo>
                    <a:pt x="19590" y="2"/>
                    <a:pt x="18925" y="1"/>
                    <a:pt x="18263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924;p33">
              <a:extLst>
                <a:ext uri="{FF2B5EF4-FFF2-40B4-BE49-F238E27FC236}">
                  <a16:creationId xmlns:a16="http://schemas.microsoft.com/office/drawing/2014/main" id="{68019EFB-332F-D6CC-D13C-619461E97375}"/>
                </a:ext>
              </a:extLst>
            </p:cNvPr>
            <p:cNvSpPr/>
            <p:nvPr/>
          </p:nvSpPr>
          <p:spPr>
            <a:xfrm>
              <a:off x="4789426" y="3455089"/>
              <a:ext cx="1648962" cy="1355902"/>
            </a:xfrm>
            <a:custGeom>
              <a:avLst/>
              <a:gdLst/>
              <a:ahLst/>
              <a:cxnLst/>
              <a:rect l="l" t="t" r="r" b="b"/>
              <a:pathLst>
                <a:path w="55174" h="18878" extrusionOk="0">
                  <a:moveTo>
                    <a:pt x="7927" y="2515"/>
                  </a:moveTo>
                  <a:cubicBezTo>
                    <a:pt x="7927" y="2515"/>
                    <a:pt x="7927" y="2515"/>
                    <a:pt x="7926" y="2515"/>
                  </a:cubicBezTo>
                  <a:lnTo>
                    <a:pt x="7928" y="2515"/>
                  </a:lnTo>
                  <a:cubicBezTo>
                    <a:pt x="7928" y="2515"/>
                    <a:pt x="7927" y="2515"/>
                    <a:pt x="7927" y="2515"/>
                  </a:cubicBezTo>
                  <a:close/>
                  <a:moveTo>
                    <a:pt x="18679" y="1367"/>
                  </a:moveTo>
                  <a:cubicBezTo>
                    <a:pt x="19172" y="1367"/>
                    <a:pt x="19666" y="1384"/>
                    <a:pt x="20160" y="1424"/>
                  </a:cubicBezTo>
                  <a:cubicBezTo>
                    <a:pt x="21359" y="1522"/>
                    <a:pt x="22563" y="1491"/>
                    <a:pt x="23767" y="1625"/>
                  </a:cubicBezTo>
                  <a:cubicBezTo>
                    <a:pt x="23888" y="1639"/>
                    <a:pt x="24009" y="1644"/>
                    <a:pt x="24132" y="1644"/>
                  </a:cubicBezTo>
                  <a:cubicBezTo>
                    <a:pt x="24725" y="1644"/>
                    <a:pt x="25340" y="1512"/>
                    <a:pt x="25955" y="1512"/>
                  </a:cubicBezTo>
                  <a:cubicBezTo>
                    <a:pt x="26146" y="1512"/>
                    <a:pt x="26336" y="1525"/>
                    <a:pt x="26525" y="1558"/>
                  </a:cubicBezTo>
                  <a:cubicBezTo>
                    <a:pt x="26855" y="1615"/>
                    <a:pt x="27185" y="1634"/>
                    <a:pt x="27515" y="1634"/>
                  </a:cubicBezTo>
                  <a:cubicBezTo>
                    <a:pt x="28190" y="1634"/>
                    <a:pt x="28865" y="1554"/>
                    <a:pt x="29542" y="1554"/>
                  </a:cubicBezTo>
                  <a:cubicBezTo>
                    <a:pt x="29697" y="1554"/>
                    <a:pt x="29853" y="1559"/>
                    <a:pt x="30008" y="1569"/>
                  </a:cubicBezTo>
                  <a:cubicBezTo>
                    <a:pt x="30145" y="1578"/>
                    <a:pt x="30282" y="1582"/>
                    <a:pt x="30419" y="1582"/>
                  </a:cubicBezTo>
                  <a:cubicBezTo>
                    <a:pt x="30986" y="1582"/>
                    <a:pt x="31556" y="1519"/>
                    <a:pt x="32126" y="1519"/>
                  </a:cubicBezTo>
                  <a:cubicBezTo>
                    <a:pt x="32421" y="1519"/>
                    <a:pt x="32717" y="1536"/>
                    <a:pt x="33012" y="1588"/>
                  </a:cubicBezTo>
                  <a:cubicBezTo>
                    <a:pt x="33652" y="1699"/>
                    <a:pt x="34293" y="1731"/>
                    <a:pt x="34936" y="1731"/>
                  </a:cubicBezTo>
                  <a:cubicBezTo>
                    <a:pt x="35783" y="1731"/>
                    <a:pt x="36632" y="1676"/>
                    <a:pt x="37478" y="1676"/>
                  </a:cubicBezTo>
                  <a:cubicBezTo>
                    <a:pt x="37575" y="1676"/>
                    <a:pt x="37672" y="1676"/>
                    <a:pt x="37769" y="1678"/>
                  </a:cubicBezTo>
                  <a:cubicBezTo>
                    <a:pt x="38915" y="1698"/>
                    <a:pt x="40055" y="1832"/>
                    <a:pt x="41208" y="1832"/>
                  </a:cubicBezTo>
                  <a:cubicBezTo>
                    <a:pt x="41416" y="1832"/>
                    <a:pt x="41624" y="1828"/>
                    <a:pt x="41833" y="1818"/>
                  </a:cubicBezTo>
                  <a:cubicBezTo>
                    <a:pt x="41957" y="1812"/>
                    <a:pt x="42082" y="1809"/>
                    <a:pt x="42209" y="1809"/>
                  </a:cubicBezTo>
                  <a:cubicBezTo>
                    <a:pt x="43164" y="1809"/>
                    <a:pt x="44163" y="1978"/>
                    <a:pt x="45140" y="2204"/>
                  </a:cubicBezTo>
                  <a:cubicBezTo>
                    <a:pt x="45682" y="2328"/>
                    <a:pt x="46267" y="2537"/>
                    <a:pt x="46901" y="2537"/>
                  </a:cubicBezTo>
                  <a:cubicBezTo>
                    <a:pt x="47113" y="2537"/>
                    <a:pt x="47331" y="2513"/>
                    <a:pt x="47554" y="2456"/>
                  </a:cubicBezTo>
                  <a:cubicBezTo>
                    <a:pt x="47795" y="2393"/>
                    <a:pt x="48049" y="2367"/>
                    <a:pt x="48309" y="2367"/>
                  </a:cubicBezTo>
                  <a:cubicBezTo>
                    <a:pt x="48905" y="2367"/>
                    <a:pt x="49534" y="2503"/>
                    <a:pt x="50112" y="2644"/>
                  </a:cubicBezTo>
                  <a:cubicBezTo>
                    <a:pt x="50820" y="2817"/>
                    <a:pt x="51532" y="2901"/>
                    <a:pt x="52232" y="3048"/>
                  </a:cubicBezTo>
                  <a:cubicBezTo>
                    <a:pt x="52898" y="3188"/>
                    <a:pt x="53725" y="5119"/>
                    <a:pt x="53652" y="5887"/>
                  </a:cubicBezTo>
                  <a:cubicBezTo>
                    <a:pt x="53486" y="7653"/>
                    <a:pt x="53354" y="9425"/>
                    <a:pt x="53150" y="11187"/>
                  </a:cubicBezTo>
                  <a:cubicBezTo>
                    <a:pt x="52952" y="12894"/>
                    <a:pt x="52174" y="14344"/>
                    <a:pt x="51042" y="15571"/>
                  </a:cubicBezTo>
                  <a:cubicBezTo>
                    <a:pt x="50751" y="15888"/>
                    <a:pt x="50197" y="15821"/>
                    <a:pt x="49774" y="15975"/>
                  </a:cubicBezTo>
                  <a:cubicBezTo>
                    <a:pt x="47606" y="16767"/>
                    <a:pt x="45275" y="16647"/>
                    <a:pt x="43026" y="16982"/>
                  </a:cubicBezTo>
                  <a:cubicBezTo>
                    <a:pt x="41626" y="17189"/>
                    <a:pt x="40234" y="17116"/>
                    <a:pt x="38851" y="17222"/>
                  </a:cubicBezTo>
                  <a:cubicBezTo>
                    <a:pt x="38395" y="17255"/>
                    <a:pt x="37883" y="17422"/>
                    <a:pt x="37377" y="17422"/>
                  </a:cubicBezTo>
                  <a:cubicBezTo>
                    <a:pt x="37044" y="17422"/>
                    <a:pt x="36714" y="17350"/>
                    <a:pt x="36404" y="17120"/>
                  </a:cubicBezTo>
                  <a:cubicBezTo>
                    <a:pt x="36371" y="17096"/>
                    <a:pt x="36319" y="17082"/>
                    <a:pt x="36271" y="17082"/>
                  </a:cubicBezTo>
                  <a:cubicBezTo>
                    <a:pt x="36248" y="17082"/>
                    <a:pt x="36227" y="17085"/>
                    <a:pt x="36209" y="17092"/>
                  </a:cubicBezTo>
                  <a:cubicBezTo>
                    <a:pt x="35582" y="17352"/>
                    <a:pt x="34940" y="17416"/>
                    <a:pt x="34294" y="17416"/>
                  </a:cubicBezTo>
                  <a:cubicBezTo>
                    <a:pt x="33676" y="17416"/>
                    <a:pt x="33054" y="17358"/>
                    <a:pt x="32439" y="17358"/>
                  </a:cubicBezTo>
                  <a:cubicBezTo>
                    <a:pt x="32291" y="17358"/>
                    <a:pt x="32143" y="17361"/>
                    <a:pt x="31995" y="17369"/>
                  </a:cubicBezTo>
                  <a:cubicBezTo>
                    <a:pt x="31820" y="17379"/>
                    <a:pt x="31644" y="17384"/>
                    <a:pt x="31468" y="17384"/>
                  </a:cubicBezTo>
                  <a:cubicBezTo>
                    <a:pt x="30490" y="17384"/>
                    <a:pt x="29488" y="17251"/>
                    <a:pt x="28498" y="17217"/>
                  </a:cubicBezTo>
                  <a:cubicBezTo>
                    <a:pt x="27243" y="17173"/>
                    <a:pt x="25987" y="17138"/>
                    <a:pt x="24733" y="17078"/>
                  </a:cubicBezTo>
                  <a:cubicBezTo>
                    <a:pt x="24460" y="17066"/>
                    <a:pt x="24187" y="17060"/>
                    <a:pt x="23913" y="17060"/>
                  </a:cubicBezTo>
                  <a:cubicBezTo>
                    <a:pt x="23079" y="17060"/>
                    <a:pt x="22244" y="17109"/>
                    <a:pt x="21425" y="17147"/>
                  </a:cubicBezTo>
                  <a:cubicBezTo>
                    <a:pt x="21323" y="17151"/>
                    <a:pt x="21222" y="17153"/>
                    <a:pt x="21121" y="17153"/>
                  </a:cubicBezTo>
                  <a:cubicBezTo>
                    <a:pt x="20449" y="17153"/>
                    <a:pt x="19781" y="17068"/>
                    <a:pt x="19108" y="17068"/>
                  </a:cubicBezTo>
                  <a:cubicBezTo>
                    <a:pt x="18789" y="17068"/>
                    <a:pt x="18469" y="17087"/>
                    <a:pt x="18147" y="17144"/>
                  </a:cubicBezTo>
                  <a:cubicBezTo>
                    <a:pt x="17726" y="17218"/>
                    <a:pt x="17296" y="17240"/>
                    <a:pt x="16863" y="17240"/>
                  </a:cubicBezTo>
                  <a:cubicBezTo>
                    <a:pt x="16333" y="17240"/>
                    <a:pt x="15797" y="17207"/>
                    <a:pt x="15269" y="17192"/>
                  </a:cubicBezTo>
                  <a:cubicBezTo>
                    <a:pt x="14023" y="17158"/>
                    <a:pt x="12778" y="17078"/>
                    <a:pt x="11534" y="17013"/>
                  </a:cubicBezTo>
                  <a:cubicBezTo>
                    <a:pt x="10132" y="16940"/>
                    <a:pt x="8723" y="16941"/>
                    <a:pt x="7337" y="16750"/>
                  </a:cubicBezTo>
                  <a:cubicBezTo>
                    <a:pt x="6873" y="16685"/>
                    <a:pt x="6381" y="16634"/>
                    <a:pt x="5929" y="16634"/>
                  </a:cubicBezTo>
                  <a:cubicBezTo>
                    <a:pt x="5762" y="16634"/>
                    <a:pt x="5601" y="16641"/>
                    <a:pt x="5448" y="16657"/>
                  </a:cubicBezTo>
                  <a:cubicBezTo>
                    <a:pt x="5361" y="16666"/>
                    <a:pt x="5277" y="16670"/>
                    <a:pt x="5195" y="16670"/>
                  </a:cubicBezTo>
                  <a:cubicBezTo>
                    <a:pt x="4049" y="16670"/>
                    <a:pt x="3344" y="15825"/>
                    <a:pt x="2443" y="15373"/>
                  </a:cubicBezTo>
                  <a:cubicBezTo>
                    <a:pt x="2140" y="15223"/>
                    <a:pt x="2202" y="14661"/>
                    <a:pt x="2152" y="14344"/>
                  </a:cubicBezTo>
                  <a:cubicBezTo>
                    <a:pt x="1763" y="11855"/>
                    <a:pt x="1449" y="9345"/>
                    <a:pt x="1608" y="6819"/>
                  </a:cubicBezTo>
                  <a:cubicBezTo>
                    <a:pt x="1743" y="4634"/>
                    <a:pt x="2138" y="4469"/>
                    <a:pt x="3748" y="3694"/>
                  </a:cubicBezTo>
                  <a:cubicBezTo>
                    <a:pt x="4916" y="3131"/>
                    <a:pt x="6259" y="3212"/>
                    <a:pt x="7331" y="2437"/>
                  </a:cubicBezTo>
                  <a:cubicBezTo>
                    <a:pt x="7378" y="2403"/>
                    <a:pt x="7423" y="2390"/>
                    <a:pt x="7470" y="2390"/>
                  </a:cubicBezTo>
                  <a:cubicBezTo>
                    <a:pt x="7591" y="2390"/>
                    <a:pt x="7724" y="2476"/>
                    <a:pt x="7927" y="2515"/>
                  </a:cubicBezTo>
                  <a:lnTo>
                    <a:pt x="7927" y="2515"/>
                  </a:lnTo>
                  <a:cubicBezTo>
                    <a:pt x="8470" y="2253"/>
                    <a:pt x="9213" y="2067"/>
                    <a:pt x="9852" y="1997"/>
                  </a:cubicBezTo>
                  <a:cubicBezTo>
                    <a:pt x="10776" y="1893"/>
                    <a:pt x="11742" y="1824"/>
                    <a:pt x="12691" y="1767"/>
                  </a:cubicBezTo>
                  <a:cubicBezTo>
                    <a:pt x="14687" y="1644"/>
                    <a:pt x="16681" y="1367"/>
                    <a:pt x="18679" y="1367"/>
                  </a:cubicBezTo>
                  <a:close/>
                  <a:moveTo>
                    <a:pt x="18263" y="1"/>
                  </a:moveTo>
                  <a:cubicBezTo>
                    <a:pt x="17272" y="1"/>
                    <a:pt x="16290" y="2"/>
                    <a:pt x="15334" y="2"/>
                  </a:cubicBezTo>
                  <a:cubicBezTo>
                    <a:pt x="13916" y="405"/>
                    <a:pt x="12540" y="284"/>
                    <a:pt x="11190" y="592"/>
                  </a:cubicBezTo>
                  <a:cubicBezTo>
                    <a:pt x="9924" y="881"/>
                    <a:pt x="8532" y="744"/>
                    <a:pt x="7343" y="1202"/>
                  </a:cubicBezTo>
                  <a:cubicBezTo>
                    <a:pt x="5660" y="1849"/>
                    <a:pt x="3851" y="2085"/>
                    <a:pt x="2261" y="3086"/>
                  </a:cubicBezTo>
                  <a:cubicBezTo>
                    <a:pt x="1069" y="3835"/>
                    <a:pt x="161" y="4783"/>
                    <a:pt x="200" y="6130"/>
                  </a:cubicBezTo>
                  <a:cubicBezTo>
                    <a:pt x="239" y="7496"/>
                    <a:pt x="1" y="8876"/>
                    <a:pt x="211" y="10204"/>
                  </a:cubicBezTo>
                  <a:cubicBezTo>
                    <a:pt x="523" y="12183"/>
                    <a:pt x="655" y="14230"/>
                    <a:pt x="1632" y="16044"/>
                  </a:cubicBezTo>
                  <a:cubicBezTo>
                    <a:pt x="1984" y="16697"/>
                    <a:pt x="2418" y="17474"/>
                    <a:pt x="3113" y="17533"/>
                  </a:cubicBezTo>
                  <a:cubicBezTo>
                    <a:pt x="4185" y="17621"/>
                    <a:pt x="5137" y="18280"/>
                    <a:pt x="6231" y="18280"/>
                  </a:cubicBezTo>
                  <a:cubicBezTo>
                    <a:pt x="6441" y="18280"/>
                    <a:pt x="6657" y="18256"/>
                    <a:pt x="6880" y="18198"/>
                  </a:cubicBezTo>
                  <a:cubicBezTo>
                    <a:pt x="7098" y="18142"/>
                    <a:pt x="7328" y="18120"/>
                    <a:pt x="7563" y="18120"/>
                  </a:cubicBezTo>
                  <a:cubicBezTo>
                    <a:pt x="8056" y="18120"/>
                    <a:pt x="8571" y="18219"/>
                    <a:pt x="9053" y="18314"/>
                  </a:cubicBezTo>
                  <a:cubicBezTo>
                    <a:pt x="10462" y="18585"/>
                    <a:pt x="11892" y="18721"/>
                    <a:pt x="13325" y="18721"/>
                  </a:cubicBezTo>
                  <a:cubicBezTo>
                    <a:pt x="13722" y="18721"/>
                    <a:pt x="14119" y="18711"/>
                    <a:pt x="14516" y="18690"/>
                  </a:cubicBezTo>
                  <a:cubicBezTo>
                    <a:pt x="15240" y="18652"/>
                    <a:pt x="15964" y="18640"/>
                    <a:pt x="16687" y="18640"/>
                  </a:cubicBezTo>
                  <a:cubicBezTo>
                    <a:pt x="18012" y="18640"/>
                    <a:pt x="19337" y="18681"/>
                    <a:pt x="20661" y="18681"/>
                  </a:cubicBezTo>
                  <a:cubicBezTo>
                    <a:pt x="21237" y="18681"/>
                    <a:pt x="21813" y="18673"/>
                    <a:pt x="22389" y="18651"/>
                  </a:cubicBezTo>
                  <a:cubicBezTo>
                    <a:pt x="23101" y="18624"/>
                    <a:pt x="23815" y="18612"/>
                    <a:pt x="24530" y="18612"/>
                  </a:cubicBezTo>
                  <a:cubicBezTo>
                    <a:pt x="26934" y="18612"/>
                    <a:pt x="29353" y="18743"/>
                    <a:pt x="31759" y="18842"/>
                  </a:cubicBezTo>
                  <a:cubicBezTo>
                    <a:pt x="32388" y="18869"/>
                    <a:pt x="33017" y="18878"/>
                    <a:pt x="33646" y="18878"/>
                  </a:cubicBezTo>
                  <a:cubicBezTo>
                    <a:pt x="34650" y="18878"/>
                    <a:pt x="35653" y="18855"/>
                    <a:pt x="36654" y="18846"/>
                  </a:cubicBezTo>
                  <a:cubicBezTo>
                    <a:pt x="38471" y="18828"/>
                    <a:pt x="40293" y="18740"/>
                    <a:pt x="42111" y="18615"/>
                  </a:cubicBezTo>
                  <a:cubicBezTo>
                    <a:pt x="44681" y="18440"/>
                    <a:pt x="47237" y="18303"/>
                    <a:pt x="49720" y="17519"/>
                  </a:cubicBezTo>
                  <a:cubicBezTo>
                    <a:pt x="50569" y="17250"/>
                    <a:pt x="51392" y="17248"/>
                    <a:pt x="52173" y="16459"/>
                  </a:cubicBezTo>
                  <a:cubicBezTo>
                    <a:pt x="53780" y="14837"/>
                    <a:pt x="54514" y="12937"/>
                    <a:pt x="54746" y="10738"/>
                  </a:cubicBezTo>
                  <a:cubicBezTo>
                    <a:pt x="54821" y="10049"/>
                    <a:pt x="54892" y="9361"/>
                    <a:pt x="54839" y="8652"/>
                  </a:cubicBezTo>
                  <a:cubicBezTo>
                    <a:pt x="54698" y="6777"/>
                    <a:pt x="55174" y="4910"/>
                    <a:pt x="54018" y="3064"/>
                  </a:cubicBezTo>
                  <a:cubicBezTo>
                    <a:pt x="53358" y="2009"/>
                    <a:pt x="52542" y="1426"/>
                    <a:pt x="51627" y="1191"/>
                  </a:cubicBezTo>
                  <a:cubicBezTo>
                    <a:pt x="50043" y="785"/>
                    <a:pt x="48369" y="601"/>
                    <a:pt x="46732" y="601"/>
                  </a:cubicBezTo>
                  <a:cubicBezTo>
                    <a:pt x="46712" y="601"/>
                    <a:pt x="46691" y="601"/>
                    <a:pt x="46671" y="601"/>
                  </a:cubicBezTo>
                  <a:cubicBezTo>
                    <a:pt x="46645" y="601"/>
                    <a:pt x="46619" y="602"/>
                    <a:pt x="46594" y="602"/>
                  </a:cubicBezTo>
                  <a:cubicBezTo>
                    <a:pt x="44033" y="602"/>
                    <a:pt x="41512" y="105"/>
                    <a:pt x="38953" y="105"/>
                  </a:cubicBezTo>
                  <a:cubicBezTo>
                    <a:pt x="38766" y="105"/>
                    <a:pt x="38580" y="107"/>
                    <a:pt x="38393" y="113"/>
                  </a:cubicBezTo>
                  <a:cubicBezTo>
                    <a:pt x="37733" y="133"/>
                    <a:pt x="37072" y="141"/>
                    <a:pt x="36411" y="141"/>
                  </a:cubicBezTo>
                  <a:cubicBezTo>
                    <a:pt x="34487" y="141"/>
                    <a:pt x="32560" y="75"/>
                    <a:pt x="30635" y="60"/>
                  </a:cubicBezTo>
                  <a:cubicBezTo>
                    <a:pt x="28738" y="48"/>
                    <a:pt x="26840" y="51"/>
                    <a:pt x="24942" y="41"/>
                  </a:cubicBezTo>
                  <a:cubicBezTo>
                    <a:pt x="23380" y="34"/>
                    <a:pt x="21818" y="10"/>
                    <a:pt x="20256" y="4"/>
                  </a:cubicBezTo>
                  <a:cubicBezTo>
                    <a:pt x="19590" y="2"/>
                    <a:pt x="18925" y="1"/>
                    <a:pt x="1826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4" name="Google Shape;925;p33">
            <a:extLst>
              <a:ext uri="{FF2B5EF4-FFF2-40B4-BE49-F238E27FC236}">
                <a16:creationId xmlns:a16="http://schemas.microsoft.com/office/drawing/2014/main" id="{75499A38-EEF6-A73E-86E9-8A6EF6F5E7FD}"/>
              </a:ext>
            </a:extLst>
          </p:cNvPr>
          <p:cNvGrpSpPr/>
          <p:nvPr/>
        </p:nvGrpSpPr>
        <p:grpSpPr>
          <a:xfrm>
            <a:off x="7352443" y="2730799"/>
            <a:ext cx="328900" cy="519635"/>
            <a:chOff x="5514332" y="2048099"/>
            <a:chExt cx="246675" cy="389726"/>
          </a:xfrm>
        </p:grpSpPr>
        <p:sp>
          <p:nvSpPr>
            <p:cNvPr id="25" name="Google Shape;926;p33">
              <a:extLst>
                <a:ext uri="{FF2B5EF4-FFF2-40B4-BE49-F238E27FC236}">
                  <a16:creationId xmlns:a16="http://schemas.microsoft.com/office/drawing/2014/main" id="{BC558A09-7F3A-7CA1-3A44-D5EAB731DAF3}"/>
                </a:ext>
              </a:extLst>
            </p:cNvPr>
            <p:cNvSpPr/>
            <p:nvPr/>
          </p:nvSpPr>
          <p:spPr>
            <a:xfrm>
              <a:off x="5514332" y="2048099"/>
              <a:ext cx="246675" cy="389726"/>
            </a:xfrm>
            <a:custGeom>
              <a:avLst/>
              <a:gdLst/>
              <a:ahLst/>
              <a:cxnLst/>
              <a:rect l="l" t="t" r="r" b="b"/>
              <a:pathLst>
                <a:path w="19558" h="30900" extrusionOk="0">
                  <a:moveTo>
                    <a:pt x="5289" y="0"/>
                  </a:moveTo>
                  <a:cubicBezTo>
                    <a:pt x="5075" y="0"/>
                    <a:pt x="4835" y="53"/>
                    <a:pt x="4561" y="180"/>
                  </a:cubicBezTo>
                  <a:cubicBezTo>
                    <a:pt x="3922" y="475"/>
                    <a:pt x="3450" y="942"/>
                    <a:pt x="2870" y="1233"/>
                  </a:cubicBezTo>
                  <a:cubicBezTo>
                    <a:pt x="1700" y="1814"/>
                    <a:pt x="898" y="2636"/>
                    <a:pt x="479" y="3865"/>
                  </a:cubicBezTo>
                  <a:cubicBezTo>
                    <a:pt x="226" y="4604"/>
                    <a:pt x="0" y="5263"/>
                    <a:pt x="692" y="5963"/>
                  </a:cubicBezTo>
                  <a:cubicBezTo>
                    <a:pt x="935" y="6207"/>
                    <a:pt x="1235" y="6418"/>
                    <a:pt x="1470" y="6690"/>
                  </a:cubicBezTo>
                  <a:cubicBezTo>
                    <a:pt x="2343" y="7701"/>
                    <a:pt x="3111" y="8818"/>
                    <a:pt x="4060" y="9742"/>
                  </a:cubicBezTo>
                  <a:cubicBezTo>
                    <a:pt x="5188" y="10840"/>
                    <a:pt x="5918" y="12175"/>
                    <a:pt x="6756" y="13455"/>
                  </a:cubicBezTo>
                  <a:cubicBezTo>
                    <a:pt x="7288" y="14267"/>
                    <a:pt x="7708" y="15129"/>
                    <a:pt x="8156" y="15983"/>
                  </a:cubicBezTo>
                  <a:cubicBezTo>
                    <a:pt x="8698" y="17014"/>
                    <a:pt x="9160" y="18080"/>
                    <a:pt x="9692" y="19113"/>
                  </a:cubicBezTo>
                  <a:cubicBezTo>
                    <a:pt x="9843" y="19405"/>
                    <a:pt x="10112" y="19861"/>
                    <a:pt x="10003" y="20017"/>
                  </a:cubicBezTo>
                  <a:cubicBezTo>
                    <a:pt x="9938" y="20110"/>
                    <a:pt x="9850" y="20142"/>
                    <a:pt x="9749" y="20142"/>
                  </a:cubicBezTo>
                  <a:cubicBezTo>
                    <a:pt x="9540" y="20142"/>
                    <a:pt x="9277" y="20004"/>
                    <a:pt x="9054" y="20000"/>
                  </a:cubicBezTo>
                  <a:cubicBezTo>
                    <a:pt x="9043" y="19999"/>
                    <a:pt x="9033" y="19999"/>
                    <a:pt x="9022" y="19999"/>
                  </a:cubicBezTo>
                  <a:cubicBezTo>
                    <a:pt x="8821" y="19999"/>
                    <a:pt x="8620" y="20040"/>
                    <a:pt x="8418" y="20060"/>
                  </a:cubicBezTo>
                  <a:cubicBezTo>
                    <a:pt x="8333" y="20061"/>
                    <a:pt x="8244" y="20096"/>
                    <a:pt x="8163" y="20096"/>
                  </a:cubicBezTo>
                  <a:cubicBezTo>
                    <a:pt x="8144" y="20096"/>
                    <a:pt x="8126" y="20094"/>
                    <a:pt x="8108" y="20090"/>
                  </a:cubicBezTo>
                  <a:cubicBezTo>
                    <a:pt x="8019" y="20066"/>
                    <a:pt x="7919" y="20055"/>
                    <a:pt x="7812" y="20055"/>
                  </a:cubicBezTo>
                  <a:cubicBezTo>
                    <a:pt x="7374" y="20055"/>
                    <a:pt x="6835" y="20243"/>
                    <a:pt x="6551" y="20511"/>
                  </a:cubicBezTo>
                  <a:cubicBezTo>
                    <a:pt x="5933" y="21093"/>
                    <a:pt x="6569" y="22391"/>
                    <a:pt x="6906" y="22972"/>
                  </a:cubicBezTo>
                  <a:cubicBezTo>
                    <a:pt x="7808" y="24533"/>
                    <a:pt x="8612" y="26182"/>
                    <a:pt x="9925" y="27449"/>
                  </a:cubicBezTo>
                  <a:cubicBezTo>
                    <a:pt x="10465" y="27972"/>
                    <a:pt x="10813" y="28657"/>
                    <a:pt x="11432" y="29089"/>
                  </a:cubicBezTo>
                  <a:cubicBezTo>
                    <a:pt x="12003" y="29487"/>
                    <a:pt x="12590" y="29857"/>
                    <a:pt x="13002" y="30447"/>
                  </a:cubicBezTo>
                  <a:cubicBezTo>
                    <a:pt x="13203" y="30736"/>
                    <a:pt x="13657" y="30900"/>
                    <a:pt x="14061" y="30900"/>
                  </a:cubicBezTo>
                  <a:cubicBezTo>
                    <a:pt x="14319" y="30900"/>
                    <a:pt x="14557" y="30833"/>
                    <a:pt x="14696" y="30690"/>
                  </a:cubicBezTo>
                  <a:cubicBezTo>
                    <a:pt x="15430" y="29929"/>
                    <a:pt x="15995" y="29038"/>
                    <a:pt x="16594" y="28174"/>
                  </a:cubicBezTo>
                  <a:cubicBezTo>
                    <a:pt x="16967" y="27638"/>
                    <a:pt x="17131" y="26997"/>
                    <a:pt x="17411" y="26416"/>
                  </a:cubicBezTo>
                  <a:cubicBezTo>
                    <a:pt x="17996" y="25194"/>
                    <a:pt x="18369" y="23870"/>
                    <a:pt x="18860" y="22601"/>
                  </a:cubicBezTo>
                  <a:cubicBezTo>
                    <a:pt x="19130" y="21908"/>
                    <a:pt x="19360" y="21211"/>
                    <a:pt x="19476" y="20480"/>
                  </a:cubicBezTo>
                  <a:cubicBezTo>
                    <a:pt x="19553" y="19995"/>
                    <a:pt x="19557" y="19370"/>
                    <a:pt x="19130" y="19184"/>
                  </a:cubicBezTo>
                  <a:cubicBezTo>
                    <a:pt x="18589" y="18952"/>
                    <a:pt x="18026" y="18777"/>
                    <a:pt x="17457" y="18777"/>
                  </a:cubicBezTo>
                  <a:cubicBezTo>
                    <a:pt x="17009" y="18777"/>
                    <a:pt x="16558" y="18885"/>
                    <a:pt x="16112" y="19156"/>
                  </a:cubicBezTo>
                  <a:cubicBezTo>
                    <a:pt x="15958" y="19250"/>
                    <a:pt x="15811" y="19295"/>
                    <a:pt x="15681" y="19295"/>
                  </a:cubicBezTo>
                  <a:cubicBezTo>
                    <a:pt x="15398" y="19295"/>
                    <a:pt x="15198" y="19079"/>
                    <a:pt x="15203" y="18679"/>
                  </a:cubicBezTo>
                  <a:cubicBezTo>
                    <a:pt x="15217" y="17759"/>
                    <a:pt x="14833" y="16946"/>
                    <a:pt x="14671" y="16075"/>
                  </a:cubicBezTo>
                  <a:cubicBezTo>
                    <a:pt x="14301" y="14096"/>
                    <a:pt x="13494" y="12253"/>
                    <a:pt x="12641" y="10464"/>
                  </a:cubicBezTo>
                  <a:cubicBezTo>
                    <a:pt x="11040" y="7100"/>
                    <a:pt x="9395" y="3729"/>
                    <a:pt x="6803" y="978"/>
                  </a:cubicBezTo>
                  <a:cubicBezTo>
                    <a:pt x="6394" y="545"/>
                    <a:pt x="5975" y="0"/>
                    <a:pt x="5289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927;p33">
              <a:extLst>
                <a:ext uri="{FF2B5EF4-FFF2-40B4-BE49-F238E27FC236}">
                  <a16:creationId xmlns:a16="http://schemas.microsoft.com/office/drawing/2014/main" id="{4E53A3D1-ADC0-096C-D274-CA8943398BCD}"/>
                </a:ext>
              </a:extLst>
            </p:cNvPr>
            <p:cNvSpPr/>
            <p:nvPr/>
          </p:nvSpPr>
          <p:spPr>
            <a:xfrm>
              <a:off x="5514332" y="2048099"/>
              <a:ext cx="246675" cy="389726"/>
            </a:xfrm>
            <a:custGeom>
              <a:avLst/>
              <a:gdLst/>
              <a:ahLst/>
              <a:cxnLst/>
              <a:rect l="l" t="t" r="r" b="b"/>
              <a:pathLst>
                <a:path w="19558" h="30900" extrusionOk="0">
                  <a:moveTo>
                    <a:pt x="4932" y="1139"/>
                  </a:moveTo>
                  <a:cubicBezTo>
                    <a:pt x="5431" y="1139"/>
                    <a:pt x="5959" y="1401"/>
                    <a:pt x="6277" y="1785"/>
                  </a:cubicBezTo>
                  <a:cubicBezTo>
                    <a:pt x="7128" y="2815"/>
                    <a:pt x="8047" y="3806"/>
                    <a:pt x="8651" y="5000"/>
                  </a:cubicBezTo>
                  <a:cubicBezTo>
                    <a:pt x="9161" y="6013"/>
                    <a:pt x="9853" y="6914"/>
                    <a:pt x="10385" y="7919"/>
                  </a:cubicBezTo>
                  <a:cubicBezTo>
                    <a:pt x="10818" y="8738"/>
                    <a:pt x="10964" y="9778"/>
                    <a:pt x="11759" y="10414"/>
                  </a:cubicBezTo>
                  <a:cubicBezTo>
                    <a:pt x="12059" y="10653"/>
                    <a:pt x="12078" y="11083"/>
                    <a:pt x="12181" y="11389"/>
                  </a:cubicBezTo>
                  <a:cubicBezTo>
                    <a:pt x="12854" y="13408"/>
                    <a:pt x="13820" y="15330"/>
                    <a:pt x="14125" y="17476"/>
                  </a:cubicBezTo>
                  <a:cubicBezTo>
                    <a:pt x="14268" y="18487"/>
                    <a:pt x="14575" y="19482"/>
                    <a:pt x="14743" y="20497"/>
                  </a:cubicBezTo>
                  <a:cubicBezTo>
                    <a:pt x="14772" y="20673"/>
                    <a:pt x="14792" y="20791"/>
                    <a:pt x="14914" y="20791"/>
                  </a:cubicBezTo>
                  <a:cubicBezTo>
                    <a:pt x="14984" y="20791"/>
                    <a:pt x="15087" y="20752"/>
                    <a:pt x="15245" y="20664"/>
                  </a:cubicBezTo>
                  <a:cubicBezTo>
                    <a:pt x="15919" y="20290"/>
                    <a:pt x="16636" y="19883"/>
                    <a:pt x="17454" y="19883"/>
                  </a:cubicBezTo>
                  <a:cubicBezTo>
                    <a:pt x="17616" y="19883"/>
                    <a:pt x="17783" y="19899"/>
                    <a:pt x="17954" y="19934"/>
                  </a:cubicBezTo>
                  <a:cubicBezTo>
                    <a:pt x="18504" y="20048"/>
                    <a:pt x="18122" y="20374"/>
                    <a:pt x="18148" y="20622"/>
                  </a:cubicBezTo>
                  <a:cubicBezTo>
                    <a:pt x="18353" y="20913"/>
                    <a:pt x="18269" y="21135"/>
                    <a:pt x="17983" y="21350"/>
                  </a:cubicBezTo>
                  <a:cubicBezTo>
                    <a:pt x="17821" y="21471"/>
                    <a:pt x="17758" y="21653"/>
                    <a:pt x="18052" y="21756"/>
                  </a:cubicBezTo>
                  <a:cubicBezTo>
                    <a:pt x="18227" y="21818"/>
                    <a:pt x="18080" y="21998"/>
                    <a:pt x="18053" y="22009"/>
                  </a:cubicBezTo>
                  <a:cubicBezTo>
                    <a:pt x="17403" y="22263"/>
                    <a:pt x="17501" y="22966"/>
                    <a:pt x="17339" y="23427"/>
                  </a:cubicBezTo>
                  <a:cubicBezTo>
                    <a:pt x="17163" y="23927"/>
                    <a:pt x="16701" y="24449"/>
                    <a:pt x="16970" y="25074"/>
                  </a:cubicBezTo>
                  <a:cubicBezTo>
                    <a:pt x="16987" y="25119"/>
                    <a:pt x="17000" y="25164"/>
                    <a:pt x="17009" y="25211"/>
                  </a:cubicBezTo>
                  <a:cubicBezTo>
                    <a:pt x="16219" y="25321"/>
                    <a:pt x="16700" y="26245"/>
                    <a:pt x="16154" y="26549"/>
                  </a:cubicBezTo>
                  <a:cubicBezTo>
                    <a:pt x="15958" y="26658"/>
                    <a:pt x="15822" y="26916"/>
                    <a:pt x="15801" y="27225"/>
                  </a:cubicBezTo>
                  <a:cubicBezTo>
                    <a:pt x="15779" y="27535"/>
                    <a:pt x="15605" y="27832"/>
                    <a:pt x="15371" y="28100"/>
                  </a:cubicBezTo>
                  <a:cubicBezTo>
                    <a:pt x="15088" y="28423"/>
                    <a:pt x="14539" y="28591"/>
                    <a:pt x="14687" y="29238"/>
                  </a:cubicBezTo>
                  <a:cubicBezTo>
                    <a:pt x="14723" y="29401"/>
                    <a:pt x="14281" y="29532"/>
                    <a:pt x="13876" y="29532"/>
                  </a:cubicBezTo>
                  <a:cubicBezTo>
                    <a:pt x="13646" y="29532"/>
                    <a:pt x="13427" y="29489"/>
                    <a:pt x="13316" y="29386"/>
                  </a:cubicBezTo>
                  <a:cubicBezTo>
                    <a:pt x="12990" y="29084"/>
                    <a:pt x="12647" y="28764"/>
                    <a:pt x="12319" y="28498"/>
                  </a:cubicBezTo>
                  <a:cubicBezTo>
                    <a:pt x="11185" y="27577"/>
                    <a:pt x="10244" y="26465"/>
                    <a:pt x="9455" y="25295"/>
                  </a:cubicBezTo>
                  <a:cubicBezTo>
                    <a:pt x="8951" y="24548"/>
                    <a:pt x="8320" y="23789"/>
                    <a:pt x="8086" y="22854"/>
                  </a:cubicBezTo>
                  <a:cubicBezTo>
                    <a:pt x="8069" y="22778"/>
                    <a:pt x="8046" y="22702"/>
                    <a:pt x="8015" y="22629"/>
                  </a:cubicBezTo>
                  <a:cubicBezTo>
                    <a:pt x="7451" y="21378"/>
                    <a:pt x="7548" y="21011"/>
                    <a:pt x="8689" y="21011"/>
                  </a:cubicBezTo>
                  <a:cubicBezTo>
                    <a:pt x="8840" y="21011"/>
                    <a:pt x="9009" y="21018"/>
                    <a:pt x="9197" y="21029"/>
                  </a:cubicBezTo>
                  <a:cubicBezTo>
                    <a:pt x="9249" y="21033"/>
                    <a:pt x="9301" y="21034"/>
                    <a:pt x="9353" y="21034"/>
                  </a:cubicBezTo>
                  <a:cubicBezTo>
                    <a:pt x="9487" y="21034"/>
                    <a:pt x="9622" y="21026"/>
                    <a:pt x="9757" y="21026"/>
                  </a:cubicBezTo>
                  <a:cubicBezTo>
                    <a:pt x="10030" y="21026"/>
                    <a:pt x="10298" y="21059"/>
                    <a:pt x="10538" y="21260"/>
                  </a:cubicBezTo>
                  <a:cubicBezTo>
                    <a:pt x="10585" y="21299"/>
                    <a:pt x="10630" y="21316"/>
                    <a:pt x="10670" y="21316"/>
                  </a:cubicBezTo>
                  <a:cubicBezTo>
                    <a:pt x="10750" y="21316"/>
                    <a:pt x="10815" y="21251"/>
                    <a:pt x="10857" y="21162"/>
                  </a:cubicBezTo>
                  <a:cubicBezTo>
                    <a:pt x="11000" y="20860"/>
                    <a:pt x="11168" y="20555"/>
                    <a:pt x="11037" y="20205"/>
                  </a:cubicBezTo>
                  <a:cubicBezTo>
                    <a:pt x="10445" y="18610"/>
                    <a:pt x="9815" y="17024"/>
                    <a:pt x="9027" y="15518"/>
                  </a:cubicBezTo>
                  <a:cubicBezTo>
                    <a:pt x="8645" y="14787"/>
                    <a:pt x="8178" y="14068"/>
                    <a:pt x="7805" y="13346"/>
                  </a:cubicBezTo>
                  <a:cubicBezTo>
                    <a:pt x="7081" y="11952"/>
                    <a:pt x="6089" y="10789"/>
                    <a:pt x="5169" y="9554"/>
                  </a:cubicBezTo>
                  <a:cubicBezTo>
                    <a:pt x="4424" y="8555"/>
                    <a:pt x="3576" y="7648"/>
                    <a:pt x="2730" y="6736"/>
                  </a:cubicBezTo>
                  <a:cubicBezTo>
                    <a:pt x="2351" y="6326"/>
                    <a:pt x="2119" y="5812"/>
                    <a:pt x="1592" y="5492"/>
                  </a:cubicBezTo>
                  <a:cubicBezTo>
                    <a:pt x="1305" y="5318"/>
                    <a:pt x="1128" y="4798"/>
                    <a:pt x="1340" y="4341"/>
                  </a:cubicBezTo>
                  <a:cubicBezTo>
                    <a:pt x="1979" y="2948"/>
                    <a:pt x="3030" y="1959"/>
                    <a:pt x="4373" y="1268"/>
                  </a:cubicBezTo>
                  <a:cubicBezTo>
                    <a:pt x="4545" y="1179"/>
                    <a:pt x="4737" y="1139"/>
                    <a:pt x="4932" y="1139"/>
                  </a:cubicBezTo>
                  <a:close/>
                  <a:moveTo>
                    <a:pt x="5289" y="0"/>
                  </a:moveTo>
                  <a:cubicBezTo>
                    <a:pt x="5075" y="0"/>
                    <a:pt x="4835" y="53"/>
                    <a:pt x="4561" y="180"/>
                  </a:cubicBezTo>
                  <a:cubicBezTo>
                    <a:pt x="3922" y="475"/>
                    <a:pt x="3450" y="942"/>
                    <a:pt x="2870" y="1233"/>
                  </a:cubicBezTo>
                  <a:cubicBezTo>
                    <a:pt x="1700" y="1814"/>
                    <a:pt x="898" y="2636"/>
                    <a:pt x="479" y="3865"/>
                  </a:cubicBezTo>
                  <a:cubicBezTo>
                    <a:pt x="226" y="4604"/>
                    <a:pt x="0" y="5263"/>
                    <a:pt x="692" y="5963"/>
                  </a:cubicBezTo>
                  <a:cubicBezTo>
                    <a:pt x="935" y="6207"/>
                    <a:pt x="1235" y="6418"/>
                    <a:pt x="1470" y="6690"/>
                  </a:cubicBezTo>
                  <a:cubicBezTo>
                    <a:pt x="2343" y="7701"/>
                    <a:pt x="3111" y="8818"/>
                    <a:pt x="4060" y="9742"/>
                  </a:cubicBezTo>
                  <a:cubicBezTo>
                    <a:pt x="5188" y="10840"/>
                    <a:pt x="5918" y="12175"/>
                    <a:pt x="6756" y="13455"/>
                  </a:cubicBezTo>
                  <a:cubicBezTo>
                    <a:pt x="7288" y="14267"/>
                    <a:pt x="7708" y="15129"/>
                    <a:pt x="8156" y="15983"/>
                  </a:cubicBezTo>
                  <a:cubicBezTo>
                    <a:pt x="8698" y="17014"/>
                    <a:pt x="9160" y="18080"/>
                    <a:pt x="9692" y="19113"/>
                  </a:cubicBezTo>
                  <a:cubicBezTo>
                    <a:pt x="9843" y="19405"/>
                    <a:pt x="10112" y="19861"/>
                    <a:pt x="10003" y="20017"/>
                  </a:cubicBezTo>
                  <a:cubicBezTo>
                    <a:pt x="9938" y="20110"/>
                    <a:pt x="9850" y="20142"/>
                    <a:pt x="9749" y="20142"/>
                  </a:cubicBezTo>
                  <a:cubicBezTo>
                    <a:pt x="9540" y="20142"/>
                    <a:pt x="9277" y="20004"/>
                    <a:pt x="9054" y="20000"/>
                  </a:cubicBezTo>
                  <a:cubicBezTo>
                    <a:pt x="9043" y="19999"/>
                    <a:pt x="9033" y="19999"/>
                    <a:pt x="9022" y="19999"/>
                  </a:cubicBezTo>
                  <a:cubicBezTo>
                    <a:pt x="8821" y="19999"/>
                    <a:pt x="8620" y="20040"/>
                    <a:pt x="8418" y="20060"/>
                  </a:cubicBezTo>
                  <a:cubicBezTo>
                    <a:pt x="8333" y="20061"/>
                    <a:pt x="8244" y="20096"/>
                    <a:pt x="8163" y="20096"/>
                  </a:cubicBezTo>
                  <a:cubicBezTo>
                    <a:pt x="8144" y="20096"/>
                    <a:pt x="8126" y="20094"/>
                    <a:pt x="8108" y="20090"/>
                  </a:cubicBezTo>
                  <a:cubicBezTo>
                    <a:pt x="8019" y="20066"/>
                    <a:pt x="7919" y="20055"/>
                    <a:pt x="7812" y="20055"/>
                  </a:cubicBezTo>
                  <a:cubicBezTo>
                    <a:pt x="7374" y="20055"/>
                    <a:pt x="6835" y="20243"/>
                    <a:pt x="6551" y="20511"/>
                  </a:cubicBezTo>
                  <a:cubicBezTo>
                    <a:pt x="5933" y="21093"/>
                    <a:pt x="6569" y="22391"/>
                    <a:pt x="6906" y="22972"/>
                  </a:cubicBezTo>
                  <a:cubicBezTo>
                    <a:pt x="7808" y="24533"/>
                    <a:pt x="8612" y="26182"/>
                    <a:pt x="9925" y="27449"/>
                  </a:cubicBezTo>
                  <a:cubicBezTo>
                    <a:pt x="10465" y="27972"/>
                    <a:pt x="10813" y="28657"/>
                    <a:pt x="11432" y="29089"/>
                  </a:cubicBezTo>
                  <a:cubicBezTo>
                    <a:pt x="12003" y="29487"/>
                    <a:pt x="12590" y="29857"/>
                    <a:pt x="13002" y="30447"/>
                  </a:cubicBezTo>
                  <a:cubicBezTo>
                    <a:pt x="13203" y="30736"/>
                    <a:pt x="13657" y="30900"/>
                    <a:pt x="14061" y="30900"/>
                  </a:cubicBezTo>
                  <a:cubicBezTo>
                    <a:pt x="14319" y="30900"/>
                    <a:pt x="14557" y="30833"/>
                    <a:pt x="14696" y="30690"/>
                  </a:cubicBezTo>
                  <a:cubicBezTo>
                    <a:pt x="15430" y="29929"/>
                    <a:pt x="15995" y="29038"/>
                    <a:pt x="16594" y="28174"/>
                  </a:cubicBezTo>
                  <a:cubicBezTo>
                    <a:pt x="16967" y="27638"/>
                    <a:pt x="17131" y="26997"/>
                    <a:pt x="17411" y="26416"/>
                  </a:cubicBezTo>
                  <a:cubicBezTo>
                    <a:pt x="17996" y="25194"/>
                    <a:pt x="18369" y="23870"/>
                    <a:pt x="18860" y="22601"/>
                  </a:cubicBezTo>
                  <a:cubicBezTo>
                    <a:pt x="19130" y="21908"/>
                    <a:pt x="19360" y="21211"/>
                    <a:pt x="19476" y="20480"/>
                  </a:cubicBezTo>
                  <a:cubicBezTo>
                    <a:pt x="19553" y="19995"/>
                    <a:pt x="19557" y="19370"/>
                    <a:pt x="19130" y="19184"/>
                  </a:cubicBezTo>
                  <a:cubicBezTo>
                    <a:pt x="18589" y="18952"/>
                    <a:pt x="18026" y="18777"/>
                    <a:pt x="17457" y="18777"/>
                  </a:cubicBezTo>
                  <a:cubicBezTo>
                    <a:pt x="17009" y="18777"/>
                    <a:pt x="16558" y="18885"/>
                    <a:pt x="16112" y="19156"/>
                  </a:cubicBezTo>
                  <a:cubicBezTo>
                    <a:pt x="15958" y="19250"/>
                    <a:pt x="15811" y="19295"/>
                    <a:pt x="15681" y="19295"/>
                  </a:cubicBezTo>
                  <a:cubicBezTo>
                    <a:pt x="15398" y="19295"/>
                    <a:pt x="15198" y="19079"/>
                    <a:pt x="15203" y="18679"/>
                  </a:cubicBezTo>
                  <a:cubicBezTo>
                    <a:pt x="15217" y="17759"/>
                    <a:pt x="14833" y="16946"/>
                    <a:pt x="14671" y="16075"/>
                  </a:cubicBezTo>
                  <a:cubicBezTo>
                    <a:pt x="14301" y="14096"/>
                    <a:pt x="13494" y="12253"/>
                    <a:pt x="12641" y="10464"/>
                  </a:cubicBezTo>
                  <a:cubicBezTo>
                    <a:pt x="11040" y="7100"/>
                    <a:pt x="9395" y="3729"/>
                    <a:pt x="6803" y="978"/>
                  </a:cubicBezTo>
                  <a:cubicBezTo>
                    <a:pt x="6394" y="545"/>
                    <a:pt x="5975" y="0"/>
                    <a:pt x="52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7" name="Google Shape;928;p33">
            <a:extLst>
              <a:ext uri="{FF2B5EF4-FFF2-40B4-BE49-F238E27FC236}">
                <a16:creationId xmlns:a16="http://schemas.microsoft.com/office/drawing/2014/main" id="{CC22CF96-9673-D15A-B430-821634CAEDAD}"/>
              </a:ext>
            </a:extLst>
          </p:cNvPr>
          <p:cNvGrpSpPr/>
          <p:nvPr/>
        </p:nvGrpSpPr>
        <p:grpSpPr>
          <a:xfrm>
            <a:off x="6946034" y="3250851"/>
            <a:ext cx="1196505" cy="1236395"/>
            <a:chOff x="5209525" y="2438138"/>
            <a:chExt cx="897379" cy="927296"/>
          </a:xfrm>
        </p:grpSpPr>
        <p:grpSp>
          <p:nvGrpSpPr>
            <p:cNvPr id="28" name="Google Shape;929;p33">
              <a:extLst>
                <a:ext uri="{FF2B5EF4-FFF2-40B4-BE49-F238E27FC236}">
                  <a16:creationId xmlns:a16="http://schemas.microsoft.com/office/drawing/2014/main" id="{E885BB32-C6EC-FB97-B40A-CEA0DC6064EF}"/>
                </a:ext>
              </a:extLst>
            </p:cNvPr>
            <p:cNvGrpSpPr/>
            <p:nvPr/>
          </p:nvGrpSpPr>
          <p:grpSpPr>
            <a:xfrm>
              <a:off x="5209525" y="2438138"/>
              <a:ext cx="897379" cy="927296"/>
              <a:chOff x="5083291" y="2437467"/>
              <a:chExt cx="897379" cy="927296"/>
            </a:xfrm>
          </p:grpSpPr>
          <p:sp>
            <p:nvSpPr>
              <p:cNvPr id="42" name="Google Shape;930;p33">
                <a:extLst>
                  <a:ext uri="{FF2B5EF4-FFF2-40B4-BE49-F238E27FC236}">
                    <a16:creationId xmlns:a16="http://schemas.microsoft.com/office/drawing/2014/main" id="{46AF6FE9-275F-73DD-896E-8A157D1CB841}"/>
                  </a:ext>
                </a:extLst>
              </p:cNvPr>
              <p:cNvSpPr/>
              <p:nvPr/>
            </p:nvSpPr>
            <p:spPr>
              <a:xfrm>
                <a:off x="5083291" y="2437467"/>
                <a:ext cx="897379" cy="927296"/>
              </a:xfrm>
              <a:custGeom>
                <a:avLst/>
                <a:gdLst/>
                <a:ahLst/>
                <a:cxnLst/>
                <a:rect l="l" t="t" r="r" b="b"/>
                <a:pathLst>
                  <a:path w="71150" h="73522" extrusionOk="0">
                    <a:moveTo>
                      <a:pt x="19571" y="0"/>
                    </a:moveTo>
                    <a:cubicBezTo>
                      <a:pt x="19255" y="0"/>
                      <a:pt x="18863" y="173"/>
                      <a:pt x="18327" y="507"/>
                    </a:cubicBezTo>
                    <a:cubicBezTo>
                      <a:pt x="17149" y="1239"/>
                      <a:pt x="15989" y="1995"/>
                      <a:pt x="14892" y="2834"/>
                    </a:cubicBezTo>
                    <a:cubicBezTo>
                      <a:pt x="13889" y="3599"/>
                      <a:pt x="12856" y="4393"/>
                      <a:pt x="12075" y="5365"/>
                    </a:cubicBezTo>
                    <a:cubicBezTo>
                      <a:pt x="11398" y="6210"/>
                      <a:pt x="10670" y="7029"/>
                      <a:pt x="10009" y="7893"/>
                    </a:cubicBezTo>
                    <a:cubicBezTo>
                      <a:pt x="9423" y="8657"/>
                      <a:pt x="8792" y="9411"/>
                      <a:pt x="8253" y="10211"/>
                    </a:cubicBezTo>
                    <a:cubicBezTo>
                      <a:pt x="7332" y="11570"/>
                      <a:pt x="6495" y="12989"/>
                      <a:pt x="5664" y="14409"/>
                    </a:cubicBezTo>
                    <a:cubicBezTo>
                      <a:pt x="5148" y="15291"/>
                      <a:pt x="4555" y="16175"/>
                      <a:pt x="4278" y="17139"/>
                    </a:cubicBezTo>
                    <a:cubicBezTo>
                      <a:pt x="4017" y="18048"/>
                      <a:pt x="3676" y="18939"/>
                      <a:pt x="3323" y="19788"/>
                    </a:cubicBezTo>
                    <a:cubicBezTo>
                      <a:pt x="2811" y="21024"/>
                      <a:pt x="2386" y="22274"/>
                      <a:pt x="1994" y="23545"/>
                    </a:cubicBezTo>
                    <a:cubicBezTo>
                      <a:pt x="1587" y="24866"/>
                      <a:pt x="1420" y="26254"/>
                      <a:pt x="1027" y="27565"/>
                    </a:cubicBezTo>
                    <a:cubicBezTo>
                      <a:pt x="708" y="28632"/>
                      <a:pt x="750" y="29726"/>
                      <a:pt x="517" y="30794"/>
                    </a:cubicBezTo>
                    <a:cubicBezTo>
                      <a:pt x="331" y="31641"/>
                      <a:pt x="345" y="32630"/>
                      <a:pt x="400" y="33565"/>
                    </a:cubicBezTo>
                    <a:cubicBezTo>
                      <a:pt x="462" y="34652"/>
                      <a:pt x="0" y="35730"/>
                      <a:pt x="247" y="36835"/>
                    </a:cubicBezTo>
                    <a:cubicBezTo>
                      <a:pt x="498" y="37958"/>
                      <a:pt x="2" y="39086"/>
                      <a:pt x="277" y="40206"/>
                    </a:cubicBezTo>
                    <a:cubicBezTo>
                      <a:pt x="439" y="40864"/>
                      <a:pt x="302" y="41542"/>
                      <a:pt x="352" y="42178"/>
                    </a:cubicBezTo>
                    <a:cubicBezTo>
                      <a:pt x="456" y="43494"/>
                      <a:pt x="784" y="44817"/>
                      <a:pt x="1207" y="46074"/>
                    </a:cubicBezTo>
                    <a:cubicBezTo>
                      <a:pt x="1397" y="46640"/>
                      <a:pt x="1343" y="47172"/>
                      <a:pt x="1424" y="47713"/>
                    </a:cubicBezTo>
                    <a:cubicBezTo>
                      <a:pt x="1609" y="48976"/>
                      <a:pt x="2167" y="50148"/>
                      <a:pt x="2626" y="51280"/>
                    </a:cubicBezTo>
                    <a:cubicBezTo>
                      <a:pt x="3174" y="52635"/>
                      <a:pt x="3640" y="54046"/>
                      <a:pt x="4238" y="55393"/>
                    </a:cubicBezTo>
                    <a:cubicBezTo>
                      <a:pt x="4883" y="56851"/>
                      <a:pt x="5677" y="58190"/>
                      <a:pt x="6571" y="59458"/>
                    </a:cubicBezTo>
                    <a:cubicBezTo>
                      <a:pt x="7265" y="60443"/>
                      <a:pt x="7980" y="61429"/>
                      <a:pt x="8733" y="62378"/>
                    </a:cubicBezTo>
                    <a:cubicBezTo>
                      <a:pt x="9132" y="62882"/>
                      <a:pt x="9514" y="63671"/>
                      <a:pt x="10012" y="63764"/>
                    </a:cubicBezTo>
                    <a:cubicBezTo>
                      <a:pt x="10984" y="63949"/>
                      <a:pt x="10728" y="65214"/>
                      <a:pt x="11641" y="65284"/>
                    </a:cubicBezTo>
                    <a:cubicBezTo>
                      <a:pt x="11618" y="65501"/>
                      <a:pt x="11674" y="65559"/>
                      <a:pt x="11760" y="65559"/>
                    </a:cubicBezTo>
                    <a:cubicBezTo>
                      <a:pt x="11861" y="65559"/>
                      <a:pt x="12004" y="65476"/>
                      <a:pt x="12106" y="65476"/>
                    </a:cubicBezTo>
                    <a:cubicBezTo>
                      <a:pt x="12161" y="65476"/>
                      <a:pt x="12204" y="65500"/>
                      <a:pt x="12223" y="65575"/>
                    </a:cubicBezTo>
                    <a:cubicBezTo>
                      <a:pt x="12448" y="66494"/>
                      <a:pt x="13361" y="66864"/>
                      <a:pt x="13984" y="67250"/>
                    </a:cubicBezTo>
                    <a:cubicBezTo>
                      <a:pt x="14450" y="67539"/>
                      <a:pt x="14747" y="68315"/>
                      <a:pt x="15419" y="68315"/>
                    </a:cubicBezTo>
                    <a:cubicBezTo>
                      <a:pt x="15527" y="68315"/>
                      <a:pt x="15644" y="68295"/>
                      <a:pt x="15773" y="68250"/>
                    </a:cubicBezTo>
                    <a:cubicBezTo>
                      <a:pt x="15777" y="68249"/>
                      <a:pt x="15781" y="68248"/>
                      <a:pt x="15786" y="68248"/>
                    </a:cubicBezTo>
                    <a:cubicBezTo>
                      <a:pt x="15852" y="68248"/>
                      <a:pt x="15883" y="68423"/>
                      <a:pt x="15841" y="68520"/>
                    </a:cubicBezTo>
                    <a:cubicBezTo>
                      <a:pt x="15743" y="68739"/>
                      <a:pt x="15878" y="68814"/>
                      <a:pt x="16046" y="68852"/>
                    </a:cubicBezTo>
                    <a:cubicBezTo>
                      <a:pt x="16756" y="69017"/>
                      <a:pt x="17257" y="69506"/>
                      <a:pt x="17773" y="69966"/>
                    </a:cubicBezTo>
                    <a:cubicBezTo>
                      <a:pt x="17877" y="70060"/>
                      <a:pt x="17969" y="70148"/>
                      <a:pt x="18100" y="70148"/>
                    </a:cubicBezTo>
                    <a:cubicBezTo>
                      <a:pt x="18128" y="70148"/>
                      <a:pt x="18157" y="70145"/>
                      <a:pt x="18188" y="70136"/>
                    </a:cubicBezTo>
                    <a:cubicBezTo>
                      <a:pt x="18256" y="70117"/>
                      <a:pt x="18319" y="70109"/>
                      <a:pt x="18380" y="70109"/>
                    </a:cubicBezTo>
                    <a:cubicBezTo>
                      <a:pt x="18660" y="70109"/>
                      <a:pt x="18879" y="70284"/>
                      <a:pt x="19125" y="70431"/>
                    </a:cubicBezTo>
                    <a:cubicBezTo>
                      <a:pt x="19696" y="70775"/>
                      <a:pt x="20281" y="71103"/>
                      <a:pt x="20887" y="71376"/>
                    </a:cubicBezTo>
                    <a:cubicBezTo>
                      <a:pt x="21460" y="71632"/>
                      <a:pt x="22109" y="71583"/>
                      <a:pt x="22692" y="71992"/>
                    </a:cubicBezTo>
                    <a:cubicBezTo>
                      <a:pt x="23025" y="72227"/>
                      <a:pt x="23660" y="72203"/>
                      <a:pt x="24136" y="72410"/>
                    </a:cubicBezTo>
                    <a:cubicBezTo>
                      <a:pt x="24181" y="72430"/>
                      <a:pt x="24228" y="72438"/>
                      <a:pt x="24277" y="72438"/>
                    </a:cubicBezTo>
                    <a:cubicBezTo>
                      <a:pt x="24496" y="72438"/>
                      <a:pt x="24746" y="72278"/>
                      <a:pt x="24969" y="72278"/>
                    </a:cubicBezTo>
                    <a:cubicBezTo>
                      <a:pt x="25127" y="72278"/>
                      <a:pt x="25271" y="72358"/>
                      <a:pt x="25380" y="72634"/>
                    </a:cubicBezTo>
                    <a:cubicBezTo>
                      <a:pt x="25518" y="72473"/>
                      <a:pt x="25647" y="72413"/>
                      <a:pt x="25771" y="72413"/>
                    </a:cubicBezTo>
                    <a:cubicBezTo>
                      <a:pt x="26120" y="72413"/>
                      <a:pt x="26429" y="72889"/>
                      <a:pt x="26779" y="72889"/>
                    </a:cubicBezTo>
                    <a:cubicBezTo>
                      <a:pt x="26869" y="72889"/>
                      <a:pt x="26962" y="72858"/>
                      <a:pt x="27059" y="72779"/>
                    </a:cubicBezTo>
                    <a:cubicBezTo>
                      <a:pt x="28017" y="73303"/>
                      <a:pt x="29117" y="73239"/>
                      <a:pt x="30132" y="73339"/>
                    </a:cubicBezTo>
                    <a:cubicBezTo>
                      <a:pt x="31654" y="73488"/>
                      <a:pt x="33203" y="73381"/>
                      <a:pt x="34745" y="73493"/>
                    </a:cubicBezTo>
                    <a:cubicBezTo>
                      <a:pt x="35021" y="73513"/>
                      <a:pt x="35296" y="73521"/>
                      <a:pt x="35571" y="73521"/>
                    </a:cubicBezTo>
                    <a:cubicBezTo>
                      <a:pt x="37230" y="73521"/>
                      <a:pt x="38876" y="73197"/>
                      <a:pt x="40513" y="72964"/>
                    </a:cubicBezTo>
                    <a:cubicBezTo>
                      <a:pt x="40798" y="72923"/>
                      <a:pt x="41182" y="72965"/>
                      <a:pt x="41499" y="72802"/>
                    </a:cubicBezTo>
                    <a:cubicBezTo>
                      <a:pt x="42806" y="72135"/>
                      <a:pt x="44309" y="72146"/>
                      <a:pt x="45662" y="71598"/>
                    </a:cubicBezTo>
                    <a:cubicBezTo>
                      <a:pt x="46792" y="71142"/>
                      <a:pt x="48000" y="70898"/>
                      <a:pt x="49164" y="70525"/>
                    </a:cubicBezTo>
                    <a:cubicBezTo>
                      <a:pt x="50167" y="70201"/>
                      <a:pt x="51051" y="69626"/>
                      <a:pt x="52015" y="69288"/>
                    </a:cubicBezTo>
                    <a:cubicBezTo>
                      <a:pt x="53030" y="68932"/>
                      <a:pt x="53975" y="68428"/>
                      <a:pt x="54829" y="67877"/>
                    </a:cubicBezTo>
                    <a:cubicBezTo>
                      <a:pt x="56878" y="66556"/>
                      <a:pt x="58832" y="65060"/>
                      <a:pt x="60489" y="63244"/>
                    </a:cubicBezTo>
                    <a:cubicBezTo>
                      <a:pt x="61481" y="62160"/>
                      <a:pt x="62346" y="60961"/>
                      <a:pt x="63317" y="59856"/>
                    </a:cubicBezTo>
                    <a:cubicBezTo>
                      <a:pt x="64123" y="58937"/>
                      <a:pt x="64891" y="57980"/>
                      <a:pt x="65431" y="56902"/>
                    </a:cubicBezTo>
                    <a:cubicBezTo>
                      <a:pt x="65706" y="56350"/>
                      <a:pt x="66114" y="55888"/>
                      <a:pt x="66358" y="55305"/>
                    </a:cubicBezTo>
                    <a:cubicBezTo>
                      <a:pt x="66595" y="54742"/>
                      <a:pt x="66654" y="54001"/>
                      <a:pt x="67222" y="53649"/>
                    </a:cubicBezTo>
                    <a:cubicBezTo>
                      <a:pt x="67656" y="53379"/>
                      <a:pt x="67640" y="52940"/>
                      <a:pt x="67772" y="52593"/>
                    </a:cubicBezTo>
                    <a:cubicBezTo>
                      <a:pt x="68105" y="51711"/>
                      <a:pt x="68436" y="50821"/>
                      <a:pt x="68727" y="49922"/>
                    </a:cubicBezTo>
                    <a:cubicBezTo>
                      <a:pt x="68978" y="49157"/>
                      <a:pt x="69398" y="48426"/>
                      <a:pt x="69529" y="47603"/>
                    </a:cubicBezTo>
                    <a:cubicBezTo>
                      <a:pt x="69625" y="47002"/>
                      <a:pt x="70232" y="46517"/>
                      <a:pt x="69924" y="45828"/>
                    </a:cubicBezTo>
                    <a:cubicBezTo>
                      <a:pt x="69917" y="45815"/>
                      <a:pt x="69945" y="45772"/>
                      <a:pt x="69964" y="45767"/>
                    </a:cubicBezTo>
                    <a:cubicBezTo>
                      <a:pt x="70583" y="45585"/>
                      <a:pt x="70414" y="45024"/>
                      <a:pt x="70428" y="44635"/>
                    </a:cubicBezTo>
                    <a:cubicBezTo>
                      <a:pt x="70463" y="43603"/>
                      <a:pt x="70507" y="42538"/>
                      <a:pt x="70680" y="41562"/>
                    </a:cubicBezTo>
                    <a:cubicBezTo>
                      <a:pt x="70866" y="40511"/>
                      <a:pt x="70770" y="39451"/>
                      <a:pt x="70978" y="38398"/>
                    </a:cubicBezTo>
                    <a:cubicBezTo>
                      <a:pt x="71149" y="37541"/>
                      <a:pt x="70703" y="36564"/>
                      <a:pt x="70843" y="35472"/>
                    </a:cubicBezTo>
                    <a:cubicBezTo>
                      <a:pt x="70678" y="34643"/>
                      <a:pt x="70481" y="33685"/>
                      <a:pt x="70297" y="32725"/>
                    </a:cubicBezTo>
                    <a:cubicBezTo>
                      <a:pt x="70207" y="32243"/>
                      <a:pt x="70040" y="31784"/>
                      <a:pt x="69978" y="31289"/>
                    </a:cubicBezTo>
                    <a:cubicBezTo>
                      <a:pt x="69872" y="30440"/>
                      <a:pt x="69686" y="29595"/>
                      <a:pt x="69473" y="28766"/>
                    </a:cubicBezTo>
                    <a:cubicBezTo>
                      <a:pt x="69256" y="27932"/>
                      <a:pt x="68950" y="27122"/>
                      <a:pt x="68709" y="26294"/>
                    </a:cubicBezTo>
                    <a:cubicBezTo>
                      <a:pt x="68570" y="25818"/>
                      <a:pt x="68531" y="25309"/>
                      <a:pt x="68239" y="24888"/>
                    </a:cubicBezTo>
                    <a:cubicBezTo>
                      <a:pt x="67635" y="24015"/>
                      <a:pt x="67399" y="22970"/>
                      <a:pt x="66826" y="22064"/>
                    </a:cubicBezTo>
                    <a:cubicBezTo>
                      <a:pt x="66108" y="20927"/>
                      <a:pt x="65594" y="19672"/>
                      <a:pt x="64781" y="18564"/>
                    </a:cubicBezTo>
                    <a:cubicBezTo>
                      <a:pt x="63832" y="17276"/>
                      <a:pt x="62923" y="15937"/>
                      <a:pt x="61845" y="14779"/>
                    </a:cubicBezTo>
                    <a:cubicBezTo>
                      <a:pt x="60996" y="13869"/>
                      <a:pt x="59949" y="13112"/>
                      <a:pt x="59059" y="12208"/>
                    </a:cubicBezTo>
                    <a:cubicBezTo>
                      <a:pt x="59027" y="12171"/>
                      <a:pt x="58985" y="12143"/>
                      <a:pt x="58938" y="12126"/>
                    </a:cubicBezTo>
                    <a:cubicBezTo>
                      <a:pt x="58191" y="11906"/>
                      <a:pt x="57549" y="11424"/>
                      <a:pt x="57021" y="10939"/>
                    </a:cubicBezTo>
                    <a:cubicBezTo>
                      <a:pt x="56076" y="10067"/>
                      <a:pt x="54873" y="9694"/>
                      <a:pt x="53851" y="8986"/>
                    </a:cubicBezTo>
                    <a:cubicBezTo>
                      <a:pt x="52675" y="8173"/>
                      <a:pt x="51252" y="7857"/>
                      <a:pt x="49926" y="7344"/>
                    </a:cubicBezTo>
                    <a:cubicBezTo>
                      <a:pt x="47840" y="6535"/>
                      <a:pt x="45724" y="6073"/>
                      <a:pt x="43517" y="5965"/>
                    </a:cubicBezTo>
                    <a:cubicBezTo>
                      <a:pt x="41526" y="5869"/>
                      <a:pt x="39530" y="5874"/>
                      <a:pt x="37542" y="5752"/>
                    </a:cubicBezTo>
                    <a:cubicBezTo>
                      <a:pt x="37177" y="5730"/>
                      <a:pt x="36813" y="5720"/>
                      <a:pt x="36450" y="5720"/>
                    </a:cubicBezTo>
                    <a:cubicBezTo>
                      <a:pt x="34722" y="5720"/>
                      <a:pt x="33009" y="5947"/>
                      <a:pt x="31309" y="6169"/>
                    </a:cubicBezTo>
                    <a:cubicBezTo>
                      <a:pt x="29510" y="6404"/>
                      <a:pt x="27799" y="7095"/>
                      <a:pt x="26119" y="7837"/>
                    </a:cubicBezTo>
                    <a:cubicBezTo>
                      <a:pt x="25340" y="8181"/>
                      <a:pt x="24577" y="8593"/>
                      <a:pt x="23754" y="8848"/>
                    </a:cubicBezTo>
                    <a:cubicBezTo>
                      <a:pt x="23648" y="8881"/>
                      <a:pt x="23561" y="8901"/>
                      <a:pt x="23488" y="8901"/>
                    </a:cubicBezTo>
                    <a:cubicBezTo>
                      <a:pt x="23334" y="8901"/>
                      <a:pt x="23237" y="8812"/>
                      <a:pt x="23138" y="8559"/>
                    </a:cubicBezTo>
                    <a:cubicBezTo>
                      <a:pt x="22683" y="7387"/>
                      <a:pt x="22521" y="6119"/>
                      <a:pt x="22034" y="4978"/>
                    </a:cubicBezTo>
                    <a:cubicBezTo>
                      <a:pt x="21524" y="3783"/>
                      <a:pt x="21251" y="2520"/>
                      <a:pt x="20747" y="1320"/>
                    </a:cubicBezTo>
                    <a:cubicBezTo>
                      <a:pt x="20372" y="424"/>
                      <a:pt x="20066" y="0"/>
                      <a:pt x="19571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3" name="Google Shape;931;p33">
                <a:extLst>
                  <a:ext uri="{FF2B5EF4-FFF2-40B4-BE49-F238E27FC236}">
                    <a16:creationId xmlns:a16="http://schemas.microsoft.com/office/drawing/2014/main" id="{4B531B72-405F-FF37-621F-6F2C2DCA8CA7}"/>
                  </a:ext>
                </a:extLst>
              </p:cNvPr>
              <p:cNvSpPr/>
              <p:nvPr/>
            </p:nvSpPr>
            <p:spPr>
              <a:xfrm>
                <a:off x="5083291" y="2437467"/>
                <a:ext cx="897379" cy="927296"/>
              </a:xfrm>
              <a:custGeom>
                <a:avLst/>
                <a:gdLst/>
                <a:ahLst/>
                <a:cxnLst/>
                <a:rect l="l" t="t" r="r" b="b"/>
                <a:pathLst>
                  <a:path w="71150" h="73522" extrusionOk="0">
                    <a:moveTo>
                      <a:pt x="19242" y="1689"/>
                    </a:moveTo>
                    <a:cubicBezTo>
                      <a:pt x="19738" y="3137"/>
                      <a:pt x="20271" y="4561"/>
                      <a:pt x="20654" y="6045"/>
                    </a:cubicBezTo>
                    <a:cubicBezTo>
                      <a:pt x="20853" y="6822"/>
                      <a:pt x="21020" y="7650"/>
                      <a:pt x="21315" y="8364"/>
                    </a:cubicBezTo>
                    <a:cubicBezTo>
                      <a:pt x="21645" y="9161"/>
                      <a:pt x="21749" y="10075"/>
                      <a:pt x="22325" y="10771"/>
                    </a:cubicBezTo>
                    <a:cubicBezTo>
                      <a:pt x="22472" y="10949"/>
                      <a:pt x="22580" y="11090"/>
                      <a:pt x="22755" y="11090"/>
                    </a:cubicBezTo>
                    <a:cubicBezTo>
                      <a:pt x="22861" y="11090"/>
                      <a:pt x="22992" y="11038"/>
                      <a:pt x="23171" y="10914"/>
                    </a:cubicBezTo>
                    <a:cubicBezTo>
                      <a:pt x="23660" y="10576"/>
                      <a:pt x="24335" y="10097"/>
                      <a:pt x="24764" y="10080"/>
                    </a:cubicBezTo>
                    <a:cubicBezTo>
                      <a:pt x="25582" y="10047"/>
                      <a:pt x="26082" y="9464"/>
                      <a:pt x="26785" y="9353"/>
                    </a:cubicBezTo>
                    <a:cubicBezTo>
                      <a:pt x="27561" y="9232"/>
                      <a:pt x="28194" y="8708"/>
                      <a:pt x="28946" y="8573"/>
                    </a:cubicBezTo>
                    <a:cubicBezTo>
                      <a:pt x="29723" y="8433"/>
                      <a:pt x="30503" y="8230"/>
                      <a:pt x="31248" y="8030"/>
                    </a:cubicBezTo>
                    <a:cubicBezTo>
                      <a:pt x="32088" y="7804"/>
                      <a:pt x="32926" y="7714"/>
                      <a:pt x="33759" y="7667"/>
                    </a:cubicBezTo>
                    <a:cubicBezTo>
                      <a:pt x="34651" y="7616"/>
                      <a:pt x="35552" y="7446"/>
                      <a:pt x="36443" y="7446"/>
                    </a:cubicBezTo>
                    <a:cubicBezTo>
                      <a:pt x="36799" y="7446"/>
                      <a:pt x="37153" y="7474"/>
                      <a:pt x="37505" y="7546"/>
                    </a:cubicBezTo>
                    <a:cubicBezTo>
                      <a:pt x="37586" y="7562"/>
                      <a:pt x="37664" y="7569"/>
                      <a:pt x="37739" y="7569"/>
                    </a:cubicBezTo>
                    <a:cubicBezTo>
                      <a:pt x="38074" y="7569"/>
                      <a:pt x="38360" y="7436"/>
                      <a:pt x="38697" y="7436"/>
                    </a:cubicBezTo>
                    <a:cubicBezTo>
                      <a:pt x="38761" y="7436"/>
                      <a:pt x="38827" y="7441"/>
                      <a:pt x="38895" y="7453"/>
                    </a:cubicBezTo>
                    <a:cubicBezTo>
                      <a:pt x="39361" y="7530"/>
                      <a:pt x="39831" y="7552"/>
                      <a:pt x="40303" y="7552"/>
                    </a:cubicBezTo>
                    <a:cubicBezTo>
                      <a:pt x="40907" y="7552"/>
                      <a:pt x="41515" y="7516"/>
                      <a:pt x="42122" y="7516"/>
                    </a:cubicBezTo>
                    <a:cubicBezTo>
                      <a:pt x="42591" y="7516"/>
                      <a:pt x="43059" y="7538"/>
                      <a:pt x="43525" y="7613"/>
                    </a:cubicBezTo>
                    <a:cubicBezTo>
                      <a:pt x="43631" y="7630"/>
                      <a:pt x="43707" y="7649"/>
                      <a:pt x="43792" y="7701"/>
                    </a:cubicBezTo>
                    <a:cubicBezTo>
                      <a:pt x="44352" y="8041"/>
                      <a:pt x="44905" y="8286"/>
                      <a:pt x="45564" y="8286"/>
                    </a:cubicBezTo>
                    <a:cubicBezTo>
                      <a:pt x="45706" y="8286"/>
                      <a:pt x="45853" y="8275"/>
                      <a:pt x="46006" y="8251"/>
                    </a:cubicBezTo>
                    <a:cubicBezTo>
                      <a:pt x="46061" y="8242"/>
                      <a:pt x="46117" y="8238"/>
                      <a:pt x="46174" y="8238"/>
                    </a:cubicBezTo>
                    <a:cubicBezTo>
                      <a:pt x="46645" y="8238"/>
                      <a:pt x="47160" y="8515"/>
                      <a:pt x="47594" y="8784"/>
                    </a:cubicBezTo>
                    <a:cubicBezTo>
                      <a:pt x="47734" y="8870"/>
                      <a:pt x="47878" y="8885"/>
                      <a:pt x="48025" y="8885"/>
                    </a:cubicBezTo>
                    <a:cubicBezTo>
                      <a:pt x="48098" y="8885"/>
                      <a:pt x="48173" y="8881"/>
                      <a:pt x="48247" y="8881"/>
                    </a:cubicBezTo>
                    <a:cubicBezTo>
                      <a:pt x="48361" y="8881"/>
                      <a:pt x="48477" y="8890"/>
                      <a:pt x="48591" y="8933"/>
                    </a:cubicBezTo>
                    <a:cubicBezTo>
                      <a:pt x="49556" y="9302"/>
                      <a:pt x="50547" y="9601"/>
                      <a:pt x="51535" y="9906"/>
                    </a:cubicBezTo>
                    <a:cubicBezTo>
                      <a:pt x="51703" y="9959"/>
                      <a:pt x="51805" y="9921"/>
                      <a:pt x="51899" y="10172"/>
                    </a:cubicBezTo>
                    <a:cubicBezTo>
                      <a:pt x="51985" y="10404"/>
                      <a:pt x="52178" y="10478"/>
                      <a:pt x="52397" y="10478"/>
                    </a:cubicBezTo>
                    <a:cubicBezTo>
                      <a:pt x="52535" y="10478"/>
                      <a:pt x="52683" y="10449"/>
                      <a:pt x="52821" y="10411"/>
                    </a:cubicBezTo>
                    <a:cubicBezTo>
                      <a:pt x="52918" y="10982"/>
                      <a:pt x="54036" y="10366"/>
                      <a:pt x="53859" y="11301"/>
                    </a:cubicBezTo>
                    <a:cubicBezTo>
                      <a:pt x="53846" y="11370"/>
                      <a:pt x="54192" y="11610"/>
                      <a:pt x="54318" y="11610"/>
                    </a:cubicBezTo>
                    <a:cubicBezTo>
                      <a:pt x="54329" y="11610"/>
                      <a:pt x="54338" y="11608"/>
                      <a:pt x="54346" y="11604"/>
                    </a:cubicBezTo>
                    <a:cubicBezTo>
                      <a:pt x="54462" y="11544"/>
                      <a:pt x="54561" y="11519"/>
                      <a:pt x="54650" y="11519"/>
                    </a:cubicBezTo>
                    <a:cubicBezTo>
                      <a:pt x="55125" y="11519"/>
                      <a:pt x="55259" y="12256"/>
                      <a:pt x="55715" y="12256"/>
                    </a:cubicBezTo>
                    <a:cubicBezTo>
                      <a:pt x="55745" y="12256"/>
                      <a:pt x="55777" y="12252"/>
                      <a:pt x="55811" y="12245"/>
                    </a:cubicBezTo>
                    <a:cubicBezTo>
                      <a:pt x="55869" y="12558"/>
                      <a:pt x="55976" y="12673"/>
                      <a:pt x="56138" y="12673"/>
                    </a:cubicBezTo>
                    <a:cubicBezTo>
                      <a:pt x="56257" y="12673"/>
                      <a:pt x="56404" y="12612"/>
                      <a:pt x="56584" y="12521"/>
                    </a:cubicBezTo>
                    <a:cubicBezTo>
                      <a:pt x="56631" y="12497"/>
                      <a:pt x="56673" y="12487"/>
                      <a:pt x="56710" y="12487"/>
                    </a:cubicBezTo>
                    <a:cubicBezTo>
                      <a:pt x="56927" y="12487"/>
                      <a:pt x="56972" y="12846"/>
                      <a:pt x="56936" y="12947"/>
                    </a:cubicBezTo>
                    <a:cubicBezTo>
                      <a:pt x="56797" y="13330"/>
                      <a:pt x="57168" y="13552"/>
                      <a:pt x="57273" y="13558"/>
                    </a:cubicBezTo>
                    <a:cubicBezTo>
                      <a:pt x="58390" y="13630"/>
                      <a:pt x="58642" y="14820"/>
                      <a:pt x="59490" y="15218"/>
                    </a:cubicBezTo>
                    <a:cubicBezTo>
                      <a:pt x="59753" y="15341"/>
                      <a:pt x="59792" y="15832"/>
                      <a:pt x="60157" y="15832"/>
                    </a:cubicBezTo>
                    <a:cubicBezTo>
                      <a:pt x="60241" y="15832"/>
                      <a:pt x="60342" y="15806"/>
                      <a:pt x="60467" y="15744"/>
                    </a:cubicBezTo>
                    <a:cubicBezTo>
                      <a:pt x="60474" y="15740"/>
                      <a:pt x="60481" y="15739"/>
                      <a:pt x="60487" y="15739"/>
                    </a:cubicBezTo>
                    <a:cubicBezTo>
                      <a:pt x="60616" y="15739"/>
                      <a:pt x="60652" y="16392"/>
                      <a:pt x="61108" y="16593"/>
                    </a:cubicBezTo>
                    <a:cubicBezTo>
                      <a:pt x="61427" y="16735"/>
                      <a:pt x="61715" y="17278"/>
                      <a:pt x="61945" y="17674"/>
                    </a:cubicBezTo>
                    <a:cubicBezTo>
                      <a:pt x="62180" y="18080"/>
                      <a:pt x="62240" y="18589"/>
                      <a:pt x="62855" y="18623"/>
                    </a:cubicBezTo>
                    <a:cubicBezTo>
                      <a:pt x="62933" y="18628"/>
                      <a:pt x="63029" y="18746"/>
                      <a:pt x="63074" y="18833"/>
                    </a:cubicBezTo>
                    <a:cubicBezTo>
                      <a:pt x="64236" y="21077"/>
                      <a:pt x="65641" y="23174"/>
                      <a:pt x="66946" y="25331"/>
                    </a:cubicBezTo>
                    <a:cubicBezTo>
                      <a:pt x="67206" y="25760"/>
                      <a:pt x="67355" y="26275"/>
                      <a:pt x="67475" y="26770"/>
                    </a:cubicBezTo>
                    <a:cubicBezTo>
                      <a:pt x="67870" y="28399"/>
                      <a:pt x="68326" y="30012"/>
                      <a:pt x="68693" y="31650"/>
                    </a:cubicBezTo>
                    <a:cubicBezTo>
                      <a:pt x="68972" y="32896"/>
                      <a:pt x="69252" y="34162"/>
                      <a:pt x="69266" y="35394"/>
                    </a:cubicBezTo>
                    <a:cubicBezTo>
                      <a:pt x="69277" y="36424"/>
                      <a:pt x="69384" y="37480"/>
                      <a:pt x="69245" y="38552"/>
                    </a:cubicBezTo>
                    <a:cubicBezTo>
                      <a:pt x="69129" y="39473"/>
                      <a:pt x="68909" y="40511"/>
                      <a:pt x="69177" y="41505"/>
                    </a:cubicBezTo>
                    <a:cubicBezTo>
                      <a:pt x="69247" y="41763"/>
                      <a:pt x="69129" y="42080"/>
                      <a:pt x="69071" y="42367"/>
                    </a:cubicBezTo>
                    <a:cubicBezTo>
                      <a:pt x="68772" y="43872"/>
                      <a:pt x="68589" y="45416"/>
                      <a:pt x="68132" y="46872"/>
                    </a:cubicBezTo>
                    <a:cubicBezTo>
                      <a:pt x="67428" y="49113"/>
                      <a:pt x="66756" y="51363"/>
                      <a:pt x="65471" y="53402"/>
                    </a:cubicBezTo>
                    <a:cubicBezTo>
                      <a:pt x="64683" y="54656"/>
                      <a:pt x="63949" y="55983"/>
                      <a:pt x="63102" y="57179"/>
                    </a:cubicBezTo>
                    <a:cubicBezTo>
                      <a:pt x="62261" y="58369"/>
                      <a:pt x="61548" y="59657"/>
                      <a:pt x="60486" y="60757"/>
                    </a:cubicBezTo>
                    <a:cubicBezTo>
                      <a:pt x="59227" y="62059"/>
                      <a:pt x="57807" y="63143"/>
                      <a:pt x="56466" y="64319"/>
                    </a:cubicBezTo>
                    <a:cubicBezTo>
                      <a:pt x="56077" y="64660"/>
                      <a:pt x="55445" y="64984"/>
                      <a:pt x="54960" y="65279"/>
                    </a:cubicBezTo>
                    <a:cubicBezTo>
                      <a:pt x="54316" y="65670"/>
                      <a:pt x="53643" y="66107"/>
                      <a:pt x="52978" y="66469"/>
                    </a:cubicBezTo>
                    <a:cubicBezTo>
                      <a:pt x="51332" y="67368"/>
                      <a:pt x="49638" y="68188"/>
                      <a:pt x="47800" y="68667"/>
                    </a:cubicBezTo>
                    <a:cubicBezTo>
                      <a:pt x="47420" y="68767"/>
                      <a:pt x="46983" y="68849"/>
                      <a:pt x="46669" y="69265"/>
                    </a:cubicBezTo>
                    <a:cubicBezTo>
                      <a:pt x="46333" y="69708"/>
                      <a:pt x="45690" y="69720"/>
                      <a:pt x="45168" y="69870"/>
                    </a:cubicBezTo>
                    <a:cubicBezTo>
                      <a:pt x="43794" y="70265"/>
                      <a:pt x="42374" y="70492"/>
                      <a:pt x="41047" y="71047"/>
                    </a:cubicBezTo>
                    <a:cubicBezTo>
                      <a:pt x="40976" y="71077"/>
                      <a:pt x="40912" y="71089"/>
                      <a:pt x="40853" y="71089"/>
                    </a:cubicBezTo>
                    <a:cubicBezTo>
                      <a:pt x="40731" y="71089"/>
                      <a:pt x="40629" y="71037"/>
                      <a:pt x="40529" y="70970"/>
                    </a:cubicBezTo>
                    <a:cubicBezTo>
                      <a:pt x="40418" y="70896"/>
                      <a:pt x="40271" y="70847"/>
                      <a:pt x="40158" y="70847"/>
                    </a:cubicBezTo>
                    <a:cubicBezTo>
                      <a:pt x="40091" y="70847"/>
                      <a:pt x="40036" y="70864"/>
                      <a:pt x="40006" y="70903"/>
                    </a:cubicBezTo>
                    <a:cubicBezTo>
                      <a:pt x="39692" y="71325"/>
                      <a:pt x="39188" y="71409"/>
                      <a:pt x="38775" y="71409"/>
                    </a:cubicBezTo>
                    <a:cubicBezTo>
                      <a:pt x="38618" y="71409"/>
                      <a:pt x="38475" y="71397"/>
                      <a:pt x="38360" y="71387"/>
                    </a:cubicBezTo>
                    <a:cubicBezTo>
                      <a:pt x="38324" y="71383"/>
                      <a:pt x="38289" y="71382"/>
                      <a:pt x="38254" y="71382"/>
                    </a:cubicBezTo>
                    <a:cubicBezTo>
                      <a:pt x="37835" y="71382"/>
                      <a:pt x="37455" y="71598"/>
                      <a:pt x="37017" y="71598"/>
                    </a:cubicBezTo>
                    <a:cubicBezTo>
                      <a:pt x="36833" y="71598"/>
                      <a:pt x="36638" y="71560"/>
                      <a:pt x="36425" y="71450"/>
                    </a:cubicBezTo>
                    <a:cubicBezTo>
                      <a:pt x="36205" y="71336"/>
                      <a:pt x="35945" y="71300"/>
                      <a:pt x="35665" y="71300"/>
                    </a:cubicBezTo>
                    <a:cubicBezTo>
                      <a:pt x="35167" y="71300"/>
                      <a:pt x="34605" y="71414"/>
                      <a:pt x="34090" y="71414"/>
                    </a:cubicBezTo>
                    <a:cubicBezTo>
                      <a:pt x="34058" y="71414"/>
                      <a:pt x="34026" y="71414"/>
                      <a:pt x="33994" y="71413"/>
                    </a:cubicBezTo>
                    <a:cubicBezTo>
                      <a:pt x="33921" y="71411"/>
                      <a:pt x="33848" y="71410"/>
                      <a:pt x="33775" y="71410"/>
                    </a:cubicBezTo>
                    <a:cubicBezTo>
                      <a:pt x="33508" y="71410"/>
                      <a:pt x="33241" y="71421"/>
                      <a:pt x="32976" y="71421"/>
                    </a:cubicBezTo>
                    <a:cubicBezTo>
                      <a:pt x="32463" y="71421"/>
                      <a:pt x="31955" y="71379"/>
                      <a:pt x="31466" y="71135"/>
                    </a:cubicBezTo>
                    <a:cubicBezTo>
                      <a:pt x="31374" y="71089"/>
                      <a:pt x="31260" y="71079"/>
                      <a:pt x="31155" y="71066"/>
                    </a:cubicBezTo>
                    <a:cubicBezTo>
                      <a:pt x="31135" y="71064"/>
                      <a:pt x="31116" y="71063"/>
                      <a:pt x="31098" y="71063"/>
                    </a:cubicBezTo>
                    <a:cubicBezTo>
                      <a:pt x="30792" y="71063"/>
                      <a:pt x="30518" y="71342"/>
                      <a:pt x="30208" y="71342"/>
                    </a:cubicBezTo>
                    <a:cubicBezTo>
                      <a:pt x="30090" y="71342"/>
                      <a:pt x="29966" y="71301"/>
                      <a:pt x="29834" y="71189"/>
                    </a:cubicBezTo>
                    <a:cubicBezTo>
                      <a:pt x="29656" y="71037"/>
                      <a:pt x="29459" y="70999"/>
                      <a:pt x="29255" y="70999"/>
                    </a:cubicBezTo>
                    <a:cubicBezTo>
                      <a:pt x="29053" y="70999"/>
                      <a:pt x="28844" y="71036"/>
                      <a:pt x="28638" y="71036"/>
                    </a:cubicBezTo>
                    <a:cubicBezTo>
                      <a:pt x="28515" y="71036"/>
                      <a:pt x="28394" y="71023"/>
                      <a:pt x="28275" y="70982"/>
                    </a:cubicBezTo>
                    <a:cubicBezTo>
                      <a:pt x="27771" y="70809"/>
                      <a:pt x="27217" y="70752"/>
                      <a:pt x="26691" y="70638"/>
                    </a:cubicBezTo>
                    <a:cubicBezTo>
                      <a:pt x="25022" y="70277"/>
                      <a:pt x="23314" y="70016"/>
                      <a:pt x="21752" y="69265"/>
                    </a:cubicBezTo>
                    <a:cubicBezTo>
                      <a:pt x="20525" y="68675"/>
                      <a:pt x="19245" y="68215"/>
                      <a:pt x="18084" y="67459"/>
                    </a:cubicBezTo>
                    <a:cubicBezTo>
                      <a:pt x="17050" y="66785"/>
                      <a:pt x="15937" y="66200"/>
                      <a:pt x="14989" y="65422"/>
                    </a:cubicBezTo>
                    <a:cubicBezTo>
                      <a:pt x="13648" y="64324"/>
                      <a:pt x="12316" y="63202"/>
                      <a:pt x="11194" y="61857"/>
                    </a:cubicBezTo>
                    <a:cubicBezTo>
                      <a:pt x="10529" y="61059"/>
                      <a:pt x="9796" y="60318"/>
                      <a:pt x="9079" y="59564"/>
                    </a:cubicBezTo>
                    <a:cubicBezTo>
                      <a:pt x="8760" y="59228"/>
                      <a:pt x="8533" y="58811"/>
                      <a:pt x="8304" y="58438"/>
                    </a:cubicBezTo>
                    <a:cubicBezTo>
                      <a:pt x="7728" y="57495"/>
                      <a:pt x="7108" y="56574"/>
                      <a:pt x="6585" y="55589"/>
                    </a:cubicBezTo>
                    <a:cubicBezTo>
                      <a:pt x="6148" y="54763"/>
                      <a:pt x="5880" y="53859"/>
                      <a:pt x="5347" y="53074"/>
                    </a:cubicBezTo>
                    <a:cubicBezTo>
                      <a:pt x="5082" y="52683"/>
                      <a:pt x="5073" y="52128"/>
                      <a:pt x="4903" y="51666"/>
                    </a:cubicBezTo>
                    <a:cubicBezTo>
                      <a:pt x="4427" y="50375"/>
                      <a:pt x="3759" y="49127"/>
                      <a:pt x="3486" y="47797"/>
                    </a:cubicBezTo>
                    <a:cubicBezTo>
                      <a:pt x="3256" y="46676"/>
                      <a:pt x="2895" y="45577"/>
                      <a:pt x="2811" y="44401"/>
                    </a:cubicBezTo>
                    <a:cubicBezTo>
                      <a:pt x="2749" y="43498"/>
                      <a:pt x="2674" y="42524"/>
                      <a:pt x="2231" y="41665"/>
                    </a:cubicBezTo>
                    <a:cubicBezTo>
                      <a:pt x="2071" y="41354"/>
                      <a:pt x="2131" y="40893"/>
                      <a:pt x="2178" y="40688"/>
                    </a:cubicBezTo>
                    <a:cubicBezTo>
                      <a:pt x="2368" y="39826"/>
                      <a:pt x="2044" y="39030"/>
                      <a:pt x="2052" y="38204"/>
                    </a:cubicBezTo>
                    <a:cubicBezTo>
                      <a:pt x="2058" y="37480"/>
                      <a:pt x="1760" y="36776"/>
                      <a:pt x="2181" y="36042"/>
                    </a:cubicBezTo>
                    <a:cubicBezTo>
                      <a:pt x="2298" y="35841"/>
                      <a:pt x="2189" y="35270"/>
                      <a:pt x="2064" y="35085"/>
                    </a:cubicBezTo>
                    <a:cubicBezTo>
                      <a:pt x="1688" y="34522"/>
                      <a:pt x="2397" y="34206"/>
                      <a:pt x="2229" y="33651"/>
                    </a:cubicBezTo>
                    <a:cubicBezTo>
                      <a:pt x="2088" y="33184"/>
                      <a:pt x="1840" y="32557"/>
                      <a:pt x="2203" y="32030"/>
                    </a:cubicBezTo>
                    <a:cubicBezTo>
                      <a:pt x="2690" y="31317"/>
                      <a:pt x="2309" y="30476"/>
                      <a:pt x="2575" y="29723"/>
                    </a:cubicBezTo>
                    <a:cubicBezTo>
                      <a:pt x="2684" y="29412"/>
                      <a:pt x="2951" y="28995"/>
                      <a:pt x="2488" y="28682"/>
                    </a:cubicBezTo>
                    <a:cubicBezTo>
                      <a:pt x="2326" y="28573"/>
                      <a:pt x="2391" y="28449"/>
                      <a:pt x="2545" y="28388"/>
                    </a:cubicBezTo>
                    <a:cubicBezTo>
                      <a:pt x="3063" y="28184"/>
                      <a:pt x="2892" y="27735"/>
                      <a:pt x="2993" y="27341"/>
                    </a:cubicBezTo>
                    <a:cubicBezTo>
                      <a:pt x="3354" y="25936"/>
                      <a:pt x="3381" y="24466"/>
                      <a:pt x="4012" y="23097"/>
                    </a:cubicBezTo>
                    <a:cubicBezTo>
                      <a:pt x="4323" y="22422"/>
                      <a:pt x="4497" y="21615"/>
                      <a:pt x="4735" y="20876"/>
                    </a:cubicBezTo>
                    <a:cubicBezTo>
                      <a:pt x="5051" y="19896"/>
                      <a:pt x="5527" y="18962"/>
                      <a:pt x="6016" y="18038"/>
                    </a:cubicBezTo>
                    <a:cubicBezTo>
                      <a:pt x="6798" y="16559"/>
                      <a:pt x="7383" y="14974"/>
                      <a:pt x="8159" y="13490"/>
                    </a:cubicBezTo>
                    <a:cubicBezTo>
                      <a:pt x="8708" y="12440"/>
                      <a:pt x="9437" y="11486"/>
                      <a:pt x="10065" y="10477"/>
                    </a:cubicBezTo>
                    <a:cubicBezTo>
                      <a:pt x="10964" y="9033"/>
                      <a:pt x="12058" y="7739"/>
                      <a:pt x="13207" y="6472"/>
                    </a:cubicBezTo>
                    <a:cubicBezTo>
                      <a:pt x="14242" y="5334"/>
                      <a:pt x="15343" y="4281"/>
                      <a:pt x="16539" y="3339"/>
                    </a:cubicBezTo>
                    <a:cubicBezTo>
                      <a:pt x="17356" y="2697"/>
                      <a:pt x="18318" y="2243"/>
                      <a:pt x="19242" y="1689"/>
                    </a:cubicBezTo>
                    <a:close/>
                    <a:moveTo>
                      <a:pt x="19571" y="0"/>
                    </a:moveTo>
                    <a:cubicBezTo>
                      <a:pt x="19255" y="0"/>
                      <a:pt x="18863" y="173"/>
                      <a:pt x="18327" y="507"/>
                    </a:cubicBezTo>
                    <a:cubicBezTo>
                      <a:pt x="17149" y="1239"/>
                      <a:pt x="15989" y="1995"/>
                      <a:pt x="14892" y="2834"/>
                    </a:cubicBezTo>
                    <a:cubicBezTo>
                      <a:pt x="13889" y="3599"/>
                      <a:pt x="12856" y="4393"/>
                      <a:pt x="12075" y="5365"/>
                    </a:cubicBezTo>
                    <a:cubicBezTo>
                      <a:pt x="11398" y="6210"/>
                      <a:pt x="10670" y="7029"/>
                      <a:pt x="10009" y="7893"/>
                    </a:cubicBezTo>
                    <a:cubicBezTo>
                      <a:pt x="9423" y="8657"/>
                      <a:pt x="8792" y="9411"/>
                      <a:pt x="8253" y="10211"/>
                    </a:cubicBezTo>
                    <a:cubicBezTo>
                      <a:pt x="7332" y="11570"/>
                      <a:pt x="6495" y="12989"/>
                      <a:pt x="5664" y="14409"/>
                    </a:cubicBezTo>
                    <a:cubicBezTo>
                      <a:pt x="5148" y="15291"/>
                      <a:pt x="4555" y="16175"/>
                      <a:pt x="4278" y="17139"/>
                    </a:cubicBezTo>
                    <a:cubicBezTo>
                      <a:pt x="4017" y="18048"/>
                      <a:pt x="3676" y="18939"/>
                      <a:pt x="3323" y="19788"/>
                    </a:cubicBezTo>
                    <a:cubicBezTo>
                      <a:pt x="2811" y="21024"/>
                      <a:pt x="2386" y="22274"/>
                      <a:pt x="1994" y="23545"/>
                    </a:cubicBezTo>
                    <a:cubicBezTo>
                      <a:pt x="1587" y="24866"/>
                      <a:pt x="1420" y="26254"/>
                      <a:pt x="1027" y="27565"/>
                    </a:cubicBezTo>
                    <a:cubicBezTo>
                      <a:pt x="708" y="28632"/>
                      <a:pt x="750" y="29726"/>
                      <a:pt x="517" y="30794"/>
                    </a:cubicBezTo>
                    <a:cubicBezTo>
                      <a:pt x="331" y="31641"/>
                      <a:pt x="345" y="32630"/>
                      <a:pt x="400" y="33565"/>
                    </a:cubicBezTo>
                    <a:cubicBezTo>
                      <a:pt x="462" y="34652"/>
                      <a:pt x="0" y="35730"/>
                      <a:pt x="247" y="36835"/>
                    </a:cubicBezTo>
                    <a:cubicBezTo>
                      <a:pt x="498" y="37958"/>
                      <a:pt x="2" y="39086"/>
                      <a:pt x="277" y="40206"/>
                    </a:cubicBezTo>
                    <a:cubicBezTo>
                      <a:pt x="439" y="40864"/>
                      <a:pt x="302" y="41542"/>
                      <a:pt x="352" y="42178"/>
                    </a:cubicBezTo>
                    <a:cubicBezTo>
                      <a:pt x="456" y="43494"/>
                      <a:pt x="784" y="44817"/>
                      <a:pt x="1207" y="46074"/>
                    </a:cubicBezTo>
                    <a:cubicBezTo>
                      <a:pt x="1397" y="46640"/>
                      <a:pt x="1343" y="47172"/>
                      <a:pt x="1424" y="47713"/>
                    </a:cubicBezTo>
                    <a:cubicBezTo>
                      <a:pt x="1609" y="48976"/>
                      <a:pt x="2167" y="50148"/>
                      <a:pt x="2626" y="51280"/>
                    </a:cubicBezTo>
                    <a:cubicBezTo>
                      <a:pt x="3174" y="52635"/>
                      <a:pt x="3640" y="54046"/>
                      <a:pt x="4238" y="55393"/>
                    </a:cubicBezTo>
                    <a:cubicBezTo>
                      <a:pt x="4883" y="56851"/>
                      <a:pt x="5677" y="58190"/>
                      <a:pt x="6571" y="59458"/>
                    </a:cubicBezTo>
                    <a:cubicBezTo>
                      <a:pt x="7265" y="60443"/>
                      <a:pt x="7980" y="61429"/>
                      <a:pt x="8733" y="62378"/>
                    </a:cubicBezTo>
                    <a:cubicBezTo>
                      <a:pt x="9132" y="62882"/>
                      <a:pt x="9514" y="63671"/>
                      <a:pt x="10012" y="63764"/>
                    </a:cubicBezTo>
                    <a:cubicBezTo>
                      <a:pt x="10984" y="63949"/>
                      <a:pt x="10728" y="65214"/>
                      <a:pt x="11641" y="65284"/>
                    </a:cubicBezTo>
                    <a:cubicBezTo>
                      <a:pt x="11618" y="65501"/>
                      <a:pt x="11674" y="65559"/>
                      <a:pt x="11760" y="65559"/>
                    </a:cubicBezTo>
                    <a:cubicBezTo>
                      <a:pt x="11861" y="65559"/>
                      <a:pt x="12004" y="65476"/>
                      <a:pt x="12106" y="65476"/>
                    </a:cubicBezTo>
                    <a:cubicBezTo>
                      <a:pt x="12161" y="65476"/>
                      <a:pt x="12204" y="65500"/>
                      <a:pt x="12223" y="65575"/>
                    </a:cubicBezTo>
                    <a:cubicBezTo>
                      <a:pt x="12448" y="66494"/>
                      <a:pt x="13361" y="66864"/>
                      <a:pt x="13984" y="67250"/>
                    </a:cubicBezTo>
                    <a:cubicBezTo>
                      <a:pt x="14450" y="67539"/>
                      <a:pt x="14747" y="68315"/>
                      <a:pt x="15419" y="68315"/>
                    </a:cubicBezTo>
                    <a:cubicBezTo>
                      <a:pt x="15527" y="68315"/>
                      <a:pt x="15644" y="68295"/>
                      <a:pt x="15773" y="68250"/>
                    </a:cubicBezTo>
                    <a:cubicBezTo>
                      <a:pt x="15777" y="68249"/>
                      <a:pt x="15781" y="68248"/>
                      <a:pt x="15786" y="68248"/>
                    </a:cubicBezTo>
                    <a:cubicBezTo>
                      <a:pt x="15852" y="68248"/>
                      <a:pt x="15883" y="68423"/>
                      <a:pt x="15841" y="68520"/>
                    </a:cubicBezTo>
                    <a:cubicBezTo>
                      <a:pt x="15743" y="68739"/>
                      <a:pt x="15878" y="68814"/>
                      <a:pt x="16046" y="68852"/>
                    </a:cubicBezTo>
                    <a:cubicBezTo>
                      <a:pt x="16756" y="69017"/>
                      <a:pt x="17257" y="69506"/>
                      <a:pt x="17773" y="69966"/>
                    </a:cubicBezTo>
                    <a:cubicBezTo>
                      <a:pt x="17877" y="70060"/>
                      <a:pt x="17969" y="70148"/>
                      <a:pt x="18100" y="70148"/>
                    </a:cubicBezTo>
                    <a:cubicBezTo>
                      <a:pt x="18128" y="70148"/>
                      <a:pt x="18157" y="70145"/>
                      <a:pt x="18188" y="70136"/>
                    </a:cubicBezTo>
                    <a:cubicBezTo>
                      <a:pt x="18256" y="70117"/>
                      <a:pt x="18319" y="70109"/>
                      <a:pt x="18380" y="70109"/>
                    </a:cubicBezTo>
                    <a:cubicBezTo>
                      <a:pt x="18660" y="70109"/>
                      <a:pt x="18879" y="70284"/>
                      <a:pt x="19125" y="70431"/>
                    </a:cubicBezTo>
                    <a:cubicBezTo>
                      <a:pt x="19696" y="70775"/>
                      <a:pt x="20281" y="71103"/>
                      <a:pt x="20887" y="71376"/>
                    </a:cubicBezTo>
                    <a:cubicBezTo>
                      <a:pt x="21460" y="71632"/>
                      <a:pt x="22109" y="71583"/>
                      <a:pt x="22692" y="71992"/>
                    </a:cubicBezTo>
                    <a:cubicBezTo>
                      <a:pt x="23025" y="72227"/>
                      <a:pt x="23660" y="72203"/>
                      <a:pt x="24136" y="72410"/>
                    </a:cubicBezTo>
                    <a:cubicBezTo>
                      <a:pt x="24181" y="72430"/>
                      <a:pt x="24228" y="72438"/>
                      <a:pt x="24277" y="72438"/>
                    </a:cubicBezTo>
                    <a:cubicBezTo>
                      <a:pt x="24496" y="72438"/>
                      <a:pt x="24746" y="72278"/>
                      <a:pt x="24969" y="72278"/>
                    </a:cubicBezTo>
                    <a:cubicBezTo>
                      <a:pt x="25127" y="72278"/>
                      <a:pt x="25271" y="72358"/>
                      <a:pt x="25380" y="72634"/>
                    </a:cubicBezTo>
                    <a:cubicBezTo>
                      <a:pt x="25518" y="72473"/>
                      <a:pt x="25647" y="72413"/>
                      <a:pt x="25771" y="72413"/>
                    </a:cubicBezTo>
                    <a:cubicBezTo>
                      <a:pt x="26120" y="72413"/>
                      <a:pt x="26429" y="72889"/>
                      <a:pt x="26779" y="72889"/>
                    </a:cubicBezTo>
                    <a:cubicBezTo>
                      <a:pt x="26869" y="72889"/>
                      <a:pt x="26962" y="72858"/>
                      <a:pt x="27059" y="72779"/>
                    </a:cubicBezTo>
                    <a:cubicBezTo>
                      <a:pt x="28017" y="73303"/>
                      <a:pt x="29117" y="73239"/>
                      <a:pt x="30132" y="73339"/>
                    </a:cubicBezTo>
                    <a:cubicBezTo>
                      <a:pt x="31654" y="73488"/>
                      <a:pt x="33203" y="73381"/>
                      <a:pt x="34745" y="73493"/>
                    </a:cubicBezTo>
                    <a:cubicBezTo>
                      <a:pt x="35021" y="73513"/>
                      <a:pt x="35296" y="73521"/>
                      <a:pt x="35571" y="73521"/>
                    </a:cubicBezTo>
                    <a:cubicBezTo>
                      <a:pt x="37230" y="73521"/>
                      <a:pt x="38876" y="73197"/>
                      <a:pt x="40513" y="72964"/>
                    </a:cubicBezTo>
                    <a:cubicBezTo>
                      <a:pt x="40798" y="72923"/>
                      <a:pt x="41182" y="72965"/>
                      <a:pt x="41499" y="72802"/>
                    </a:cubicBezTo>
                    <a:cubicBezTo>
                      <a:pt x="42806" y="72135"/>
                      <a:pt x="44309" y="72146"/>
                      <a:pt x="45662" y="71598"/>
                    </a:cubicBezTo>
                    <a:cubicBezTo>
                      <a:pt x="46792" y="71142"/>
                      <a:pt x="48000" y="70898"/>
                      <a:pt x="49164" y="70525"/>
                    </a:cubicBezTo>
                    <a:cubicBezTo>
                      <a:pt x="50167" y="70201"/>
                      <a:pt x="51051" y="69626"/>
                      <a:pt x="52015" y="69288"/>
                    </a:cubicBezTo>
                    <a:cubicBezTo>
                      <a:pt x="53030" y="68932"/>
                      <a:pt x="53975" y="68428"/>
                      <a:pt x="54829" y="67877"/>
                    </a:cubicBezTo>
                    <a:cubicBezTo>
                      <a:pt x="56878" y="66556"/>
                      <a:pt x="58832" y="65060"/>
                      <a:pt x="60489" y="63244"/>
                    </a:cubicBezTo>
                    <a:cubicBezTo>
                      <a:pt x="61481" y="62160"/>
                      <a:pt x="62346" y="60961"/>
                      <a:pt x="63317" y="59856"/>
                    </a:cubicBezTo>
                    <a:cubicBezTo>
                      <a:pt x="64123" y="58937"/>
                      <a:pt x="64891" y="57980"/>
                      <a:pt x="65431" y="56902"/>
                    </a:cubicBezTo>
                    <a:cubicBezTo>
                      <a:pt x="65706" y="56350"/>
                      <a:pt x="66114" y="55888"/>
                      <a:pt x="66358" y="55305"/>
                    </a:cubicBezTo>
                    <a:cubicBezTo>
                      <a:pt x="66595" y="54742"/>
                      <a:pt x="66654" y="54001"/>
                      <a:pt x="67222" y="53649"/>
                    </a:cubicBezTo>
                    <a:cubicBezTo>
                      <a:pt x="67656" y="53379"/>
                      <a:pt x="67640" y="52940"/>
                      <a:pt x="67772" y="52593"/>
                    </a:cubicBezTo>
                    <a:cubicBezTo>
                      <a:pt x="68105" y="51711"/>
                      <a:pt x="68436" y="50821"/>
                      <a:pt x="68727" y="49922"/>
                    </a:cubicBezTo>
                    <a:cubicBezTo>
                      <a:pt x="68978" y="49157"/>
                      <a:pt x="69398" y="48426"/>
                      <a:pt x="69529" y="47603"/>
                    </a:cubicBezTo>
                    <a:cubicBezTo>
                      <a:pt x="69625" y="47002"/>
                      <a:pt x="70232" y="46517"/>
                      <a:pt x="69924" y="45828"/>
                    </a:cubicBezTo>
                    <a:cubicBezTo>
                      <a:pt x="69917" y="45815"/>
                      <a:pt x="69945" y="45772"/>
                      <a:pt x="69964" y="45767"/>
                    </a:cubicBezTo>
                    <a:cubicBezTo>
                      <a:pt x="70583" y="45585"/>
                      <a:pt x="70414" y="45024"/>
                      <a:pt x="70428" y="44635"/>
                    </a:cubicBezTo>
                    <a:cubicBezTo>
                      <a:pt x="70463" y="43603"/>
                      <a:pt x="70507" y="42538"/>
                      <a:pt x="70680" y="41562"/>
                    </a:cubicBezTo>
                    <a:cubicBezTo>
                      <a:pt x="70866" y="40511"/>
                      <a:pt x="70770" y="39451"/>
                      <a:pt x="70978" y="38398"/>
                    </a:cubicBezTo>
                    <a:cubicBezTo>
                      <a:pt x="71149" y="37541"/>
                      <a:pt x="70703" y="36564"/>
                      <a:pt x="70843" y="35472"/>
                    </a:cubicBezTo>
                    <a:cubicBezTo>
                      <a:pt x="70678" y="34643"/>
                      <a:pt x="70481" y="33685"/>
                      <a:pt x="70297" y="32725"/>
                    </a:cubicBezTo>
                    <a:cubicBezTo>
                      <a:pt x="70207" y="32243"/>
                      <a:pt x="70040" y="31784"/>
                      <a:pt x="69978" y="31289"/>
                    </a:cubicBezTo>
                    <a:cubicBezTo>
                      <a:pt x="69872" y="30440"/>
                      <a:pt x="69686" y="29595"/>
                      <a:pt x="69473" y="28766"/>
                    </a:cubicBezTo>
                    <a:cubicBezTo>
                      <a:pt x="69256" y="27932"/>
                      <a:pt x="68950" y="27122"/>
                      <a:pt x="68709" y="26294"/>
                    </a:cubicBezTo>
                    <a:cubicBezTo>
                      <a:pt x="68570" y="25818"/>
                      <a:pt x="68531" y="25309"/>
                      <a:pt x="68239" y="24888"/>
                    </a:cubicBezTo>
                    <a:cubicBezTo>
                      <a:pt x="67635" y="24015"/>
                      <a:pt x="67399" y="22970"/>
                      <a:pt x="66826" y="22064"/>
                    </a:cubicBezTo>
                    <a:cubicBezTo>
                      <a:pt x="66108" y="20927"/>
                      <a:pt x="65594" y="19672"/>
                      <a:pt x="64781" y="18564"/>
                    </a:cubicBezTo>
                    <a:cubicBezTo>
                      <a:pt x="63832" y="17276"/>
                      <a:pt x="62923" y="15937"/>
                      <a:pt x="61845" y="14779"/>
                    </a:cubicBezTo>
                    <a:cubicBezTo>
                      <a:pt x="60996" y="13869"/>
                      <a:pt x="59949" y="13112"/>
                      <a:pt x="59059" y="12208"/>
                    </a:cubicBezTo>
                    <a:cubicBezTo>
                      <a:pt x="59027" y="12171"/>
                      <a:pt x="58985" y="12143"/>
                      <a:pt x="58938" y="12126"/>
                    </a:cubicBezTo>
                    <a:cubicBezTo>
                      <a:pt x="58191" y="11906"/>
                      <a:pt x="57549" y="11424"/>
                      <a:pt x="57021" y="10939"/>
                    </a:cubicBezTo>
                    <a:cubicBezTo>
                      <a:pt x="56076" y="10067"/>
                      <a:pt x="54873" y="9694"/>
                      <a:pt x="53851" y="8986"/>
                    </a:cubicBezTo>
                    <a:cubicBezTo>
                      <a:pt x="52675" y="8173"/>
                      <a:pt x="51252" y="7857"/>
                      <a:pt x="49926" y="7344"/>
                    </a:cubicBezTo>
                    <a:cubicBezTo>
                      <a:pt x="47840" y="6535"/>
                      <a:pt x="45724" y="6073"/>
                      <a:pt x="43517" y="5965"/>
                    </a:cubicBezTo>
                    <a:cubicBezTo>
                      <a:pt x="41526" y="5869"/>
                      <a:pt x="39530" y="5874"/>
                      <a:pt x="37542" y="5752"/>
                    </a:cubicBezTo>
                    <a:cubicBezTo>
                      <a:pt x="37177" y="5730"/>
                      <a:pt x="36813" y="5720"/>
                      <a:pt x="36450" y="5720"/>
                    </a:cubicBezTo>
                    <a:cubicBezTo>
                      <a:pt x="34722" y="5720"/>
                      <a:pt x="33009" y="5947"/>
                      <a:pt x="31309" y="6169"/>
                    </a:cubicBezTo>
                    <a:cubicBezTo>
                      <a:pt x="29510" y="6404"/>
                      <a:pt x="27799" y="7095"/>
                      <a:pt x="26119" y="7837"/>
                    </a:cubicBezTo>
                    <a:cubicBezTo>
                      <a:pt x="25340" y="8181"/>
                      <a:pt x="24577" y="8593"/>
                      <a:pt x="23754" y="8848"/>
                    </a:cubicBezTo>
                    <a:cubicBezTo>
                      <a:pt x="23648" y="8881"/>
                      <a:pt x="23561" y="8901"/>
                      <a:pt x="23488" y="8901"/>
                    </a:cubicBezTo>
                    <a:cubicBezTo>
                      <a:pt x="23334" y="8901"/>
                      <a:pt x="23237" y="8812"/>
                      <a:pt x="23138" y="8559"/>
                    </a:cubicBezTo>
                    <a:cubicBezTo>
                      <a:pt x="22683" y="7387"/>
                      <a:pt x="22521" y="6119"/>
                      <a:pt x="22034" y="4978"/>
                    </a:cubicBezTo>
                    <a:cubicBezTo>
                      <a:pt x="21524" y="3783"/>
                      <a:pt x="21251" y="2520"/>
                      <a:pt x="20747" y="1320"/>
                    </a:cubicBezTo>
                    <a:cubicBezTo>
                      <a:pt x="20372" y="424"/>
                      <a:pt x="20066" y="0"/>
                      <a:pt x="1957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29" name="Google Shape;932;p33">
              <a:extLst>
                <a:ext uri="{FF2B5EF4-FFF2-40B4-BE49-F238E27FC236}">
                  <a16:creationId xmlns:a16="http://schemas.microsoft.com/office/drawing/2014/main" id="{E14CDA14-11C5-A24B-B231-5D43768659B3}"/>
                </a:ext>
              </a:extLst>
            </p:cNvPr>
            <p:cNvGrpSpPr/>
            <p:nvPr/>
          </p:nvGrpSpPr>
          <p:grpSpPr>
            <a:xfrm>
              <a:off x="5422732" y="2608268"/>
              <a:ext cx="449535" cy="641782"/>
              <a:chOff x="5296498" y="2608268"/>
              <a:chExt cx="449535" cy="641782"/>
            </a:xfrm>
          </p:grpSpPr>
          <p:sp>
            <p:nvSpPr>
              <p:cNvPr id="30" name="Google Shape;933;p33">
                <a:extLst>
                  <a:ext uri="{FF2B5EF4-FFF2-40B4-BE49-F238E27FC236}">
                    <a16:creationId xmlns:a16="http://schemas.microsoft.com/office/drawing/2014/main" id="{B3EAB741-A8F6-1295-C65B-AEFC99423142}"/>
                  </a:ext>
                </a:extLst>
              </p:cNvPr>
              <p:cNvSpPr/>
              <p:nvPr/>
            </p:nvSpPr>
            <p:spPr>
              <a:xfrm>
                <a:off x="5296498" y="2695175"/>
                <a:ext cx="449535" cy="451490"/>
              </a:xfrm>
              <a:custGeom>
                <a:avLst/>
                <a:gdLst/>
                <a:ahLst/>
                <a:cxnLst/>
                <a:rect l="l" t="t" r="r" b="b"/>
                <a:pathLst>
                  <a:path w="35642" h="35797" extrusionOk="0">
                    <a:moveTo>
                      <a:pt x="19567" y="869"/>
                    </a:moveTo>
                    <a:cubicBezTo>
                      <a:pt x="20117" y="869"/>
                      <a:pt x="20387" y="1246"/>
                      <a:pt x="20393" y="2075"/>
                    </a:cubicBezTo>
                    <a:cubicBezTo>
                      <a:pt x="20245" y="2531"/>
                      <a:pt x="20384" y="3075"/>
                      <a:pt x="20432" y="3620"/>
                    </a:cubicBezTo>
                    <a:cubicBezTo>
                      <a:pt x="20471" y="4083"/>
                      <a:pt x="20602" y="4511"/>
                      <a:pt x="21144" y="4612"/>
                    </a:cubicBezTo>
                    <a:cubicBezTo>
                      <a:pt x="22602" y="4883"/>
                      <a:pt x="23831" y="5693"/>
                      <a:pt x="25133" y="6322"/>
                    </a:cubicBezTo>
                    <a:cubicBezTo>
                      <a:pt x="25366" y="6434"/>
                      <a:pt x="25554" y="6520"/>
                      <a:pt x="25751" y="6520"/>
                    </a:cubicBezTo>
                    <a:cubicBezTo>
                      <a:pt x="25920" y="6520"/>
                      <a:pt x="26096" y="6458"/>
                      <a:pt x="26314" y="6297"/>
                    </a:cubicBezTo>
                    <a:cubicBezTo>
                      <a:pt x="26920" y="5849"/>
                      <a:pt x="27697" y="5639"/>
                      <a:pt x="28366" y="5266"/>
                    </a:cubicBezTo>
                    <a:cubicBezTo>
                      <a:pt x="28522" y="5179"/>
                      <a:pt x="28664" y="5142"/>
                      <a:pt x="28792" y="5142"/>
                    </a:cubicBezTo>
                    <a:cubicBezTo>
                      <a:pt x="29084" y="5142"/>
                      <a:pt x="29309" y="5332"/>
                      <a:pt x="29486" y="5563"/>
                    </a:cubicBezTo>
                    <a:cubicBezTo>
                      <a:pt x="29929" y="6142"/>
                      <a:pt x="30259" y="6807"/>
                      <a:pt x="30690" y="7398"/>
                    </a:cubicBezTo>
                    <a:cubicBezTo>
                      <a:pt x="31051" y="7893"/>
                      <a:pt x="30911" y="8326"/>
                      <a:pt x="30579" y="8699"/>
                    </a:cubicBezTo>
                    <a:cubicBezTo>
                      <a:pt x="30276" y="9043"/>
                      <a:pt x="29915" y="9377"/>
                      <a:pt x="29511" y="9583"/>
                    </a:cubicBezTo>
                    <a:cubicBezTo>
                      <a:pt x="29021" y="9830"/>
                      <a:pt x="29044" y="10199"/>
                      <a:pt x="29150" y="10575"/>
                    </a:cubicBezTo>
                    <a:cubicBezTo>
                      <a:pt x="29363" y="11329"/>
                      <a:pt x="29612" y="12078"/>
                      <a:pt x="29896" y="12807"/>
                    </a:cubicBezTo>
                    <a:cubicBezTo>
                      <a:pt x="30007" y="13090"/>
                      <a:pt x="30271" y="13293"/>
                      <a:pt x="30575" y="13422"/>
                    </a:cubicBezTo>
                    <a:cubicBezTo>
                      <a:pt x="31534" y="13829"/>
                      <a:pt x="32483" y="14262"/>
                      <a:pt x="33446" y="14662"/>
                    </a:cubicBezTo>
                    <a:cubicBezTo>
                      <a:pt x="33656" y="14749"/>
                      <a:pt x="33681" y="14873"/>
                      <a:pt x="33742" y="15063"/>
                    </a:cubicBezTo>
                    <a:cubicBezTo>
                      <a:pt x="34083" y="16125"/>
                      <a:pt x="33978" y="17252"/>
                      <a:pt x="34255" y="18328"/>
                    </a:cubicBezTo>
                    <a:cubicBezTo>
                      <a:pt x="34344" y="18672"/>
                      <a:pt x="34261" y="19132"/>
                      <a:pt x="33605" y="19314"/>
                    </a:cubicBezTo>
                    <a:cubicBezTo>
                      <a:pt x="32734" y="19556"/>
                      <a:pt x="31945" y="20103"/>
                      <a:pt x="31122" y="20518"/>
                    </a:cubicBezTo>
                    <a:cubicBezTo>
                      <a:pt x="30645" y="20758"/>
                      <a:pt x="30698" y="21274"/>
                      <a:pt x="30508" y="21668"/>
                    </a:cubicBezTo>
                    <a:cubicBezTo>
                      <a:pt x="29694" y="23351"/>
                      <a:pt x="29595" y="24952"/>
                      <a:pt x="30808" y="26532"/>
                    </a:cubicBezTo>
                    <a:cubicBezTo>
                      <a:pt x="31058" y="26859"/>
                      <a:pt x="31096" y="27388"/>
                      <a:pt x="31332" y="27789"/>
                    </a:cubicBezTo>
                    <a:cubicBezTo>
                      <a:pt x="31581" y="28216"/>
                      <a:pt x="31132" y="28317"/>
                      <a:pt x="30936" y="28443"/>
                    </a:cubicBezTo>
                    <a:cubicBezTo>
                      <a:pt x="30156" y="28947"/>
                      <a:pt x="29302" y="29345"/>
                      <a:pt x="28807" y="30199"/>
                    </a:cubicBezTo>
                    <a:cubicBezTo>
                      <a:pt x="28685" y="30410"/>
                      <a:pt x="28532" y="30510"/>
                      <a:pt x="28375" y="30510"/>
                    </a:cubicBezTo>
                    <a:cubicBezTo>
                      <a:pt x="28232" y="30510"/>
                      <a:pt x="28087" y="30428"/>
                      <a:pt x="27958" y="30274"/>
                    </a:cubicBezTo>
                    <a:cubicBezTo>
                      <a:pt x="27526" y="29753"/>
                      <a:pt x="26889" y="29622"/>
                      <a:pt x="26336" y="29345"/>
                    </a:cubicBezTo>
                    <a:cubicBezTo>
                      <a:pt x="26226" y="29290"/>
                      <a:pt x="26124" y="29268"/>
                      <a:pt x="26028" y="29268"/>
                    </a:cubicBezTo>
                    <a:cubicBezTo>
                      <a:pt x="25618" y="29268"/>
                      <a:pt x="25303" y="29678"/>
                      <a:pt x="24926" y="29809"/>
                    </a:cubicBezTo>
                    <a:cubicBezTo>
                      <a:pt x="23770" y="30208"/>
                      <a:pt x="22681" y="30804"/>
                      <a:pt x="21524" y="31201"/>
                    </a:cubicBezTo>
                    <a:cubicBezTo>
                      <a:pt x="20911" y="31409"/>
                      <a:pt x="20600" y="31730"/>
                      <a:pt x="20723" y="32308"/>
                    </a:cubicBezTo>
                    <a:cubicBezTo>
                      <a:pt x="20805" y="32693"/>
                      <a:pt x="20695" y="33041"/>
                      <a:pt x="20710" y="33405"/>
                    </a:cubicBezTo>
                    <a:cubicBezTo>
                      <a:pt x="20739" y="34065"/>
                      <a:pt x="20339" y="34397"/>
                      <a:pt x="19730" y="34397"/>
                    </a:cubicBezTo>
                    <a:cubicBezTo>
                      <a:pt x="19615" y="34397"/>
                      <a:pt x="19493" y="34386"/>
                      <a:pt x="19365" y="34362"/>
                    </a:cubicBezTo>
                    <a:cubicBezTo>
                      <a:pt x="19307" y="34351"/>
                      <a:pt x="19251" y="34346"/>
                      <a:pt x="19195" y="34346"/>
                    </a:cubicBezTo>
                    <a:cubicBezTo>
                      <a:pt x="18749" y="34346"/>
                      <a:pt x="18350" y="34655"/>
                      <a:pt x="17915" y="34763"/>
                    </a:cubicBezTo>
                    <a:cubicBezTo>
                      <a:pt x="17650" y="34830"/>
                      <a:pt x="17416" y="34866"/>
                      <a:pt x="17213" y="34866"/>
                    </a:cubicBezTo>
                    <a:cubicBezTo>
                      <a:pt x="16641" y="34866"/>
                      <a:pt x="16312" y="34573"/>
                      <a:pt x="16201" y="33827"/>
                    </a:cubicBezTo>
                    <a:cubicBezTo>
                      <a:pt x="16093" y="33099"/>
                      <a:pt x="15599" y="32508"/>
                      <a:pt x="15585" y="31747"/>
                    </a:cubicBezTo>
                    <a:cubicBezTo>
                      <a:pt x="15582" y="31633"/>
                      <a:pt x="15386" y="31249"/>
                      <a:pt x="15023" y="31114"/>
                    </a:cubicBezTo>
                    <a:cubicBezTo>
                      <a:pt x="14161" y="30795"/>
                      <a:pt x="13369" y="30283"/>
                      <a:pt x="12528" y="29933"/>
                    </a:cubicBezTo>
                    <a:cubicBezTo>
                      <a:pt x="12180" y="29788"/>
                      <a:pt x="11820" y="29717"/>
                      <a:pt x="11461" y="29717"/>
                    </a:cubicBezTo>
                    <a:cubicBezTo>
                      <a:pt x="10863" y="29717"/>
                      <a:pt x="10265" y="29914"/>
                      <a:pt x="9718" y="30299"/>
                    </a:cubicBezTo>
                    <a:cubicBezTo>
                      <a:pt x="9524" y="30437"/>
                      <a:pt x="9302" y="30540"/>
                      <a:pt x="9112" y="30683"/>
                    </a:cubicBezTo>
                    <a:cubicBezTo>
                      <a:pt x="8605" y="31064"/>
                      <a:pt x="8250" y="31259"/>
                      <a:pt x="7917" y="31259"/>
                    </a:cubicBezTo>
                    <a:cubicBezTo>
                      <a:pt x="7550" y="31259"/>
                      <a:pt x="7209" y="31022"/>
                      <a:pt x="6721" y="30540"/>
                    </a:cubicBezTo>
                    <a:cubicBezTo>
                      <a:pt x="6316" y="30141"/>
                      <a:pt x="5892" y="29762"/>
                      <a:pt x="5461" y="29392"/>
                    </a:cubicBezTo>
                    <a:cubicBezTo>
                      <a:pt x="5192" y="29161"/>
                      <a:pt x="5240" y="28941"/>
                      <a:pt x="5422" y="28706"/>
                    </a:cubicBezTo>
                    <a:cubicBezTo>
                      <a:pt x="5831" y="28174"/>
                      <a:pt x="5851" y="27516"/>
                      <a:pt x="6050" y="26921"/>
                    </a:cubicBezTo>
                    <a:cubicBezTo>
                      <a:pt x="6463" y="25697"/>
                      <a:pt x="5815" y="24793"/>
                      <a:pt x="5562" y="23732"/>
                    </a:cubicBezTo>
                    <a:cubicBezTo>
                      <a:pt x="5358" y="22881"/>
                      <a:pt x="4818" y="22074"/>
                      <a:pt x="4994" y="21119"/>
                    </a:cubicBezTo>
                    <a:cubicBezTo>
                      <a:pt x="5059" y="20761"/>
                      <a:pt x="4772" y="20392"/>
                      <a:pt x="4462" y="20346"/>
                    </a:cubicBezTo>
                    <a:cubicBezTo>
                      <a:pt x="3658" y="20224"/>
                      <a:pt x="3042" y="19664"/>
                      <a:pt x="2245" y="19524"/>
                    </a:cubicBezTo>
                    <a:cubicBezTo>
                      <a:pt x="1544" y="19403"/>
                      <a:pt x="974" y="17963"/>
                      <a:pt x="1268" y="17166"/>
                    </a:cubicBezTo>
                    <a:cubicBezTo>
                      <a:pt x="1346" y="16956"/>
                      <a:pt x="1360" y="16763"/>
                      <a:pt x="1373" y="16559"/>
                    </a:cubicBezTo>
                    <a:cubicBezTo>
                      <a:pt x="1446" y="15203"/>
                      <a:pt x="1447" y="15209"/>
                      <a:pt x="2734" y="14767"/>
                    </a:cubicBezTo>
                    <a:cubicBezTo>
                      <a:pt x="2857" y="14725"/>
                      <a:pt x="2982" y="14712"/>
                      <a:pt x="3108" y="14712"/>
                    </a:cubicBezTo>
                    <a:cubicBezTo>
                      <a:pt x="3302" y="14712"/>
                      <a:pt x="3498" y="14742"/>
                      <a:pt x="3693" y="14742"/>
                    </a:cubicBezTo>
                    <a:cubicBezTo>
                      <a:pt x="3873" y="14742"/>
                      <a:pt x="4053" y="14716"/>
                      <a:pt x="4229" y="14616"/>
                    </a:cubicBezTo>
                    <a:cubicBezTo>
                      <a:pt x="4551" y="14433"/>
                      <a:pt x="4919" y="14347"/>
                      <a:pt x="5311" y="14319"/>
                    </a:cubicBezTo>
                    <a:cubicBezTo>
                      <a:pt x="5909" y="14277"/>
                      <a:pt x="5630" y="13739"/>
                      <a:pt x="5767" y="13425"/>
                    </a:cubicBezTo>
                    <a:cubicBezTo>
                      <a:pt x="6004" y="12876"/>
                      <a:pt x="6033" y="12249"/>
                      <a:pt x="6441" y="11757"/>
                    </a:cubicBezTo>
                    <a:cubicBezTo>
                      <a:pt x="6771" y="11356"/>
                      <a:pt x="6746" y="10927"/>
                      <a:pt x="6442" y="10457"/>
                    </a:cubicBezTo>
                    <a:cubicBezTo>
                      <a:pt x="5971" y="9726"/>
                      <a:pt x="5388" y="9083"/>
                      <a:pt x="4784" y="8487"/>
                    </a:cubicBezTo>
                    <a:cubicBezTo>
                      <a:pt x="4272" y="7979"/>
                      <a:pt x="4428" y="7582"/>
                      <a:pt x="4734" y="7178"/>
                    </a:cubicBezTo>
                    <a:cubicBezTo>
                      <a:pt x="5176" y="6594"/>
                      <a:pt x="5778" y="6162"/>
                      <a:pt x="6232" y="5560"/>
                    </a:cubicBezTo>
                    <a:cubicBezTo>
                      <a:pt x="6374" y="5372"/>
                      <a:pt x="6538" y="5299"/>
                      <a:pt x="6706" y="5299"/>
                    </a:cubicBezTo>
                    <a:cubicBezTo>
                      <a:pt x="7059" y="5299"/>
                      <a:pt x="7435" y="5617"/>
                      <a:pt x="7685" y="5860"/>
                    </a:cubicBezTo>
                    <a:cubicBezTo>
                      <a:pt x="8166" y="6328"/>
                      <a:pt x="8947" y="6319"/>
                      <a:pt x="9292" y="6960"/>
                    </a:cubicBezTo>
                    <a:cubicBezTo>
                      <a:pt x="9307" y="6988"/>
                      <a:pt x="9392" y="7004"/>
                      <a:pt x="9467" y="7004"/>
                    </a:cubicBezTo>
                    <a:cubicBezTo>
                      <a:pt x="9523" y="7004"/>
                      <a:pt x="9573" y="6995"/>
                      <a:pt x="9588" y="6975"/>
                    </a:cubicBezTo>
                    <a:cubicBezTo>
                      <a:pt x="10173" y="6185"/>
                      <a:pt x="11386" y="6446"/>
                      <a:pt x="11915" y="5571"/>
                    </a:cubicBezTo>
                    <a:cubicBezTo>
                      <a:pt x="11952" y="5510"/>
                      <a:pt x="12021" y="5496"/>
                      <a:pt x="12085" y="5496"/>
                    </a:cubicBezTo>
                    <a:cubicBezTo>
                      <a:pt x="12146" y="5496"/>
                      <a:pt x="12202" y="5509"/>
                      <a:pt x="12225" y="5509"/>
                    </a:cubicBezTo>
                    <a:cubicBezTo>
                      <a:pt x="12229" y="5509"/>
                      <a:pt x="12232" y="5508"/>
                      <a:pt x="12234" y="5507"/>
                    </a:cubicBezTo>
                    <a:cubicBezTo>
                      <a:pt x="12741" y="5068"/>
                      <a:pt x="13438" y="5062"/>
                      <a:pt x="14015" y="4745"/>
                    </a:cubicBezTo>
                    <a:cubicBezTo>
                      <a:pt x="14570" y="4441"/>
                      <a:pt x="15339" y="4508"/>
                      <a:pt x="15498" y="3691"/>
                    </a:cubicBezTo>
                    <a:cubicBezTo>
                      <a:pt x="15644" y="2931"/>
                      <a:pt x="15998" y="2263"/>
                      <a:pt x="16264" y="1556"/>
                    </a:cubicBezTo>
                    <a:cubicBezTo>
                      <a:pt x="16447" y="1071"/>
                      <a:pt x="16735" y="931"/>
                      <a:pt x="17039" y="931"/>
                    </a:cubicBezTo>
                    <a:cubicBezTo>
                      <a:pt x="17187" y="931"/>
                      <a:pt x="17340" y="965"/>
                      <a:pt x="17486" y="1008"/>
                    </a:cubicBezTo>
                    <a:cubicBezTo>
                      <a:pt x="17704" y="1072"/>
                      <a:pt x="17913" y="1098"/>
                      <a:pt x="18116" y="1098"/>
                    </a:cubicBezTo>
                    <a:cubicBezTo>
                      <a:pt x="18448" y="1098"/>
                      <a:pt x="18767" y="1029"/>
                      <a:pt x="19093" y="941"/>
                    </a:cubicBezTo>
                    <a:cubicBezTo>
                      <a:pt x="19269" y="893"/>
                      <a:pt x="19427" y="869"/>
                      <a:pt x="19567" y="869"/>
                    </a:cubicBezTo>
                    <a:close/>
                    <a:moveTo>
                      <a:pt x="19696" y="1"/>
                    </a:moveTo>
                    <a:cubicBezTo>
                      <a:pt x="19195" y="1"/>
                      <a:pt x="18694" y="53"/>
                      <a:pt x="18188" y="53"/>
                    </a:cubicBezTo>
                    <a:cubicBezTo>
                      <a:pt x="18034" y="53"/>
                      <a:pt x="17880" y="48"/>
                      <a:pt x="17725" y="36"/>
                    </a:cubicBezTo>
                    <a:cubicBezTo>
                      <a:pt x="17585" y="24"/>
                      <a:pt x="17449" y="19"/>
                      <a:pt x="17317" y="19"/>
                    </a:cubicBezTo>
                    <a:cubicBezTo>
                      <a:pt x="16047" y="19"/>
                      <a:pt x="15151" y="563"/>
                      <a:pt x="14872" y="2094"/>
                    </a:cubicBezTo>
                    <a:cubicBezTo>
                      <a:pt x="14759" y="2718"/>
                      <a:pt x="14667" y="3579"/>
                      <a:pt x="13774" y="3824"/>
                    </a:cubicBezTo>
                    <a:cubicBezTo>
                      <a:pt x="13245" y="3968"/>
                      <a:pt x="12749" y="4256"/>
                      <a:pt x="12256" y="4418"/>
                    </a:cubicBezTo>
                    <a:cubicBezTo>
                      <a:pt x="11470" y="4676"/>
                      <a:pt x="11000" y="5409"/>
                      <a:pt x="10180" y="5555"/>
                    </a:cubicBezTo>
                    <a:cubicBezTo>
                      <a:pt x="9866" y="5611"/>
                      <a:pt x="9771" y="5944"/>
                      <a:pt x="9700" y="6345"/>
                    </a:cubicBezTo>
                    <a:cubicBezTo>
                      <a:pt x="9505" y="6084"/>
                      <a:pt x="9389" y="5941"/>
                      <a:pt x="9288" y="5790"/>
                    </a:cubicBezTo>
                    <a:cubicBezTo>
                      <a:pt x="8847" y="5129"/>
                      <a:pt x="8376" y="4494"/>
                      <a:pt x="7584" y="4231"/>
                    </a:cubicBezTo>
                    <a:cubicBezTo>
                      <a:pt x="7282" y="4131"/>
                      <a:pt x="6902" y="4017"/>
                      <a:pt x="6583" y="4017"/>
                    </a:cubicBezTo>
                    <a:cubicBezTo>
                      <a:pt x="6368" y="4017"/>
                      <a:pt x="6180" y="4069"/>
                      <a:pt x="6064" y="4213"/>
                    </a:cubicBezTo>
                    <a:cubicBezTo>
                      <a:pt x="5490" y="4923"/>
                      <a:pt x="4678" y="5396"/>
                      <a:pt x="4196" y="6163"/>
                    </a:cubicBezTo>
                    <a:cubicBezTo>
                      <a:pt x="3770" y="6843"/>
                      <a:pt x="3087" y="7363"/>
                      <a:pt x="3420" y="8444"/>
                    </a:cubicBezTo>
                    <a:cubicBezTo>
                      <a:pt x="3636" y="9144"/>
                      <a:pt x="4280" y="9268"/>
                      <a:pt x="4521" y="9839"/>
                    </a:cubicBezTo>
                    <a:cubicBezTo>
                      <a:pt x="4730" y="10326"/>
                      <a:pt x="5321" y="10647"/>
                      <a:pt x="5341" y="11228"/>
                    </a:cubicBezTo>
                    <a:cubicBezTo>
                      <a:pt x="5389" y="12679"/>
                      <a:pt x="4431" y="13695"/>
                      <a:pt x="3014" y="13695"/>
                    </a:cubicBezTo>
                    <a:cubicBezTo>
                      <a:pt x="2972" y="13695"/>
                      <a:pt x="2930" y="13694"/>
                      <a:pt x="2888" y="13692"/>
                    </a:cubicBezTo>
                    <a:cubicBezTo>
                      <a:pt x="2838" y="13690"/>
                      <a:pt x="2790" y="13689"/>
                      <a:pt x="2742" y="13689"/>
                    </a:cubicBezTo>
                    <a:cubicBezTo>
                      <a:pt x="1372" y="13689"/>
                      <a:pt x="515" y="14541"/>
                      <a:pt x="363" y="15975"/>
                    </a:cubicBezTo>
                    <a:cubicBezTo>
                      <a:pt x="291" y="16659"/>
                      <a:pt x="511" y="17320"/>
                      <a:pt x="329" y="18031"/>
                    </a:cubicBezTo>
                    <a:cubicBezTo>
                      <a:pt x="223" y="18440"/>
                      <a:pt x="0" y="19089"/>
                      <a:pt x="377" y="19467"/>
                    </a:cubicBezTo>
                    <a:cubicBezTo>
                      <a:pt x="758" y="19848"/>
                      <a:pt x="1215" y="20282"/>
                      <a:pt x="1766" y="20361"/>
                    </a:cubicBezTo>
                    <a:cubicBezTo>
                      <a:pt x="2465" y="20462"/>
                      <a:pt x="3025" y="20819"/>
                      <a:pt x="3599" y="21139"/>
                    </a:cubicBezTo>
                    <a:cubicBezTo>
                      <a:pt x="3894" y="21304"/>
                      <a:pt x="4185" y="21584"/>
                      <a:pt x="4221" y="22007"/>
                    </a:cubicBezTo>
                    <a:cubicBezTo>
                      <a:pt x="4272" y="22597"/>
                      <a:pt x="4464" y="23165"/>
                      <a:pt x="4580" y="23735"/>
                    </a:cubicBezTo>
                    <a:cubicBezTo>
                      <a:pt x="4694" y="24289"/>
                      <a:pt x="5140" y="24551"/>
                      <a:pt x="5311" y="25017"/>
                    </a:cubicBezTo>
                    <a:cubicBezTo>
                      <a:pt x="5668" y="25988"/>
                      <a:pt x="5070" y="26732"/>
                      <a:pt x="4728" y="27522"/>
                    </a:cubicBezTo>
                    <a:cubicBezTo>
                      <a:pt x="4054" y="29087"/>
                      <a:pt x="4011" y="29099"/>
                      <a:pt x="5153" y="30264"/>
                    </a:cubicBezTo>
                    <a:cubicBezTo>
                      <a:pt x="5803" y="30927"/>
                      <a:pt x="6495" y="31571"/>
                      <a:pt x="7254" y="32100"/>
                    </a:cubicBezTo>
                    <a:cubicBezTo>
                      <a:pt x="7452" y="32239"/>
                      <a:pt x="7734" y="32386"/>
                      <a:pt x="8020" y="32386"/>
                    </a:cubicBezTo>
                    <a:cubicBezTo>
                      <a:pt x="8207" y="32386"/>
                      <a:pt x="8396" y="32323"/>
                      <a:pt x="8566" y="32156"/>
                    </a:cubicBezTo>
                    <a:cubicBezTo>
                      <a:pt x="8959" y="31766"/>
                      <a:pt x="9470" y="31644"/>
                      <a:pt x="9933" y="31405"/>
                    </a:cubicBezTo>
                    <a:cubicBezTo>
                      <a:pt x="10510" y="31107"/>
                      <a:pt x="11061" y="30830"/>
                      <a:pt x="11627" y="30830"/>
                    </a:cubicBezTo>
                    <a:cubicBezTo>
                      <a:pt x="12004" y="30830"/>
                      <a:pt x="12387" y="30952"/>
                      <a:pt x="12789" y="31272"/>
                    </a:cubicBezTo>
                    <a:cubicBezTo>
                      <a:pt x="12937" y="31389"/>
                      <a:pt x="13212" y="31328"/>
                      <a:pt x="13394" y="31419"/>
                    </a:cubicBezTo>
                    <a:cubicBezTo>
                      <a:pt x="13877" y="31654"/>
                      <a:pt x="14700" y="31640"/>
                      <a:pt x="14808" y="32080"/>
                    </a:cubicBezTo>
                    <a:cubicBezTo>
                      <a:pt x="15036" y="32991"/>
                      <a:pt x="15328" y="33890"/>
                      <a:pt x="15645" y="34754"/>
                    </a:cubicBezTo>
                    <a:cubicBezTo>
                      <a:pt x="15952" y="35590"/>
                      <a:pt x="16078" y="35796"/>
                      <a:pt x="16600" y="35796"/>
                    </a:cubicBezTo>
                    <a:cubicBezTo>
                      <a:pt x="16785" y="35796"/>
                      <a:pt x="17021" y="35770"/>
                      <a:pt x="17333" y="35737"/>
                    </a:cubicBezTo>
                    <a:cubicBezTo>
                      <a:pt x="17655" y="35702"/>
                      <a:pt x="17937" y="35511"/>
                      <a:pt x="18218" y="35511"/>
                    </a:cubicBezTo>
                    <a:cubicBezTo>
                      <a:pt x="18240" y="35511"/>
                      <a:pt x="18262" y="35512"/>
                      <a:pt x="18284" y="35515"/>
                    </a:cubicBezTo>
                    <a:cubicBezTo>
                      <a:pt x="18387" y="35526"/>
                      <a:pt x="18490" y="35531"/>
                      <a:pt x="18593" y="35531"/>
                    </a:cubicBezTo>
                    <a:cubicBezTo>
                      <a:pt x="19029" y="35531"/>
                      <a:pt x="19460" y="35447"/>
                      <a:pt x="19896" y="35447"/>
                    </a:cubicBezTo>
                    <a:cubicBezTo>
                      <a:pt x="20057" y="35447"/>
                      <a:pt x="20218" y="35459"/>
                      <a:pt x="20381" y="35490"/>
                    </a:cubicBezTo>
                    <a:cubicBezTo>
                      <a:pt x="20438" y="35501"/>
                      <a:pt x="20492" y="35506"/>
                      <a:pt x="20542" y="35506"/>
                    </a:cubicBezTo>
                    <a:cubicBezTo>
                      <a:pt x="20962" y="35506"/>
                      <a:pt x="21172" y="35147"/>
                      <a:pt x="21236" y="34759"/>
                    </a:cubicBezTo>
                    <a:cubicBezTo>
                      <a:pt x="21379" y="33895"/>
                      <a:pt x="21605" y="33036"/>
                      <a:pt x="21535" y="32148"/>
                    </a:cubicBezTo>
                    <a:cubicBezTo>
                      <a:pt x="21518" y="31930"/>
                      <a:pt x="21516" y="31836"/>
                      <a:pt x="21830" y="31755"/>
                    </a:cubicBezTo>
                    <a:cubicBezTo>
                      <a:pt x="22711" y="31531"/>
                      <a:pt x="23521" y="31070"/>
                      <a:pt x="24371" y="30764"/>
                    </a:cubicBezTo>
                    <a:cubicBezTo>
                      <a:pt x="24794" y="30611"/>
                      <a:pt x="25189" y="30204"/>
                      <a:pt x="25669" y="30204"/>
                    </a:cubicBezTo>
                    <a:cubicBezTo>
                      <a:pt x="25796" y="30204"/>
                      <a:pt x="25929" y="30233"/>
                      <a:pt x="26070" y="30302"/>
                    </a:cubicBezTo>
                    <a:cubicBezTo>
                      <a:pt x="26714" y="30617"/>
                      <a:pt x="27404" y="30863"/>
                      <a:pt x="27919" y="31400"/>
                    </a:cubicBezTo>
                    <a:cubicBezTo>
                      <a:pt x="28120" y="31609"/>
                      <a:pt x="28334" y="31706"/>
                      <a:pt x="28537" y="31706"/>
                    </a:cubicBezTo>
                    <a:cubicBezTo>
                      <a:pt x="28768" y="31706"/>
                      <a:pt x="28985" y="31581"/>
                      <a:pt x="29153" y="31355"/>
                    </a:cubicBezTo>
                    <a:cubicBezTo>
                      <a:pt x="29945" y="30292"/>
                      <a:pt x="31368" y="29933"/>
                      <a:pt x="31892" y="28482"/>
                    </a:cubicBezTo>
                    <a:cubicBezTo>
                      <a:pt x="32287" y="27386"/>
                      <a:pt x="32496" y="27215"/>
                      <a:pt x="31880" y="26142"/>
                    </a:cubicBezTo>
                    <a:cubicBezTo>
                      <a:pt x="31530" y="25534"/>
                      <a:pt x="31181" y="24902"/>
                      <a:pt x="31024" y="24159"/>
                    </a:cubicBezTo>
                    <a:cubicBezTo>
                      <a:pt x="30889" y="23522"/>
                      <a:pt x="31346" y="23188"/>
                      <a:pt x="31405" y="22679"/>
                    </a:cubicBezTo>
                    <a:cubicBezTo>
                      <a:pt x="31561" y="21295"/>
                      <a:pt x="32099" y="20732"/>
                      <a:pt x="33400" y="20422"/>
                    </a:cubicBezTo>
                    <a:cubicBezTo>
                      <a:pt x="33706" y="20349"/>
                      <a:pt x="34053" y="20251"/>
                      <a:pt x="34272" y="20047"/>
                    </a:cubicBezTo>
                    <a:cubicBezTo>
                      <a:pt x="34756" y="19591"/>
                      <a:pt x="35641" y="19360"/>
                      <a:pt x="35223" y="18336"/>
                    </a:cubicBezTo>
                    <a:cubicBezTo>
                      <a:pt x="35024" y="17849"/>
                      <a:pt x="35017" y="17275"/>
                      <a:pt x="34899" y="16754"/>
                    </a:cubicBezTo>
                    <a:cubicBezTo>
                      <a:pt x="34770" y="16191"/>
                      <a:pt x="34608" y="15545"/>
                      <a:pt x="34674" y="14914"/>
                    </a:cubicBezTo>
                    <a:cubicBezTo>
                      <a:pt x="34713" y="14540"/>
                      <a:pt x="34513" y="14301"/>
                      <a:pt x="34187" y="14084"/>
                    </a:cubicBezTo>
                    <a:cubicBezTo>
                      <a:pt x="33322" y="13512"/>
                      <a:pt x="32326" y="13204"/>
                      <a:pt x="31399" y="12787"/>
                    </a:cubicBezTo>
                    <a:cubicBezTo>
                      <a:pt x="30474" y="12370"/>
                      <a:pt x="30698" y="11581"/>
                      <a:pt x="30338" y="11006"/>
                    </a:cubicBezTo>
                    <a:cubicBezTo>
                      <a:pt x="29730" y="10034"/>
                      <a:pt x="30544" y="9701"/>
                      <a:pt x="31037" y="9287"/>
                    </a:cubicBezTo>
                    <a:cubicBezTo>
                      <a:pt x="31919" y="8548"/>
                      <a:pt x="32112" y="7868"/>
                      <a:pt x="31545" y="6902"/>
                    </a:cubicBezTo>
                    <a:cubicBezTo>
                      <a:pt x="31256" y="6409"/>
                      <a:pt x="30954" y="5925"/>
                      <a:pt x="30654" y="5438"/>
                    </a:cubicBezTo>
                    <a:cubicBezTo>
                      <a:pt x="30222" y="4744"/>
                      <a:pt x="29267" y="4212"/>
                      <a:pt x="28590" y="4212"/>
                    </a:cubicBezTo>
                    <a:cubicBezTo>
                      <a:pt x="28476" y="4212"/>
                      <a:pt x="28370" y="4227"/>
                      <a:pt x="28275" y="4259"/>
                    </a:cubicBezTo>
                    <a:cubicBezTo>
                      <a:pt x="27610" y="4483"/>
                      <a:pt x="26967" y="4746"/>
                      <a:pt x="26406" y="5182"/>
                    </a:cubicBezTo>
                    <a:cubicBezTo>
                      <a:pt x="26173" y="5363"/>
                      <a:pt x="25894" y="5500"/>
                      <a:pt x="25626" y="5500"/>
                    </a:cubicBezTo>
                    <a:cubicBezTo>
                      <a:pt x="25485" y="5500"/>
                      <a:pt x="25346" y="5461"/>
                      <a:pt x="25220" y="5370"/>
                    </a:cubicBezTo>
                    <a:cubicBezTo>
                      <a:pt x="24223" y="4654"/>
                      <a:pt x="23089" y="4272"/>
                      <a:pt x="21949" y="3919"/>
                    </a:cubicBezTo>
                    <a:cubicBezTo>
                      <a:pt x="21456" y="3765"/>
                      <a:pt x="21277" y="3458"/>
                      <a:pt x="21345" y="3052"/>
                    </a:cubicBezTo>
                    <a:cubicBezTo>
                      <a:pt x="21415" y="2635"/>
                      <a:pt x="21298" y="2251"/>
                      <a:pt x="21277" y="1856"/>
                    </a:cubicBezTo>
                    <a:cubicBezTo>
                      <a:pt x="21204" y="548"/>
                      <a:pt x="20846" y="51"/>
                      <a:pt x="19993" y="8"/>
                    </a:cubicBezTo>
                    <a:cubicBezTo>
                      <a:pt x="19894" y="3"/>
                      <a:pt x="19795" y="1"/>
                      <a:pt x="1969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1" name="Google Shape;934;p33">
                <a:extLst>
                  <a:ext uri="{FF2B5EF4-FFF2-40B4-BE49-F238E27FC236}">
                    <a16:creationId xmlns:a16="http://schemas.microsoft.com/office/drawing/2014/main" id="{41C64599-848C-5D83-E033-BD86D0AE0273}"/>
                  </a:ext>
                </a:extLst>
              </p:cNvPr>
              <p:cNvSpPr/>
              <p:nvPr/>
            </p:nvSpPr>
            <p:spPr>
              <a:xfrm>
                <a:off x="5411168" y="3147195"/>
                <a:ext cx="49618" cy="102855"/>
              </a:xfrm>
              <a:custGeom>
                <a:avLst/>
                <a:gdLst/>
                <a:ahLst/>
                <a:cxnLst/>
                <a:rect l="l" t="t" r="r" b="b"/>
                <a:pathLst>
                  <a:path w="3934" h="8155" extrusionOk="0">
                    <a:moveTo>
                      <a:pt x="3595" y="0"/>
                    </a:moveTo>
                    <a:cubicBezTo>
                      <a:pt x="3466" y="0"/>
                      <a:pt x="3332" y="102"/>
                      <a:pt x="3224" y="170"/>
                    </a:cubicBezTo>
                    <a:cubicBezTo>
                      <a:pt x="2762" y="461"/>
                      <a:pt x="2477" y="858"/>
                      <a:pt x="2161" y="1340"/>
                    </a:cubicBezTo>
                    <a:cubicBezTo>
                      <a:pt x="1520" y="2315"/>
                      <a:pt x="1559" y="3499"/>
                      <a:pt x="895" y="4409"/>
                    </a:cubicBezTo>
                    <a:cubicBezTo>
                      <a:pt x="349" y="5157"/>
                      <a:pt x="620" y="6161"/>
                      <a:pt x="109" y="6953"/>
                    </a:cubicBezTo>
                    <a:cubicBezTo>
                      <a:pt x="1" y="7119"/>
                      <a:pt x="108" y="7651"/>
                      <a:pt x="195" y="7993"/>
                    </a:cubicBezTo>
                    <a:cubicBezTo>
                      <a:pt x="222" y="8100"/>
                      <a:pt x="304" y="8155"/>
                      <a:pt x="392" y="8155"/>
                    </a:cubicBezTo>
                    <a:cubicBezTo>
                      <a:pt x="479" y="8155"/>
                      <a:pt x="571" y="8102"/>
                      <a:pt x="623" y="7993"/>
                    </a:cubicBezTo>
                    <a:cubicBezTo>
                      <a:pt x="985" y="7237"/>
                      <a:pt x="1653" y="6651"/>
                      <a:pt x="1856" y="5819"/>
                    </a:cubicBezTo>
                    <a:cubicBezTo>
                      <a:pt x="2087" y="4874"/>
                      <a:pt x="2667" y="4081"/>
                      <a:pt x="2942" y="3162"/>
                    </a:cubicBezTo>
                    <a:cubicBezTo>
                      <a:pt x="3199" y="2308"/>
                      <a:pt x="3816" y="1603"/>
                      <a:pt x="3933" y="517"/>
                    </a:cubicBezTo>
                    <a:cubicBezTo>
                      <a:pt x="3925" y="492"/>
                      <a:pt x="3910" y="257"/>
                      <a:pt x="3790" y="105"/>
                    </a:cubicBezTo>
                    <a:cubicBezTo>
                      <a:pt x="3730" y="29"/>
                      <a:pt x="3663" y="0"/>
                      <a:pt x="359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935;p33">
                <a:extLst>
                  <a:ext uri="{FF2B5EF4-FFF2-40B4-BE49-F238E27FC236}">
                    <a16:creationId xmlns:a16="http://schemas.microsoft.com/office/drawing/2014/main" id="{5D22B096-8150-1044-83FF-0D707218A461}"/>
                  </a:ext>
                </a:extLst>
              </p:cNvPr>
              <p:cNvSpPr/>
              <p:nvPr/>
            </p:nvSpPr>
            <p:spPr>
              <a:xfrm>
                <a:off x="5612468" y="2625712"/>
                <a:ext cx="65875" cy="89183"/>
              </a:xfrm>
              <a:custGeom>
                <a:avLst/>
                <a:gdLst/>
                <a:ahLst/>
                <a:cxnLst/>
                <a:rect l="l" t="t" r="r" b="b"/>
                <a:pathLst>
                  <a:path w="5223" h="7071" extrusionOk="0">
                    <a:moveTo>
                      <a:pt x="4940" y="0"/>
                    </a:moveTo>
                    <a:cubicBezTo>
                      <a:pt x="4884" y="0"/>
                      <a:pt x="4823" y="39"/>
                      <a:pt x="4755" y="73"/>
                    </a:cubicBezTo>
                    <a:cubicBezTo>
                      <a:pt x="4496" y="199"/>
                      <a:pt x="4176" y="247"/>
                      <a:pt x="3974" y="429"/>
                    </a:cubicBezTo>
                    <a:cubicBezTo>
                      <a:pt x="3201" y="1128"/>
                      <a:pt x="2673" y="2030"/>
                      <a:pt x="2082" y="2870"/>
                    </a:cubicBezTo>
                    <a:cubicBezTo>
                      <a:pt x="1396" y="3847"/>
                      <a:pt x="824" y="4902"/>
                      <a:pt x="186" y="5913"/>
                    </a:cubicBezTo>
                    <a:cubicBezTo>
                      <a:pt x="1" y="6204"/>
                      <a:pt x="83" y="6484"/>
                      <a:pt x="159" y="6756"/>
                    </a:cubicBezTo>
                    <a:cubicBezTo>
                      <a:pt x="226" y="6995"/>
                      <a:pt x="432" y="7070"/>
                      <a:pt x="660" y="7070"/>
                    </a:cubicBezTo>
                    <a:cubicBezTo>
                      <a:pt x="687" y="7070"/>
                      <a:pt x="715" y="7069"/>
                      <a:pt x="743" y="7067"/>
                    </a:cubicBezTo>
                    <a:cubicBezTo>
                      <a:pt x="751" y="7067"/>
                      <a:pt x="759" y="7067"/>
                      <a:pt x="766" y="7067"/>
                    </a:cubicBezTo>
                    <a:cubicBezTo>
                      <a:pt x="1128" y="7067"/>
                      <a:pt x="1364" y="6889"/>
                      <a:pt x="1895" y="6293"/>
                    </a:cubicBezTo>
                    <a:cubicBezTo>
                      <a:pt x="2104" y="6058"/>
                      <a:pt x="1989" y="5899"/>
                      <a:pt x="1867" y="5691"/>
                    </a:cubicBezTo>
                    <a:cubicBezTo>
                      <a:pt x="1814" y="5599"/>
                      <a:pt x="1881" y="5439"/>
                      <a:pt x="1894" y="5309"/>
                    </a:cubicBezTo>
                    <a:cubicBezTo>
                      <a:pt x="1939" y="5316"/>
                      <a:pt x="1980" y="5320"/>
                      <a:pt x="2017" y="5320"/>
                    </a:cubicBezTo>
                    <a:cubicBezTo>
                      <a:pt x="2525" y="5320"/>
                      <a:pt x="2391" y="4712"/>
                      <a:pt x="2630" y="4538"/>
                    </a:cubicBezTo>
                    <a:cubicBezTo>
                      <a:pt x="3305" y="4043"/>
                      <a:pt x="2931" y="2782"/>
                      <a:pt x="4055" y="2679"/>
                    </a:cubicBezTo>
                    <a:cubicBezTo>
                      <a:pt x="4173" y="1823"/>
                      <a:pt x="4770" y="1201"/>
                      <a:pt x="5142" y="470"/>
                    </a:cubicBezTo>
                    <a:cubicBezTo>
                      <a:pt x="5223" y="313"/>
                      <a:pt x="5136" y="229"/>
                      <a:pt x="5077" y="114"/>
                    </a:cubicBezTo>
                    <a:cubicBezTo>
                      <a:pt x="5033" y="29"/>
                      <a:pt x="4988" y="0"/>
                      <a:pt x="494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936;p33">
                <a:extLst>
                  <a:ext uri="{FF2B5EF4-FFF2-40B4-BE49-F238E27FC236}">
                    <a16:creationId xmlns:a16="http://schemas.microsoft.com/office/drawing/2014/main" id="{6BA97701-B5F8-BE43-7C1A-EB4101988236}"/>
                  </a:ext>
                </a:extLst>
              </p:cNvPr>
              <p:cNvSpPr/>
              <p:nvPr/>
            </p:nvSpPr>
            <p:spPr>
              <a:xfrm>
                <a:off x="5651621" y="2672168"/>
                <a:ext cx="82650" cy="54625"/>
              </a:xfrm>
              <a:custGeom>
                <a:avLst/>
                <a:gdLst/>
                <a:ahLst/>
                <a:cxnLst/>
                <a:rect l="l" t="t" r="r" b="b"/>
                <a:pathLst>
                  <a:path w="6553" h="4331" extrusionOk="0">
                    <a:moveTo>
                      <a:pt x="6270" y="1"/>
                    </a:moveTo>
                    <a:cubicBezTo>
                      <a:pt x="6232" y="1"/>
                      <a:pt x="6194" y="9"/>
                      <a:pt x="6159" y="26"/>
                    </a:cubicBezTo>
                    <a:cubicBezTo>
                      <a:pt x="5373" y="393"/>
                      <a:pt x="4589" y="765"/>
                      <a:pt x="3825" y="1174"/>
                    </a:cubicBezTo>
                    <a:cubicBezTo>
                      <a:pt x="2763" y="1742"/>
                      <a:pt x="1892" y="2616"/>
                      <a:pt x="767" y="3082"/>
                    </a:cubicBezTo>
                    <a:cubicBezTo>
                      <a:pt x="495" y="3194"/>
                      <a:pt x="235" y="3387"/>
                      <a:pt x="145" y="3641"/>
                    </a:cubicBezTo>
                    <a:cubicBezTo>
                      <a:pt x="0" y="4038"/>
                      <a:pt x="515" y="3910"/>
                      <a:pt x="625" y="4118"/>
                    </a:cubicBezTo>
                    <a:cubicBezTo>
                      <a:pt x="706" y="4272"/>
                      <a:pt x="783" y="4331"/>
                      <a:pt x="863" y="4331"/>
                    </a:cubicBezTo>
                    <a:cubicBezTo>
                      <a:pt x="957" y="4331"/>
                      <a:pt x="1056" y="4250"/>
                      <a:pt x="1170" y="4150"/>
                    </a:cubicBezTo>
                    <a:cubicBezTo>
                      <a:pt x="1598" y="3775"/>
                      <a:pt x="2133" y="3507"/>
                      <a:pt x="2610" y="3264"/>
                    </a:cubicBezTo>
                    <a:cubicBezTo>
                      <a:pt x="4015" y="2550"/>
                      <a:pt x="5098" y="1452"/>
                      <a:pt x="6319" y="523"/>
                    </a:cubicBezTo>
                    <a:cubicBezTo>
                      <a:pt x="6419" y="447"/>
                      <a:pt x="6484" y="329"/>
                      <a:pt x="6552" y="245"/>
                    </a:cubicBezTo>
                    <a:cubicBezTo>
                      <a:pt x="6494" y="71"/>
                      <a:pt x="6380" y="1"/>
                      <a:pt x="627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937;p33">
                <a:extLst>
                  <a:ext uri="{FF2B5EF4-FFF2-40B4-BE49-F238E27FC236}">
                    <a16:creationId xmlns:a16="http://schemas.microsoft.com/office/drawing/2014/main" id="{9F1EC499-C5E2-F844-AF51-45BAEC6ADF8F}"/>
                  </a:ext>
                </a:extLst>
              </p:cNvPr>
              <p:cNvSpPr/>
              <p:nvPr/>
            </p:nvSpPr>
            <p:spPr>
              <a:xfrm>
                <a:off x="5476961" y="3165459"/>
                <a:ext cx="21189" cy="80367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6372" extrusionOk="0">
                    <a:moveTo>
                      <a:pt x="928" y="1"/>
                    </a:moveTo>
                    <a:cubicBezTo>
                      <a:pt x="899" y="1"/>
                      <a:pt x="867" y="2"/>
                      <a:pt x="833" y="5"/>
                    </a:cubicBezTo>
                    <a:cubicBezTo>
                      <a:pt x="351" y="49"/>
                      <a:pt x="375" y="365"/>
                      <a:pt x="285" y="698"/>
                    </a:cubicBezTo>
                    <a:cubicBezTo>
                      <a:pt x="1" y="1735"/>
                      <a:pt x="316" y="2742"/>
                      <a:pt x="379" y="3762"/>
                    </a:cubicBezTo>
                    <a:cubicBezTo>
                      <a:pt x="433" y="4665"/>
                      <a:pt x="501" y="5562"/>
                      <a:pt x="1275" y="6371"/>
                    </a:cubicBezTo>
                    <a:cubicBezTo>
                      <a:pt x="1447" y="5906"/>
                      <a:pt x="1587" y="5494"/>
                      <a:pt x="1593" y="5164"/>
                    </a:cubicBezTo>
                    <a:cubicBezTo>
                      <a:pt x="1623" y="3646"/>
                      <a:pt x="1679" y="2115"/>
                      <a:pt x="1278" y="620"/>
                    </a:cubicBezTo>
                    <a:cubicBezTo>
                      <a:pt x="1208" y="358"/>
                      <a:pt x="1379" y="1"/>
                      <a:pt x="9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" name="Google Shape;938;p33">
                <a:extLst>
                  <a:ext uri="{FF2B5EF4-FFF2-40B4-BE49-F238E27FC236}">
                    <a16:creationId xmlns:a16="http://schemas.microsoft.com/office/drawing/2014/main" id="{3D63DA3A-3550-6D91-06BD-7B04240A7056}"/>
                  </a:ext>
                </a:extLst>
              </p:cNvPr>
              <p:cNvSpPr/>
              <p:nvPr/>
            </p:nvSpPr>
            <p:spPr>
              <a:xfrm>
                <a:off x="5581704" y="2608268"/>
                <a:ext cx="21353" cy="80190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6358" extrusionOk="0">
                    <a:moveTo>
                      <a:pt x="1369" y="0"/>
                    </a:moveTo>
                    <a:cubicBezTo>
                      <a:pt x="623" y="671"/>
                      <a:pt x="618" y="1556"/>
                      <a:pt x="456" y="2321"/>
                    </a:cubicBezTo>
                    <a:cubicBezTo>
                      <a:pt x="200" y="3530"/>
                      <a:pt x="176" y="4787"/>
                      <a:pt x="28" y="6020"/>
                    </a:cubicBezTo>
                    <a:cubicBezTo>
                      <a:pt x="3" y="6223"/>
                      <a:pt x="1" y="6357"/>
                      <a:pt x="164" y="6357"/>
                    </a:cubicBezTo>
                    <a:cubicBezTo>
                      <a:pt x="194" y="6357"/>
                      <a:pt x="229" y="6353"/>
                      <a:pt x="270" y="6344"/>
                    </a:cubicBezTo>
                    <a:cubicBezTo>
                      <a:pt x="672" y="6255"/>
                      <a:pt x="1130" y="6358"/>
                      <a:pt x="1254" y="5687"/>
                    </a:cubicBezTo>
                    <a:cubicBezTo>
                      <a:pt x="1598" y="3824"/>
                      <a:pt x="1693" y="1971"/>
                      <a:pt x="13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" name="Google Shape;939;p33">
                <a:extLst>
                  <a:ext uri="{FF2B5EF4-FFF2-40B4-BE49-F238E27FC236}">
                    <a16:creationId xmlns:a16="http://schemas.microsoft.com/office/drawing/2014/main" id="{06140B55-1833-F064-C091-ABF8E184DFE4}"/>
                  </a:ext>
                </a:extLst>
              </p:cNvPr>
              <p:cNvSpPr/>
              <p:nvPr/>
            </p:nvSpPr>
            <p:spPr>
              <a:xfrm>
                <a:off x="5373302" y="3135389"/>
                <a:ext cx="56441" cy="65308"/>
              </a:xfrm>
              <a:custGeom>
                <a:avLst/>
                <a:gdLst/>
                <a:ahLst/>
                <a:cxnLst/>
                <a:rect l="l" t="t" r="r" b="b"/>
                <a:pathLst>
                  <a:path w="4475" h="5178" extrusionOk="0">
                    <a:moveTo>
                      <a:pt x="3870" y="1"/>
                    </a:moveTo>
                    <a:cubicBezTo>
                      <a:pt x="3600" y="1"/>
                      <a:pt x="3418" y="343"/>
                      <a:pt x="3237" y="498"/>
                    </a:cubicBezTo>
                    <a:cubicBezTo>
                      <a:pt x="2089" y="1479"/>
                      <a:pt x="1318" y="2782"/>
                      <a:pt x="428" y="3978"/>
                    </a:cubicBezTo>
                    <a:cubicBezTo>
                      <a:pt x="204" y="4278"/>
                      <a:pt x="0" y="4690"/>
                      <a:pt x="136" y="5177"/>
                    </a:cubicBezTo>
                    <a:cubicBezTo>
                      <a:pt x="839" y="4812"/>
                      <a:pt x="1310" y="4286"/>
                      <a:pt x="1830" y="3752"/>
                    </a:cubicBezTo>
                    <a:cubicBezTo>
                      <a:pt x="2752" y="2800"/>
                      <a:pt x="3471" y="1705"/>
                      <a:pt x="4319" y="706"/>
                    </a:cubicBezTo>
                    <a:cubicBezTo>
                      <a:pt x="4474" y="523"/>
                      <a:pt x="4421" y="392"/>
                      <a:pt x="4270" y="229"/>
                    </a:cubicBezTo>
                    <a:cubicBezTo>
                      <a:pt x="4116" y="63"/>
                      <a:pt x="3985" y="1"/>
                      <a:pt x="387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" name="Google Shape;940;p33">
                <a:extLst>
                  <a:ext uri="{FF2B5EF4-FFF2-40B4-BE49-F238E27FC236}">
                    <a16:creationId xmlns:a16="http://schemas.microsoft.com/office/drawing/2014/main" id="{EC13F612-434B-7C74-068F-C4629E0F054E}"/>
                  </a:ext>
                </a:extLst>
              </p:cNvPr>
              <p:cNvSpPr/>
              <p:nvPr/>
            </p:nvSpPr>
            <p:spPr>
              <a:xfrm>
                <a:off x="5385235" y="2825890"/>
                <a:ext cx="102477" cy="219420"/>
              </a:xfrm>
              <a:custGeom>
                <a:avLst/>
                <a:gdLst/>
                <a:ahLst/>
                <a:cxnLst/>
                <a:rect l="l" t="t" r="r" b="b"/>
                <a:pathLst>
                  <a:path w="8125" h="17397" extrusionOk="0">
                    <a:moveTo>
                      <a:pt x="3387" y="0"/>
                    </a:moveTo>
                    <a:cubicBezTo>
                      <a:pt x="2435" y="252"/>
                      <a:pt x="1895" y="965"/>
                      <a:pt x="1626" y="1707"/>
                    </a:cubicBezTo>
                    <a:cubicBezTo>
                      <a:pt x="1126" y="3088"/>
                      <a:pt x="493" y="4443"/>
                      <a:pt x="347" y="5949"/>
                    </a:cubicBezTo>
                    <a:cubicBezTo>
                      <a:pt x="316" y="6268"/>
                      <a:pt x="429" y="6574"/>
                      <a:pt x="366" y="6828"/>
                    </a:cubicBezTo>
                    <a:cubicBezTo>
                      <a:pt x="0" y="8297"/>
                      <a:pt x="255" y="9693"/>
                      <a:pt x="745" y="11073"/>
                    </a:cubicBezTo>
                    <a:cubicBezTo>
                      <a:pt x="908" y="11531"/>
                      <a:pt x="1241" y="11955"/>
                      <a:pt x="1290" y="12417"/>
                    </a:cubicBezTo>
                    <a:cubicBezTo>
                      <a:pt x="1394" y="13405"/>
                      <a:pt x="2077" y="14100"/>
                      <a:pt x="2626" y="14718"/>
                    </a:cubicBezTo>
                    <a:cubicBezTo>
                      <a:pt x="3855" y="16101"/>
                      <a:pt x="5275" y="17325"/>
                      <a:pt x="7347" y="17386"/>
                    </a:cubicBezTo>
                    <a:cubicBezTo>
                      <a:pt x="7447" y="17389"/>
                      <a:pt x="7525" y="17396"/>
                      <a:pt x="7591" y="17396"/>
                    </a:cubicBezTo>
                    <a:cubicBezTo>
                      <a:pt x="7727" y="17396"/>
                      <a:pt x="7807" y="17364"/>
                      <a:pt x="7898" y="17193"/>
                    </a:cubicBezTo>
                    <a:cubicBezTo>
                      <a:pt x="8125" y="16771"/>
                      <a:pt x="7786" y="16725"/>
                      <a:pt x="7531" y="16582"/>
                    </a:cubicBezTo>
                    <a:cubicBezTo>
                      <a:pt x="6404" y="15953"/>
                      <a:pt x="5152" y="15522"/>
                      <a:pt x="4253" y="14531"/>
                    </a:cubicBezTo>
                    <a:cubicBezTo>
                      <a:pt x="3687" y="13908"/>
                      <a:pt x="2940" y="13360"/>
                      <a:pt x="2613" y="12627"/>
                    </a:cubicBezTo>
                    <a:cubicBezTo>
                      <a:pt x="2184" y="11660"/>
                      <a:pt x="1787" y="10656"/>
                      <a:pt x="1537" y="9589"/>
                    </a:cubicBezTo>
                    <a:cubicBezTo>
                      <a:pt x="1069" y="7595"/>
                      <a:pt x="1391" y="5702"/>
                      <a:pt x="1931" y="3815"/>
                    </a:cubicBezTo>
                    <a:cubicBezTo>
                      <a:pt x="2262" y="2657"/>
                      <a:pt x="2750" y="1550"/>
                      <a:pt x="3514" y="587"/>
                    </a:cubicBezTo>
                    <a:cubicBezTo>
                      <a:pt x="3718" y="330"/>
                      <a:pt x="3653" y="109"/>
                      <a:pt x="33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8" name="Google Shape;941;p33">
                <a:extLst>
                  <a:ext uri="{FF2B5EF4-FFF2-40B4-BE49-F238E27FC236}">
                    <a16:creationId xmlns:a16="http://schemas.microsoft.com/office/drawing/2014/main" id="{6238ADFB-CCDF-E158-4F3E-5739029660B5}"/>
                  </a:ext>
                </a:extLst>
              </p:cNvPr>
              <p:cNvSpPr/>
              <p:nvPr/>
            </p:nvSpPr>
            <p:spPr>
              <a:xfrm>
                <a:off x="5480492" y="2866934"/>
                <a:ext cx="103511" cy="101695"/>
              </a:xfrm>
              <a:custGeom>
                <a:avLst/>
                <a:gdLst/>
                <a:ahLst/>
                <a:cxnLst/>
                <a:rect l="l" t="t" r="r" b="b"/>
                <a:pathLst>
                  <a:path w="8207" h="8063" extrusionOk="0">
                    <a:moveTo>
                      <a:pt x="3609" y="1381"/>
                    </a:moveTo>
                    <a:cubicBezTo>
                      <a:pt x="3612" y="1381"/>
                      <a:pt x="3614" y="1381"/>
                      <a:pt x="3617" y="1381"/>
                    </a:cubicBezTo>
                    <a:cubicBezTo>
                      <a:pt x="5834" y="1401"/>
                      <a:pt x="7035" y="2869"/>
                      <a:pt x="7111" y="4730"/>
                    </a:cubicBezTo>
                    <a:cubicBezTo>
                      <a:pt x="7145" y="5556"/>
                      <a:pt x="4993" y="7186"/>
                      <a:pt x="3916" y="7195"/>
                    </a:cubicBezTo>
                    <a:cubicBezTo>
                      <a:pt x="2748" y="7057"/>
                      <a:pt x="1245" y="6248"/>
                      <a:pt x="1259" y="5095"/>
                    </a:cubicBezTo>
                    <a:cubicBezTo>
                      <a:pt x="1282" y="3173"/>
                      <a:pt x="2500" y="1381"/>
                      <a:pt x="3609" y="1381"/>
                    </a:cubicBezTo>
                    <a:close/>
                    <a:moveTo>
                      <a:pt x="3452" y="1"/>
                    </a:moveTo>
                    <a:cubicBezTo>
                      <a:pt x="1592" y="1"/>
                      <a:pt x="176" y="2345"/>
                      <a:pt x="100" y="3765"/>
                    </a:cubicBezTo>
                    <a:cubicBezTo>
                      <a:pt x="1" y="5648"/>
                      <a:pt x="682" y="6911"/>
                      <a:pt x="2715" y="7853"/>
                    </a:cubicBezTo>
                    <a:cubicBezTo>
                      <a:pt x="3044" y="8006"/>
                      <a:pt x="3343" y="8063"/>
                      <a:pt x="3625" y="8063"/>
                    </a:cubicBezTo>
                    <a:cubicBezTo>
                      <a:pt x="4430" y="8063"/>
                      <a:pt x="5090" y="7597"/>
                      <a:pt x="5861" y="7542"/>
                    </a:cubicBezTo>
                    <a:cubicBezTo>
                      <a:pt x="6585" y="7493"/>
                      <a:pt x="6873" y="6727"/>
                      <a:pt x="7298" y="6276"/>
                    </a:cubicBezTo>
                    <a:cubicBezTo>
                      <a:pt x="7993" y="5537"/>
                      <a:pt x="8206" y="4436"/>
                      <a:pt x="7811" y="3524"/>
                    </a:cubicBezTo>
                    <a:cubicBezTo>
                      <a:pt x="7469" y="2734"/>
                      <a:pt x="7158" y="1878"/>
                      <a:pt x="6439" y="1223"/>
                    </a:cubicBezTo>
                    <a:cubicBezTo>
                      <a:pt x="5688" y="541"/>
                      <a:pt x="4954" y="13"/>
                      <a:pt x="3900" y="13"/>
                    </a:cubicBezTo>
                    <a:cubicBezTo>
                      <a:pt x="3843" y="13"/>
                      <a:pt x="3786" y="15"/>
                      <a:pt x="3728" y="18"/>
                    </a:cubicBezTo>
                    <a:cubicBezTo>
                      <a:pt x="3635" y="6"/>
                      <a:pt x="3543" y="1"/>
                      <a:pt x="345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942;p33">
                <a:extLst>
                  <a:ext uri="{FF2B5EF4-FFF2-40B4-BE49-F238E27FC236}">
                    <a16:creationId xmlns:a16="http://schemas.microsoft.com/office/drawing/2014/main" id="{CA5EF591-7E60-365D-87BC-067FB3B973FE}"/>
                  </a:ext>
                </a:extLst>
              </p:cNvPr>
              <p:cNvSpPr/>
              <p:nvPr/>
            </p:nvSpPr>
            <p:spPr>
              <a:xfrm>
                <a:off x="5601772" y="2821765"/>
                <a:ext cx="63781" cy="207022"/>
              </a:xfrm>
              <a:custGeom>
                <a:avLst/>
                <a:gdLst/>
                <a:ahLst/>
                <a:cxnLst/>
                <a:rect l="l" t="t" r="r" b="b"/>
                <a:pathLst>
                  <a:path w="5057" h="16414" extrusionOk="0">
                    <a:moveTo>
                      <a:pt x="1371" y="1"/>
                    </a:moveTo>
                    <a:cubicBezTo>
                      <a:pt x="1406" y="765"/>
                      <a:pt x="2096" y="1001"/>
                      <a:pt x="2373" y="1513"/>
                    </a:cubicBezTo>
                    <a:cubicBezTo>
                      <a:pt x="3100" y="2854"/>
                      <a:pt x="3548" y="4240"/>
                      <a:pt x="3647" y="5806"/>
                    </a:cubicBezTo>
                    <a:cubicBezTo>
                      <a:pt x="3748" y="7385"/>
                      <a:pt x="3615" y="8938"/>
                      <a:pt x="3512" y="10492"/>
                    </a:cubicBezTo>
                    <a:cubicBezTo>
                      <a:pt x="3423" y="11822"/>
                      <a:pt x="2776" y="12982"/>
                      <a:pt x="1868" y="13978"/>
                    </a:cubicBezTo>
                    <a:cubicBezTo>
                      <a:pt x="1592" y="14280"/>
                      <a:pt x="1446" y="14757"/>
                      <a:pt x="1121" y="14939"/>
                    </a:cubicBezTo>
                    <a:cubicBezTo>
                      <a:pt x="497" y="15289"/>
                      <a:pt x="427" y="15968"/>
                      <a:pt x="1" y="16414"/>
                    </a:cubicBezTo>
                    <a:cubicBezTo>
                      <a:pt x="713" y="16330"/>
                      <a:pt x="1152" y="15888"/>
                      <a:pt x="1661" y="15541"/>
                    </a:cubicBezTo>
                    <a:cubicBezTo>
                      <a:pt x="3072" y="14578"/>
                      <a:pt x="3901" y="13278"/>
                      <a:pt x="4321" y="11631"/>
                    </a:cubicBezTo>
                    <a:cubicBezTo>
                      <a:pt x="4654" y="10328"/>
                      <a:pt x="4663" y="8992"/>
                      <a:pt x="4896" y="7681"/>
                    </a:cubicBezTo>
                    <a:cubicBezTo>
                      <a:pt x="5057" y="6777"/>
                      <a:pt x="5027" y="5738"/>
                      <a:pt x="4735" y="4879"/>
                    </a:cubicBezTo>
                    <a:cubicBezTo>
                      <a:pt x="4378" y="3837"/>
                      <a:pt x="4248" y="2701"/>
                      <a:pt x="3636" y="1748"/>
                    </a:cubicBezTo>
                    <a:cubicBezTo>
                      <a:pt x="3101" y="917"/>
                      <a:pt x="2496" y="170"/>
                      <a:pt x="137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" name="Google Shape;943;p33">
                <a:extLst>
                  <a:ext uri="{FF2B5EF4-FFF2-40B4-BE49-F238E27FC236}">
                    <a16:creationId xmlns:a16="http://schemas.microsoft.com/office/drawing/2014/main" id="{AC256D37-2D07-9DBD-ECB2-285B0E26F382}"/>
                  </a:ext>
                </a:extLst>
              </p:cNvPr>
              <p:cNvSpPr/>
              <p:nvPr/>
            </p:nvSpPr>
            <p:spPr>
              <a:xfrm>
                <a:off x="5447268" y="2777025"/>
                <a:ext cx="167885" cy="42592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3377" extrusionOk="0">
                    <a:moveTo>
                      <a:pt x="6464" y="1"/>
                    </a:moveTo>
                    <a:cubicBezTo>
                      <a:pt x="6117" y="1"/>
                      <a:pt x="5773" y="25"/>
                      <a:pt x="5439" y="82"/>
                    </a:cubicBezTo>
                    <a:cubicBezTo>
                      <a:pt x="3865" y="351"/>
                      <a:pt x="2313" y="625"/>
                      <a:pt x="986" y="1781"/>
                    </a:cubicBezTo>
                    <a:cubicBezTo>
                      <a:pt x="435" y="2263"/>
                      <a:pt x="44" y="2596"/>
                      <a:pt x="1" y="3377"/>
                    </a:cubicBezTo>
                    <a:cubicBezTo>
                      <a:pt x="877" y="3136"/>
                      <a:pt x="1452" y="2493"/>
                      <a:pt x="2137" y="2081"/>
                    </a:cubicBezTo>
                    <a:cubicBezTo>
                      <a:pt x="2711" y="1734"/>
                      <a:pt x="3293" y="1544"/>
                      <a:pt x="3885" y="1359"/>
                    </a:cubicBezTo>
                    <a:cubicBezTo>
                      <a:pt x="4541" y="1154"/>
                      <a:pt x="5205" y="1078"/>
                      <a:pt x="5873" y="1078"/>
                    </a:cubicBezTo>
                    <a:cubicBezTo>
                      <a:pt x="6535" y="1078"/>
                      <a:pt x="7202" y="1153"/>
                      <a:pt x="7869" y="1255"/>
                    </a:cubicBezTo>
                    <a:cubicBezTo>
                      <a:pt x="8838" y="1403"/>
                      <a:pt x="9800" y="1490"/>
                      <a:pt x="10691" y="2003"/>
                    </a:cubicBezTo>
                    <a:cubicBezTo>
                      <a:pt x="11104" y="2240"/>
                      <a:pt x="11512" y="2632"/>
                      <a:pt x="12021" y="2632"/>
                    </a:cubicBezTo>
                    <a:cubicBezTo>
                      <a:pt x="12080" y="2632"/>
                      <a:pt x="12140" y="2627"/>
                      <a:pt x="12202" y="2616"/>
                    </a:cubicBezTo>
                    <a:cubicBezTo>
                      <a:pt x="12492" y="2562"/>
                      <a:pt x="12928" y="2658"/>
                      <a:pt x="13070" y="2339"/>
                    </a:cubicBezTo>
                    <a:cubicBezTo>
                      <a:pt x="13311" y="1795"/>
                      <a:pt x="12735" y="1824"/>
                      <a:pt x="12469" y="1639"/>
                    </a:cubicBezTo>
                    <a:cubicBezTo>
                      <a:pt x="11152" y="721"/>
                      <a:pt x="9627" y="377"/>
                      <a:pt x="8089" y="141"/>
                    </a:cubicBezTo>
                    <a:cubicBezTo>
                      <a:pt x="7558" y="59"/>
                      <a:pt x="7007" y="1"/>
                      <a:pt x="646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1" name="Google Shape;944;p33">
                <a:extLst>
                  <a:ext uri="{FF2B5EF4-FFF2-40B4-BE49-F238E27FC236}">
                    <a16:creationId xmlns:a16="http://schemas.microsoft.com/office/drawing/2014/main" id="{CD8E9669-F46A-9BAB-C799-C23357B5CA91}"/>
                  </a:ext>
                </a:extLst>
              </p:cNvPr>
              <p:cNvSpPr/>
              <p:nvPr/>
            </p:nvSpPr>
            <p:spPr>
              <a:xfrm>
                <a:off x="5529219" y="3041708"/>
                <a:ext cx="39666" cy="179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421" extrusionOk="0">
                    <a:moveTo>
                      <a:pt x="2880" y="0"/>
                    </a:moveTo>
                    <a:cubicBezTo>
                      <a:pt x="2827" y="0"/>
                      <a:pt x="2783" y="8"/>
                      <a:pt x="2783" y="8"/>
                    </a:cubicBezTo>
                    <a:cubicBezTo>
                      <a:pt x="2775" y="8"/>
                      <a:pt x="2766" y="8"/>
                      <a:pt x="2758" y="8"/>
                    </a:cubicBezTo>
                    <a:cubicBezTo>
                      <a:pt x="1843" y="8"/>
                      <a:pt x="1126" y="346"/>
                      <a:pt x="367" y="491"/>
                    </a:cubicBezTo>
                    <a:cubicBezTo>
                      <a:pt x="0" y="561"/>
                      <a:pt x="233" y="946"/>
                      <a:pt x="140" y="1177"/>
                    </a:cubicBezTo>
                    <a:cubicBezTo>
                      <a:pt x="65" y="1360"/>
                      <a:pt x="255" y="1362"/>
                      <a:pt x="383" y="1391"/>
                    </a:cubicBezTo>
                    <a:cubicBezTo>
                      <a:pt x="466" y="1411"/>
                      <a:pt x="559" y="1420"/>
                      <a:pt x="659" y="1420"/>
                    </a:cubicBezTo>
                    <a:cubicBezTo>
                      <a:pt x="1404" y="1420"/>
                      <a:pt x="2540" y="906"/>
                      <a:pt x="2873" y="358"/>
                    </a:cubicBezTo>
                    <a:cubicBezTo>
                      <a:pt x="2936" y="256"/>
                      <a:pt x="3144" y="184"/>
                      <a:pt x="3027" y="46"/>
                    </a:cubicBezTo>
                    <a:cubicBezTo>
                      <a:pt x="2997" y="9"/>
                      <a:pt x="2934" y="0"/>
                      <a:pt x="288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" name="Google Shape;945;p33">
            <a:extLst>
              <a:ext uri="{FF2B5EF4-FFF2-40B4-BE49-F238E27FC236}">
                <a16:creationId xmlns:a16="http://schemas.microsoft.com/office/drawing/2014/main" id="{18F7F629-7027-F37F-8482-6FA1B6F87A53}"/>
              </a:ext>
            </a:extLst>
          </p:cNvPr>
          <p:cNvGrpSpPr/>
          <p:nvPr/>
        </p:nvGrpSpPr>
        <p:grpSpPr>
          <a:xfrm>
            <a:off x="3743056" y="4583205"/>
            <a:ext cx="1452207" cy="1374287"/>
            <a:chOff x="2954475" y="3458158"/>
            <a:chExt cx="1089155" cy="357231"/>
          </a:xfrm>
        </p:grpSpPr>
        <p:sp>
          <p:nvSpPr>
            <p:cNvPr id="45" name="Google Shape;946;p33">
              <a:extLst>
                <a:ext uri="{FF2B5EF4-FFF2-40B4-BE49-F238E27FC236}">
                  <a16:creationId xmlns:a16="http://schemas.microsoft.com/office/drawing/2014/main" id="{8C5D1B9A-4518-80F0-1113-29DA75B1B119}"/>
                </a:ext>
              </a:extLst>
            </p:cNvPr>
            <p:cNvSpPr/>
            <p:nvPr/>
          </p:nvSpPr>
          <p:spPr>
            <a:xfrm>
              <a:off x="2954475" y="3458158"/>
              <a:ext cx="1089155" cy="357231"/>
            </a:xfrm>
            <a:custGeom>
              <a:avLst/>
              <a:gdLst/>
              <a:ahLst/>
              <a:cxnLst/>
              <a:rect l="l" t="t" r="r" b="b"/>
              <a:pathLst>
                <a:path w="45372" h="18584" extrusionOk="0">
                  <a:moveTo>
                    <a:pt x="27344" y="23"/>
                  </a:moveTo>
                  <a:cubicBezTo>
                    <a:pt x="26604" y="23"/>
                    <a:pt x="25865" y="37"/>
                    <a:pt x="25130" y="49"/>
                  </a:cubicBezTo>
                  <a:cubicBezTo>
                    <a:pt x="24837" y="53"/>
                    <a:pt x="24544" y="55"/>
                    <a:pt x="24251" y="55"/>
                  </a:cubicBezTo>
                  <a:cubicBezTo>
                    <a:pt x="23558" y="55"/>
                    <a:pt x="22864" y="46"/>
                    <a:pt x="22171" y="46"/>
                  </a:cubicBezTo>
                  <a:cubicBezTo>
                    <a:pt x="21462" y="46"/>
                    <a:pt x="20752" y="55"/>
                    <a:pt x="20043" y="91"/>
                  </a:cubicBezTo>
                  <a:cubicBezTo>
                    <a:pt x="19329" y="126"/>
                    <a:pt x="18614" y="138"/>
                    <a:pt x="17899" y="138"/>
                  </a:cubicBezTo>
                  <a:cubicBezTo>
                    <a:pt x="16530" y="138"/>
                    <a:pt x="15159" y="95"/>
                    <a:pt x="13791" y="95"/>
                  </a:cubicBezTo>
                  <a:cubicBezTo>
                    <a:pt x="13446" y="95"/>
                    <a:pt x="13101" y="98"/>
                    <a:pt x="12757" y="105"/>
                  </a:cubicBezTo>
                  <a:cubicBezTo>
                    <a:pt x="11073" y="137"/>
                    <a:pt x="9389" y="559"/>
                    <a:pt x="7695" y="579"/>
                  </a:cubicBezTo>
                  <a:cubicBezTo>
                    <a:pt x="6747" y="590"/>
                    <a:pt x="5818" y="808"/>
                    <a:pt x="4873" y="845"/>
                  </a:cubicBezTo>
                  <a:cubicBezTo>
                    <a:pt x="3983" y="879"/>
                    <a:pt x="3043" y="1016"/>
                    <a:pt x="2155" y="1581"/>
                  </a:cubicBezTo>
                  <a:cubicBezTo>
                    <a:pt x="1466" y="2018"/>
                    <a:pt x="1155" y="2654"/>
                    <a:pt x="724" y="3316"/>
                  </a:cubicBezTo>
                  <a:cubicBezTo>
                    <a:pt x="240" y="4059"/>
                    <a:pt x="206" y="4854"/>
                    <a:pt x="193" y="5683"/>
                  </a:cubicBezTo>
                  <a:cubicBezTo>
                    <a:pt x="170" y="7285"/>
                    <a:pt x="0" y="8896"/>
                    <a:pt x="282" y="10408"/>
                  </a:cubicBezTo>
                  <a:cubicBezTo>
                    <a:pt x="200" y="11949"/>
                    <a:pt x="730" y="13214"/>
                    <a:pt x="1197" y="14472"/>
                  </a:cubicBezTo>
                  <a:cubicBezTo>
                    <a:pt x="1348" y="14878"/>
                    <a:pt x="1604" y="15362"/>
                    <a:pt x="1906" y="15645"/>
                  </a:cubicBezTo>
                  <a:cubicBezTo>
                    <a:pt x="2395" y="16101"/>
                    <a:pt x="2710" y="16980"/>
                    <a:pt x="3339" y="17024"/>
                  </a:cubicBezTo>
                  <a:cubicBezTo>
                    <a:pt x="4828" y="17126"/>
                    <a:pt x="6196" y="17864"/>
                    <a:pt x="7695" y="18019"/>
                  </a:cubicBezTo>
                  <a:cubicBezTo>
                    <a:pt x="9434" y="18200"/>
                    <a:pt x="11184" y="18382"/>
                    <a:pt x="12921" y="18459"/>
                  </a:cubicBezTo>
                  <a:cubicBezTo>
                    <a:pt x="14344" y="18523"/>
                    <a:pt x="15771" y="18584"/>
                    <a:pt x="17199" y="18584"/>
                  </a:cubicBezTo>
                  <a:cubicBezTo>
                    <a:pt x="17895" y="18584"/>
                    <a:pt x="18591" y="18569"/>
                    <a:pt x="19287" y="18534"/>
                  </a:cubicBezTo>
                  <a:cubicBezTo>
                    <a:pt x="20699" y="18464"/>
                    <a:pt x="22123" y="18478"/>
                    <a:pt x="23539" y="18458"/>
                  </a:cubicBezTo>
                  <a:cubicBezTo>
                    <a:pt x="24474" y="18445"/>
                    <a:pt x="25435" y="18274"/>
                    <a:pt x="26368" y="18274"/>
                  </a:cubicBezTo>
                  <a:cubicBezTo>
                    <a:pt x="26641" y="18274"/>
                    <a:pt x="26911" y="18288"/>
                    <a:pt x="27177" y="18326"/>
                  </a:cubicBezTo>
                  <a:cubicBezTo>
                    <a:pt x="27679" y="18396"/>
                    <a:pt x="28179" y="18420"/>
                    <a:pt x="28678" y="18420"/>
                  </a:cubicBezTo>
                  <a:cubicBezTo>
                    <a:pt x="29780" y="18420"/>
                    <a:pt x="30876" y="18302"/>
                    <a:pt x="31975" y="18302"/>
                  </a:cubicBezTo>
                  <a:cubicBezTo>
                    <a:pt x="32302" y="18302"/>
                    <a:pt x="32629" y="18313"/>
                    <a:pt x="32956" y="18340"/>
                  </a:cubicBezTo>
                  <a:cubicBezTo>
                    <a:pt x="33116" y="18353"/>
                    <a:pt x="33276" y="18358"/>
                    <a:pt x="33437" y="18358"/>
                  </a:cubicBezTo>
                  <a:cubicBezTo>
                    <a:pt x="34248" y="18358"/>
                    <a:pt x="35075" y="18218"/>
                    <a:pt x="35875" y="18211"/>
                  </a:cubicBezTo>
                  <a:cubicBezTo>
                    <a:pt x="36876" y="18201"/>
                    <a:pt x="37883" y="18049"/>
                    <a:pt x="38868" y="17976"/>
                  </a:cubicBezTo>
                  <a:cubicBezTo>
                    <a:pt x="39960" y="17896"/>
                    <a:pt x="41086" y="17840"/>
                    <a:pt x="42206" y="17464"/>
                  </a:cubicBezTo>
                  <a:cubicBezTo>
                    <a:pt x="43309" y="17094"/>
                    <a:pt x="43939" y="16372"/>
                    <a:pt x="44298" y="15291"/>
                  </a:cubicBezTo>
                  <a:cubicBezTo>
                    <a:pt x="44866" y="13584"/>
                    <a:pt x="45076" y="11739"/>
                    <a:pt x="45250" y="9907"/>
                  </a:cubicBezTo>
                  <a:cubicBezTo>
                    <a:pt x="45372" y="8645"/>
                    <a:pt x="45213" y="7379"/>
                    <a:pt x="45272" y="6103"/>
                  </a:cubicBezTo>
                  <a:cubicBezTo>
                    <a:pt x="45330" y="4792"/>
                    <a:pt x="44623" y="3782"/>
                    <a:pt x="43600" y="3109"/>
                  </a:cubicBezTo>
                  <a:cubicBezTo>
                    <a:pt x="42453" y="2354"/>
                    <a:pt x="41184" y="2105"/>
                    <a:pt x="40011" y="1534"/>
                  </a:cubicBezTo>
                  <a:cubicBezTo>
                    <a:pt x="38524" y="811"/>
                    <a:pt x="36963" y="841"/>
                    <a:pt x="35453" y="478"/>
                  </a:cubicBezTo>
                  <a:cubicBezTo>
                    <a:pt x="33457" y="1"/>
                    <a:pt x="31376" y="173"/>
                    <a:pt x="29332" y="69"/>
                  </a:cubicBezTo>
                  <a:cubicBezTo>
                    <a:pt x="28670" y="34"/>
                    <a:pt x="28006" y="23"/>
                    <a:pt x="27344" y="23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947;p33">
              <a:extLst>
                <a:ext uri="{FF2B5EF4-FFF2-40B4-BE49-F238E27FC236}">
                  <a16:creationId xmlns:a16="http://schemas.microsoft.com/office/drawing/2014/main" id="{1A3AF373-4717-C883-17E5-F7658233484E}"/>
                </a:ext>
              </a:extLst>
            </p:cNvPr>
            <p:cNvSpPr/>
            <p:nvPr/>
          </p:nvSpPr>
          <p:spPr>
            <a:xfrm>
              <a:off x="2954475" y="3458158"/>
              <a:ext cx="1089155" cy="357231"/>
            </a:xfrm>
            <a:custGeom>
              <a:avLst/>
              <a:gdLst/>
              <a:ahLst/>
              <a:cxnLst/>
              <a:rect l="l" t="t" r="r" b="b"/>
              <a:pathLst>
                <a:path w="45372" h="18584" extrusionOk="0">
                  <a:moveTo>
                    <a:pt x="27834" y="1293"/>
                  </a:moveTo>
                  <a:cubicBezTo>
                    <a:pt x="28087" y="1495"/>
                    <a:pt x="28350" y="1558"/>
                    <a:pt x="28614" y="1558"/>
                  </a:cubicBezTo>
                  <a:cubicBezTo>
                    <a:pt x="29000" y="1558"/>
                    <a:pt x="29389" y="1426"/>
                    <a:pt x="29763" y="1402"/>
                  </a:cubicBezTo>
                  <a:cubicBezTo>
                    <a:pt x="29985" y="1388"/>
                    <a:pt x="30207" y="1382"/>
                    <a:pt x="30429" y="1382"/>
                  </a:cubicBezTo>
                  <a:cubicBezTo>
                    <a:pt x="32271" y="1382"/>
                    <a:pt x="34088" y="1821"/>
                    <a:pt x="35931" y="1852"/>
                  </a:cubicBezTo>
                  <a:cubicBezTo>
                    <a:pt x="36743" y="1866"/>
                    <a:pt x="37628" y="2248"/>
                    <a:pt x="38446" y="2354"/>
                  </a:cubicBezTo>
                  <a:cubicBezTo>
                    <a:pt x="39423" y="2480"/>
                    <a:pt x="40350" y="2891"/>
                    <a:pt x="41255" y="3162"/>
                  </a:cubicBezTo>
                  <a:cubicBezTo>
                    <a:pt x="42022" y="3390"/>
                    <a:pt x="43062" y="3625"/>
                    <a:pt x="43622" y="4593"/>
                  </a:cubicBezTo>
                  <a:cubicBezTo>
                    <a:pt x="44183" y="5565"/>
                    <a:pt x="44186" y="6711"/>
                    <a:pt x="44110" y="7648"/>
                  </a:cubicBezTo>
                  <a:cubicBezTo>
                    <a:pt x="44138" y="10204"/>
                    <a:pt x="43869" y="12515"/>
                    <a:pt x="43536" y="14827"/>
                  </a:cubicBezTo>
                  <a:cubicBezTo>
                    <a:pt x="43469" y="15283"/>
                    <a:pt x="43189" y="15051"/>
                    <a:pt x="43086" y="15222"/>
                  </a:cubicBezTo>
                  <a:cubicBezTo>
                    <a:pt x="42309" y="16516"/>
                    <a:pt x="41136" y="16372"/>
                    <a:pt x="40047" y="16474"/>
                  </a:cubicBezTo>
                  <a:cubicBezTo>
                    <a:pt x="38998" y="16573"/>
                    <a:pt x="37945" y="16698"/>
                    <a:pt x="36896" y="16698"/>
                  </a:cubicBezTo>
                  <a:cubicBezTo>
                    <a:pt x="36691" y="16698"/>
                    <a:pt x="36487" y="16694"/>
                    <a:pt x="36282" y="16683"/>
                  </a:cubicBezTo>
                  <a:cubicBezTo>
                    <a:pt x="36143" y="16675"/>
                    <a:pt x="36003" y="16672"/>
                    <a:pt x="35864" y="16672"/>
                  </a:cubicBezTo>
                  <a:cubicBezTo>
                    <a:pt x="35019" y="16672"/>
                    <a:pt x="34180" y="16794"/>
                    <a:pt x="33351" y="16848"/>
                  </a:cubicBezTo>
                  <a:cubicBezTo>
                    <a:pt x="33044" y="16868"/>
                    <a:pt x="32736" y="16875"/>
                    <a:pt x="32429" y="16875"/>
                  </a:cubicBezTo>
                  <a:cubicBezTo>
                    <a:pt x="31559" y="16875"/>
                    <a:pt x="30691" y="16816"/>
                    <a:pt x="29822" y="16816"/>
                  </a:cubicBezTo>
                  <a:cubicBezTo>
                    <a:pt x="29434" y="16816"/>
                    <a:pt x="29045" y="16828"/>
                    <a:pt x="28656" y="16862"/>
                  </a:cubicBezTo>
                  <a:cubicBezTo>
                    <a:pt x="28378" y="16886"/>
                    <a:pt x="28098" y="16896"/>
                    <a:pt x="27817" y="16896"/>
                  </a:cubicBezTo>
                  <a:cubicBezTo>
                    <a:pt x="26867" y="16896"/>
                    <a:pt x="25910" y="16787"/>
                    <a:pt x="24957" y="16787"/>
                  </a:cubicBezTo>
                  <a:cubicBezTo>
                    <a:pt x="24941" y="16787"/>
                    <a:pt x="24926" y="16787"/>
                    <a:pt x="24911" y="16787"/>
                  </a:cubicBezTo>
                  <a:cubicBezTo>
                    <a:pt x="24053" y="16792"/>
                    <a:pt x="23193" y="16934"/>
                    <a:pt x="22339" y="16934"/>
                  </a:cubicBezTo>
                  <a:cubicBezTo>
                    <a:pt x="22189" y="16934"/>
                    <a:pt x="22039" y="16930"/>
                    <a:pt x="21890" y="16919"/>
                  </a:cubicBezTo>
                  <a:cubicBezTo>
                    <a:pt x="21782" y="16912"/>
                    <a:pt x="21676" y="16909"/>
                    <a:pt x="21569" y="16909"/>
                  </a:cubicBezTo>
                  <a:cubicBezTo>
                    <a:pt x="20875" y="16909"/>
                    <a:pt x="20189" y="17042"/>
                    <a:pt x="19492" y="17042"/>
                  </a:cubicBezTo>
                  <a:cubicBezTo>
                    <a:pt x="19263" y="17042"/>
                    <a:pt x="19032" y="17028"/>
                    <a:pt x="18800" y="16989"/>
                  </a:cubicBezTo>
                  <a:cubicBezTo>
                    <a:pt x="18681" y="16970"/>
                    <a:pt x="18561" y="16962"/>
                    <a:pt x="18440" y="16962"/>
                  </a:cubicBezTo>
                  <a:cubicBezTo>
                    <a:pt x="17939" y="16962"/>
                    <a:pt x="17423" y="17098"/>
                    <a:pt x="16910" y="17098"/>
                  </a:cubicBezTo>
                  <a:cubicBezTo>
                    <a:pt x="16741" y="17098"/>
                    <a:pt x="16572" y="17083"/>
                    <a:pt x="16404" y="17044"/>
                  </a:cubicBezTo>
                  <a:cubicBezTo>
                    <a:pt x="16275" y="17014"/>
                    <a:pt x="16142" y="17003"/>
                    <a:pt x="16009" y="17003"/>
                  </a:cubicBezTo>
                  <a:cubicBezTo>
                    <a:pt x="15722" y="17003"/>
                    <a:pt x="15436" y="17052"/>
                    <a:pt x="15187" y="17052"/>
                  </a:cubicBezTo>
                  <a:cubicBezTo>
                    <a:pt x="15100" y="17052"/>
                    <a:pt x="15017" y="17046"/>
                    <a:pt x="14941" y="17030"/>
                  </a:cubicBezTo>
                  <a:cubicBezTo>
                    <a:pt x="14771" y="16994"/>
                    <a:pt x="14601" y="16982"/>
                    <a:pt x="14432" y="16982"/>
                  </a:cubicBezTo>
                  <a:cubicBezTo>
                    <a:pt x="14032" y="16982"/>
                    <a:pt x="13635" y="17052"/>
                    <a:pt x="13247" y="17052"/>
                  </a:cubicBezTo>
                  <a:cubicBezTo>
                    <a:pt x="12983" y="17052"/>
                    <a:pt x="12723" y="17019"/>
                    <a:pt x="12469" y="16910"/>
                  </a:cubicBezTo>
                  <a:cubicBezTo>
                    <a:pt x="12311" y="16842"/>
                    <a:pt x="12171" y="16812"/>
                    <a:pt x="12038" y="16812"/>
                  </a:cubicBezTo>
                  <a:cubicBezTo>
                    <a:pt x="11868" y="16812"/>
                    <a:pt x="11708" y="16860"/>
                    <a:pt x="11534" y="16940"/>
                  </a:cubicBezTo>
                  <a:cubicBezTo>
                    <a:pt x="11404" y="16999"/>
                    <a:pt x="11279" y="17022"/>
                    <a:pt x="11156" y="17022"/>
                  </a:cubicBezTo>
                  <a:cubicBezTo>
                    <a:pt x="10630" y="17022"/>
                    <a:pt x="10155" y="16582"/>
                    <a:pt x="9602" y="16582"/>
                  </a:cubicBezTo>
                  <a:cubicBezTo>
                    <a:pt x="9570" y="16582"/>
                    <a:pt x="9538" y="16583"/>
                    <a:pt x="9505" y="16586"/>
                  </a:cubicBezTo>
                  <a:cubicBezTo>
                    <a:pt x="9350" y="16601"/>
                    <a:pt x="9195" y="16607"/>
                    <a:pt x="9039" y="16607"/>
                  </a:cubicBezTo>
                  <a:cubicBezTo>
                    <a:pt x="8323" y="16607"/>
                    <a:pt x="7597" y="16479"/>
                    <a:pt x="6873" y="16471"/>
                  </a:cubicBezTo>
                  <a:cubicBezTo>
                    <a:pt x="6179" y="16462"/>
                    <a:pt x="5487" y="16145"/>
                    <a:pt x="4845" y="15732"/>
                  </a:cubicBezTo>
                  <a:cubicBezTo>
                    <a:pt x="4583" y="15564"/>
                    <a:pt x="4257" y="15549"/>
                    <a:pt x="3975" y="15446"/>
                  </a:cubicBezTo>
                  <a:cubicBezTo>
                    <a:pt x="2713" y="14986"/>
                    <a:pt x="2143" y="13842"/>
                    <a:pt x="1867" y="12478"/>
                  </a:cubicBezTo>
                  <a:cubicBezTo>
                    <a:pt x="1569" y="10994"/>
                    <a:pt x="1439" y="9456"/>
                    <a:pt x="1271" y="7936"/>
                  </a:cubicBezTo>
                  <a:cubicBezTo>
                    <a:pt x="1178" y="7094"/>
                    <a:pt x="1108" y="6240"/>
                    <a:pt x="1113" y="5392"/>
                  </a:cubicBezTo>
                  <a:cubicBezTo>
                    <a:pt x="1119" y="4342"/>
                    <a:pt x="2195" y="3090"/>
                    <a:pt x="3037" y="2927"/>
                  </a:cubicBezTo>
                  <a:cubicBezTo>
                    <a:pt x="3884" y="2762"/>
                    <a:pt x="4721" y="2441"/>
                    <a:pt x="5577" y="2441"/>
                  </a:cubicBezTo>
                  <a:cubicBezTo>
                    <a:pt x="5635" y="2441"/>
                    <a:pt x="5692" y="2443"/>
                    <a:pt x="5750" y="2446"/>
                  </a:cubicBezTo>
                  <a:cubicBezTo>
                    <a:pt x="5843" y="2451"/>
                    <a:pt x="5936" y="2453"/>
                    <a:pt x="6028" y="2453"/>
                  </a:cubicBezTo>
                  <a:cubicBezTo>
                    <a:pt x="7170" y="2453"/>
                    <a:pt x="8259" y="2092"/>
                    <a:pt x="9375" y="1902"/>
                  </a:cubicBezTo>
                  <a:cubicBezTo>
                    <a:pt x="9924" y="1807"/>
                    <a:pt x="10521" y="1789"/>
                    <a:pt x="11112" y="1789"/>
                  </a:cubicBezTo>
                  <a:cubicBezTo>
                    <a:pt x="11294" y="1789"/>
                    <a:pt x="11476" y="1791"/>
                    <a:pt x="11655" y="1793"/>
                  </a:cubicBezTo>
                  <a:cubicBezTo>
                    <a:pt x="11687" y="1793"/>
                    <a:pt x="11719" y="1793"/>
                    <a:pt x="11751" y="1793"/>
                  </a:cubicBezTo>
                  <a:cubicBezTo>
                    <a:pt x="12841" y="1793"/>
                    <a:pt x="13943" y="1598"/>
                    <a:pt x="15027" y="1598"/>
                  </a:cubicBezTo>
                  <a:cubicBezTo>
                    <a:pt x="15346" y="1598"/>
                    <a:pt x="15663" y="1615"/>
                    <a:pt x="15978" y="1659"/>
                  </a:cubicBezTo>
                  <a:cubicBezTo>
                    <a:pt x="16233" y="1694"/>
                    <a:pt x="16486" y="1708"/>
                    <a:pt x="16739" y="1708"/>
                  </a:cubicBezTo>
                  <a:cubicBezTo>
                    <a:pt x="17677" y="1708"/>
                    <a:pt x="18601" y="1517"/>
                    <a:pt x="19540" y="1517"/>
                  </a:cubicBezTo>
                  <a:cubicBezTo>
                    <a:pt x="19793" y="1517"/>
                    <a:pt x="20046" y="1530"/>
                    <a:pt x="20301" y="1565"/>
                  </a:cubicBezTo>
                  <a:cubicBezTo>
                    <a:pt x="20467" y="1588"/>
                    <a:pt x="20643" y="1596"/>
                    <a:pt x="20826" y="1596"/>
                  </a:cubicBezTo>
                  <a:cubicBezTo>
                    <a:pt x="21255" y="1596"/>
                    <a:pt x="21716" y="1552"/>
                    <a:pt x="22139" y="1552"/>
                  </a:cubicBezTo>
                  <a:cubicBezTo>
                    <a:pt x="22281" y="1552"/>
                    <a:pt x="22418" y="1557"/>
                    <a:pt x="22549" y="1570"/>
                  </a:cubicBezTo>
                  <a:cubicBezTo>
                    <a:pt x="22721" y="1588"/>
                    <a:pt x="22893" y="1594"/>
                    <a:pt x="23065" y="1594"/>
                  </a:cubicBezTo>
                  <a:cubicBezTo>
                    <a:pt x="23641" y="1594"/>
                    <a:pt x="24215" y="1519"/>
                    <a:pt x="24795" y="1519"/>
                  </a:cubicBezTo>
                  <a:cubicBezTo>
                    <a:pt x="25039" y="1519"/>
                    <a:pt x="25284" y="1532"/>
                    <a:pt x="25530" y="1570"/>
                  </a:cubicBezTo>
                  <a:cubicBezTo>
                    <a:pt x="25876" y="1624"/>
                    <a:pt x="26315" y="1770"/>
                    <a:pt x="26754" y="1770"/>
                  </a:cubicBezTo>
                  <a:cubicBezTo>
                    <a:pt x="27133" y="1770"/>
                    <a:pt x="27512" y="1662"/>
                    <a:pt x="27834" y="1293"/>
                  </a:cubicBezTo>
                  <a:close/>
                  <a:moveTo>
                    <a:pt x="27344" y="23"/>
                  </a:moveTo>
                  <a:cubicBezTo>
                    <a:pt x="26604" y="23"/>
                    <a:pt x="25865" y="37"/>
                    <a:pt x="25130" y="49"/>
                  </a:cubicBezTo>
                  <a:cubicBezTo>
                    <a:pt x="24837" y="53"/>
                    <a:pt x="24544" y="55"/>
                    <a:pt x="24251" y="55"/>
                  </a:cubicBezTo>
                  <a:cubicBezTo>
                    <a:pt x="23558" y="55"/>
                    <a:pt x="22864" y="46"/>
                    <a:pt x="22171" y="46"/>
                  </a:cubicBezTo>
                  <a:cubicBezTo>
                    <a:pt x="21462" y="46"/>
                    <a:pt x="20752" y="55"/>
                    <a:pt x="20043" y="91"/>
                  </a:cubicBezTo>
                  <a:cubicBezTo>
                    <a:pt x="19329" y="126"/>
                    <a:pt x="18614" y="138"/>
                    <a:pt x="17899" y="138"/>
                  </a:cubicBezTo>
                  <a:cubicBezTo>
                    <a:pt x="16530" y="138"/>
                    <a:pt x="15159" y="95"/>
                    <a:pt x="13791" y="95"/>
                  </a:cubicBezTo>
                  <a:cubicBezTo>
                    <a:pt x="13446" y="95"/>
                    <a:pt x="13101" y="98"/>
                    <a:pt x="12757" y="105"/>
                  </a:cubicBezTo>
                  <a:cubicBezTo>
                    <a:pt x="11073" y="137"/>
                    <a:pt x="9389" y="559"/>
                    <a:pt x="7695" y="579"/>
                  </a:cubicBezTo>
                  <a:cubicBezTo>
                    <a:pt x="6747" y="590"/>
                    <a:pt x="5818" y="808"/>
                    <a:pt x="4873" y="845"/>
                  </a:cubicBezTo>
                  <a:cubicBezTo>
                    <a:pt x="3983" y="879"/>
                    <a:pt x="3043" y="1016"/>
                    <a:pt x="2155" y="1581"/>
                  </a:cubicBezTo>
                  <a:cubicBezTo>
                    <a:pt x="1466" y="2018"/>
                    <a:pt x="1155" y="2654"/>
                    <a:pt x="724" y="3316"/>
                  </a:cubicBezTo>
                  <a:cubicBezTo>
                    <a:pt x="240" y="4059"/>
                    <a:pt x="206" y="4854"/>
                    <a:pt x="193" y="5683"/>
                  </a:cubicBezTo>
                  <a:cubicBezTo>
                    <a:pt x="170" y="7285"/>
                    <a:pt x="0" y="8896"/>
                    <a:pt x="282" y="10408"/>
                  </a:cubicBezTo>
                  <a:cubicBezTo>
                    <a:pt x="200" y="11949"/>
                    <a:pt x="730" y="13214"/>
                    <a:pt x="1197" y="14472"/>
                  </a:cubicBezTo>
                  <a:cubicBezTo>
                    <a:pt x="1348" y="14878"/>
                    <a:pt x="1604" y="15362"/>
                    <a:pt x="1906" y="15645"/>
                  </a:cubicBezTo>
                  <a:cubicBezTo>
                    <a:pt x="2395" y="16101"/>
                    <a:pt x="2710" y="16980"/>
                    <a:pt x="3339" y="17024"/>
                  </a:cubicBezTo>
                  <a:cubicBezTo>
                    <a:pt x="4828" y="17126"/>
                    <a:pt x="6196" y="17864"/>
                    <a:pt x="7695" y="18019"/>
                  </a:cubicBezTo>
                  <a:cubicBezTo>
                    <a:pt x="9434" y="18200"/>
                    <a:pt x="11184" y="18382"/>
                    <a:pt x="12921" y="18459"/>
                  </a:cubicBezTo>
                  <a:cubicBezTo>
                    <a:pt x="14344" y="18523"/>
                    <a:pt x="15771" y="18584"/>
                    <a:pt x="17199" y="18584"/>
                  </a:cubicBezTo>
                  <a:cubicBezTo>
                    <a:pt x="17895" y="18584"/>
                    <a:pt x="18591" y="18569"/>
                    <a:pt x="19287" y="18534"/>
                  </a:cubicBezTo>
                  <a:cubicBezTo>
                    <a:pt x="20699" y="18464"/>
                    <a:pt x="22123" y="18478"/>
                    <a:pt x="23539" y="18458"/>
                  </a:cubicBezTo>
                  <a:cubicBezTo>
                    <a:pt x="24474" y="18445"/>
                    <a:pt x="25435" y="18274"/>
                    <a:pt x="26368" y="18274"/>
                  </a:cubicBezTo>
                  <a:cubicBezTo>
                    <a:pt x="26641" y="18274"/>
                    <a:pt x="26911" y="18288"/>
                    <a:pt x="27177" y="18326"/>
                  </a:cubicBezTo>
                  <a:cubicBezTo>
                    <a:pt x="27679" y="18396"/>
                    <a:pt x="28179" y="18420"/>
                    <a:pt x="28678" y="18420"/>
                  </a:cubicBezTo>
                  <a:cubicBezTo>
                    <a:pt x="29780" y="18420"/>
                    <a:pt x="30876" y="18302"/>
                    <a:pt x="31975" y="18302"/>
                  </a:cubicBezTo>
                  <a:cubicBezTo>
                    <a:pt x="32302" y="18302"/>
                    <a:pt x="32629" y="18313"/>
                    <a:pt x="32956" y="18340"/>
                  </a:cubicBezTo>
                  <a:cubicBezTo>
                    <a:pt x="33116" y="18353"/>
                    <a:pt x="33276" y="18358"/>
                    <a:pt x="33437" y="18358"/>
                  </a:cubicBezTo>
                  <a:cubicBezTo>
                    <a:pt x="34248" y="18358"/>
                    <a:pt x="35075" y="18218"/>
                    <a:pt x="35875" y="18211"/>
                  </a:cubicBezTo>
                  <a:cubicBezTo>
                    <a:pt x="36876" y="18201"/>
                    <a:pt x="37883" y="18049"/>
                    <a:pt x="38868" y="17976"/>
                  </a:cubicBezTo>
                  <a:cubicBezTo>
                    <a:pt x="39960" y="17896"/>
                    <a:pt x="41086" y="17840"/>
                    <a:pt x="42206" y="17464"/>
                  </a:cubicBezTo>
                  <a:cubicBezTo>
                    <a:pt x="43309" y="17094"/>
                    <a:pt x="43939" y="16372"/>
                    <a:pt x="44298" y="15291"/>
                  </a:cubicBezTo>
                  <a:cubicBezTo>
                    <a:pt x="44866" y="13584"/>
                    <a:pt x="45076" y="11739"/>
                    <a:pt x="45250" y="9907"/>
                  </a:cubicBezTo>
                  <a:cubicBezTo>
                    <a:pt x="45372" y="8645"/>
                    <a:pt x="45213" y="7379"/>
                    <a:pt x="45272" y="6103"/>
                  </a:cubicBezTo>
                  <a:cubicBezTo>
                    <a:pt x="45330" y="4792"/>
                    <a:pt x="44623" y="3782"/>
                    <a:pt x="43600" y="3109"/>
                  </a:cubicBezTo>
                  <a:cubicBezTo>
                    <a:pt x="42453" y="2354"/>
                    <a:pt x="41184" y="2105"/>
                    <a:pt x="40011" y="1534"/>
                  </a:cubicBezTo>
                  <a:cubicBezTo>
                    <a:pt x="38524" y="811"/>
                    <a:pt x="36963" y="841"/>
                    <a:pt x="35453" y="478"/>
                  </a:cubicBezTo>
                  <a:cubicBezTo>
                    <a:pt x="33457" y="1"/>
                    <a:pt x="31376" y="173"/>
                    <a:pt x="29332" y="69"/>
                  </a:cubicBezTo>
                  <a:cubicBezTo>
                    <a:pt x="28670" y="34"/>
                    <a:pt x="28006" y="23"/>
                    <a:pt x="27344" y="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7" name="Google Shape;948;p33">
            <a:extLst>
              <a:ext uri="{FF2B5EF4-FFF2-40B4-BE49-F238E27FC236}">
                <a16:creationId xmlns:a16="http://schemas.microsoft.com/office/drawing/2014/main" id="{A1D41138-C259-D5E0-7DC5-9AF5565BC5D6}"/>
              </a:ext>
            </a:extLst>
          </p:cNvPr>
          <p:cNvGrpSpPr/>
          <p:nvPr/>
        </p:nvGrpSpPr>
        <p:grpSpPr>
          <a:xfrm>
            <a:off x="4663689" y="2683659"/>
            <a:ext cx="328135" cy="518399"/>
            <a:chOff x="3497766" y="2048168"/>
            <a:chExt cx="246101" cy="388799"/>
          </a:xfrm>
        </p:grpSpPr>
        <p:sp>
          <p:nvSpPr>
            <p:cNvPr id="48" name="Google Shape;949;p33">
              <a:extLst>
                <a:ext uri="{FF2B5EF4-FFF2-40B4-BE49-F238E27FC236}">
                  <a16:creationId xmlns:a16="http://schemas.microsoft.com/office/drawing/2014/main" id="{2079742E-B8A6-C24A-AC2B-8C9E1A112578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950;p33">
              <a:extLst>
                <a:ext uri="{FF2B5EF4-FFF2-40B4-BE49-F238E27FC236}">
                  <a16:creationId xmlns:a16="http://schemas.microsoft.com/office/drawing/2014/main" id="{6216095B-6E09-66A3-BFF0-E6D79DE273D0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50" name="Google Shape;951;p33">
            <a:extLst>
              <a:ext uri="{FF2B5EF4-FFF2-40B4-BE49-F238E27FC236}">
                <a16:creationId xmlns:a16="http://schemas.microsoft.com/office/drawing/2014/main" id="{248B5ABA-B28D-6ECB-D8FA-184E022A4EA3}"/>
              </a:ext>
            </a:extLst>
          </p:cNvPr>
          <p:cNvGrpSpPr/>
          <p:nvPr/>
        </p:nvGrpSpPr>
        <p:grpSpPr>
          <a:xfrm>
            <a:off x="4071286" y="3249093"/>
            <a:ext cx="1196612" cy="1238152"/>
            <a:chOff x="3053464" y="2436820"/>
            <a:chExt cx="897459" cy="928614"/>
          </a:xfrm>
        </p:grpSpPr>
        <p:grpSp>
          <p:nvGrpSpPr>
            <p:cNvPr id="51" name="Google Shape;952;p33">
              <a:extLst>
                <a:ext uri="{FF2B5EF4-FFF2-40B4-BE49-F238E27FC236}">
                  <a16:creationId xmlns:a16="http://schemas.microsoft.com/office/drawing/2014/main" id="{A620FDF2-CD0E-B49A-FC93-FB0B697C1E9F}"/>
                </a:ext>
              </a:extLst>
            </p:cNvPr>
            <p:cNvGrpSpPr/>
            <p:nvPr/>
          </p:nvGrpSpPr>
          <p:grpSpPr>
            <a:xfrm>
              <a:off x="3053464" y="2436820"/>
              <a:ext cx="897459" cy="928614"/>
              <a:chOff x="3050314" y="2465320"/>
              <a:chExt cx="897459" cy="928614"/>
            </a:xfrm>
          </p:grpSpPr>
          <p:sp>
            <p:nvSpPr>
              <p:cNvPr id="60" name="Google Shape;953;p33">
                <a:extLst>
                  <a:ext uri="{FF2B5EF4-FFF2-40B4-BE49-F238E27FC236}">
                    <a16:creationId xmlns:a16="http://schemas.microsoft.com/office/drawing/2014/main" id="{71DB9A6C-448F-FA02-F3CA-2B4D0DC458AA}"/>
                  </a:ext>
                </a:extLst>
              </p:cNvPr>
              <p:cNvSpPr/>
              <p:nvPr/>
            </p:nvSpPr>
            <p:spPr>
              <a:xfrm>
                <a:off x="3050314" y="2465320"/>
                <a:ext cx="897459" cy="928614"/>
              </a:xfrm>
              <a:custGeom>
                <a:avLst/>
                <a:gdLst/>
                <a:ahLst/>
                <a:cxnLst/>
                <a:rect l="l" t="t" r="r" b="b"/>
                <a:pathLst>
                  <a:path w="71326" h="73802" extrusionOk="0">
                    <a:moveTo>
                      <a:pt x="43237" y="0"/>
                    </a:moveTo>
                    <a:cubicBezTo>
                      <a:pt x="41868" y="0"/>
                      <a:pt x="40497" y="154"/>
                      <a:pt x="39144" y="270"/>
                    </a:cubicBezTo>
                    <a:cubicBezTo>
                      <a:pt x="37706" y="393"/>
                      <a:pt x="36234" y="617"/>
                      <a:pt x="34798" y="1045"/>
                    </a:cubicBezTo>
                    <a:cubicBezTo>
                      <a:pt x="33851" y="1326"/>
                      <a:pt x="32841" y="1563"/>
                      <a:pt x="31842" y="1752"/>
                    </a:cubicBezTo>
                    <a:cubicBezTo>
                      <a:pt x="29554" y="2186"/>
                      <a:pt x="27449" y="3210"/>
                      <a:pt x="25295" y="4045"/>
                    </a:cubicBezTo>
                    <a:cubicBezTo>
                      <a:pt x="24909" y="4195"/>
                      <a:pt x="24445" y="4431"/>
                      <a:pt x="24050" y="4618"/>
                    </a:cubicBezTo>
                    <a:cubicBezTo>
                      <a:pt x="23370" y="4937"/>
                      <a:pt x="22736" y="5369"/>
                      <a:pt x="22106" y="5729"/>
                    </a:cubicBezTo>
                    <a:cubicBezTo>
                      <a:pt x="21653" y="5987"/>
                      <a:pt x="21007" y="5981"/>
                      <a:pt x="20662" y="6545"/>
                    </a:cubicBezTo>
                    <a:cubicBezTo>
                      <a:pt x="20458" y="6878"/>
                      <a:pt x="19979" y="7043"/>
                      <a:pt x="19621" y="7283"/>
                    </a:cubicBezTo>
                    <a:cubicBezTo>
                      <a:pt x="18601" y="7967"/>
                      <a:pt x="17486" y="8473"/>
                      <a:pt x="16543" y="9325"/>
                    </a:cubicBezTo>
                    <a:cubicBezTo>
                      <a:pt x="15627" y="10153"/>
                      <a:pt x="14489" y="10745"/>
                      <a:pt x="13573" y="11607"/>
                    </a:cubicBezTo>
                    <a:cubicBezTo>
                      <a:pt x="12943" y="12200"/>
                      <a:pt x="12193" y="12621"/>
                      <a:pt x="11587" y="13286"/>
                    </a:cubicBezTo>
                    <a:cubicBezTo>
                      <a:pt x="11159" y="13752"/>
                      <a:pt x="10842" y="14289"/>
                      <a:pt x="10420" y="14742"/>
                    </a:cubicBezTo>
                    <a:cubicBezTo>
                      <a:pt x="9877" y="15325"/>
                      <a:pt x="9264" y="15845"/>
                      <a:pt x="8684" y="16395"/>
                    </a:cubicBezTo>
                    <a:cubicBezTo>
                      <a:pt x="8003" y="17041"/>
                      <a:pt x="7645" y="17920"/>
                      <a:pt x="7075" y="18646"/>
                    </a:cubicBezTo>
                    <a:cubicBezTo>
                      <a:pt x="6170" y="19801"/>
                      <a:pt x="5266" y="21000"/>
                      <a:pt x="4560" y="22243"/>
                    </a:cubicBezTo>
                    <a:cubicBezTo>
                      <a:pt x="3703" y="23752"/>
                      <a:pt x="2631" y="25199"/>
                      <a:pt x="2360" y="27062"/>
                    </a:cubicBezTo>
                    <a:cubicBezTo>
                      <a:pt x="2217" y="28050"/>
                      <a:pt x="1606" y="28983"/>
                      <a:pt x="1494" y="30066"/>
                    </a:cubicBezTo>
                    <a:cubicBezTo>
                      <a:pt x="1461" y="30374"/>
                      <a:pt x="1366" y="30886"/>
                      <a:pt x="1089" y="31228"/>
                    </a:cubicBezTo>
                    <a:cubicBezTo>
                      <a:pt x="761" y="31636"/>
                      <a:pt x="442" y="32065"/>
                      <a:pt x="1091" y="32480"/>
                    </a:cubicBezTo>
                    <a:cubicBezTo>
                      <a:pt x="1022" y="32552"/>
                      <a:pt x="960" y="32572"/>
                      <a:pt x="898" y="32572"/>
                    </a:cubicBezTo>
                    <a:cubicBezTo>
                      <a:pt x="810" y="32572"/>
                      <a:pt x="725" y="32531"/>
                      <a:pt x="628" y="32531"/>
                    </a:cubicBezTo>
                    <a:cubicBezTo>
                      <a:pt x="600" y="32531"/>
                      <a:pt x="570" y="32534"/>
                      <a:pt x="539" y="32544"/>
                    </a:cubicBezTo>
                    <a:cubicBezTo>
                      <a:pt x="878" y="33222"/>
                      <a:pt x="876" y="33221"/>
                      <a:pt x="430" y="33754"/>
                    </a:cubicBezTo>
                    <a:cubicBezTo>
                      <a:pt x="346" y="33854"/>
                      <a:pt x="231" y="33950"/>
                      <a:pt x="279" y="34104"/>
                    </a:cubicBezTo>
                    <a:cubicBezTo>
                      <a:pt x="495" y="34790"/>
                      <a:pt x="335" y="35469"/>
                      <a:pt x="232" y="36147"/>
                    </a:cubicBezTo>
                    <a:cubicBezTo>
                      <a:pt x="8" y="37640"/>
                      <a:pt x="270" y="39154"/>
                      <a:pt x="58" y="40649"/>
                    </a:cubicBezTo>
                    <a:cubicBezTo>
                      <a:pt x="49" y="40728"/>
                      <a:pt x="58" y="40809"/>
                      <a:pt x="88" y="40884"/>
                    </a:cubicBezTo>
                    <a:cubicBezTo>
                      <a:pt x="246" y="41307"/>
                      <a:pt x="357" y="41699"/>
                      <a:pt x="145" y="42173"/>
                    </a:cubicBezTo>
                    <a:cubicBezTo>
                      <a:pt x="69" y="42344"/>
                      <a:pt x="0" y="42942"/>
                      <a:pt x="207" y="42951"/>
                    </a:cubicBezTo>
                    <a:cubicBezTo>
                      <a:pt x="982" y="42992"/>
                      <a:pt x="526" y="43438"/>
                      <a:pt x="543" y="43734"/>
                    </a:cubicBezTo>
                    <a:cubicBezTo>
                      <a:pt x="595" y="44603"/>
                      <a:pt x="735" y="45457"/>
                      <a:pt x="993" y="46294"/>
                    </a:cubicBezTo>
                    <a:cubicBezTo>
                      <a:pt x="1278" y="47220"/>
                      <a:pt x="1474" y="48180"/>
                      <a:pt x="1839" y="49071"/>
                    </a:cubicBezTo>
                    <a:cubicBezTo>
                      <a:pt x="2160" y="49850"/>
                      <a:pt x="2763" y="50434"/>
                      <a:pt x="2962" y="51367"/>
                    </a:cubicBezTo>
                    <a:cubicBezTo>
                      <a:pt x="3208" y="52510"/>
                      <a:pt x="3914" y="53595"/>
                      <a:pt x="4588" y="54593"/>
                    </a:cubicBezTo>
                    <a:cubicBezTo>
                      <a:pt x="5470" y="55902"/>
                      <a:pt x="6402" y="57174"/>
                      <a:pt x="7236" y="58518"/>
                    </a:cubicBezTo>
                    <a:cubicBezTo>
                      <a:pt x="8239" y="60134"/>
                      <a:pt x="9620" y="61443"/>
                      <a:pt x="10943" y="62782"/>
                    </a:cubicBezTo>
                    <a:cubicBezTo>
                      <a:pt x="11215" y="63057"/>
                      <a:pt x="11384" y="63481"/>
                      <a:pt x="11778" y="63641"/>
                    </a:cubicBezTo>
                    <a:cubicBezTo>
                      <a:pt x="13038" y="64156"/>
                      <a:pt x="13794" y="65326"/>
                      <a:pt x="14922" y="66047"/>
                    </a:cubicBezTo>
                    <a:cubicBezTo>
                      <a:pt x="15995" y="66735"/>
                      <a:pt x="16977" y="67623"/>
                      <a:pt x="17980" y="68446"/>
                    </a:cubicBezTo>
                    <a:cubicBezTo>
                      <a:pt x="18817" y="69135"/>
                      <a:pt x="19836" y="69488"/>
                      <a:pt x="20731" y="70061"/>
                    </a:cubicBezTo>
                    <a:cubicBezTo>
                      <a:pt x="21782" y="70731"/>
                      <a:pt x="22860" y="71316"/>
                      <a:pt x="24058" y="71672"/>
                    </a:cubicBezTo>
                    <a:cubicBezTo>
                      <a:pt x="24617" y="71837"/>
                      <a:pt x="25208" y="71946"/>
                      <a:pt x="25715" y="72212"/>
                    </a:cubicBezTo>
                    <a:cubicBezTo>
                      <a:pt x="27252" y="73018"/>
                      <a:pt x="28975" y="73004"/>
                      <a:pt x="30609" y="73354"/>
                    </a:cubicBezTo>
                    <a:cubicBezTo>
                      <a:pt x="32046" y="73664"/>
                      <a:pt x="33564" y="73589"/>
                      <a:pt x="35044" y="73723"/>
                    </a:cubicBezTo>
                    <a:cubicBezTo>
                      <a:pt x="35633" y="73776"/>
                      <a:pt x="36221" y="73801"/>
                      <a:pt x="36808" y="73801"/>
                    </a:cubicBezTo>
                    <a:cubicBezTo>
                      <a:pt x="38145" y="73801"/>
                      <a:pt x="39475" y="73673"/>
                      <a:pt x="40790" y="73463"/>
                    </a:cubicBezTo>
                    <a:cubicBezTo>
                      <a:pt x="41185" y="73400"/>
                      <a:pt x="41599" y="73276"/>
                      <a:pt x="42001" y="73276"/>
                    </a:cubicBezTo>
                    <a:cubicBezTo>
                      <a:pt x="42059" y="73276"/>
                      <a:pt x="42116" y="73278"/>
                      <a:pt x="42173" y="73284"/>
                    </a:cubicBezTo>
                    <a:cubicBezTo>
                      <a:pt x="42246" y="73291"/>
                      <a:pt x="42318" y="73295"/>
                      <a:pt x="42389" y="73295"/>
                    </a:cubicBezTo>
                    <a:cubicBezTo>
                      <a:pt x="42800" y="73295"/>
                      <a:pt x="43170" y="73180"/>
                      <a:pt x="43561" y="73065"/>
                    </a:cubicBezTo>
                    <a:cubicBezTo>
                      <a:pt x="44424" y="72810"/>
                      <a:pt x="45291" y="72559"/>
                      <a:pt x="46149" y="72299"/>
                    </a:cubicBezTo>
                    <a:cubicBezTo>
                      <a:pt x="46885" y="72077"/>
                      <a:pt x="47668" y="71985"/>
                      <a:pt x="48389" y="71649"/>
                    </a:cubicBezTo>
                    <a:cubicBezTo>
                      <a:pt x="48960" y="71383"/>
                      <a:pt x="49581" y="71226"/>
                      <a:pt x="50160" y="70979"/>
                    </a:cubicBezTo>
                    <a:cubicBezTo>
                      <a:pt x="50507" y="70831"/>
                      <a:pt x="51045" y="70826"/>
                      <a:pt x="51462" y="70571"/>
                    </a:cubicBezTo>
                    <a:cubicBezTo>
                      <a:pt x="52339" y="70033"/>
                      <a:pt x="53260" y="69580"/>
                      <a:pt x="54106" y="68972"/>
                    </a:cubicBezTo>
                    <a:cubicBezTo>
                      <a:pt x="54573" y="68636"/>
                      <a:pt x="55189" y="68471"/>
                      <a:pt x="55665" y="68079"/>
                    </a:cubicBezTo>
                    <a:cubicBezTo>
                      <a:pt x="56057" y="67757"/>
                      <a:pt x="56485" y="67342"/>
                      <a:pt x="56880" y="67183"/>
                    </a:cubicBezTo>
                    <a:cubicBezTo>
                      <a:pt x="57812" y="66806"/>
                      <a:pt x="58266" y="65873"/>
                      <a:pt x="59157" y="65514"/>
                    </a:cubicBezTo>
                    <a:cubicBezTo>
                      <a:pt x="59363" y="65431"/>
                      <a:pt x="59486" y="65276"/>
                      <a:pt x="59624" y="65105"/>
                    </a:cubicBezTo>
                    <a:cubicBezTo>
                      <a:pt x="60320" y="64254"/>
                      <a:pt x="60957" y="63325"/>
                      <a:pt x="61783" y="62620"/>
                    </a:cubicBezTo>
                    <a:cubicBezTo>
                      <a:pt x="62449" y="62053"/>
                      <a:pt x="63141" y="61441"/>
                      <a:pt x="63583" y="60774"/>
                    </a:cubicBezTo>
                    <a:cubicBezTo>
                      <a:pt x="64475" y="59428"/>
                      <a:pt x="65620" y="58282"/>
                      <a:pt x="66400" y="56832"/>
                    </a:cubicBezTo>
                    <a:cubicBezTo>
                      <a:pt x="67071" y="55586"/>
                      <a:pt x="67631" y="54273"/>
                      <a:pt x="68384" y="53081"/>
                    </a:cubicBezTo>
                    <a:cubicBezTo>
                      <a:pt x="69073" y="51988"/>
                      <a:pt x="69355" y="50743"/>
                      <a:pt x="69745" y="49578"/>
                    </a:cubicBezTo>
                    <a:cubicBezTo>
                      <a:pt x="70240" y="48102"/>
                      <a:pt x="70692" y="46557"/>
                      <a:pt x="70759" y="44938"/>
                    </a:cubicBezTo>
                    <a:cubicBezTo>
                      <a:pt x="70781" y="44432"/>
                      <a:pt x="70692" y="43777"/>
                      <a:pt x="70896" y="43412"/>
                    </a:cubicBezTo>
                    <a:cubicBezTo>
                      <a:pt x="71326" y="42642"/>
                      <a:pt x="71100" y="41803"/>
                      <a:pt x="71014" y="41181"/>
                    </a:cubicBezTo>
                    <a:cubicBezTo>
                      <a:pt x="70868" y="40128"/>
                      <a:pt x="71033" y="39095"/>
                      <a:pt x="70923" y="38051"/>
                    </a:cubicBezTo>
                    <a:cubicBezTo>
                      <a:pt x="70686" y="35823"/>
                      <a:pt x="70285" y="33660"/>
                      <a:pt x="69574" y="31539"/>
                    </a:cubicBezTo>
                    <a:cubicBezTo>
                      <a:pt x="69008" y="29848"/>
                      <a:pt x="68303" y="28263"/>
                      <a:pt x="67394" y="26701"/>
                    </a:cubicBezTo>
                    <a:cubicBezTo>
                      <a:pt x="66480" y="25127"/>
                      <a:pt x="65375" y="23680"/>
                      <a:pt x="64478" y="22095"/>
                    </a:cubicBezTo>
                    <a:cubicBezTo>
                      <a:pt x="63624" y="20583"/>
                      <a:pt x="62468" y="19216"/>
                      <a:pt x="61298" y="17915"/>
                    </a:cubicBezTo>
                    <a:cubicBezTo>
                      <a:pt x="59554" y="15974"/>
                      <a:pt x="57577" y="14291"/>
                      <a:pt x="55265" y="13015"/>
                    </a:cubicBezTo>
                    <a:cubicBezTo>
                      <a:pt x="54589" y="12640"/>
                      <a:pt x="53848" y="12345"/>
                      <a:pt x="53259" y="11809"/>
                    </a:cubicBezTo>
                    <a:cubicBezTo>
                      <a:pt x="53039" y="11612"/>
                      <a:pt x="52935" y="11484"/>
                      <a:pt x="53156" y="11176"/>
                    </a:cubicBezTo>
                    <a:cubicBezTo>
                      <a:pt x="53811" y="10268"/>
                      <a:pt x="54562" y="9422"/>
                      <a:pt x="55189" y="8516"/>
                    </a:cubicBezTo>
                    <a:cubicBezTo>
                      <a:pt x="56040" y="7284"/>
                      <a:pt x="56978" y="6113"/>
                      <a:pt x="57793" y="4851"/>
                    </a:cubicBezTo>
                    <a:cubicBezTo>
                      <a:pt x="58447" y="3838"/>
                      <a:pt x="58419" y="3317"/>
                      <a:pt x="57323" y="2774"/>
                    </a:cubicBezTo>
                    <a:cubicBezTo>
                      <a:pt x="56325" y="2280"/>
                      <a:pt x="55309" y="1742"/>
                      <a:pt x="54239" y="1489"/>
                    </a:cubicBezTo>
                    <a:cubicBezTo>
                      <a:pt x="52423" y="1060"/>
                      <a:pt x="50665" y="429"/>
                      <a:pt x="48747" y="327"/>
                    </a:cubicBezTo>
                    <a:cubicBezTo>
                      <a:pt x="47030" y="237"/>
                      <a:pt x="45311" y="40"/>
                      <a:pt x="43584" y="4"/>
                    </a:cubicBezTo>
                    <a:cubicBezTo>
                      <a:pt x="43469" y="2"/>
                      <a:pt x="43353" y="0"/>
                      <a:pt x="43237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1" name="Google Shape;954;p33">
                <a:extLst>
                  <a:ext uri="{FF2B5EF4-FFF2-40B4-BE49-F238E27FC236}">
                    <a16:creationId xmlns:a16="http://schemas.microsoft.com/office/drawing/2014/main" id="{0EE5E60C-4595-6427-4077-657733A1DDBC}"/>
                  </a:ext>
                </a:extLst>
              </p:cNvPr>
              <p:cNvSpPr/>
              <p:nvPr/>
            </p:nvSpPr>
            <p:spPr>
              <a:xfrm>
                <a:off x="3050314" y="2465320"/>
                <a:ext cx="897459" cy="928614"/>
              </a:xfrm>
              <a:custGeom>
                <a:avLst/>
                <a:gdLst/>
                <a:ahLst/>
                <a:cxnLst/>
                <a:rect l="l" t="t" r="r" b="b"/>
                <a:pathLst>
                  <a:path w="71326" h="73802" extrusionOk="0">
                    <a:moveTo>
                      <a:pt x="45467" y="1554"/>
                    </a:moveTo>
                    <a:cubicBezTo>
                      <a:pt x="46650" y="1554"/>
                      <a:pt x="47855" y="1751"/>
                      <a:pt x="49044" y="1854"/>
                    </a:cubicBezTo>
                    <a:cubicBezTo>
                      <a:pt x="51397" y="2056"/>
                      <a:pt x="53657" y="2614"/>
                      <a:pt x="55768" y="3708"/>
                    </a:cubicBezTo>
                    <a:cubicBezTo>
                      <a:pt x="55973" y="3814"/>
                      <a:pt x="56220" y="3837"/>
                      <a:pt x="56521" y="3918"/>
                    </a:cubicBezTo>
                    <a:cubicBezTo>
                      <a:pt x="55681" y="5169"/>
                      <a:pt x="54892" y="6376"/>
                      <a:pt x="53952" y="7475"/>
                    </a:cubicBezTo>
                    <a:cubicBezTo>
                      <a:pt x="52965" y="8625"/>
                      <a:pt x="52198" y="9941"/>
                      <a:pt x="51188" y="11081"/>
                    </a:cubicBezTo>
                    <a:cubicBezTo>
                      <a:pt x="50628" y="11713"/>
                      <a:pt x="51283" y="12964"/>
                      <a:pt x="52249" y="13206"/>
                    </a:cubicBezTo>
                    <a:cubicBezTo>
                      <a:pt x="52582" y="13292"/>
                      <a:pt x="53114" y="13073"/>
                      <a:pt x="52982" y="13760"/>
                    </a:cubicBezTo>
                    <a:cubicBezTo>
                      <a:pt x="53518" y="13760"/>
                      <a:pt x="53870" y="14140"/>
                      <a:pt x="54253" y="14420"/>
                    </a:cubicBezTo>
                    <a:cubicBezTo>
                      <a:pt x="55247" y="15145"/>
                      <a:pt x="56412" y="15594"/>
                      <a:pt x="57286" y="16543"/>
                    </a:cubicBezTo>
                    <a:cubicBezTo>
                      <a:pt x="57686" y="16977"/>
                      <a:pt x="58347" y="17308"/>
                      <a:pt x="58739" y="17755"/>
                    </a:cubicBezTo>
                    <a:cubicBezTo>
                      <a:pt x="59346" y="18449"/>
                      <a:pt x="60200" y="18953"/>
                      <a:pt x="60534" y="19875"/>
                    </a:cubicBezTo>
                    <a:cubicBezTo>
                      <a:pt x="60632" y="20144"/>
                      <a:pt x="60889" y="20253"/>
                      <a:pt x="61062" y="20443"/>
                    </a:cubicBezTo>
                    <a:cubicBezTo>
                      <a:pt x="62031" y="21515"/>
                      <a:pt x="62907" y="22666"/>
                      <a:pt x="63681" y="23884"/>
                    </a:cubicBezTo>
                    <a:cubicBezTo>
                      <a:pt x="64476" y="25136"/>
                      <a:pt x="65677" y="26199"/>
                      <a:pt x="65921" y="27767"/>
                    </a:cubicBezTo>
                    <a:cubicBezTo>
                      <a:pt x="66029" y="28465"/>
                      <a:pt x="66397" y="28993"/>
                      <a:pt x="66743" y="29584"/>
                    </a:cubicBezTo>
                    <a:cubicBezTo>
                      <a:pt x="67202" y="30363"/>
                      <a:pt x="67398" y="31295"/>
                      <a:pt x="67717" y="32158"/>
                    </a:cubicBezTo>
                    <a:cubicBezTo>
                      <a:pt x="68043" y="33040"/>
                      <a:pt x="68261" y="33960"/>
                      <a:pt x="68527" y="34857"/>
                    </a:cubicBezTo>
                    <a:cubicBezTo>
                      <a:pt x="68767" y="35666"/>
                      <a:pt x="69221" y="36598"/>
                      <a:pt x="69050" y="37335"/>
                    </a:cubicBezTo>
                    <a:cubicBezTo>
                      <a:pt x="68821" y="38319"/>
                      <a:pt x="69499" y="39233"/>
                      <a:pt x="69011" y="40146"/>
                    </a:cubicBezTo>
                    <a:cubicBezTo>
                      <a:pt x="69659" y="40702"/>
                      <a:pt x="68941" y="41343"/>
                      <a:pt x="69064" y="41770"/>
                    </a:cubicBezTo>
                    <a:cubicBezTo>
                      <a:pt x="69339" y="42730"/>
                      <a:pt x="68893" y="43553"/>
                      <a:pt x="68936" y="44418"/>
                    </a:cubicBezTo>
                    <a:cubicBezTo>
                      <a:pt x="68975" y="45230"/>
                      <a:pt x="68955" y="46050"/>
                      <a:pt x="68770" y="46794"/>
                    </a:cubicBezTo>
                    <a:cubicBezTo>
                      <a:pt x="68656" y="47251"/>
                      <a:pt x="68676" y="47823"/>
                      <a:pt x="68280" y="48240"/>
                    </a:cubicBezTo>
                    <a:cubicBezTo>
                      <a:pt x="68045" y="48486"/>
                      <a:pt x="68011" y="48827"/>
                      <a:pt x="68082" y="49233"/>
                    </a:cubicBezTo>
                    <a:cubicBezTo>
                      <a:pt x="68185" y="49821"/>
                      <a:pt x="67679" y="50303"/>
                      <a:pt x="67485" y="50852"/>
                    </a:cubicBezTo>
                    <a:cubicBezTo>
                      <a:pt x="66968" y="52303"/>
                      <a:pt x="66279" y="53696"/>
                      <a:pt x="65654" y="55108"/>
                    </a:cubicBezTo>
                    <a:cubicBezTo>
                      <a:pt x="65095" y="56370"/>
                      <a:pt x="64378" y="57504"/>
                      <a:pt x="63523" y="58616"/>
                    </a:cubicBezTo>
                    <a:cubicBezTo>
                      <a:pt x="62569" y="59854"/>
                      <a:pt x="61522" y="61018"/>
                      <a:pt x="60508" y="62188"/>
                    </a:cubicBezTo>
                    <a:cubicBezTo>
                      <a:pt x="59733" y="63082"/>
                      <a:pt x="58727" y="63848"/>
                      <a:pt x="57798" y="64638"/>
                    </a:cubicBezTo>
                    <a:cubicBezTo>
                      <a:pt x="56331" y="65884"/>
                      <a:pt x="54610" y="66702"/>
                      <a:pt x="53092" y="67846"/>
                    </a:cubicBezTo>
                    <a:cubicBezTo>
                      <a:pt x="52195" y="68522"/>
                      <a:pt x="51040" y="68879"/>
                      <a:pt x="50003" y="69381"/>
                    </a:cubicBezTo>
                    <a:cubicBezTo>
                      <a:pt x="48436" y="70139"/>
                      <a:pt x="46747" y="70583"/>
                      <a:pt x="45081" y="71066"/>
                    </a:cubicBezTo>
                    <a:cubicBezTo>
                      <a:pt x="43186" y="71613"/>
                      <a:pt x="41240" y="71826"/>
                      <a:pt x="39267" y="71826"/>
                    </a:cubicBezTo>
                    <a:cubicBezTo>
                      <a:pt x="39170" y="71826"/>
                      <a:pt x="39072" y="71826"/>
                      <a:pt x="38975" y="71825"/>
                    </a:cubicBezTo>
                    <a:cubicBezTo>
                      <a:pt x="38966" y="71825"/>
                      <a:pt x="38957" y="71825"/>
                      <a:pt x="38948" y="71825"/>
                    </a:cubicBezTo>
                    <a:cubicBezTo>
                      <a:pt x="38300" y="71825"/>
                      <a:pt x="37632" y="72055"/>
                      <a:pt x="36997" y="72055"/>
                    </a:cubicBezTo>
                    <a:cubicBezTo>
                      <a:pt x="36882" y="72055"/>
                      <a:pt x="36769" y="72048"/>
                      <a:pt x="36657" y="72030"/>
                    </a:cubicBezTo>
                    <a:cubicBezTo>
                      <a:pt x="36287" y="71972"/>
                      <a:pt x="35918" y="71954"/>
                      <a:pt x="35550" y="71954"/>
                    </a:cubicBezTo>
                    <a:cubicBezTo>
                      <a:pt x="34891" y="71954"/>
                      <a:pt x="34232" y="72013"/>
                      <a:pt x="33565" y="72013"/>
                    </a:cubicBezTo>
                    <a:cubicBezTo>
                      <a:pt x="33207" y="72013"/>
                      <a:pt x="32846" y="71996"/>
                      <a:pt x="32482" y="71943"/>
                    </a:cubicBezTo>
                    <a:cubicBezTo>
                      <a:pt x="30682" y="71682"/>
                      <a:pt x="28960" y="71187"/>
                      <a:pt x="27230" y="70734"/>
                    </a:cubicBezTo>
                    <a:cubicBezTo>
                      <a:pt x="26734" y="70605"/>
                      <a:pt x="26085" y="70226"/>
                      <a:pt x="25607" y="70079"/>
                    </a:cubicBezTo>
                    <a:cubicBezTo>
                      <a:pt x="24869" y="69855"/>
                      <a:pt x="24200" y="69479"/>
                      <a:pt x="23524" y="69185"/>
                    </a:cubicBezTo>
                    <a:cubicBezTo>
                      <a:pt x="21890" y="68476"/>
                      <a:pt x="20365" y="67514"/>
                      <a:pt x="18901" y="66491"/>
                    </a:cubicBezTo>
                    <a:cubicBezTo>
                      <a:pt x="18439" y="66166"/>
                      <a:pt x="17951" y="65879"/>
                      <a:pt x="17442" y="65634"/>
                    </a:cubicBezTo>
                    <a:cubicBezTo>
                      <a:pt x="16562" y="65204"/>
                      <a:pt x="15625" y="64737"/>
                      <a:pt x="15127" y="63776"/>
                    </a:cubicBezTo>
                    <a:cubicBezTo>
                      <a:pt x="15073" y="63672"/>
                      <a:pt x="14937" y="63572"/>
                      <a:pt x="14821" y="63543"/>
                    </a:cubicBezTo>
                    <a:cubicBezTo>
                      <a:pt x="13985" y="63330"/>
                      <a:pt x="13601" y="62491"/>
                      <a:pt x="12869" y="62149"/>
                    </a:cubicBezTo>
                    <a:cubicBezTo>
                      <a:pt x="12646" y="62045"/>
                      <a:pt x="12663" y="61861"/>
                      <a:pt x="12615" y="61690"/>
                    </a:cubicBezTo>
                    <a:cubicBezTo>
                      <a:pt x="12548" y="61450"/>
                      <a:pt x="12441" y="61217"/>
                      <a:pt x="12207" y="61124"/>
                    </a:cubicBezTo>
                    <a:cubicBezTo>
                      <a:pt x="11493" y="60839"/>
                      <a:pt x="11094" y="60246"/>
                      <a:pt x="10608" y="59696"/>
                    </a:cubicBezTo>
                    <a:cubicBezTo>
                      <a:pt x="9420" y="58345"/>
                      <a:pt x="8612" y="56732"/>
                      <a:pt x="7467" y="55363"/>
                    </a:cubicBezTo>
                    <a:cubicBezTo>
                      <a:pt x="7166" y="55001"/>
                      <a:pt x="7245" y="54553"/>
                      <a:pt x="7069" y="54164"/>
                    </a:cubicBezTo>
                    <a:cubicBezTo>
                      <a:pt x="6856" y="53690"/>
                      <a:pt x="5991" y="53842"/>
                      <a:pt x="6116" y="52926"/>
                    </a:cubicBezTo>
                    <a:cubicBezTo>
                      <a:pt x="6170" y="52512"/>
                      <a:pt x="5535" y="51874"/>
                      <a:pt x="5269" y="51306"/>
                    </a:cubicBezTo>
                    <a:cubicBezTo>
                      <a:pt x="4781" y="50263"/>
                      <a:pt x="4224" y="49242"/>
                      <a:pt x="3835" y="48161"/>
                    </a:cubicBezTo>
                    <a:cubicBezTo>
                      <a:pt x="3418" y="47007"/>
                      <a:pt x="3107" y="45815"/>
                      <a:pt x="2833" y="44608"/>
                    </a:cubicBezTo>
                    <a:cubicBezTo>
                      <a:pt x="2566" y="43430"/>
                      <a:pt x="2385" y="42232"/>
                      <a:pt x="2234" y="41055"/>
                    </a:cubicBezTo>
                    <a:cubicBezTo>
                      <a:pt x="2155" y="40431"/>
                      <a:pt x="2205" y="39716"/>
                      <a:pt x="2172" y="39042"/>
                    </a:cubicBezTo>
                    <a:cubicBezTo>
                      <a:pt x="2127" y="38056"/>
                      <a:pt x="2194" y="37074"/>
                      <a:pt x="2325" y="36100"/>
                    </a:cubicBezTo>
                    <a:cubicBezTo>
                      <a:pt x="2525" y="34616"/>
                      <a:pt x="2752" y="33137"/>
                      <a:pt x="3007" y="31661"/>
                    </a:cubicBezTo>
                    <a:cubicBezTo>
                      <a:pt x="3116" y="31023"/>
                      <a:pt x="3404" y="30410"/>
                      <a:pt x="3466" y="29770"/>
                    </a:cubicBezTo>
                    <a:cubicBezTo>
                      <a:pt x="3525" y="29145"/>
                      <a:pt x="3819" y="28594"/>
                      <a:pt x="4026" y="28058"/>
                    </a:cubicBezTo>
                    <a:cubicBezTo>
                      <a:pt x="4411" y="27058"/>
                      <a:pt x="4891" y="26068"/>
                      <a:pt x="5327" y="25085"/>
                    </a:cubicBezTo>
                    <a:cubicBezTo>
                      <a:pt x="6182" y="23150"/>
                      <a:pt x="7478" y="21513"/>
                      <a:pt x="8603" y="19769"/>
                    </a:cubicBezTo>
                    <a:cubicBezTo>
                      <a:pt x="9595" y="18231"/>
                      <a:pt x="10835" y="16856"/>
                      <a:pt x="12150" y="15543"/>
                    </a:cubicBezTo>
                    <a:cubicBezTo>
                      <a:pt x="12749" y="14947"/>
                      <a:pt x="13653" y="14515"/>
                      <a:pt x="13875" y="13527"/>
                    </a:cubicBezTo>
                    <a:cubicBezTo>
                      <a:pt x="13945" y="13217"/>
                      <a:pt x="14427" y="13228"/>
                      <a:pt x="14699" y="13020"/>
                    </a:cubicBezTo>
                    <a:cubicBezTo>
                      <a:pt x="15669" y="12276"/>
                      <a:pt x="16566" y="11455"/>
                      <a:pt x="17490" y="10660"/>
                    </a:cubicBezTo>
                    <a:cubicBezTo>
                      <a:pt x="18140" y="10100"/>
                      <a:pt x="19194" y="10047"/>
                      <a:pt x="19548" y="9081"/>
                    </a:cubicBezTo>
                    <a:cubicBezTo>
                      <a:pt x="19638" y="9099"/>
                      <a:pt x="19722" y="9108"/>
                      <a:pt x="19802" y="9108"/>
                    </a:cubicBezTo>
                    <a:cubicBezTo>
                      <a:pt x="20809" y="9108"/>
                      <a:pt x="21113" y="7759"/>
                      <a:pt x="22030" y="7745"/>
                    </a:cubicBezTo>
                    <a:cubicBezTo>
                      <a:pt x="22985" y="7729"/>
                      <a:pt x="23375" y="6807"/>
                      <a:pt x="24211" y="6667"/>
                    </a:cubicBezTo>
                    <a:cubicBezTo>
                      <a:pt x="24711" y="6583"/>
                      <a:pt x="24920" y="5979"/>
                      <a:pt x="25579" y="5979"/>
                    </a:cubicBezTo>
                    <a:cubicBezTo>
                      <a:pt x="25617" y="5979"/>
                      <a:pt x="25656" y="5981"/>
                      <a:pt x="25698" y="5985"/>
                    </a:cubicBezTo>
                    <a:cubicBezTo>
                      <a:pt x="25717" y="5987"/>
                      <a:pt x="25738" y="5988"/>
                      <a:pt x="25759" y="5988"/>
                    </a:cubicBezTo>
                    <a:cubicBezTo>
                      <a:pt x="26189" y="5988"/>
                      <a:pt x="26832" y="5556"/>
                      <a:pt x="27278" y="5273"/>
                    </a:cubicBezTo>
                    <a:cubicBezTo>
                      <a:pt x="28941" y="4218"/>
                      <a:pt x="30853" y="3960"/>
                      <a:pt x="32651" y="3352"/>
                    </a:cubicBezTo>
                    <a:cubicBezTo>
                      <a:pt x="34297" y="2795"/>
                      <a:pt x="36069" y="2815"/>
                      <a:pt x="37726" y="2348"/>
                    </a:cubicBezTo>
                    <a:cubicBezTo>
                      <a:pt x="39974" y="1717"/>
                      <a:pt x="42288" y="1829"/>
                      <a:pt x="44567" y="1597"/>
                    </a:cubicBezTo>
                    <a:cubicBezTo>
                      <a:pt x="44865" y="1567"/>
                      <a:pt x="45165" y="1554"/>
                      <a:pt x="45467" y="1554"/>
                    </a:cubicBezTo>
                    <a:close/>
                    <a:moveTo>
                      <a:pt x="43237" y="0"/>
                    </a:moveTo>
                    <a:cubicBezTo>
                      <a:pt x="41868" y="0"/>
                      <a:pt x="40497" y="154"/>
                      <a:pt x="39144" y="270"/>
                    </a:cubicBezTo>
                    <a:cubicBezTo>
                      <a:pt x="37706" y="393"/>
                      <a:pt x="36234" y="617"/>
                      <a:pt x="34798" y="1045"/>
                    </a:cubicBezTo>
                    <a:cubicBezTo>
                      <a:pt x="33851" y="1326"/>
                      <a:pt x="32841" y="1563"/>
                      <a:pt x="31842" y="1752"/>
                    </a:cubicBezTo>
                    <a:cubicBezTo>
                      <a:pt x="29554" y="2186"/>
                      <a:pt x="27449" y="3210"/>
                      <a:pt x="25295" y="4045"/>
                    </a:cubicBezTo>
                    <a:cubicBezTo>
                      <a:pt x="24909" y="4195"/>
                      <a:pt x="24445" y="4431"/>
                      <a:pt x="24050" y="4618"/>
                    </a:cubicBezTo>
                    <a:cubicBezTo>
                      <a:pt x="23370" y="4937"/>
                      <a:pt x="22736" y="5369"/>
                      <a:pt x="22106" y="5729"/>
                    </a:cubicBezTo>
                    <a:cubicBezTo>
                      <a:pt x="21653" y="5987"/>
                      <a:pt x="21007" y="5981"/>
                      <a:pt x="20662" y="6545"/>
                    </a:cubicBezTo>
                    <a:cubicBezTo>
                      <a:pt x="20458" y="6878"/>
                      <a:pt x="19979" y="7043"/>
                      <a:pt x="19621" y="7283"/>
                    </a:cubicBezTo>
                    <a:cubicBezTo>
                      <a:pt x="18601" y="7967"/>
                      <a:pt x="17486" y="8473"/>
                      <a:pt x="16543" y="9325"/>
                    </a:cubicBezTo>
                    <a:cubicBezTo>
                      <a:pt x="15627" y="10153"/>
                      <a:pt x="14489" y="10745"/>
                      <a:pt x="13573" y="11607"/>
                    </a:cubicBezTo>
                    <a:cubicBezTo>
                      <a:pt x="12943" y="12200"/>
                      <a:pt x="12193" y="12621"/>
                      <a:pt x="11587" y="13286"/>
                    </a:cubicBezTo>
                    <a:cubicBezTo>
                      <a:pt x="11159" y="13752"/>
                      <a:pt x="10842" y="14289"/>
                      <a:pt x="10420" y="14742"/>
                    </a:cubicBezTo>
                    <a:cubicBezTo>
                      <a:pt x="9877" y="15325"/>
                      <a:pt x="9264" y="15845"/>
                      <a:pt x="8684" y="16395"/>
                    </a:cubicBezTo>
                    <a:cubicBezTo>
                      <a:pt x="8003" y="17041"/>
                      <a:pt x="7645" y="17920"/>
                      <a:pt x="7075" y="18646"/>
                    </a:cubicBezTo>
                    <a:cubicBezTo>
                      <a:pt x="6170" y="19801"/>
                      <a:pt x="5266" y="21000"/>
                      <a:pt x="4560" y="22243"/>
                    </a:cubicBezTo>
                    <a:cubicBezTo>
                      <a:pt x="3703" y="23752"/>
                      <a:pt x="2631" y="25199"/>
                      <a:pt x="2360" y="27062"/>
                    </a:cubicBezTo>
                    <a:cubicBezTo>
                      <a:pt x="2217" y="28050"/>
                      <a:pt x="1606" y="28983"/>
                      <a:pt x="1494" y="30066"/>
                    </a:cubicBezTo>
                    <a:cubicBezTo>
                      <a:pt x="1461" y="30374"/>
                      <a:pt x="1366" y="30886"/>
                      <a:pt x="1089" y="31228"/>
                    </a:cubicBezTo>
                    <a:cubicBezTo>
                      <a:pt x="761" y="31636"/>
                      <a:pt x="442" y="32065"/>
                      <a:pt x="1091" y="32480"/>
                    </a:cubicBezTo>
                    <a:cubicBezTo>
                      <a:pt x="1022" y="32552"/>
                      <a:pt x="960" y="32572"/>
                      <a:pt x="898" y="32572"/>
                    </a:cubicBezTo>
                    <a:cubicBezTo>
                      <a:pt x="810" y="32572"/>
                      <a:pt x="725" y="32531"/>
                      <a:pt x="628" y="32531"/>
                    </a:cubicBezTo>
                    <a:cubicBezTo>
                      <a:pt x="600" y="32531"/>
                      <a:pt x="570" y="32534"/>
                      <a:pt x="539" y="32544"/>
                    </a:cubicBezTo>
                    <a:cubicBezTo>
                      <a:pt x="878" y="33222"/>
                      <a:pt x="876" y="33221"/>
                      <a:pt x="430" y="33754"/>
                    </a:cubicBezTo>
                    <a:cubicBezTo>
                      <a:pt x="346" y="33854"/>
                      <a:pt x="231" y="33950"/>
                      <a:pt x="279" y="34104"/>
                    </a:cubicBezTo>
                    <a:cubicBezTo>
                      <a:pt x="495" y="34790"/>
                      <a:pt x="335" y="35469"/>
                      <a:pt x="232" y="36147"/>
                    </a:cubicBezTo>
                    <a:cubicBezTo>
                      <a:pt x="8" y="37640"/>
                      <a:pt x="270" y="39154"/>
                      <a:pt x="58" y="40649"/>
                    </a:cubicBezTo>
                    <a:cubicBezTo>
                      <a:pt x="49" y="40728"/>
                      <a:pt x="58" y="40809"/>
                      <a:pt x="88" y="40884"/>
                    </a:cubicBezTo>
                    <a:cubicBezTo>
                      <a:pt x="246" y="41307"/>
                      <a:pt x="357" y="41699"/>
                      <a:pt x="145" y="42173"/>
                    </a:cubicBezTo>
                    <a:cubicBezTo>
                      <a:pt x="69" y="42344"/>
                      <a:pt x="0" y="42942"/>
                      <a:pt x="207" y="42951"/>
                    </a:cubicBezTo>
                    <a:cubicBezTo>
                      <a:pt x="982" y="42992"/>
                      <a:pt x="526" y="43438"/>
                      <a:pt x="543" y="43734"/>
                    </a:cubicBezTo>
                    <a:cubicBezTo>
                      <a:pt x="595" y="44603"/>
                      <a:pt x="735" y="45457"/>
                      <a:pt x="993" y="46294"/>
                    </a:cubicBezTo>
                    <a:cubicBezTo>
                      <a:pt x="1278" y="47220"/>
                      <a:pt x="1474" y="48180"/>
                      <a:pt x="1839" y="49071"/>
                    </a:cubicBezTo>
                    <a:cubicBezTo>
                      <a:pt x="2160" y="49850"/>
                      <a:pt x="2763" y="50434"/>
                      <a:pt x="2962" y="51367"/>
                    </a:cubicBezTo>
                    <a:cubicBezTo>
                      <a:pt x="3208" y="52510"/>
                      <a:pt x="3914" y="53595"/>
                      <a:pt x="4588" y="54593"/>
                    </a:cubicBezTo>
                    <a:cubicBezTo>
                      <a:pt x="5470" y="55902"/>
                      <a:pt x="6402" y="57174"/>
                      <a:pt x="7236" y="58518"/>
                    </a:cubicBezTo>
                    <a:cubicBezTo>
                      <a:pt x="8239" y="60134"/>
                      <a:pt x="9620" y="61443"/>
                      <a:pt x="10943" y="62782"/>
                    </a:cubicBezTo>
                    <a:cubicBezTo>
                      <a:pt x="11215" y="63057"/>
                      <a:pt x="11384" y="63481"/>
                      <a:pt x="11778" y="63641"/>
                    </a:cubicBezTo>
                    <a:cubicBezTo>
                      <a:pt x="13038" y="64156"/>
                      <a:pt x="13794" y="65326"/>
                      <a:pt x="14922" y="66047"/>
                    </a:cubicBezTo>
                    <a:cubicBezTo>
                      <a:pt x="15995" y="66735"/>
                      <a:pt x="16977" y="67623"/>
                      <a:pt x="17980" y="68446"/>
                    </a:cubicBezTo>
                    <a:cubicBezTo>
                      <a:pt x="18817" y="69135"/>
                      <a:pt x="19836" y="69488"/>
                      <a:pt x="20731" y="70061"/>
                    </a:cubicBezTo>
                    <a:cubicBezTo>
                      <a:pt x="21782" y="70731"/>
                      <a:pt x="22860" y="71316"/>
                      <a:pt x="24058" y="71672"/>
                    </a:cubicBezTo>
                    <a:cubicBezTo>
                      <a:pt x="24617" y="71837"/>
                      <a:pt x="25208" y="71946"/>
                      <a:pt x="25715" y="72212"/>
                    </a:cubicBezTo>
                    <a:cubicBezTo>
                      <a:pt x="27252" y="73018"/>
                      <a:pt x="28975" y="73004"/>
                      <a:pt x="30609" y="73354"/>
                    </a:cubicBezTo>
                    <a:cubicBezTo>
                      <a:pt x="32046" y="73664"/>
                      <a:pt x="33564" y="73589"/>
                      <a:pt x="35044" y="73723"/>
                    </a:cubicBezTo>
                    <a:cubicBezTo>
                      <a:pt x="35633" y="73776"/>
                      <a:pt x="36221" y="73801"/>
                      <a:pt x="36808" y="73801"/>
                    </a:cubicBezTo>
                    <a:cubicBezTo>
                      <a:pt x="38145" y="73801"/>
                      <a:pt x="39475" y="73673"/>
                      <a:pt x="40790" y="73463"/>
                    </a:cubicBezTo>
                    <a:cubicBezTo>
                      <a:pt x="41185" y="73400"/>
                      <a:pt x="41599" y="73276"/>
                      <a:pt x="42001" y="73276"/>
                    </a:cubicBezTo>
                    <a:cubicBezTo>
                      <a:pt x="42059" y="73276"/>
                      <a:pt x="42116" y="73278"/>
                      <a:pt x="42173" y="73284"/>
                    </a:cubicBezTo>
                    <a:cubicBezTo>
                      <a:pt x="42246" y="73291"/>
                      <a:pt x="42318" y="73295"/>
                      <a:pt x="42389" y="73295"/>
                    </a:cubicBezTo>
                    <a:cubicBezTo>
                      <a:pt x="42800" y="73295"/>
                      <a:pt x="43170" y="73180"/>
                      <a:pt x="43561" y="73065"/>
                    </a:cubicBezTo>
                    <a:cubicBezTo>
                      <a:pt x="44424" y="72810"/>
                      <a:pt x="45291" y="72559"/>
                      <a:pt x="46149" y="72299"/>
                    </a:cubicBezTo>
                    <a:cubicBezTo>
                      <a:pt x="46885" y="72077"/>
                      <a:pt x="47668" y="71985"/>
                      <a:pt x="48389" y="71649"/>
                    </a:cubicBezTo>
                    <a:cubicBezTo>
                      <a:pt x="48960" y="71383"/>
                      <a:pt x="49581" y="71226"/>
                      <a:pt x="50160" y="70979"/>
                    </a:cubicBezTo>
                    <a:cubicBezTo>
                      <a:pt x="50507" y="70831"/>
                      <a:pt x="51045" y="70826"/>
                      <a:pt x="51462" y="70571"/>
                    </a:cubicBezTo>
                    <a:cubicBezTo>
                      <a:pt x="52339" y="70033"/>
                      <a:pt x="53260" y="69580"/>
                      <a:pt x="54106" y="68972"/>
                    </a:cubicBezTo>
                    <a:cubicBezTo>
                      <a:pt x="54573" y="68636"/>
                      <a:pt x="55189" y="68471"/>
                      <a:pt x="55665" y="68079"/>
                    </a:cubicBezTo>
                    <a:cubicBezTo>
                      <a:pt x="56057" y="67757"/>
                      <a:pt x="56485" y="67342"/>
                      <a:pt x="56880" y="67183"/>
                    </a:cubicBezTo>
                    <a:cubicBezTo>
                      <a:pt x="57812" y="66806"/>
                      <a:pt x="58266" y="65873"/>
                      <a:pt x="59157" y="65514"/>
                    </a:cubicBezTo>
                    <a:cubicBezTo>
                      <a:pt x="59363" y="65431"/>
                      <a:pt x="59486" y="65276"/>
                      <a:pt x="59624" y="65105"/>
                    </a:cubicBezTo>
                    <a:cubicBezTo>
                      <a:pt x="60320" y="64254"/>
                      <a:pt x="60957" y="63325"/>
                      <a:pt x="61783" y="62620"/>
                    </a:cubicBezTo>
                    <a:cubicBezTo>
                      <a:pt x="62449" y="62053"/>
                      <a:pt x="63141" y="61441"/>
                      <a:pt x="63583" y="60774"/>
                    </a:cubicBezTo>
                    <a:cubicBezTo>
                      <a:pt x="64475" y="59428"/>
                      <a:pt x="65620" y="58282"/>
                      <a:pt x="66400" y="56832"/>
                    </a:cubicBezTo>
                    <a:cubicBezTo>
                      <a:pt x="67071" y="55586"/>
                      <a:pt x="67631" y="54273"/>
                      <a:pt x="68384" y="53081"/>
                    </a:cubicBezTo>
                    <a:cubicBezTo>
                      <a:pt x="69073" y="51988"/>
                      <a:pt x="69355" y="50743"/>
                      <a:pt x="69745" y="49578"/>
                    </a:cubicBezTo>
                    <a:cubicBezTo>
                      <a:pt x="70240" y="48102"/>
                      <a:pt x="70692" y="46557"/>
                      <a:pt x="70759" y="44938"/>
                    </a:cubicBezTo>
                    <a:cubicBezTo>
                      <a:pt x="70781" y="44432"/>
                      <a:pt x="70692" y="43777"/>
                      <a:pt x="70896" y="43412"/>
                    </a:cubicBezTo>
                    <a:cubicBezTo>
                      <a:pt x="71326" y="42642"/>
                      <a:pt x="71100" y="41803"/>
                      <a:pt x="71014" y="41181"/>
                    </a:cubicBezTo>
                    <a:cubicBezTo>
                      <a:pt x="70868" y="40128"/>
                      <a:pt x="71033" y="39095"/>
                      <a:pt x="70923" y="38051"/>
                    </a:cubicBezTo>
                    <a:cubicBezTo>
                      <a:pt x="70686" y="35823"/>
                      <a:pt x="70285" y="33660"/>
                      <a:pt x="69574" y="31539"/>
                    </a:cubicBezTo>
                    <a:cubicBezTo>
                      <a:pt x="69008" y="29848"/>
                      <a:pt x="68303" y="28263"/>
                      <a:pt x="67394" y="26701"/>
                    </a:cubicBezTo>
                    <a:cubicBezTo>
                      <a:pt x="66480" y="25127"/>
                      <a:pt x="65375" y="23680"/>
                      <a:pt x="64478" y="22095"/>
                    </a:cubicBezTo>
                    <a:cubicBezTo>
                      <a:pt x="63624" y="20583"/>
                      <a:pt x="62468" y="19216"/>
                      <a:pt x="61298" y="17915"/>
                    </a:cubicBezTo>
                    <a:cubicBezTo>
                      <a:pt x="59554" y="15974"/>
                      <a:pt x="57577" y="14291"/>
                      <a:pt x="55265" y="13015"/>
                    </a:cubicBezTo>
                    <a:cubicBezTo>
                      <a:pt x="54589" y="12640"/>
                      <a:pt x="53848" y="12345"/>
                      <a:pt x="53259" y="11809"/>
                    </a:cubicBezTo>
                    <a:cubicBezTo>
                      <a:pt x="53039" y="11612"/>
                      <a:pt x="52935" y="11484"/>
                      <a:pt x="53156" y="11176"/>
                    </a:cubicBezTo>
                    <a:cubicBezTo>
                      <a:pt x="53811" y="10268"/>
                      <a:pt x="54562" y="9422"/>
                      <a:pt x="55189" y="8516"/>
                    </a:cubicBezTo>
                    <a:cubicBezTo>
                      <a:pt x="56040" y="7284"/>
                      <a:pt x="56978" y="6113"/>
                      <a:pt x="57793" y="4851"/>
                    </a:cubicBezTo>
                    <a:cubicBezTo>
                      <a:pt x="58447" y="3838"/>
                      <a:pt x="58419" y="3317"/>
                      <a:pt x="57323" y="2774"/>
                    </a:cubicBezTo>
                    <a:cubicBezTo>
                      <a:pt x="56325" y="2280"/>
                      <a:pt x="55309" y="1742"/>
                      <a:pt x="54239" y="1489"/>
                    </a:cubicBezTo>
                    <a:cubicBezTo>
                      <a:pt x="52423" y="1060"/>
                      <a:pt x="50665" y="429"/>
                      <a:pt x="48747" y="327"/>
                    </a:cubicBezTo>
                    <a:cubicBezTo>
                      <a:pt x="47030" y="237"/>
                      <a:pt x="45311" y="40"/>
                      <a:pt x="43584" y="4"/>
                    </a:cubicBezTo>
                    <a:cubicBezTo>
                      <a:pt x="43469" y="2"/>
                      <a:pt x="43353" y="0"/>
                      <a:pt x="4323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52" name="Google Shape;955;p33">
              <a:extLst>
                <a:ext uri="{FF2B5EF4-FFF2-40B4-BE49-F238E27FC236}">
                  <a16:creationId xmlns:a16="http://schemas.microsoft.com/office/drawing/2014/main" id="{27D13DF8-8B9C-86B9-20D9-DC93087978DD}"/>
                </a:ext>
              </a:extLst>
            </p:cNvPr>
            <p:cNvGrpSpPr/>
            <p:nvPr/>
          </p:nvGrpSpPr>
          <p:grpSpPr>
            <a:xfrm>
              <a:off x="3303729" y="2660792"/>
              <a:ext cx="502689" cy="564679"/>
              <a:chOff x="3303729" y="2660792"/>
              <a:chExt cx="502689" cy="564679"/>
            </a:xfrm>
          </p:grpSpPr>
          <p:sp>
            <p:nvSpPr>
              <p:cNvPr id="53" name="Google Shape;956;p33">
                <a:extLst>
                  <a:ext uri="{FF2B5EF4-FFF2-40B4-BE49-F238E27FC236}">
                    <a16:creationId xmlns:a16="http://schemas.microsoft.com/office/drawing/2014/main" id="{BCFD7F8A-B131-633E-AF9D-6BB0BC93B3B8}"/>
                  </a:ext>
                </a:extLst>
              </p:cNvPr>
              <p:cNvSpPr/>
              <p:nvPr/>
            </p:nvSpPr>
            <p:spPr>
              <a:xfrm>
                <a:off x="3333802" y="2748065"/>
                <a:ext cx="315871" cy="477405"/>
              </a:xfrm>
              <a:custGeom>
                <a:avLst/>
                <a:gdLst/>
                <a:ahLst/>
                <a:cxnLst/>
                <a:rect l="l" t="t" r="r" b="b"/>
                <a:pathLst>
                  <a:path w="25104" h="37942" extrusionOk="0">
                    <a:moveTo>
                      <a:pt x="12374" y="11363"/>
                    </a:moveTo>
                    <a:cubicBezTo>
                      <a:pt x="12484" y="11363"/>
                      <a:pt x="12593" y="11368"/>
                      <a:pt x="12702" y="11380"/>
                    </a:cubicBezTo>
                    <a:cubicBezTo>
                      <a:pt x="12807" y="11391"/>
                      <a:pt x="12914" y="11393"/>
                      <a:pt x="13021" y="11393"/>
                    </a:cubicBezTo>
                    <a:cubicBezTo>
                      <a:pt x="13095" y="11393"/>
                      <a:pt x="13170" y="11392"/>
                      <a:pt x="13244" y="11392"/>
                    </a:cubicBezTo>
                    <a:cubicBezTo>
                      <a:pt x="13602" y="11392"/>
                      <a:pt x="13963" y="11417"/>
                      <a:pt x="14287" y="11707"/>
                    </a:cubicBezTo>
                    <a:cubicBezTo>
                      <a:pt x="14737" y="12108"/>
                      <a:pt x="14539" y="12567"/>
                      <a:pt x="14458" y="12946"/>
                    </a:cubicBezTo>
                    <a:cubicBezTo>
                      <a:pt x="14003" y="15074"/>
                      <a:pt x="13581" y="17209"/>
                      <a:pt x="13522" y="19391"/>
                    </a:cubicBezTo>
                    <a:cubicBezTo>
                      <a:pt x="13478" y="21037"/>
                      <a:pt x="13250" y="22669"/>
                      <a:pt x="13463" y="24340"/>
                    </a:cubicBezTo>
                    <a:cubicBezTo>
                      <a:pt x="13548" y="25016"/>
                      <a:pt x="13771" y="25695"/>
                      <a:pt x="13758" y="26402"/>
                    </a:cubicBezTo>
                    <a:cubicBezTo>
                      <a:pt x="13752" y="26685"/>
                      <a:pt x="13782" y="26752"/>
                      <a:pt x="13494" y="26762"/>
                    </a:cubicBezTo>
                    <a:cubicBezTo>
                      <a:pt x="12881" y="26780"/>
                      <a:pt x="12268" y="26734"/>
                      <a:pt x="11654" y="26871"/>
                    </a:cubicBezTo>
                    <a:cubicBezTo>
                      <a:pt x="11610" y="26880"/>
                      <a:pt x="11547" y="26889"/>
                      <a:pt x="11477" y="26889"/>
                    </a:cubicBezTo>
                    <a:cubicBezTo>
                      <a:pt x="11318" y="26889"/>
                      <a:pt x="11121" y="26842"/>
                      <a:pt x="11033" y="26643"/>
                    </a:cubicBezTo>
                    <a:cubicBezTo>
                      <a:pt x="10921" y="26388"/>
                      <a:pt x="11010" y="26328"/>
                      <a:pt x="11160" y="26328"/>
                    </a:cubicBezTo>
                    <a:cubicBezTo>
                      <a:pt x="11210" y="26328"/>
                      <a:pt x="11267" y="26335"/>
                      <a:pt x="11325" y="26343"/>
                    </a:cubicBezTo>
                    <a:cubicBezTo>
                      <a:pt x="11322" y="26216"/>
                      <a:pt x="11350" y="26076"/>
                      <a:pt x="11310" y="25961"/>
                    </a:cubicBezTo>
                    <a:cubicBezTo>
                      <a:pt x="11193" y="25632"/>
                      <a:pt x="11277" y="25212"/>
                      <a:pt x="11216" y="24995"/>
                    </a:cubicBezTo>
                    <a:cubicBezTo>
                      <a:pt x="10826" y="23571"/>
                      <a:pt x="11434" y="22016"/>
                      <a:pt x="10723" y="20698"/>
                    </a:cubicBezTo>
                    <a:cubicBezTo>
                      <a:pt x="10275" y="19867"/>
                      <a:pt x="10754" y="19024"/>
                      <a:pt x="10408" y="18242"/>
                    </a:cubicBezTo>
                    <a:cubicBezTo>
                      <a:pt x="10103" y="17557"/>
                      <a:pt x="10319" y="16726"/>
                      <a:pt x="9680" y="15904"/>
                    </a:cubicBezTo>
                    <a:lnTo>
                      <a:pt x="9680" y="15904"/>
                    </a:lnTo>
                    <a:lnTo>
                      <a:pt x="10170" y="16176"/>
                    </a:lnTo>
                    <a:cubicBezTo>
                      <a:pt x="9787" y="15728"/>
                      <a:pt x="9628" y="15074"/>
                      <a:pt x="9540" y="14630"/>
                    </a:cubicBezTo>
                    <a:cubicBezTo>
                      <a:pt x="9373" y="13780"/>
                      <a:pt x="9032" y="12805"/>
                      <a:pt x="9454" y="11940"/>
                    </a:cubicBezTo>
                    <a:cubicBezTo>
                      <a:pt x="9626" y="11588"/>
                      <a:pt x="9946" y="11538"/>
                      <a:pt x="10287" y="11538"/>
                    </a:cubicBezTo>
                    <a:cubicBezTo>
                      <a:pt x="10423" y="11538"/>
                      <a:pt x="10563" y="11546"/>
                      <a:pt x="10698" y="11546"/>
                    </a:cubicBezTo>
                    <a:cubicBezTo>
                      <a:pt x="10794" y="11546"/>
                      <a:pt x="10888" y="11542"/>
                      <a:pt x="10977" y="11528"/>
                    </a:cubicBezTo>
                    <a:cubicBezTo>
                      <a:pt x="11438" y="11455"/>
                      <a:pt x="11911" y="11363"/>
                      <a:pt x="12374" y="11363"/>
                    </a:cubicBezTo>
                    <a:close/>
                    <a:moveTo>
                      <a:pt x="11873" y="1316"/>
                    </a:moveTo>
                    <a:cubicBezTo>
                      <a:pt x="13102" y="1316"/>
                      <a:pt x="14303" y="1559"/>
                      <a:pt x="15504" y="1959"/>
                    </a:cubicBezTo>
                    <a:cubicBezTo>
                      <a:pt x="17422" y="2598"/>
                      <a:pt x="19032" y="3745"/>
                      <a:pt x="20309" y="5343"/>
                    </a:cubicBezTo>
                    <a:cubicBezTo>
                      <a:pt x="20790" y="5943"/>
                      <a:pt x="21062" y="6683"/>
                      <a:pt x="21723" y="7181"/>
                    </a:cubicBezTo>
                    <a:cubicBezTo>
                      <a:pt x="21994" y="7385"/>
                      <a:pt x="22126" y="8057"/>
                      <a:pt x="22118" y="8343"/>
                    </a:cubicBezTo>
                    <a:cubicBezTo>
                      <a:pt x="22096" y="9087"/>
                      <a:pt x="22569" y="9591"/>
                      <a:pt x="22758" y="10207"/>
                    </a:cubicBezTo>
                    <a:cubicBezTo>
                      <a:pt x="23055" y="11179"/>
                      <a:pt x="23066" y="12198"/>
                      <a:pt x="23369" y="13136"/>
                    </a:cubicBezTo>
                    <a:cubicBezTo>
                      <a:pt x="23607" y="13875"/>
                      <a:pt x="23476" y="14633"/>
                      <a:pt x="23492" y="15312"/>
                    </a:cubicBezTo>
                    <a:cubicBezTo>
                      <a:pt x="23506" y="15991"/>
                      <a:pt x="23201" y="16896"/>
                      <a:pt x="22759" y="17573"/>
                    </a:cubicBezTo>
                    <a:cubicBezTo>
                      <a:pt x="22460" y="18029"/>
                      <a:pt x="22198" y="18505"/>
                      <a:pt x="21902" y="18959"/>
                    </a:cubicBezTo>
                    <a:cubicBezTo>
                      <a:pt x="21358" y="19796"/>
                      <a:pt x="20802" y="20626"/>
                      <a:pt x="20281" y="21477"/>
                    </a:cubicBezTo>
                    <a:cubicBezTo>
                      <a:pt x="19772" y="22305"/>
                      <a:pt x="19088" y="23073"/>
                      <a:pt x="18878" y="24022"/>
                    </a:cubicBezTo>
                    <a:cubicBezTo>
                      <a:pt x="18702" y="24809"/>
                      <a:pt x="18394" y="25509"/>
                      <a:pt x="18074" y="26227"/>
                    </a:cubicBezTo>
                    <a:cubicBezTo>
                      <a:pt x="17971" y="26457"/>
                      <a:pt x="17920" y="26494"/>
                      <a:pt x="17657" y="26517"/>
                    </a:cubicBezTo>
                    <a:cubicBezTo>
                      <a:pt x="17418" y="26539"/>
                      <a:pt x="17180" y="26546"/>
                      <a:pt x="16940" y="26546"/>
                    </a:cubicBezTo>
                    <a:cubicBezTo>
                      <a:pt x="16595" y="26546"/>
                      <a:pt x="16248" y="26532"/>
                      <a:pt x="15899" y="26532"/>
                    </a:cubicBezTo>
                    <a:cubicBezTo>
                      <a:pt x="15483" y="26532"/>
                      <a:pt x="15063" y="26551"/>
                      <a:pt x="14639" y="26634"/>
                    </a:cubicBezTo>
                    <a:cubicBezTo>
                      <a:pt x="15347" y="25931"/>
                      <a:pt x="14969" y="25072"/>
                      <a:pt x="14832" y="24452"/>
                    </a:cubicBezTo>
                    <a:cubicBezTo>
                      <a:pt x="14656" y="23649"/>
                      <a:pt x="14696" y="22884"/>
                      <a:pt x="14717" y="22112"/>
                    </a:cubicBezTo>
                    <a:cubicBezTo>
                      <a:pt x="14734" y="21438"/>
                      <a:pt x="14899" y="20695"/>
                      <a:pt x="14869" y="20093"/>
                    </a:cubicBezTo>
                    <a:cubicBezTo>
                      <a:pt x="14811" y="18881"/>
                      <a:pt x="15129" y="17742"/>
                      <a:pt x="15166" y="16563"/>
                    </a:cubicBezTo>
                    <a:cubicBezTo>
                      <a:pt x="15208" y="15202"/>
                      <a:pt x="15784" y="13906"/>
                      <a:pt x="15821" y="12531"/>
                    </a:cubicBezTo>
                    <a:cubicBezTo>
                      <a:pt x="16549" y="12119"/>
                      <a:pt x="15787" y="11269"/>
                      <a:pt x="16362" y="10754"/>
                    </a:cubicBezTo>
                    <a:cubicBezTo>
                      <a:pt x="16630" y="10515"/>
                      <a:pt x="16204" y="10392"/>
                      <a:pt x="16003" y="10355"/>
                    </a:cubicBezTo>
                    <a:cubicBezTo>
                      <a:pt x="15546" y="10271"/>
                      <a:pt x="15078" y="10172"/>
                      <a:pt x="14616" y="10172"/>
                    </a:cubicBezTo>
                    <a:cubicBezTo>
                      <a:pt x="14595" y="10172"/>
                      <a:pt x="14575" y="10172"/>
                      <a:pt x="14555" y="10173"/>
                    </a:cubicBezTo>
                    <a:cubicBezTo>
                      <a:pt x="13292" y="10196"/>
                      <a:pt x="12024" y="10117"/>
                      <a:pt x="10770" y="10390"/>
                    </a:cubicBezTo>
                    <a:cubicBezTo>
                      <a:pt x="10536" y="10442"/>
                      <a:pt x="10300" y="10456"/>
                      <a:pt x="10062" y="10456"/>
                    </a:cubicBezTo>
                    <a:cubicBezTo>
                      <a:pt x="9757" y="10456"/>
                      <a:pt x="9450" y="10432"/>
                      <a:pt x="9142" y="10432"/>
                    </a:cubicBezTo>
                    <a:cubicBezTo>
                      <a:pt x="8863" y="10432"/>
                      <a:pt x="8582" y="10452"/>
                      <a:pt x="8303" y="10526"/>
                    </a:cubicBezTo>
                    <a:cubicBezTo>
                      <a:pt x="7646" y="10702"/>
                      <a:pt x="7418" y="10979"/>
                      <a:pt x="7648" y="11633"/>
                    </a:cubicBezTo>
                    <a:cubicBezTo>
                      <a:pt x="8167" y="13105"/>
                      <a:pt x="8444" y="14633"/>
                      <a:pt x="8743" y="16162"/>
                    </a:cubicBezTo>
                    <a:cubicBezTo>
                      <a:pt x="9054" y="17755"/>
                      <a:pt x="9493" y="19324"/>
                      <a:pt x="9698" y="20938"/>
                    </a:cubicBezTo>
                    <a:cubicBezTo>
                      <a:pt x="9922" y="22708"/>
                      <a:pt x="10059" y="24491"/>
                      <a:pt x="10263" y="26265"/>
                    </a:cubicBezTo>
                    <a:cubicBezTo>
                      <a:pt x="10314" y="26701"/>
                      <a:pt x="10140" y="26891"/>
                      <a:pt x="9819" y="26891"/>
                    </a:cubicBezTo>
                    <a:cubicBezTo>
                      <a:pt x="9778" y="26891"/>
                      <a:pt x="9734" y="26888"/>
                      <a:pt x="9687" y="26882"/>
                    </a:cubicBezTo>
                    <a:cubicBezTo>
                      <a:pt x="9461" y="26851"/>
                      <a:pt x="9237" y="26840"/>
                      <a:pt x="9013" y="26840"/>
                    </a:cubicBezTo>
                    <a:cubicBezTo>
                      <a:pt x="8559" y="26840"/>
                      <a:pt x="8107" y="26887"/>
                      <a:pt x="7654" y="26916"/>
                    </a:cubicBezTo>
                    <a:cubicBezTo>
                      <a:pt x="7637" y="26917"/>
                      <a:pt x="7620" y="26917"/>
                      <a:pt x="7604" y="26917"/>
                    </a:cubicBezTo>
                    <a:cubicBezTo>
                      <a:pt x="7320" y="26917"/>
                      <a:pt x="7078" y="26756"/>
                      <a:pt x="7088" y="26475"/>
                    </a:cubicBezTo>
                    <a:cubicBezTo>
                      <a:pt x="7114" y="25772"/>
                      <a:pt x="6827" y="25158"/>
                      <a:pt x="6574" y="24551"/>
                    </a:cubicBezTo>
                    <a:cubicBezTo>
                      <a:pt x="6125" y="23475"/>
                      <a:pt x="5745" y="22344"/>
                      <a:pt x="4894" y="21484"/>
                    </a:cubicBezTo>
                    <a:cubicBezTo>
                      <a:pt x="4748" y="21334"/>
                      <a:pt x="4807" y="21200"/>
                      <a:pt x="4798" y="21025"/>
                    </a:cubicBezTo>
                    <a:cubicBezTo>
                      <a:pt x="4773" y="20528"/>
                      <a:pt x="4333" y="20199"/>
                      <a:pt x="4100" y="19789"/>
                    </a:cubicBezTo>
                    <a:cubicBezTo>
                      <a:pt x="3504" y="18741"/>
                      <a:pt x="3011" y="17626"/>
                      <a:pt x="2545" y="16518"/>
                    </a:cubicBezTo>
                    <a:cubicBezTo>
                      <a:pt x="2223" y="15748"/>
                      <a:pt x="2057" y="14850"/>
                      <a:pt x="1807" y="14046"/>
                    </a:cubicBezTo>
                    <a:cubicBezTo>
                      <a:pt x="1430" y="12831"/>
                      <a:pt x="1273" y="11672"/>
                      <a:pt x="1407" y="10437"/>
                    </a:cubicBezTo>
                    <a:cubicBezTo>
                      <a:pt x="1693" y="7791"/>
                      <a:pt x="2822" y="5517"/>
                      <a:pt x="4849" y="3855"/>
                    </a:cubicBezTo>
                    <a:cubicBezTo>
                      <a:pt x="6100" y="2829"/>
                      <a:pt x="7629" y="2180"/>
                      <a:pt x="9258" y="1698"/>
                    </a:cubicBezTo>
                    <a:cubicBezTo>
                      <a:pt x="10149" y="1434"/>
                      <a:pt x="11018" y="1316"/>
                      <a:pt x="11873" y="1316"/>
                    </a:cubicBezTo>
                    <a:close/>
                    <a:moveTo>
                      <a:pt x="17809" y="27426"/>
                    </a:moveTo>
                    <a:cubicBezTo>
                      <a:pt x="17916" y="27426"/>
                      <a:pt x="17996" y="27527"/>
                      <a:pt x="17968" y="27670"/>
                    </a:cubicBezTo>
                    <a:cubicBezTo>
                      <a:pt x="17954" y="27742"/>
                      <a:pt x="17839" y="27820"/>
                      <a:pt x="17854" y="27869"/>
                    </a:cubicBezTo>
                    <a:cubicBezTo>
                      <a:pt x="17969" y="28250"/>
                      <a:pt x="18022" y="28843"/>
                      <a:pt x="17815" y="28954"/>
                    </a:cubicBezTo>
                    <a:cubicBezTo>
                      <a:pt x="17677" y="29028"/>
                      <a:pt x="17510" y="29050"/>
                      <a:pt x="17332" y="29050"/>
                    </a:cubicBezTo>
                    <a:cubicBezTo>
                      <a:pt x="17073" y="29050"/>
                      <a:pt x="16789" y="29003"/>
                      <a:pt x="16530" y="29003"/>
                    </a:cubicBezTo>
                    <a:cubicBezTo>
                      <a:pt x="16426" y="28997"/>
                      <a:pt x="16322" y="28994"/>
                      <a:pt x="16218" y="28994"/>
                    </a:cubicBezTo>
                    <a:cubicBezTo>
                      <a:pt x="15253" y="28994"/>
                      <a:pt x="14304" y="29240"/>
                      <a:pt x="13340" y="29240"/>
                    </a:cubicBezTo>
                    <a:cubicBezTo>
                      <a:pt x="13206" y="29240"/>
                      <a:pt x="13073" y="29235"/>
                      <a:pt x="12939" y="29224"/>
                    </a:cubicBezTo>
                    <a:cubicBezTo>
                      <a:pt x="11272" y="29094"/>
                      <a:pt x="9605" y="28989"/>
                      <a:pt x="7937" y="28873"/>
                    </a:cubicBezTo>
                    <a:cubicBezTo>
                      <a:pt x="7904" y="28870"/>
                      <a:pt x="7868" y="28870"/>
                      <a:pt x="7833" y="28870"/>
                    </a:cubicBezTo>
                    <a:cubicBezTo>
                      <a:pt x="7814" y="28870"/>
                      <a:pt x="7795" y="28870"/>
                      <a:pt x="7776" y="28870"/>
                    </a:cubicBezTo>
                    <a:cubicBezTo>
                      <a:pt x="7561" y="28870"/>
                      <a:pt x="7350" y="28856"/>
                      <a:pt x="7390" y="28513"/>
                    </a:cubicBezTo>
                    <a:cubicBezTo>
                      <a:pt x="7429" y="28187"/>
                      <a:pt x="7593" y="27961"/>
                      <a:pt x="7956" y="27841"/>
                    </a:cubicBezTo>
                    <a:cubicBezTo>
                      <a:pt x="8175" y="27770"/>
                      <a:pt x="8394" y="27747"/>
                      <a:pt x="8611" y="27747"/>
                    </a:cubicBezTo>
                    <a:cubicBezTo>
                      <a:pt x="8951" y="27747"/>
                      <a:pt x="9289" y="27803"/>
                      <a:pt x="9622" y="27813"/>
                    </a:cubicBezTo>
                    <a:cubicBezTo>
                      <a:pt x="10381" y="27837"/>
                      <a:pt x="11140" y="27859"/>
                      <a:pt x="11898" y="27859"/>
                    </a:cubicBezTo>
                    <a:cubicBezTo>
                      <a:pt x="13007" y="27859"/>
                      <a:pt x="14114" y="27812"/>
                      <a:pt x="15214" y="27655"/>
                    </a:cubicBezTo>
                    <a:cubicBezTo>
                      <a:pt x="15454" y="27620"/>
                      <a:pt x="15696" y="27613"/>
                      <a:pt x="15938" y="27613"/>
                    </a:cubicBezTo>
                    <a:cubicBezTo>
                      <a:pt x="16115" y="27613"/>
                      <a:pt x="16292" y="27617"/>
                      <a:pt x="16469" y="27617"/>
                    </a:cubicBezTo>
                    <a:cubicBezTo>
                      <a:pt x="16898" y="27617"/>
                      <a:pt x="17326" y="27594"/>
                      <a:pt x="17742" y="27438"/>
                    </a:cubicBezTo>
                    <a:cubicBezTo>
                      <a:pt x="17765" y="27430"/>
                      <a:pt x="17787" y="27426"/>
                      <a:pt x="17809" y="27426"/>
                    </a:cubicBezTo>
                    <a:close/>
                    <a:moveTo>
                      <a:pt x="17336" y="29586"/>
                    </a:moveTo>
                    <a:cubicBezTo>
                      <a:pt x="17613" y="29586"/>
                      <a:pt x="17601" y="29747"/>
                      <a:pt x="17587" y="30360"/>
                    </a:cubicBezTo>
                    <a:cubicBezTo>
                      <a:pt x="17584" y="30536"/>
                      <a:pt x="17601" y="30724"/>
                      <a:pt x="17658" y="30887"/>
                    </a:cubicBezTo>
                    <a:cubicBezTo>
                      <a:pt x="17782" y="31233"/>
                      <a:pt x="17667" y="31318"/>
                      <a:pt x="17365" y="31318"/>
                    </a:cubicBezTo>
                    <a:cubicBezTo>
                      <a:pt x="17345" y="31318"/>
                      <a:pt x="17325" y="31317"/>
                      <a:pt x="17304" y="31317"/>
                    </a:cubicBezTo>
                    <a:cubicBezTo>
                      <a:pt x="17223" y="31314"/>
                      <a:pt x="17142" y="31313"/>
                      <a:pt x="17061" y="31313"/>
                    </a:cubicBezTo>
                    <a:cubicBezTo>
                      <a:pt x="16015" y="31313"/>
                      <a:pt x="14967" y="31513"/>
                      <a:pt x="13938" y="31513"/>
                    </a:cubicBezTo>
                    <a:cubicBezTo>
                      <a:pt x="13847" y="31513"/>
                      <a:pt x="13756" y="31511"/>
                      <a:pt x="13665" y="31508"/>
                    </a:cubicBezTo>
                    <a:cubicBezTo>
                      <a:pt x="13506" y="31502"/>
                      <a:pt x="13347" y="31499"/>
                      <a:pt x="13188" y="31499"/>
                    </a:cubicBezTo>
                    <a:cubicBezTo>
                      <a:pt x="12035" y="31499"/>
                      <a:pt x="10890" y="31640"/>
                      <a:pt x="9742" y="31640"/>
                    </a:cubicBezTo>
                    <a:cubicBezTo>
                      <a:pt x="9429" y="31640"/>
                      <a:pt x="9115" y="31630"/>
                      <a:pt x="8801" y="31603"/>
                    </a:cubicBezTo>
                    <a:cubicBezTo>
                      <a:pt x="8130" y="31545"/>
                      <a:pt x="7712" y="31166"/>
                      <a:pt x="7709" y="30615"/>
                    </a:cubicBezTo>
                    <a:cubicBezTo>
                      <a:pt x="7591" y="29970"/>
                      <a:pt x="7874" y="29710"/>
                      <a:pt x="8381" y="29710"/>
                    </a:cubicBezTo>
                    <a:cubicBezTo>
                      <a:pt x="8437" y="29710"/>
                      <a:pt x="8495" y="29713"/>
                      <a:pt x="8556" y="29719"/>
                    </a:cubicBezTo>
                    <a:cubicBezTo>
                      <a:pt x="9918" y="29854"/>
                      <a:pt x="11286" y="29926"/>
                      <a:pt x="12640" y="30052"/>
                    </a:cubicBezTo>
                    <a:cubicBezTo>
                      <a:pt x="12867" y="30073"/>
                      <a:pt x="13092" y="30082"/>
                      <a:pt x="13314" y="30082"/>
                    </a:cubicBezTo>
                    <a:cubicBezTo>
                      <a:pt x="14480" y="30082"/>
                      <a:pt x="15582" y="29825"/>
                      <a:pt x="16712" y="29664"/>
                    </a:cubicBezTo>
                    <a:cubicBezTo>
                      <a:pt x="17006" y="29623"/>
                      <a:pt x="17204" y="29586"/>
                      <a:pt x="17336" y="29586"/>
                    </a:cubicBezTo>
                    <a:close/>
                    <a:moveTo>
                      <a:pt x="17494" y="31925"/>
                    </a:moveTo>
                    <a:cubicBezTo>
                      <a:pt x="17779" y="31925"/>
                      <a:pt x="17592" y="32390"/>
                      <a:pt x="17588" y="32752"/>
                    </a:cubicBezTo>
                    <a:lnTo>
                      <a:pt x="17587" y="32752"/>
                    </a:lnTo>
                    <a:cubicBezTo>
                      <a:pt x="17682" y="33109"/>
                      <a:pt x="17716" y="33659"/>
                      <a:pt x="17419" y="33904"/>
                    </a:cubicBezTo>
                    <a:cubicBezTo>
                      <a:pt x="17350" y="33960"/>
                      <a:pt x="17254" y="33979"/>
                      <a:pt x="17143" y="33979"/>
                    </a:cubicBezTo>
                    <a:cubicBezTo>
                      <a:pt x="16909" y="33979"/>
                      <a:pt x="16606" y="33894"/>
                      <a:pt x="16347" y="33894"/>
                    </a:cubicBezTo>
                    <a:cubicBezTo>
                      <a:pt x="16314" y="33894"/>
                      <a:pt x="16282" y="33896"/>
                      <a:pt x="16250" y="33899"/>
                    </a:cubicBezTo>
                    <a:cubicBezTo>
                      <a:pt x="15691" y="33955"/>
                      <a:pt x="15133" y="33978"/>
                      <a:pt x="14577" y="33978"/>
                    </a:cubicBezTo>
                    <a:cubicBezTo>
                      <a:pt x="12615" y="33978"/>
                      <a:pt x="10671" y="33687"/>
                      <a:pt x="8721" y="33505"/>
                    </a:cubicBezTo>
                    <a:cubicBezTo>
                      <a:pt x="8460" y="33480"/>
                      <a:pt x="8118" y="33555"/>
                      <a:pt x="8147" y="33057"/>
                    </a:cubicBezTo>
                    <a:cubicBezTo>
                      <a:pt x="8171" y="32663"/>
                      <a:pt x="8361" y="32614"/>
                      <a:pt x="8605" y="32614"/>
                    </a:cubicBezTo>
                    <a:cubicBezTo>
                      <a:pt x="8664" y="32614"/>
                      <a:pt x="8727" y="32617"/>
                      <a:pt x="8791" y="32619"/>
                    </a:cubicBezTo>
                    <a:cubicBezTo>
                      <a:pt x="9918" y="32647"/>
                      <a:pt x="11047" y="32692"/>
                      <a:pt x="12174" y="32692"/>
                    </a:cubicBezTo>
                    <a:cubicBezTo>
                      <a:pt x="12354" y="32692"/>
                      <a:pt x="12533" y="32691"/>
                      <a:pt x="12713" y="32689"/>
                    </a:cubicBezTo>
                    <a:cubicBezTo>
                      <a:pt x="13889" y="32671"/>
                      <a:pt x="15062" y="32566"/>
                      <a:pt x="16236" y="32502"/>
                    </a:cubicBezTo>
                    <a:cubicBezTo>
                      <a:pt x="16538" y="32486"/>
                      <a:pt x="16761" y="32251"/>
                      <a:pt x="16986" y="32124"/>
                    </a:cubicBezTo>
                    <a:cubicBezTo>
                      <a:pt x="17233" y="31983"/>
                      <a:pt x="17393" y="31925"/>
                      <a:pt x="17494" y="31925"/>
                    </a:cubicBezTo>
                    <a:close/>
                    <a:moveTo>
                      <a:pt x="11410" y="34923"/>
                    </a:moveTo>
                    <a:cubicBezTo>
                      <a:pt x="11492" y="34923"/>
                      <a:pt x="11570" y="35105"/>
                      <a:pt x="11654" y="35109"/>
                    </a:cubicBezTo>
                    <a:cubicBezTo>
                      <a:pt x="12411" y="35151"/>
                      <a:pt x="13161" y="35376"/>
                      <a:pt x="13927" y="35376"/>
                    </a:cubicBezTo>
                    <a:cubicBezTo>
                      <a:pt x="14242" y="35376"/>
                      <a:pt x="14559" y="35338"/>
                      <a:pt x="14881" y="35234"/>
                    </a:cubicBezTo>
                    <a:lnTo>
                      <a:pt x="14881" y="35234"/>
                    </a:lnTo>
                    <a:cubicBezTo>
                      <a:pt x="14541" y="35472"/>
                      <a:pt x="14500" y="35896"/>
                      <a:pt x="14119" y="36120"/>
                    </a:cubicBezTo>
                    <a:cubicBezTo>
                      <a:pt x="13703" y="36366"/>
                      <a:pt x="13276" y="36490"/>
                      <a:pt x="12864" y="36490"/>
                    </a:cubicBezTo>
                    <a:cubicBezTo>
                      <a:pt x="12260" y="36490"/>
                      <a:pt x="11686" y="36225"/>
                      <a:pt x="11221" y="35694"/>
                    </a:cubicBezTo>
                    <a:cubicBezTo>
                      <a:pt x="10941" y="35374"/>
                      <a:pt x="11230" y="35266"/>
                      <a:pt x="11293" y="35083"/>
                    </a:cubicBezTo>
                    <a:cubicBezTo>
                      <a:pt x="11333" y="34963"/>
                      <a:pt x="11372" y="34923"/>
                      <a:pt x="11410" y="34923"/>
                    </a:cubicBezTo>
                    <a:close/>
                    <a:moveTo>
                      <a:pt x="11219" y="60"/>
                    </a:moveTo>
                    <a:cubicBezTo>
                      <a:pt x="10143" y="60"/>
                      <a:pt x="9112" y="387"/>
                      <a:pt x="8144" y="743"/>
                    </a:cubicBezTo>
                    <a:cubicBezTo>
                      <a:pt x="6865" y="1212"/>
                      <a:pt x="5635" y="1799"/>
                      <a:pt x="4496" y="2681"/>
                    </a:cubicBezTo>
                    <a:cubicBezTo>
                      <a:pt x="3186" y="3695"/>
                      <a:pt x="2136" y="4809"/>
                      <a:pt x="1572" y="6313"/>
                    </a:cubicBezTo>
                    <a:cubicBezTo>
                      <a:pt x="1366" y="6861"/>
                      <a:pt x="943" y="7234"/>
                      <a:pt x="777" y="7822"/>
                    </a:cubicBezTo>
                    <a:cubicBezTo>
                      <a:pt x="540" y="8653"/>
                      <a:pt x="585" y="9502"/>
                      <a:pt x="371" y="10319"/>
                    </a:cubicBezTo>
                    <a:cubicBezTo>
                      <a:pt x="324" y="10495"/>
                      <a:pt x="41" y="10551"/>
                      <a:pt x="126" y="10786"/>
                    </a:cubicBezTo>
                    <a:cubicBezTo>
                      <a:pt x="343" y="11385"/>
                      <a:pt x="288" y="12043"/>
                      <a:pt x="480" y="12626"/>
                    </a:cubicBezTo>
                    <a:cubicBezTo>
                      <a:pt x="646" y="13139"/>
                      <a:pt x="0" y="13715"/>
                      <a:pt x="652" y="14135"/>
                    </a:cubicBezTo>
                    <a:cubicBezTo>
                      <a:pt x="307" y="15409"/>
                      <a:pt x="1831" y="16246"/>
                      <a:pt x="1446" y="17529"/>
                    </a:cubicBezTo>
                    <a:cubicBezTo>
                      <a:pt x="2152" y="17864"/>
                      <a:pt x="2082" y="18683"/>
                      <a:pt x="2332" y="19229"/>
                    </a:cubicBezTo>
                    <a:cubicBezTo>
                      <a:pt x="3090" y="20885"/>
                      <a:pt x="4204" y="22317"/>
                      <a:pt x="5056" y="23907"/>
                    </a:cubicBezTo>
                    <a:cubicBezTo>
                      <a:pt x="5775" y="25245"/>
                      <a:pt x="5641" y="26684"/>
                      <a:pt x="6098" y="28033"/>
                    </a:cubicBezTo>
                    <a:cubicBezTo>
                      <a:pt x="6360" y="28806"/>
                      <a:pt x="6480" y="29730"/>
                      <a:pt x="6436" y="30592"/>
                    </a:cubicBezTo>
                    <a:cubicBezTo>
                      <a:pt x="6392" y="31435"/>
                      <a:pt x="6859" y="32174"/>
                      <a:pt x="6704" y="33064"/>
                    </a:cubicBezTo>
                    <a:cubicBezTo>
                      <a:pt x="6529" y="34065"/>
                      <a:pt x="7463" y="34880"/>
                      <a:pt x="8343" y="34891"/>
                    </a:cubicBezTo>
                    <a:cubicBezTo>
                      <a:pt x="8345" y="34891"/>
                      <a:pt x="8346" y="34891"/>
                      <a:pt x="8348" y="34891"/>
                    </a:cubicBezTo>
                    <a:cubicBezTo>
                      <a:pt x="8591" y="34891"/>
                      <a:pt x="8915" y="34721"/>
                      <a:pt x="9185" y="34721"/>
                    </a:cubicBezTo>
                    <a:cubicBezTo>
                      <a:pt x="9460" y="34721"/>
                      <a:pt x="9679" y="34897"/>
                      <a:pt x="9701" y="35605"/>
                    </a:cubicBezTo>
                    <a:cubicBezTo>
                      <a:pt x="9734" y="36682"/>
                      <a:pt x="11630" y="37743"/>
                      <a:pt x="12732" y="37906"/>
                    </a:cubicBezTo>
                    <a:cubicBezTo>
                      <a:pt x="12892" y="37930"/>
                      <a:pt x="13045" y="37941"/>
                      <a:pt x="13191" y="37941"/>
                    </a:cubicBezTo>
                    <a:cubicBezTo>
                      <a:pt x="14529" y="37941"/>
                      <a:pt x="15282" y="36995"/>
                      <a:pt x="15961" y="36018"/>
                    </a:cubicBezTo>
                    <a:cubicBezTo>
                      <a:pt x="16261" y="35585"/>
                      <a:pt x="16493" y="35370"/>
                      <a:pt x="16986" y="35280"/>
                    </a:cubicBezTo>
                    <a:cubicBezTo>
                      <a:pt x="18301" y="35039"/>
                      <a:pt x="18753" y="34684"/>
                      <a:pt x="18845" y="33518"/>
                    </a:cubicBezTo>
                    <a:cubicBezTo>
                      <a:pt x="18897" y="32881"/>
                      <a:pt x="18864" y="32213"/>
                      <a:pt x="18886" y="31562"/>
                    </a:cubicBezTo>
                    <a:cubicBezTo>
                      <a:pt x="18926" y="30452"/>
                      <a:pt x="19136" y="29325"/>
                      <a:pt x="19133" y="28241"/>
                    </a:cubicBezTo>
                    <a:cubicBezTo>
                      <a:pt x="19131" y="27316"/>
                      <a:pt x="19533" y="26497"/>
                      <a:pt x="19466" y="25569"/>
                    </a:cubicBezTo>
                    <a:cubicBezTo>
                      <a:pt x="19404" y="24732"/>
                      <a:pt x="20231" y="24206"/>
                      <a:pt x="20639" y="23528"/>
                    </a:cubicBezTo>
                    <a:cubicBezTo>
                      <a:pt x="21681" y="21787"/>
                      <a:pt x="22957" y="20202"/>
                      <a:pt x="23837" y="18346"/>
                    </a:cubicBezTo>
                    <a:cubicBezTo>
                      <a:pt x="24589" y="16761"/>
                      <a:pt x="25103" y="15194"/>
                      <a:pt x="24883" y="13438"/>
                    </a:cubicBezTo>
                    <a:cubicBezTo>
                      <a:pt x="24828" y="13009"/>
                      <a:pt x="24579" y="12531"/>
                      <a:pt x="24699" y="12169"/>
                    </a:cubicBezTo>
                    <a:cubicBezTo>
                      <a:pt x="24956" y="11389"/>
                      <a:pt x="24528" y="10753"/>
                      <a:pt x="24282" y="10168"/>
                    </a:cubicBezTo>
                    <a:cubicBezTo>
                      <a:pt x="24183" y="9930"/>
                      <a:pt x="24407" y="9286"/>
                      <a:pt x="23806" y="9258"/>
                    </a:cubicBezTo>
                    <a:cubicBezTo>
                      <a:pt x="24022" y="8359"/>
                      <a:pt x="23391" y="7723"/>
                      <a:pt x="23128" y="6967"/>
                    </a:cubicBezTo>
                    <a:cubicBezTo>
                      <a:pt x="22992" y="6576"/>
                      <a:pt x="22772" y="6251"/>
                      <a:pt x="22579" y="5909"/>
                    </a:cubicBezTo>
                    <a:cubicBezTo>
                      <a:pt x="21997" y="4876"/>
                      <a:pt x="21193" y="3970"/>
                      <a:pt x="20286" y="3270"/>
                    </a:cubicBezTo>
                    <a:cubicBezTo>
                      <a:pt x="19589" y="2731"/>
                      <a:pt x="18831" y="2191"/>
                      <a:pt x="18055" y="1715"/>
                    </a:cubicBezTo>
                    <a:cubicBezTo>
                      <a:pt x="17112" y="1136"/>
                      <a:pt x="16118" y="803"/>
                      <a:pt x="15126" y="431"/>
                    </a:cubicBezTo>
                    <a:cubicBezTo>
                      <a:pt x="13979" y="1"/>
                      <a:pt x="12736" y="251"/>
                      <a:pt x="11548" y="71"/>
                    </a:cubicBezTo>
                    <a:cubicBezTo>
                      <a:pt x="11438" y="64"/>
                      <a:pt x="11328" y="60"/>
                      <a:pt x="11219" y="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4" name="Google Shape;957;p33">
                <a:extLst>
                  <a:ext uri="{FF2B5EF4-FFF2-40B4-BE49-F238E27FC236}">
                    <a16:creationId xmlns:a16="http://schemas.microsoft.com/office/drawing/2014/main" id="{29A732EC-45BF-C59E-8FD2-57F7F4885FE2}"/>
                  </a:ext>
                </a:extLst>
              </p:cNvPr>
              <p:cNvSpPr/>
              <p:nvPr/>
            </p:nvSpPr>
            <p:spPr>
              <a:xfrm>
                <a:off x="3661643" y="2996585"/>
                <a:ext cx="100975" cy="88040"/>
              </a:xfrm>
              <a:custGeom>
                <a:avLst/>
                <a:gdLst/>
                <a:ahLst/>
                <a:cxnLst/>
                <a:rect l="l" t="t" r="r" b="b"/>
                <a:pathLst>
                  <a:path w="8025" h="6997" extrusionOk="0">
                    <a:moveTo>
                      <a:pt x="616" y="1"/>
                    </a:moveTo>
                    <a:cubicBezTo>
                      <a:pt x="1" y="1"/>
                      <a:pt x="154" y="1119"/>
                      <a:pt x="515" y="1583"/>
                    </a:cubicBezTo>
                    <a:cubicBezTo>
                      <a:pt x="792" y="1939"/>
                      <a:pt x="928" y="2226"/>
                      <a:pt x="1155" y="2590"/>
                    </a:cubicBezTo>
                    <a:cubicBezTo>
                      <a:pt x="1617" y="3335"/>
                      <a:pt x="2692" y="3719"/>
                      <a:pt x="3362" y="4332"/>
                    </a:cubicBezTo>
                    <a:cubicBezTo>
                      <a:pt x="4106" y="5009"/>
                      <a:pt x="4958" y="6082"/>
                      <a:pt x="5884" y="6480"/>
                    </a:cubicBezTo>
                    <a:cubicBezTo>
                      <a:pt x="6225" y="6627"/>
                      <a:pt x="7059" y="6996"/>
                      <a:pt x="7573" y="6996"/>
                    </a:cubicBezTo>
                    <a:cubicBezTo>
                      <a:pt x="7833" y="6996"/>
                      <a:pt x="8010" y="6902"/>
                      <a:pt x="8003" y="6639"/>
                    </a:cubicBezTo>
                    <a:cubicBezTo>
                      <a:pt x="8024" y="6471"/>
                      <a:pt x="7866" y="6273"/>
                      <a:pt x="7737" y="6079"/>
                    </a:cubicBezTo>
                    <a:cubicBezTo>
                      <a:pt x="7113" y="5147"/>
                      <a:pt x="6217" y="4486"/>
                      <a:pt x="5330" y="3848"/>
                    </a:cubicBezTo>
                    <a:cubicBezTo>
                      <a:pt x="4989" y="3604"/>
                      <a:pt x="4988" y="3072"/>
                      <a:pt x="4481" y="3021"/>
                    </a:cubicBezTo>
                    <a:cubicBezTo>
                      <a:pt x="3924" y="2965"/>
                      <a:pt x="3684" y="2431"/>
                      <a:pt x="3292" y="2132"/>
                    </a:cubicBezTo>
                    <a:cubicBezTo>
                      <a:pt x="2587" y="1596"/>
                      <a:pt x="1660" y="311"/>
                      <a:pt x="836" y="40"/>
                    </a:cubicBezTo>
                    <a:cubicBezTo>
                      <a:pt x="754" y="13"/>
                      <a:pt x="680" y="1"/>
                      <a:pt x="6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5" name="Google Shape;958;p33">
                <a:extLst>
                  <a:ext uri="{FF2B5EF4-FFF2-40B4-BE49-F238E27FC236}">
                    <a16:creationId xmlns:a16="http://schemas.microsoft.com/office/drawing/2014/main" id="{5CB2FAC0-495D-8601-71C4-AD5EFFF8F595}"/>
                  </a:ext>
                </a:extLst>
              </p:cNvPr>
              <p:cNvSpPr/>
              <p:nvPr/>
            </p:nvSpPr>
            <p:spPr>
              <a:xfrm>
                <a:off x="3681775" y="2965707"/>
                <a:ext cx="124642" cy="47310"/>
              </a:xfrm>
              <a:custGeom>
                <a:avLst/>
                <a:gdLst/>
                <a:ahLst/>
                <a:cxnLst/>
                <a:rect l="l" t="t" r="r" b="b"/>
                <a:pathLst>
                  <a:path w="9906" h="3760" extrusionOk="0">
                    <a:moveTo>
                      <a:pt x="1238" y="1"/>
                    </a:moveTo>
                    <a:cubicBezTo>
                      <a:pt x="874" y="1"/>
                      <a:pt x="0" y="452"/>
                      <a:pt x="74" y="643"/>
                    </a:cubicBezTo>
                    <a:cubicBezTo>
                      <a:pt x="233" y="1052"/>
                      <a:pt x="589" y="1366"/>
                      <a:pt x="1000" y="1511"/>
                    </a:cubicBezTo>
                    <a:cubicBezTo>
                      <a:pt x="2577" y="2072"/>
                      <a:pt x="4121" y="2738"/>
                      <a:pt x="5774" y="3081"/>
                    </a:cubicBezTo>
                    <a:cubicBezTo>
                      <a:pt x="6801" y="3293"/>
                      <a:pt x="7777" y="3759"/>
                      <a:pt x="8849" y="3759"/>
                    </a:cubicBezTo>
                    <a:cubicBezTo>
                      <a:pt x="8980" y="3759"/>
                      <a:pt x="9112" y="3752"/>
                      <a:pt x="9246" y="3737"/>
                    </a:cubicBezTo>
                    <a:cubicBezTo>
                      <a:pt x="9264" y="3738"/>
                      <a:pt x="9281" y="3739"/>
                      <a:pt x="9298" y="3739"/>
                    </a:cubicBezTo>
                    <a:cubicBezTo>
                      <a:pt x="9537" y="3739"/>
                      <a:pt x="9740" y="3627"/>
                      <a:pt x="9906" y="3438"/>
                    </a:cubicBezTo>
                    <a:cubicBezTo>
                      <a:pt x="9682" y="3333"/>
                      <a:pt x="9716" y="2883"/>
                      <a:pt x="9406" y="2883"/>
                    </a:cubicBezTo>
                    <a:cubicBezTo>
                      <a:pt x="9351" y="2883"/>
                      <a:pt x="9284" y="2898"/>
                      <a:pt x="9203" y="2931"/>
                    </a:cubicBezTo>
                    <a:cubicBezTo>
                      <a:pt x="9146" y="2954"/>
                      <a:pt x="9094" y="2965"/>
                      <a:pt x="9045" y="2965"/>
                    </a:cubicBezTo>
                    <a:cubicBezTo>
                      <a:pt x="8806" y="2965"/>
                      <a:pt x="8644" y="2726"/>
                      <a:pt x="8451" y="2611"/>
                    </a:cubicBezTo>
                    <a:cubicBezTo>
                      <a:pt x="7697" y="2167"/>
                      <a:pt x="6880" y="1574"/>
                      <a:pt x="6081" y="1574"/>
                    </a:cubicBezTo>
                    <a:cubicBezTo>
                      <a:pt x="6051" y="1574"/>
                      <a:pt x="6022" y="1575"/>
                      <a:pt x="5992" y="1576"/>
                    </a:cubicBezTo>
                    <a:cubicBezTo>
                      <a:pt x="5956" y="1578"/>
                      <a:pt x="5920" y="1579"/>
                      <a:pt x="5885" y="1579"/>
                    </a:cubicBezTo>
                    <a:cubicBezTo>
                      <a:pt x="4991" y="1579"/>
                      <a:pt x="4354" y="960"/>
                      <a:pt x="3468" y="960"/>
                    </a:cubicBezTo>
                    <a:cubicBezTo>
                      <a:pt x="3438" y="960"/>
                      <a:pt x="3408" y="960"/>
                      <a:pt x="3377" y="962"/>
                    </a:cubicBezTo>
                    <a:cubicBezTo>
                      <a:pt x="3361" y="963"/>
                      <a:pt x="3344" y="963"/>
                      <a:pt x="3328" y="963"/>
                    </a:cubicBezTo>
                    <a:cubicBezTo>
                      <a:pt x="2682" y="963"/>
                      <a:pt x="2005" y="344"/>
                      <a:pt x="1341" y="19"/>
                    </a:cubicBezTo>
                    <a:cubicBezTo>
                      <a:pt x="1315" y="6"/>
                      <a:pt x="1280" y="1"/>
                      <a:pt x="123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6" name="Google Shape;959;p33">
                <a:extLst>
                  <a:ext uri="{FF2B5EF4-FFF2-40B4-BE49-F238E27FC236}">
                    <a16:creationId xmlns:a16="http://schemas.microsoft.com/office/drawing/2014/main" id="{EFE439AC-BBCE-972D-108F-D6788423C9A3}"/>
                  </a:ext>
                </a:extLst>
              </p:cNvPr>
              <p:cNvSpPr/>
              <p:nvPr/>
            </p:nvSpPr>
            <p:spPr>
              <a:xfrm>
                <a:off x="3637396" y="3039807"/>
                <a:ext cx="64058" cy="93765"/>
              </a:xfrm>
              <a:custGeom>
                <a:avLst/>
                <a:gdLst/>
                <a:ahLst/>
                <a:cxnLst/>
                <a:rect l="l" t="t" r="r" b="b"/>
                <a:pathLst>
                  <a:path w="5091" h="7452" extrusionOk="0">
                    <a:moveTo>
                      <a:pt x="991" y="1"/>
                    </a:moveTo>
                    <a:cubicBezTo>
                      <a:pt x="521" y="1"/>
                      <a:pt x="1" y="536"/>
                      <a:pt x="195" y="804"/>
                    </a:cubicBezTo>
                    <a:cubicBezTo>
                      <a:pt x="711" y="1515"/>
                      <a:pt x="909" y="2384"/>
                      <a:pt x="1406" y="3098"/>
                    </a:cubicBezTo>
                    <a:cubicBezTo>
                      <a:pt x="1714" y="3540"/>
                      <a:pt x="2148" y="4053"/>
                      <a:pt x="2189" y="4478"/>
                    </a:cubicBezTo>
                    <a:cubicBezTo>
                      <a:pt x="2271" y="5318"/>
                      <a:pt x="3408" y="5391"/>
                      <a:pt x="3267" y="6259"/>
                    </a:cubicBezTo>
                    <a:cubicBezTo>
                      <a:pt x="3269" y="6259"/>
                      <a:pt x="3271" y="6259"/>
                      <a:pt x="3273" y="6259"/>
                    </a:cubicBezTo>
                    <a:cubicBezTo>
                      <a:pt x="3922" y="6259"/>
                      <a:pt x="4015" y="6952"/>
                      <a:pt x="4455" y="7217"/>
                    </a:cubicBezTo>
                    <a:cubicBezTo>
                      <a:pt x="4558" y="7278"/>
                      <a:pt x="4622" y="7452"/>
                      <a:pt x="4737" y="7452"/>
                    </a:cubicBezTo>
                    <a:cubicBezTo>
                      <a:pt x="4778" y="7452"/>
                      <a:pt x="4826" y="7430"/>
                      <a:pt x="4883" y="7373"/>
                    </a:cubicBezTo>
                    <a:cubicBezTo>
                      <a:pt x="5015" y="7242"/>
                      <a:pt x="5090" y="7053"/>
                      <a:pt x="4992" y="6857"/>
                    </a:cubicBezTo>
                    <a:cubicBezTo>
                      <a:pt x="4628" y="6113"/>
                      <a:pt x="4252" y="5377"/>
                      <a:pt x="3898" y="4629"/>
                    </a:cubicBezTo>
                    <a:cubicBezTo>
                      <a:pt x="3645" y="4088"/>
                      <a:pt x="3376" y="3568"/>
                      <a:pt x="3041" y="3059"/>
                    </a:cubicBezTo>
                    <a:cubicBezTo>
                      <a:pt x="2505" y="2243"/>
                      <a:pt x="2141" y="1309"/>
                      <a:pt x="1730" y="415"/>
                    </a:cubicBezTo>
                    <a:cubicBezTo>
                      <a:pt x="1562" y="49"/>
                      <a:pt x="1184" y="174"/>
                      <a:pt x="997" y="1"/>
                    </a:cubicBezTo>
                    <a:cubicBezTo>
                      <a:pt x="995" y="1"/>
                      <a:pt x="993" y="1"/>
                      <a:pt x="9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7" name="Google Shape;960;p33">
                <a:extLst>
                  <a:ext uri="{FF2B5EF4-FFF2-40B4-BE49-F238E27FC236}">
                    <a16:creationId xmlns:a16="http://schemas.microsoft.com/office/drawing/2014/main" id="{F6E94534-FB10-5A4E-E013-C1887762C93F}"/>
                  </a:ext>
                </a:extLst>
              </p:cNvPr>
              <p:cNvSpPr/>
              <p:nvPr/>
            </p:nvSpPr>
            <p:spPr>
              <a:xfrm>
                <a:off x="3328554" y="2699093"/>
                <a:ext cx="84240" cy="80264"/>
              </a:xfrm>
              <a:custGeom>
                <a:avLst/>
                <a:gdLst/>
                <a:ahLst/>
                <a:cxnLst/>
                <a:rect l="l" t="t" r="r" b="b"/>
                <a:pathLst>
                  <a:path w="6695" h="637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0" y="1491"/>
                      <a:pt x="1366" y="2267"/>
                      <a:pt x="2225" y="3269"/>
                    </a:cubicBezTo>
                    <a:cubicBezTo>
                      <a:pt x="2818" y="3959"/>
                      <a:pt x="3487" y="4597"/>
                      <a:pt x="4184" y="5185"/>
                    </a:cubicBezTo>
                    <a:cubicBezTo>
                      <a:pt x="4769" y="5679"/>
                      <a:pt x="5293" y="6379"/>
                      <a:pt x="6110" y="6379"/>
                    </a:cubicBezTo>
                    <a:cubicBezTo>
                      <a:pt x="6289" y="6379"/>
                      <a:pt x="6483" y="6345"/>
                      <a:pt x="6694" y="6268"/>
                    </a:cubicBezTo>
                    <a:cubicBezTo>
                      <a:pt x="6519" y="5303"/>
                      <a:pt x="1247" y="363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8" name="Google Shape;961;p33">
                <a:extLst>
                  <a:ext uri="{FF2B5EF4-FFF2-40B4-BE49-F238E27FC236}">
                    <a16:creationId xmlns:a16="http://schemas.microsoft.com/office/drawing/2014/main" id="{1E50C0AA-8600-0598-8929-FD9A03F5918C}"/>
                  </a:ext>
                </a:extLst>
              </p:cNvPr>
              <p:cNvSpPr/>
              <p:nvPr/>
            </p:nvSpPr>
            <p:spPr>
              <a:xfrm>
                <a:off x="3385264" y="2660792"/>
                <a:ext cx="57439" cy="102824"/>
              </a:xfrm>
              <a:custGeom>
                <a:avLst/>
                <a:gdLst/>
                <a:ahLst/>
                <a:cxnLst/>
                <a:rect l="l" t="t" r="r" b="b"/>
                <a:pathLst>
                  <a:path w="4565" h="8172" extrusionOk="0">
                    <a:moveTo>
                      <a:pt x="465" y="1"/>
                    </a:moveTo>
                    <a:cubicBezTo>
                      <a:pt x="452" y="1"/>
                      <a:pt x="440" y="2"/>
                      <a:pt x="426" y="5"/>
                    </a:cubicBezTo>
                    <a:cubicBezTo>
                      <a:pt x="0" y="97"/>
                      <a:pt x="475" y="462"/>
                      <a:pt x="395" y="708"/>
                    </a:cubicBezTo>
                    <a:cubicBezTo>
                      <a:pt x="386" y="733"/>
                      <a:pt x="387" y="761"/>
                      <a:pt x="359" y="1003"/>
                    </a:cubicBezTo>
                    <a:cubicBezTo>
                      <a:pt x="719" y="1761"/>
                      <a:pt x="884" y="2760"/>
                      <a:pt x="1329" y="3737"/>
                    </a:cubicBezTo>
                    <a:cubicBezTo>
                      <a:pt x="1845" y="4866"/>
                      <a:pt x="2503" y="5941"/>
                      <a:pt x="2922" y="7112"/>
                    </a:cubicBezTo>
                    <a:cubicBezTo>
                      <a:pt x="3090" y="7581"/>
                      <a:pt x="3556" y="7697"/>
                      <a:pt x="3773" y="8094"/>
                    </a:cubicBezTo>
                    <a:cubicBezTo>
                      <a:pt x="3803" y="8150"/>
                      <a:pt x="3844" y="8171"/>
                      <a:pt x="3890" y="8171"/>
                    </a:cubicBezTo>
                    <a:cubicBezTo>
                      <a:pt x="4019" y="8171"/>
                      <a:pt x="4193" y="8007"/>
                      <a:pt x="4328" y="7951"/>
                    </a:cubicBezTo>
                    <a:cubicBezTo>
                      <a:pt x="4564" y="7853"/>
                      <a:pt x="4518" y="7655"/>
                      <a:pt x="4434" y="7481"/>
                    </a:cubicBezTo>
                    <a:cubicBezTo>
                      <a:pt x="3751" y="6041"/>
                      <a:pt x="3069" y="4597"/>
                      <a:pt x="2371" y="3163"/>
                    </a:cubicBezTo>
                    <a:cubicBezTo>
                      <a:pt x="1960" y="2318"/>
                      <a:pt x="1592" y="1456"/>
                      <a:pt x="1038" y="680"/>
                    </a:cubicBezTo>
                    <a:cubicBezTo>
                      <a:pt x="858" y="430"/>
                      <a:pt x="692" y="1"/>
                      <a:pt x="4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9" name="Google Shape;962;p33">
                <a:extLst>
                  <a:ext uri="{FF2B5EF4-FFF2-40B4-BE49-F238E27FC236}">
                    <a16:creationId xmlns:a16="http://schemas.microsoft.com/office/drawing/2014/main" id="{E0E7E8A6-2C23-EBE8-8CC7-6DD13E305F63}"/>
                  </a:ext>
                </a:extLst>
              </p:cNvPr>
              <p:cNvSpPr/>
              <p:nvPr/>
            </p:nvSpPr>
            <p:spPr>
              <a:xfrm>
                <a:off x="3303729" y="2787235"/>
                <a:ext cx="96281" cy="36728"/>
              </a:xfrm>
              <a:custGeom>
                <a:avLst/>
                <a:gdLst/>
                <a:ahLst/>
                <a:cxnLst/>
                <a:rect l="l" t="t" r="r" b="b"/>
                <a:pathLst>
                  <a:path w="7652" h="2919" extrusionOk="0">
                    <a:moveTo>
                      <a:pt x="1158" y="0"/>
                    </a:moveTo>
                    <a:cubicBezTo>
                      <a:pt x="927" y="0"/>
                      <a:pt x="700" y="29"/>
                      <a:pt x="550" y="108"/>
                    </a:cubicBezTo>
                    <a:cubicBezTo>
                      <a:pt x="443" y="164"/>
                      <a:pt x="368" y="220"/>
                      <a:pt x="323" y="274"/>
                    </a:cubicBezTo>
                    <a:cubicBezTo>
                      <a:pt x="1" y="652"/>
                      <a:pt x="1073" y="948"/>
                      <a:pt x="1490" y="1165"/>
                    </a:cubicBezTo>
                    <a:cubicBezTo>
                      <a:pt x="2697" y="1796"/>
                      <a:pt x="3986" y="2272"/>
                      <a:pt x="5257" y="2768"/>
                    </a:cubicBezTo>
                    <a:cubicBezTo>
                      <a:pt x="5498" y="2861"/>
                      <a:pt x="5747" y="2919"/>
                      <a:pt x="5992" y="2919"/>
                    </a:cubicBezTo>
                    <a:cubicBezTo>
                      <a:pt x="6302" y="2919"/>
                      <a:pt x="6606" y="2827"/>
                      <a:pt x="6881" y="2601"/>
                    </a:cubicBezTo>
                    <a:cubicBezTo>
                      <a:pt x="7652" y="1970"/>
                      <a:pt x="6113" y="1349"/>
                      <a:pt x="5565" y="1217"/>
                    </a:cubicBezTo>
                    <a:cubicBezTo>
                      <a:pt x="5068" y="1099"/>
                      <a:pt x="4576" y="1179"/>
                      <a:pt x="4126" y="990"/>
                    </a:cubicBezTo>
                    <a:cubicBezTo>
                      <a:pt x="3807" y="855"/>
                      <a:pt x="3604" y="543"/>
                      <a:pt x="3308" y="543"/>
                    </a:cubicBezTo>
                    <a:cubicBezTo>
                      <a:pt x="3206" y="543"/>
                      <a:pt x="3093" y="580"/>
                      <a:pt x="2961" y="672"/>
                    </a:cubicBezTo>
                    <a:cubicBezTo>
                      <a:pt x="2960" y="674"/>
                      <a:pt x="2957" y="674"/>
                      <a:pt x="2954" y="674"/>
                    </a:cubicBezTo>
                    <a:cubicBezTo>
                      <a:pt x="2851" y="674"/>
                      <a:pt x="1997" y="109"/>
                      <a:pt x="1801" y="66"/>
                    </a:cubicBezTo>
                    <a:cubicBezTo>
                      <a:pt x="1637" y="30"/>
                      <a:pt x="1396" y="0"/>
                      <a:pt x="115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2" name="Google Shape;963;p33">
            <a:extLst>
              <a:ext uri="{FF2B5EF4-FFF2-40B4-BE49-F238E27FC236}">
                <a16:creationId xmlns:a16="http://schemas.microsoft.com/office/drawing/2014/main" id="{9D364ACF-43ED-BE7B-605F-50E00682AAAA}"/>
              </a:ext>
            </a:extLst>
          </p:cNvPr>
          <p:cNvGrpSpPr/>
          <p:nvPr/>
        </p:nvGrpSpPr>
        <p:grpSpPr>
          <a:xfrm>
            <a:off x="2006175" y="3292431"/>
            <a:ext cx="1452224" cy="1346404"/>
            <a:chOff x="1504631" y="2469323"/>
            <a:chExt cx="1089168" cy="1009803"/>
          </a:xfrm>
        </p:grpSpPr>
        <p:sp>
          <p:nvSpPr>
            <p:cNvPr id="63" name="Google Shape;964;p33">
              <a:extLst>
                <a:ext uri="{FF2B5EF4-FFF2-40B4-BE49-F238E27FC236}">
                  <a16:creationId xmlns:a16="http://schemas.microsoft.com/office/drawing/2014/main" id="{0B8ED1AB-B123-62AD-2E2C-1944D9277A10}"/>
                </a:ext>
              </a:extLst>
            </p:cNvPr>
            <p:cNvSpPr/>
            <p:nvPr/>
          </p:nvSpPr>
          <p:spPr>
            <a:xfrm>
              <a:off x="1504631" y="2469323"/>
              <a:ext cx="1089168" cy="903935"/>
            </a:xfrm>
            <a:custGeom>
              <a:avLst/>
              <a:gdLst/>
              <a:ahLst/>
              <a:cxnLst/>
              <a:rect l="l" t="t" r="r" b="b"/>
              <a:pathLst>
                <a:path w="58652" h="19238" extrusionOk="0">
                  <a:moveTo>
                    <a:pt x="21978" y="50"/>
                  </a:moveTo>
                  <a:cubicBezTo>
                    <a:pt x="20367" y="50"/>
                    <a:pt x="18752" y="83"/>
                    <a:pt x="17140" y="94"/>
                  </a:cubicBezTo>
                  <a:cubicBezTo>
                    <a:pt x="14998" y="111"/>
                    <a:pt x="12843" y="438"/>
                    <a:pt x="10721" y="793"/>
                  </a:cubicBezTo>
                  <a:cubicBezTo>
                    <a:pt x="8687" y="1132"/>
                    <a:pt x="6627" y="1154"/>
                    <a:pt x="4588" y="1432"/>
                  </a:cubicBezTo>
                  <a:cubicBezTo>
                    <a:pt x="3111" y="1634"/>
                    <a:pt x="1100" y="2547"/>
                    <a:pt x="618" y="4161"/>
                  </a:cubicBezTo>
                  <a:cubicBezTo>
                    <a:pt x="499" y="4553"/>
                    <a:pt x="165" y="4973"/>
                    <a:pt x="241" y="5313"/>
                  </a:cubicBezTo>
                  <a:cubicBezTo>
                    <a:pt x="482" y="6390"/>
                    <a:pt x="16" y="7401"/>
                    <a:pt x="160" y="8507"/>
                  </a:cubicBezTo>
                  <a:cubicBezTo>
                    <a:pt x="443" y="10679"/>
                    <a:pt x="0" y="12902"/>
                    <a:pt x="1259" y="14975"/>
                  </a:cubicBezTo>
                  <a:cubicBezTo>
                    <a:pt x="1965" y="16140"/>
                    <a:pt x="3965" y="17774"/>
                    <a:pt x="5381" y="17778"/>
                  </a:cubicBezTo>
                  <a:cubicBezTo>
                    <a:pt x="5382" y="17778"/>
                    <a:pt x="5382" y="17778"/>
                    <a:pt x="5383" y="17778"/>
                  </a:cubicBezTo>
                  <a:cubicBezTo>
                    <a:pt x="5705" y="17778"/>
                    <a:pt x="6095" y="17565"/>
                    <a:pt x="6423" y="17565"/>
                  </a:cubicBezTo>
                  <a:cubicBezTo>
                    <a:pt x="6695" y="17565"/>
                    <a:pt x="6924" y="17713"/>
                    <a:pt x="7033" y="18254"/>
                  </a:cubicBezTo>
                  <a:cubicBezTo>
                    <a:pt x="7037" y="18274"/>
                    <a:pt x="7120" y="18299"/>
                    <a:pt x="7179" y="18299"/>
                  </a:cubicBezTo>
                  <a:cubicBezTo>
                    <a:pt x="7196" y="18299"/>
                    <a:pt x="7211" y="18297"/>
                    <a:pt x="7221" y="18292"/>
                  </a:cubicBezTo>
                  <a:cubicBezTo>
                    <a:pt x="7517" y="18141"/>
                    <a:pt x="7805" y="18084"/>
                    <a:pt x="8088" y="18084"/>
                  </a:cubicBezTo>
                  <a:cubicBezTo>
                    <a:pt x="8948" y="18084"/>
                    <a:pt x="9763" y="18605"/>
                    <a:pt x="10609" y="18605"/>
                  </a:cubicBezTo>
                  <a:cubicBezTo>
                    <a:pt x="10713" y="18605"/>
                    <a:pt x="10818" y="18597"/>
                    <a:pt x="10924" y="18580"/>
                  </a:cubicBezTo>
                  <a:cubicBezTo>
                    <a:pt x="11119" y="18546"/>
                    <a:pt x="11315" y="18533"/>
                    <a:pt x="11510" y="18533"/>
                  </a:cubicBezTo>
                  <a:cubicBezTo>
                    <a:pt x="12401" y="18533"/>
                    <a:pt x="13292" y="18815"/>
                    <a:pt x="14178" y="18815"/>
                  </a:cubicBezTo>
                  <a:cubicBezTo>
                    <a:pt x="14632" y="18815"/>
                    <a:pt x="15084" y="18741"/>
                    <a:pt x="15535" y="18517"/>
                  </a:cubicBezTo>
                  <a:cubicBezTo>
                    <a:pt x="15599" y="18485"/>
                    <a:pt x="15667" y="18462"/>
                    <a:pt x="15726" y="18462"/>
                  </a:cubicBezTo>
                  <a:cubicBezTo>
                    <a:pt x="15797" y="18462"/>
                    <a:pt x="15855" y="18495"/>
                    <a:pt x="15877" y="18587"/>
                  </a:cubicBezTo>
                  <a:cubicBezTo>
                    <a:pt x="15958" y="18939"/>
                    <a:pt x="16144" y="19041"/>
                    <a:pt x="16345" y="19041"/>
                  </a:cubicBezTo>
                  <a:cubicBezTo>
                    <a:pt x="16542" y="19041"/>
                    <a:pt x="16755" y="18943"/>
                    <a:pt x="16897" y="18888"/>
                  </a:cubicBezTo>
                  <a:cubicBezTo>
                    <a:pt x="17240" y="18754"/>
                    <a:pt x="17583" y="18711"/>
                    <a:pt x="17927" y="18711"/>
                  </a:cubicBezTo>
                  <a:cubicBezTo>
                    <a:pt x="18567" y="18711"/>
                    <a:pt x="19210" y="18861"/>
                    <a:pt x="19866" y="18861"/>
                  </a:cubicBezTo>
                  <a:cubicBezTo>
                    <a:pt x="20105" y="18861"/>
                    <a:pt x="20347" y="18841"/>
                    <a:pt x="20590" y="18786"/>
                  </a:cubicBezTo>
                  <a:cubicBezTo>
                    <a:pt x="20778" y="18744"/>
                    <a:pt x="20991" y="18726"/>
                    <a:pt x="21217" y="18726"/>
                  </a:cubicBezTo>
                  <a:cubicBezTo>
                    <a:pt x="21836" y="18726"/>
                    <a:pt x="22559" y="18861"/>
                    <a:pt x="23180" y="19006"/>
                  </a:cubicBezTo>
                  <a:cubicBezTo>
                    <a:pt x="23239" y="19019"/>
                    <a:pt x="23295" y="19026"/>
                    <a:pt x="23350" y="19026"/>
                  </a:cubicBezTo>
                  <a:cubicBezTo>
                    <a:pt x="23855" y="19026"/>
                    <a:pt x="24176" y="18494"/>
                    <a:pt x="24291" y="18494"/>
                  </a:cubicBezTo>
                  <a:cubicBezTo>
                    <a:pt x="24298" y="18494"/>
                    <a:pt x="24304" y="18496"/>
                    <a:pt x="24310" y="18500"/>
                  </a:cubicBezTo>
                  <a:cubicBezTo>
                    <a:pt x="24736" y="18822"/>
                    <a:pt x="25182" y="18903"/>
                    <a:pt x="25633" y="18903"/>
                  </a:cubicBezTo>
                  <a:cubicBezTo>
                    <a:pt x="26084" y="18903"/>
                    <a:pt x="26541" y="18822"/>
                    <a:pt x="26986" y="18822"/>
                  </a:cubicBezTo>
                  <a:cubicBezTo>
                    <a:pt x="27134" y="18822"/>
                    <a:pt x="27282" y="18831"/>
                    <a:pt x="27427" y="18855"/>
                  </a:cubicBezTo>
                  <a:cubicBezTo>
                    <a:pt x="29621" y="19219"/>
                    <a:pt x="31834" y="19110"/>
                    <a:pt x="34034" y="19206"/>
                  </a:cubicBezTo>
                  <a:cubicBezTo>
                    <a:pt x="34555" y="19229"/>
                    <a:pt x="35079" y="19238"/>
                    <a:pt x="35604" y="19238"/>
                  </a:cubicBezTo>
                  <a:cubicBezTo>
                    <a:pt x="36927" y="19238"/>
                    <a:pt x="38258" y="19185"/>
                    <a:pt x="39577" y="19182"/>
                  </a:cubicBezTo>
                  <a:cubicBezTo>
                    <a:pt x="42487" y="19175"/>
                    <a:pt x="45396" y="19112"/>
                    <a:pt x="48291" y="18905"/>
                  </a:cubicBezTo>
                  <a:cubicBezTo>
                    <a:pt x="50239" y="18766"/>
                    <a:pt x="52182" y="18642"/>
                    <a:pt x="54139" y="18180"/>
                  </a:cubicBezTo>
                  <a:cubicBezTo>
                    <a:pt x="56402" y="17645"/>
                    <a:pt x="56950" y="15958"/>
                    <a:pt x="57494" y="14417"/>
                  </a:cubicBezTo>
                  <a:cubicBezTo>
                    <a:pt x="58339" y="12020"/>
                    <a:pt x="58652" y="9456"/>
                    <a:pt x="58541" y="6864"/>
                  </a:cubicBezTo>
                  <a:cubicBezTo>
                    <a:pt x="58414" y="6009"/>
                    <a:pt x="58278" y="5299"/>
                    <a:pt x="57625" y="4475"/>
                  </a:cubicBezTo>
                  <a:cubicBezTo>
                    <a:pt x="56086" y="2533"/>
                    <a:pt x="53828" y="2244"/>
                    <a:pt x="51784" y="1483"/>
                  </a:cubicBezTo>
                  <a:cubicBezTo>
                    <a:pt x="51171" y="1256"/>
                    <a:pt x="50537" y="1087"/>
                    <a:pt x="49893" y="979"/>
                  </a:cubicBezTo>
                  <a:cubicBezTo>
                    <a:pt x="48854" y="813"/>
                    <a:pt x="47812" y="902"/>
                    <a:pt x="46751" y="640"/>
                  </a:cubicBezTo>
                  <a:cubicBezTo>
                    <a:pt x="44156" y="1"/>
                    <a:pt x="41432" y="138"/>
                    <a:pt x="38777" y="79"/>
                  </a:cubicBezTo>
                  <a:cubicBezTo>
                    <a:pt x="37839" y="59"/>
                    <a:pt x="36898" y="50"/>
                    <a:pt x="35957" y="50"/>
                  </a:cubicBezTo>
                  <a:cubicBezTo>
                    <a:pt x="34045" y="50"/>
                    <a:pt x="32128" y="85"/>
                    <a:pt x="30216" y="125"/>
                  </a:cubicBezTo>
                  <a:cubicBezTo>
                    <a:pt x="29648" y="138"/>
                    <a:pt x="29076" y="143"/>
                    <a:pt x="28503" y="143"/>
                  </a:cubicBezTo>
                  <a:cubicBezTo>
                    <a:pt x="26998" y="143"/>
                    <a:pt x="25482" y="107"/>
                    <a:pt x="23977" y="71"/>
                  </a:cubicBezTo>
                  <a:cubicBezTo>
                    <a:pt x="23312" y="55"/>
                    <a:pt x="22645" y="50"/>
                    <a:pt x="21978" y="5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965;p33">
              <a:extLst>
                <a:ext uri="{FF2B5EF4-FFF2-40B4-BE49-F238E27FC236}">
                  <a16:creationId xmlns:a16="http://schemas.microsoft.com/office/drawing/2014/main" id="{736256F3-304D-193B-A57F-BB4BB48F7F37}"/>
                </a:ext>
              </a:extLst>
            </p:cNvPr>
            <p:cNvSpPr/>
            <p:nvPr/>
          </p:nvSpPr>
          <p:spPr>
            <a:xfrm>
              <a:off x="1504631" y="2469324"/>
              <a:ext cx="1089168" cy="1009802"/>
            </a:xfrm>
            <a:custGeom>
              <a:avLst/>
              <a:gdLst/>
              <a:ahLst/>
              <a:cxnLst/>
              <a:rect l="l" t="t" r="r" b="b"/>
              <a:pathLst>
                <a:path w="58652" h="19238" extrusionOk="0">
                  <a:moveTo>
                    <a:pt x="36191" y="1426"/>
                  </a:moveTo>
                  <a:cubicBezTo>
                    <a:pt x="36787" y="1426"/>
                    <a:pt x="37414" y="1496"/>
                    <a:pt x="38002" y="1633"/>
                  </a:cubicBezTo>
                  <a:cubicBezTo>
                    <a:pt x="38112" y="1658"/>
                    <a:pt x="38227" y="1686"/>
                    <a:pt x="38337" y="1686"/>
                  </a:cubicBezTo>
                  <a:cubicBezTo>
                    <a:pt x="38364" y="1686"/>
                    <a:pt x="38389" y="1685"/>
                    <a:pt x="38415" y="1681"/>
                  </a:cubicBezTo>
                  <a:cubicBezTo>
                    <a:pt x="39149" y="1573"/>
                    <a:pt x="39880" y="1529"/>
                    <a:pt x="40608" y="1529"/>
                  </a:cubicBezTo>
                  <a:cubicBezTo>
                    <a:pt x="42771" y="1529"/>
                    <a:pt x="44911" y="1917"/>
                    <a:pt x="47054" y="2176"/>
                  </a:cubicBezTo>
                  <a:cubicBezTo>
                    <a:pt x="48556" y="2356"/>
                    <a:pt x="50069" y="2428"/>
                    <a:pt x="51532" y="2964"/>
                  </a:cubicBezTo>
                  <a:cubicBezTo>
                    <a:pt x="52852" y="3450"/>
                    <a:pt x="54294" y="3697"/>
                    <a:pt x="55489" y="4420"/>
                  </a:cubicBezTo>
                  <a:cubicBezTo>
                    <a:pt x="56060" y="4767"/>
                    <a:pt x="56534" y="5576"/>
                    <a:pt x="56656" y="6245"/>
                  </a:cubicBezTo>
                  <a:cubicBezTo>
                    <a:pt x="56937" y="7785"/>
                    <a:pt x="56902" y="9338"/>
                    <a:pt x="56681" y="10932"/>
                  </a:cubicBezTo>
                  <a:cubicBezTo>
                    <a:pt x="56519" y="12100"/>
                    <a:pt x="56461" y="13267"/>
                    <a:pt x="56136" y="14431"/>
                  </a:cubicBezTo>
                  <a:cubicBezTo>
                    <a:pt x="55632" y="16232"/>
                    <a:pt x="55145" y="16721"/>
                    <a:pt x="53278" y="16837"/>
                  </a:cubicBezTo>
                  <a:cubicBezTo>
                    <a:pt x="52826" y="16866"/>
                    <a:pt x="52386" y="17022"/>
                    <a:pt x="51904" y="17022"/>
                  </a:cubicBezTo>
                  <a:cubicBezTo>
                    <a:pt x="51712" y="17022"/>
                    <a:pt x="51512" y="16997"/>
                    <a:pt x="51303" y="16929"/>
                  </a:cubicBezTo>
                  <a:cubicBezTo>
                    <a:pt x="50278" y="17277"/>
                    <a:pt x="49136" y="17262"/>
                    <a:pt x="48013" y="17271"/>
                  </a:cubicBezTo>
                  <a:cubicBezTo>
                    <a:pt x="46508" y="17282"/>
                    <a:pt x="45033" y="17565"/>
                    <a:pt x="43514" y="17565"/>
                  </a:cubicBezTo>
                  <a:cubicBezTo>
                    <a:pt x="43425" y="17565"/>
                    <a:pt x="43336" y="17564"/>
                    <a:pt x="43246" y="17562"/>
                  </a:cubicBezTo>
                  <a:cubicBezTo>
                    <a:pt x="43017" y="17557"/>
                    <a:pt x="42788" y="17555"/>
                    <a:pt x="42557" y="17555"/>
                  </a:cubicBezTo>
                  <a:cubicBezTo>
                    <a:pt x="41510" y="17555"/>
                    <a:pt x="40453" y="17599"/>
                    <a:pt x="39404" y="17599"/>
                  </a:cubicBezTo>
                  <a:cubicBezTo>
                    <a:pt x="39173" y="17599"/>
                    <a:pt x="38943" y="17597"/>
                    <a:pt x="38713" y="17592"/>
                  </a:cubicBezTo>
                  <a:cubicBezTo>
                    <a:pt x="38507" y="17587"/>
                    <a:pt x="38301" y="17585"/>
                    <a:pt x="38096" y="17585"/>
                  </a:cubicBezTo>
                  <a:cubicBezTo>
                    <a:pt x="37118" y="17585"/>
                    <a:pt x="36142" y="17631"/>
                    <a:pt x="35161" y="17631"/>
                  </a:cubicBezTo>
                  <a:cubicBezTo>
                    <a:pt x="34414" y="17631"/>
                    <a:pt x="33664" y="17604"/>
                    <a:pt x="32908" y="17509"/>
                  </a:cubicBezTo>
                  <a:cubicBezTo>
                    <a:pt x="31617" y="17346"/>
                    <a:pt x="30275" y="17250"/>
                    <a:pt x="28939" y="17250"/>
                  </a:cubicBezTo>
                  <a:cubicBezTo>
                    <a:pt x="28633" y="17250"/>
                    <a:pt x="28328" y="17255"/>
                    <a:pt x="28025" y="17265"/>
                  </a:cubicBezTo>
                  <a:cubicBezTo>
                    <a:pt x="27905" y="17269"/>
                    <a:pt x="27785" y="17271"/>
                    <a:pt x="27666" y="17271"/>
                  </a:cubicBezTo>
                  <a:cubicBezTo>
                    <a:pt x="26781" y="17271"/>
                    <a:pt x="25888" y="17174"/>
                    <a:pt x="25020" y="17174"/>
                  </a:cubicBezTo>
                  <a:cubicBezTo>
                    <a:pt x="24688" y="17174"/>
                    <a:pt x="24359" y="17188"/>
                    <a:pt x="24036" y="17228"/>
                  </a:cubicBezTo>
                  <a:cubicBezTo>
                    <a:pt x="23815" y="17255"/>
                    <a:pt x="23597" y="17265"/>
                    <a:pt x="23379" y="17265"/>
                  </a:cubicBezTo>
                  <a:cubicBezTo>
                    <a:pt x="22423" y="17265"/>
                    <a:pt x="21493" y="17054"/>
                    <a:pt x="20551" y="17054"/>
                  </a:cubicBezTo>
                  <a:cubicBezTo>
                    <a:pt x="20245" y="17054"/>
                    <a:pt x="19936" y="17076"/>
                    <a:pt x="19626" y="17136"/>
                  </a:cubicBezTo>
                  <a:cubicBezTo>
                    <a:pt x="19208" y="17216"/>
                    <a:pt x="18791" y="17246"/>
                    <a:pt x="18373" y="17246"/>
                  </a:cubicBezTo>
                  <a:cubicBezTo>
                    <a:pt x="17174" y="17246"/>
                    <a:pt x="15973" y="17000"/>
                    <a:pt x="14765" y="17000"/>
                  </a:cubicBezTo>
                  <a:cubicBezTo>
                    <a:pt x="14707" y="17000"/>
                    <a:pt x="14649" y="17001"/>
                    <a:pt x="14592" y="17002"/>
                  </a:cubicBezTo>
                  <a:cubicBezTo>
                    <a:pt x="14433" y="17005"/>
                    <a:pt x="14274" y="17007"/>
                    <a:pt x="14115" y="17007"/>
                  </a:cubicBezTo>
                  <a:cubicBezTo>
                    <a:pt x="12169" y="17007"/>
                    <a:pt x="10223" y="16777"/>
                    <a:pt x="8287" y="16517"/>
                  </a:cubicBezTo>
                  <a:cubicBezTo>
                    <a:pt x="7888" y="16463"/>
                    <a:pt x="7497" y="16156"/>
                    <a:pt x="7091" y="16156"/>
                  </a:cubicBezTo>
                  <a:cubicBezTo>
                    <a:pt x="6897" y="16156"/>
                    <a:pt x="6701" y="16225"/>
                    <a:pt x="6498" y="16425"/>
                  </a:cubicBezTo>
                  <a:cubicBezTo>
                    <a:pt x="6097" y="15431"/>
                    <a:pt x="5022" y="15947"/>
                    <a:pt x="4298" y="15543"/>
                  </a:cubicBezTo>
                  <a:cubicBezTo>
                    <a:pt x="3492" y="15093"/>
                    <a:pt x="3016" y="14382"/>
                    <a:pt x="2349" y="13860"/>
                  </a:cubicBezTo>
                  <a:cubicBezTo>
                    <a:pt x="1775" y="13410"/>
                    <a:pt x="2189" y="12399"/>
                    <a:pt x="2102" y="11638"/>
                  </a:cubicBezTo>
                  <a:cubicBezTo>
                    <a:pt x="1929" y="10147"/>
                    <a:pt x="2035" y="8616"/>
                    <a:pt x="1783" y="7143"/>
                  </a:cubicBezTo>
                  <a:cubicBezTo>
                    <a:pt x="1630" y="6262"/>
                    <a:pt x="1780" y="5480"/>
                    <a:pt x="1945" y="4674"/>
                  </a:cubicBezTo>
                  <a:cubicBezTo>
                    <a:pt x="2155" y="3655"/>
                    <a:pt x="3212" y="3338"/>
                    <a:pt x="3948" y="3104"/>
                  </a:cubicBezTo>
                  <a:cubicBezTo>
                    <a:pt x="5066" y="2749"/>
                    <a:pt x="6329" y="2556"/>
                    <a:pt x="7497" y="2556"/>
                  </a:cubicBezTo>
                  <a:cubicBezTo>
                    <a:pt x="7546" y="2556"/>
                    <a:pt x="7595" y="2556"/>
                    <a:pt x="7644" y="2557"/>
                  </a:cubicBezTo>
                  <a:cubicBezTo>
                    <a:pt x="8106" y="2563"/>
                    <a:pt x="8567" y="2567"/>
                    <a:pt x="9028" y="2567"/>
                  </a:cubicBezTo>
                  <a:cubicBezTo>
                    <a:pt x="10147" y="2567"/>
                    <a:pt x="11264" y="2540"/>
                    <a:pt x="12369" y="2434"/>
                  </a:cubicBezTo>
                  <a:cubicBezTo>
                    <a:pt x="14536" y="2227"/>
                    <a:pt x="16684" y="1894"/>
                    <a:pt x="18876" y="1889"/>
                  </a:cubicBezTo>
                  <a:cubicBezTo>
                    <a:pt x="18970" y="1889"/>
                    <a:pt x="19065" y="1889"/>
                    <a:pt x="19160" y="1889"/>
                  </a:cubicBezTo>
                  <a:cubicBezTo>
                    <a:pt x="19659" y="1889"/>
                    <a:pt x="20160" y="1893"/>
                    <a:pt x="20661" y="1893"/>
                  </a:cubicBezTo>
                  <a:cubicBezTo>
                    <a:pt x="21952" y="1893"/>
                    <a:pt x="23242" y="1868"/>
                    <a:pt x="24492" y="1695"/>
                  </a:cubicBezTo>
                  <a:cubicBezTo>
                    <a:pt x="24728" y="1662"/>
                    <a:pt x="24964" y="1650"/>
                    <a:pt x="25200" y="1650"/>
                  </a:cubicBezTo>
                  <a:cubicBezTo>
                    <a:pt x="25797" y="1650"/>
                    <a:pt x="26393" y="1726"/>
                    <a:pt x="26988" y="1726"/>
                  </a:cubicBezTo>
                  <a:cubicBezTo>
                    <a:pt x="27482" y="1726"/>
                    <a:pt x="27976" y="1674"/>
                    <a:pt x="28469" y="1483"/>
                  </a:cubicBezTo>
                  <a:cubicBezTo>
                    <a:pt x="28563" y="1448"/>
                    <a:pt x="28682" y="1433"/>
                    <a:pt x="28816" y="1433"/>
                  </a:cubicBezTo>
                  <a:cubicBezTo>
                    <a:pt x="29192" y="1433"/>
                    <a:pt x="29688" y="1549"/>
                    <a:pt x="30069" y="1656"/>
                  </a:cubicBezTo>
                  <a:cubicBezTo>
                    <a:pt x="30293" y="1718"/>
                    <a:pt x="30513" y="1776"/>
                    <a:pt x="30722" y="1776"/>
                  </a:cubicBezTo>
                  <a:cubicBezTo>
                    <a:pt x="30809" y="1776"/>
                    <a:pt x="30895" y="1766"/>
                    <a:pt x="30979" y="1742"/>
                  </a:cubicBezTo>
                  <a:cubicBezTo>
                    <a:pt x="31604" y="1561"/>
                    <a:pt x="32238" y="1524"/>
                    <a:pt x="32875" y="1524"/>
                  </a:cubicBezTo>
                  <a:cubicBezTo>
                    <a:pt x="33310" y="1524"/>
                    <a:pt x="33746" y="1541"/>
                    <a:pt x="34182" y="1541"/>
                  </a:cubicBezTo>
                  <a:cubicBezTo>
                    <a:pt x="34565" y="1541"/>
                    <a:pt x="34948" y="1528"/>
                    <a:pt x="35330" y="1479"/>
                  </a:cubicBezTo>
                  <a:cubicBezTo>
                    <a:pt x="35603" y="1443"/>
                    <a:pt x="35893" y="1426"/>
                    <a:pt x="36191" y="1426"/>
                  </a:cubicBezTo>
                  <a:close/>
                  <a:moveTo>
                    <a:pt x="21978" y="50"/>
                  </a:moveTo>
                  <a:cubicBezTo>
                    <a:pt x="20367" y="50"/>
                    <a:pt x="18752" y="83"/>
                    <a:pt x="17140" y="94"/>
                  </a:cubicBezTo>
                  <a:cubicBezTo>
                    <a:pt x="14998" y="111"/>
                    <a:pt x="12843" y="438"/>
                    <a:pt x="10721" y="793"/>
                  </a:cubicBezTo>
                  <a:cubicBezTo>
                    <a:pt x="8687" y="1132"/>
                    <a:pt x="6627" y="1154"/>
                    <a:pt x="4588" y="1432"/>
                  </a:cubicBezTo>
                  <a:cubicBezTo>
                    <a:pt x="3111" y="1634"/>
                    <a:pt x="1100" y="2547"/>
                    <a:pt x="618" y="4161"/>
                  </a:cubicBezTo>
                  <a:cubicBezTo>
                    <a:pt x="499" y="4553"/>
                    <a:pt x="165" y="4973"/>
                    <a:pt x="241" y="5313"/>
                  </a:cubicBezTo>
                  <a:cubicBezTo>
                    <a:pt x="482" y="6390"/>
                    <a:pt x="16" y="7401"/>
                    <a:pt x="160" y="8507"/>
                  </a:cubicBezTo>
                  <a:cubicBezTo>
                    <a:pt x="443" y="10679"/>
                    <a:pt x="0" y="12902"/>
                    <a:pt x="1259" y="14975"/>
                  </a:cubicBezTo>
                  <a:cubicBezTo>
                    <a:pt x="1965" y="16140"/>
                    <a:pt x="3965" y="17774"/>
                    <a:pt x="5381" y="17778"/>
                  </a:cubicBezTo>
                  <a:cubicBezTo>
                    <a:pt x="5382" y="17778"/>
                    <a:pt x="5382" y="17778"/>
                    <a:pt x="5383" y="17778"/>
                  </a:cubicBezTo>
                  <a:cubicBezTo>
                    <a:pt x="5705" y="17778"/>
                    <a:pt x="6095" y="17565"/>
                    <a:pt x="6423" y="17565"/>
                  </a:cubicBezTo>
                  <a:cubicBezTo>
                    <a:pt x="6695" y="17565"/>
                    <a:pt x="6924" y="17713"/>
                    <a:pt x="7033" y="18254"/>
                  </a:cubicBezTo>
                  <a:cubicBezTo>
                    <a:pt x="7037" y="18274"/>
                    <a:pt x="7120" y="18299"/>
                    <a:pt x="7179" y="18299"/>
                  </a:cubicBezTo>
                  <a:cubicBezTo>
                    <a:pt x="7196" y="18299"/>
                    <a:pt x="7211" y="18297"/>
                    <a:pt x="7221" y="18292"/>
                  </a:cubicBezTo>
                  <a:cubicBezTo>
                    <a:pt x="7517" y="18141"/>
                    <a:pt x="7805" y="18084"/>
                    <a:pt x="8088" y="18084"/>
                  </a:cubicBezTo>
                  <a:cubicBezTo>
                    <a:pt x="8948" y="18084"/>
                    <a:pt x="9763" y="18605"/>
                    <a:pt x="10609" y="18605"/>
                  </a:cubicBezTo>
                  <a:cubicBezTo>
                    <a:pt x="10713" y="18605"/>
                    <a:pt x="10818" y="18597"/>
                    <a:pt x="10924" y="18580"/>
                  </a:cubicBezTo>
                  <a:cubicBezTo>
                    <a:pt x="11119" y="18546"/>
                    <a:pt x="11315" y="18533"/>
                    <a:pt x="11510" y="18533"/>
                  </a:cubicBezTo>
                  <a:cubicBezTo>
                    <a:pt x="12401" y="18533"/>
                    <a:pt x="13292" y="18815"/>
                    <a:pt x="14178" y="18815"/>
                  </a:cubicBezTo>
                  <a:cubicBezTo>
                    <a:pt x="14632" y="18815"/>
                    <a:pt x="15084" y="18741"/>
                    <a:pt x="15535" y="18517"/>
                  </a:cubicBezTo>
                  <a:cubicBezTo>
                    <a:pt x="15599" y="18485"/>
                    <a:pt x="15667" y="18462"/>
                    <a:pt x="15726" y="18462"/>
                  </a:cubicBezTo>
                  <a:cubicBezTo>
                    <a:pt x="15797" y="18462"/>
                    <a:pt x="15855" y="18495"/>
                    <a:pt x="15877" y="18587"/>
                  </a:cubicBezTo>
                  <a:cubicBezTo>
                    <a:pt x="15958" y="18939"/>
                    <a:pt x="16144" y="19041"/>
                    <a:pt x="16345" y="19041"/>
                  </a:cubicBezTo>
                  <a:cubicBezTo>
                    <a:pt x="16542" y="19041"/>
                    <a:pt x="16755" y="18943"/>
                    <a:pt x="16897" y="18888"/>
                  </a:cubicBezTo>
                  <a:cubicBezTo>
                    <a:pt x="17240" y="18754"/>
                    <a:pt x="17583" y="18711"/>
                    <a:pt x="17927" y="18711"/>
                  </a:cubicBezTo>
                  <a:cubicBezTo>
                    <a:pt x="18567" y="18711"/>
                    <a:pt x="19210" y="18861"/>
                    <a:pt x="19866" y="18861"/>
                  </a:cubicBezTo>
                  <a:cubicBezTo>
                    <a:pt x="20105" y="18861"/>
                    <a:pt x="20347" y="18841"/>
                    <a:pt x="20590" y="18786"/>
                  </a:cubicBezTo>
                  <a:cubicBezTo>
                    <a:pt x="20778" y="18744"/>
                    <a:pt x="20991" y="18726"/>
                    <a:pt x="21217" y="18726"/>
                  </a:cubicBezTo>
                  <a:cubicBezTo>
                    <a:pt x="21836" y="18726"/>
                    <a:pt x="22559" y="18861"/>
                    <a:pt x="23180" y="19006"/>
                  </a:cubicBezTo>
                  <a:cubicBezTo>
                    <a:pt x="23239" y="19019"/>
                    <a:pt x="23295" y="19026"/>
                    <a:pt x="23350" y="19026"/>
                  </a:cubicBezTo>
                  <a:cubicBezTo>
                    <a:pt x="23855" y="19026"/>
                    <a:pt x="24176" y="18494"/>
                    <a:pt x="24291" y="18494"/>
                  </a:cubicBezTo>
                  <a:cubicBezTo>
                    <a:pt x="24298" y="18494"/>
                    <a:pt x="24304" y="18496"/>
                    <a:pt x="24310" y="18500"/>
                  </a:cubicBezTo>
                  <a:cubicBezTo>
                    <a:pt x="24736" y="18822"/>
                    <a:pt x="25182" y="18903"/>
                    <a:pt x="25633" y="18903"/>
                  </a:cubicBezTo>
                  <a:cubicBezTo>
                    <a:pt x="26084" y="18903"/>
                    <a:pt x="26541" y="18822"/>
                    <a:pt x="26986" y="18822"/>
                  </a:cubicBezTo>
                  <a:cubicBezTo>
                    <a:pt x="27134" y="18822"/>
                    <a:pt x="27282" y="18831"/>
                    <a:pt x="27427" y="18855"/>
                  </a:cubicBezTo>
                  <a:cubicBezTo>
                    <a:pt x="29621" y="19219"/>
                    <a:pt x="31834" y="19110"/>
                    <a:pt x="34034" y="19206"/>
                  </a:cubicBezTo>
                  <a:cubicBezTo>
                    <a:pt x="34555" y="19229"/>
                    <a:pt x="35079" y="19238"/>
                    <a:pt x="35604" y="19238"/>
                  </a:cubicBezTo>
                  <a:cubicBezTo>
                    <a:pt x="36927" y="19238"/>
                    <a:pt x="38258" y="19185"/>
                    <a:pt x="39577" y="19182"/>
                  </a:cubicBezTo>
                  <a:cubicBezTo>
                    <a:pt x="42487" y="19175"/>
                    <a:pt x="45396" y="19112"/>
                    <a:pt x="48291" y="18905"/>
                  </a:cubicBezTo>
                  <a:cubicBezTo>
                    <a:pt x="50239" y="18766"/>
                    <a:pt x="52182" y="18642"/>
                    <a:pt x="54139" y="18180"/>
                  </a:cubicBezTo>
                  <a:cubicBezTo>
                    <a:pt x="56402" y="17645"/>
                    <a:pt x="56950" y="15958"/>
                    <a:pt x="57494" y="14417"/>
                  </a:cubicBezTo>
                  <a:cubicBezTo>
                    <a:pt x="58339" y="12020"/>
                    <a:pt x="58652" y="9456"/>
                    <a:pt x="58541" y="6864"/>
                  </a:cubicBezTo>
                  <a:cubicBezTo>
                    <a:pt x="58414" y="6009"/>
                    <a:pt x="58278" y="5299"/>
                    <a:pt x="57625" y="4475"/>
                  </a:cubicBezTo>
                  <a:cubicBezTo>
                    <a:pt x="56086" y="2533"/>
                    <a:pt x="53828" y="2244"/>
                    <a:pt x="51784" y="1483"/>
                  </a:cubicBezTo>
                  <a:cubicBezTo>
                    <a:pt x="51171" y="1256"/>
                    <a:pt x="50537" y="1087"/>
                    <a:pt x="49893" y="979"/>
                  </a:cubicBezTo>
                  <a:cubicBezTo>
                    <a:pt x="48854" y="813"/>
                    <a:pt x="47812" y="902"/>
                    <a:pt x="46751" y="640"/>
                  </a:cubicBezTo>
                  <a:cubicBezTo>
                    <a:pt x="44156" y="1"/>
                    <a:pt x="41432" y="138"/>
                    <a:pt x="38777" y="79"/>
                  </a:cubicBezTo>
                  <a:cubicBezTo>
                    <a:pt x="37839" y="59"/>
                    <a:pt x="36898" y="50"/>
                    <a:pt x="35957" y="50"/>
                  </a:cubicBezTo>
                  <a:cubicBezTo>
                    <a:pt x="34045" y="50"/>
                    <a:pt x="32128" y="85"/>
                    <a:pt x="30216" y="125"/>
                  </a:cubicBezTo>
                  <a:cubicBezTo>
                    <a:pt x="29648" y="138"/>
                    <a:pt x="29076" y="143"/>
                    <a:pt x="28503" y="143"/>
                  </a:cubicBezTo>
                  <a:cubicBezTo>
                    <a:pt x="26998" y="143"/>
                    <a:pt x="25482" y="107"/>
                    <a:pt x="23977" y="71"/>
                  </a:cubicBezTo>
                  <a:cubicBezTo>
                    <a:pt x="23312" y="55"/>
                    <a:pt x="22645" y="50"/>
                    <a:pt x="21978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65" name="Google Shape;966;p33">
            <a:extLst>
              <a:ext uri="{FF2B5EF4-FFF2-40B4-BE49-F238E27FC236}">
                <a16:creationId xmlns:a16="http://schemas.microsoft.com/office/drawing/2014/main" id="{3B169796-01C6-2619-0FA7-C6F994EA18C9}"/>
              </a:ext>
            </a:extLst>
          </p:cNvPr>
          <p:cNvGrpSpPr/>
          <p:nvPr/>
        </p:nvGrpSpPr>
        <p:grpSpPr>
          <a:xfrm>
            <a:off x="3345774" y="1829327"/>
            <a:ext cx="524125" cy="279528"/>
            <a:chOff x="2509330" y="1371995"/>
            <a:chExt cx="393094" cy="209646"/>
          </a:xfrm>
        </p:grpSpPr>
        <p:sp>
          <p:nvSpPr>
            <p:cNvPr id="66" name="Google Shape;967;p33">
              <a:extLst>
                <a:ext uri="{FF2B5EF4-FFF2-40B4-BE49-F238E27FC236}">
                  <a16:creationId xmlns:a16="http://schemas.microsoft.com/office/drawing/2014/main" id="{5201A440-5351-28E0-B703-807AF88AAF6F}"/>
                </a:ext>
              </a:extLst>
            </p:cNvPr>
            <p:cNvSpPr/>
            <p:nvPr/>
          </p:nvSpPr>
          <p:spPr>
            <a:xfrm>
              <a:off x="2509330" y="1371995"/>
              <a:ext cx="393094" cy="209646"/>
            </a:xfrm>
            <a:custGeom>
              <a:avLst/>
              <a:gdLst/>
              <a:ahLst/>
              <a:cxnLst/>
              <a:rect l="l" t="t" r="r" b="b"/>
              <a:pathLst>
                <a:path w="29950" h="15973" extrusionOk="0">
                  <a:moveTo>
                    <a:pt x="27452" y="1"/>
                  </a:moveTo>
                  <a:cubicBezTo>
                    <a:pt x="27319" y="1"/>
                    <a:pt x="27186" y="4"/>
                    <a:pt x="27057" y="4"/>
                  </a:cubicBezTo>
                  <a:cubicBezTo>
                    <a:pt x="23277" y="6"/>
                    <a:pt x="19696" y="1121"/>
                    <a:pt x="16149" y="2263"/>
                  </a:cubicBezTo>
                  <a:cubicBezTo>
                    <a:pt x="14263" y="2870"/>
                    <a:pt x="12368" y="3546"/>
                    <a:pt x="10674" y="4635"/>
                  </a:cubicBezTo>
                  <a:cubicBezTo>
                    <a:pt x="9930" y="5113"/>
                    <a:pt x="9073" y="5393"/>
                    <a:pt x="8413" y="6032"/>
                  </a:cubicBezTo>
                  <a:cubicBezTo>
                    <a:pt x="8259" y="6183"/>
                    <a:pt x="8102" y="6253"/>
                    <a:pt x="7959" y="6253"/>
                  </a:cubicBezTo>
                  <a:cubicBezTo>
                    <a:pt x="7718" y="6253"/>
                    <a:pt x="7518" y="6051"/>
                    <a:pt x="7443" y="5699"/>
                  </a:cubicBezTo>
                  <a:cubicBezTo>
                    <a:pt x="7195" y="4536"/>
                    <a:pt x="6316" y="3940"/>
                    <a:pt x="5352" y="3521"/>
                  </a:cubicBezTo>
                  <a:cubicBezTo>
                    <a:pt x="5282" y="3491"/>
                    <a:pt x="5211" y="3477"/>
                    <a:pt x="5140" y="3477"/>
                  </a:cubicBezTo>
                  <a:cubicBezTo>
                    <a:pt x="4780" y="3477"/>
                    <a:pt x="4424" y="3834"/>
                    <a:pt x="4173" y="4158"/>
                  </a:cubicBezTo>
                  <a:cubicBezTo>
                    <a:pt x="3720" y="4744"/>
                    <a:pt x="3372" y="5391"/>
                    <a:pt x="3053" y="6060"/>
                  </a:cubicBezTo>
                  <a:cubicBezTo>
                    <a:pt x="2466" y="7289"/>
                    <a:pt x="1758" y="8468"/>
                    <a:pt x="1272" y="9733"/>
                  </a:cubicBezTo>
                  <a:cubicBezTo>
                    <a:pt x="1040" y="10335"/>
                    <a:pt x="687" y="10893"/>
                    <a:pt x="551" y="11533"/>
                  </a:cubicBezTo>
                  <a:cubicBezTo>
                    <a:pt x="335" y="12561"/>
                    <a:pt x="72" y="13583"/>
                    <a:pt x="22" y="14641"/>
                  </a:cubicBezTo>
                  <a:cubicBezTo>
                    <a:pt x="0" y="15120"/>
                    <a:pt x="697" y="15714"/>
                    <a:pt x="1256" y="15714"/>
                  </a:cubicBezTo>
                  <a:cubicBezTo>
                    <a:pt x="1292" y="15714"/>
                    <a:pt x="1327" y="15711"/>
                    <a:pt x="1362" y="15706"/>
                  </a:cubicBezTo>
                  <a:cubicBezTo>
                    <a:pt x="1514" y="15684"/>
                    <a:pt x="1665" y="15674"/>
                    <a:pt x="1815" y="15674"/>
                  </a:cubicBezTo>
                  <a:cubicBezTo>
                    <a:pt x="2362" y="15674"/>
                    <a:pt x="2891" y="15805"/>
                    <a:pt x="3426" y="15916"/>
                  </a:cubicBezTo>
                  <a:cubicBezTo>
                    <a:pt x="3624" y="15958"/>
                    <a:pt x="3823" y="15972"/>
                    <a:pt x="4021" y="15972"/>
                  </a:cubicBezTo>
                  <a:cubicBezTo>
                    <a:pt x="4506" y="15972"/>
                    <a:pt x="4992" y="15885"/>
                    <a:pt x="5483" y="15885"/>
                  </a:cubicBezTo>
                  <a:cubicBezTo>
                    <a:pt x="5539" y="15885"/>
                    <a:pt x="5596" y="15886"/>
                    <a:pt x="5652" y="15888"/>
                  </a:cubicBezTo>
                  <a:cubicBezTo>
                    <a:pt x="5782" y="15895"/>
                    <a:pt x="5911" y="15897"/>
                    <a:pt x="6039" y="15897"/>
                  </a:cubicBezTo>
                  <a:cubicBezTo>
                    <a:pt x="7725" y="15897"/>
                    <a:pt x="9351" y="15400"/>
                    <a:pt x="10982" y="15014"/>
                  </a:cubicBezTo>
                  <a:cubicBezTo>
                    <a:pt x="11635" y="14860"/>
                    <a:pt x="13016" y="14434"/>
                    <a:pt x="13016" y="13583"/>
                  </a:cubicBezTo>
                  <a:cubicBezTo>
                    <a:pt x="13016" y="13099"/>
                    <a:pt x="12656" y="12412"/>
                    <a:pt x="12254" y="12161"/>
                  </a:cubicBezTo>
                  <a:cubicBezTo>
                    <a:pt x="12173" y="12113"/>
                    <a:pt x="12134" y="11996"/>
                    <a:pt x="12064" y="11919"/>
                  </a:cubicBezTo>
                  <a:cubicBezTo>
                    <a:pt x="11935" y="11749"/>
                    <a:pt x="11822" y="11564"/>
                    <a:pt x="11672" y="11413"/>
                  </a:cubicBezTo>
                  <a:cubicBezTo>
                    <a:pt x="11442" y="11178"/>
                    <a:pt x="10938" y="11079"/>
                    <a:pt x="11010" y="10736"/>
                  </a:cubicBezTo>
                  <a:cubicBezTo>
                    <a:pt x="11049" y="10550"/>
                    <a:pt x="11564" y="10433"/>
                    <a:pt x="11881" y="10341"/>
                  </a:cubicBezTo>
                  <a:cubicBezTo>
                    <a:pt x="12996" y="10021"/>
                    <a:pt x="14090" y="9626"/>
                    <a:pt x="15211" y="9313"/>
                  </a:cubicBezTo>
                  <a:cubicBezTo>
                    <a:pt x="16140" y="9053"/>
                    <a:pt x="17055" y="8767"/>
                    <a:pt x="18012" y="8597"/>
                  </a:cubicBezTo>
                  <a:cubicBezTo>
                    <a:pt x="19399" y="8350"/>
                    <a:pt x="20756" y="8003"/>
                    <a:pt x="22191" y="8003"/>
                  </a:cubicBezTo>
                  <a:cubicBezTo>
                    <a:pt x="22314" y="8003"/>
                    <a:pt x="22438" y="8005"/>
                    <a:pt x="22563" y="8011"/>
                  </a:cubicBezTo>
                  <a:cubicBezTo>
                    <a:pt x="22721" y="8018"/>
                    <a:pt x="22879" y="8021"/>
                    <a:pt x="23037" y="8021"/>
                  </a:cubicBezTo>
                  <a:cubicBezTo>
                    <a:pt x="24205" y="8021"/>
                    <a:pt x="25384" y="7853"/>
                    <a:pt x="26560" y="7802"/>
                  </a:cubicBezTo>
                  <a:cubicBezTo>
                    <a:pt x="26594" y="7801"/>
                    <a:pt x="26628" y="7800"/>
                    <a:pt x="26663" y="7800"/>
                  </a:cubicBezTo>
                  <a:cubicBezTo>
                    <a:pt x="26988" y="7800"/>
                    <a:pt x="27311" y="7861"/>
                    <a:pt x="27621" y="7869"/>
                  </a:cubicBezTo>
                  <a:cubicBezTo>
                    <a:pt x="27639" y="7870"/>
                    <a:pt x="27657" y="7870"/>
                    <a:pt x="27674" y="7870"/>
                  </a:cubicBezTo>
                  <a:cubicBezTo>
                    <a:pt x="28619" y="7870"/>
                    <a:pt x="28937" y="7264"/>
                    <a:pt x="29296" y="6586"/>
                  </a:cubicBezTo>
                  <a:cubicBezTo>
                    <a:pt x="29903" y="5436"/>
                    <a:pt x="29949" y="4291"/>
                    <a:pt x="29571" y="3039"/>
                  </a:cubicBezTo>
                  <a:cubicBezTo>
                    <a:pt x="29385" y="2417"/>
                    <a:pt x="29400" y="1754"/>
                    <a:pt x="29176" y="1087"/>
                  </a:cubicBezTo>
                  <a:cubicBezTo>
                    <a:pt x="28840" y="83"/>
                    <a:pt x="28132" y="1"/>
                    <a:pt x="27452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968;p33">
              <a:extLst>
                <a:ext uri="{FF2B5EF4-FFF2-40B4-BE49-F238E27FC236}">
                  <a16:creationId xmlns:a16="http://schemas.microsoft.com/office/drawing/2014/main" id="{254E503B-B2EB-B04E-F12D-A3651C87E624}"/>
                </a:ext>
              </a:extLst>
            </p:cNvPr>
            <p:cNvSpPr/>
            <p:nvPr/>
          </p:nvSpPr>
          <p:spPr>
            <a:xfrm>
              <a:off x="2509330" y="1371995"/>
              <a:ext cx="393094" cy="209646"/>
            </a:xfrm>
            <a:custGeom>
              <a:avLst/>
              <a:gdLst/>
              <a:ahLst/>
              <a:cxnLst/>
              <a:rect l="l" t="t" r="r" b="b"/>
              <a:pathLst>
                <a:path w="29950" h="15973" extrusionOk="0">
                  <a:moveTo>
                    <a:pt x="26933" y="937"/>
                  </a:moveTo>
                  <a:cubicBezTo>
                    <a:pt x="27600" y="937"/>
                    <a:pt x="28332" y="1344"/>
                    <a:pt x="28512" y="1972"/>
                  </a:cubicBezTo>
                  <a:cubicBezTo>
                    <a:pt x="28929" y="3422"/>
                    <a:pt x="28929" y="4865"/>
                    <a:pt x="28356" y="6287"/>
                  </a:cubicBezTo>
                  <a:cubicBezTo>
                    <a:pt x="28195" y="6687"/>
                    <a:pt x="27805" y="6911"/>
                    <a:pt x="27493" y="6911"/>
                  </a:cubicBezTo>
                  <a:cubicBezTo>
                    <a:pt x="27441" y="6911"/>
                    <a:pt x="27391" y="6905"/>
                    <a:pt x="27345" y="6892"/>
                  </a:cubicBezTo>
                  <a:cubicBezTo>
                    <a:pt x="27162" y="6842"/>
                    <a:pt x="26986" y="6824"/>
                    <a:pt x="26812" y="6824"/>
                  </a:cubicBezTo>
                  <a:cubicBezTo>
                    <a:pt x="26420" y="6824"/>
                    <a:pt x="26046" y="6914"/>
                    <a:pt x="25657" y="6917"/>
                  </a:cubicBezTo>
                  <a:cubicBezTo>
                    <a:pt x="24414" y="6927"/>
                    <a:pt x="23173" y="6931"/>
                    <a:pt x="21935" y="7076"/>
                  </a:cubicBezTo>
                  <a:cubicBezTo>
                    <a:pt x="20406" y="7253"/>
                    <a:pt x="18878" y="7328"/>
                    <a:pt x="17368" y="7759"/>
                  </a:cubicBezTo>
                  <a:cubicBezTo>
                    <a:pt x="16587" y="7981"/>
                    <a:pt x="15743" y="8137"/>
                    <a:pt x="14949" y="8359"/>
                  </a:cubicBezTo>
                  <a:cubicBezTo>
                    <a:pt x="13312" y="8818"/>
                    <a:pt x="11727" y="9448"/>
                    <a:pt x="10160" y="10109"/>
                  </a:cubicBezTo>
                  <a:cubicBezTo>
                    <a:pt x="9817" y="10254"/>
                    <a:pt x="9708" y="10587"/>
                    <a:pt x="9586" y="10898"/>
                  </a:cubicBezTo>
                  <a:cubicBezTo>
                    <a:pt x="9533" y="11036"/>
                    <a:pt x="9554" y="11175"/>
                    <a:pt x="9734" y="11197"/>
                  </a:cubicBezTo>
                  <a:cubicBezTo>
                    <a:pt x="10258" y="11261"/>
                    <a:pt x="10489" y="11705"/>
                    <a:pt x="10823" y="12017"/>
                  </a:cubicBezTo>
                  <a:cubicBezTo>
                    <a:pt x="12001" y="13119"/>
                    <a:pt x="11938" y="13466"/>
                    <a:pt x="10470" y="13973"/>
                  </a:cubicBezTo>
                  <a:cubicBezTo>
                    <a:pt x="10395" y="14001"/>
                    <a:pt x="10324" y="14036"/>
                    <a:pt x="10257" y="14076"/>
                  </a:cubicBezTo>
                  <a:cubicBezTo>
                    <a:pt x="9417" y="14548"/>
                    <a:pt x="8432" y="14610"/>
                    <a:pt x="7541" y="14754"/>
                  </a:cubicBezTo>
                  <a:cubicBezTo>
                    <a:pt x="6693" y="14894"/>
                    <a:pt x="5823" y="14977"/>
                    <a:pt x="4945" y="14977"/>
                  </a:cubicBezTo>
                  <a:cubicBezTo>
                    <a:pt x="4381" y="14977"/>
                    <a:pt x="3814" y="14942"/>
                    <a:pt x="3247" y="14866"/>
                  </a:cubicBezTo>
                  <a:cubicBezTo>
                    <a:pt x="2827" y="14810"/>
                    <a:pt x="2360" y="14782"/>
                    <a:pt x="1917" y="14751"/>
                  </a:cubicBezTo>
                  <a:cubicBezTo>
                    <a:pt x="1500" y="14723"/>
                    <a:pt x="858" y="13785"/>
                    <a:pt x="1083" y="13653"/>
                  </a:cubicBezTo>
                  <a:cubicBezTo>
                    <a:pt x="1657" y="13317"/>
                    <a:pt x="1401" y="12802"/>
                    <a:pt x="1443" y="12374"/>
                  </a:cubicBezTo>
                  <a:cubicBezTo>
                    <a:pt x="1477" y="12020"/>
                    <a:pt x="1573" y="11688"/>
                    <a:pt x="1785" y="11460"/>
                  </a:cubicBezTo>
                  <a:cubicBezTo>
                    <a:pt x="1995" y="11231"/>
                    <a:pt x="2090" y="10957"/>
                    <a:pt x="2034" y="10741"/>
                  </a:cubicBezTo>
                  <a:cubicBezTo>
                    <a:pt x="1881" y="10134"/>
                    <a:pt x="2883" y="9851"/>
                    <a:pt x="2421" y="9199"/>
                  </a:cubicBezTo>
                  <a:cubicBezTo>
                    <a:pt x="2462" y="9174"/>
                    <a:pt x="2504" y="9151"/>
                    <a:pt x="2547" y="9132"/>
                  </a:cubicBezTo>
                  <a:cubicBezTo>
                    <a:pt x="3187" y="8899"/>
                    <a:pt x="3249" y="8207"/>
                    <a:pt x="3493" y="7735"/>
                  </a:cubicBezTo>
                  <a:cubicBezTo>
                    <a:pt x="3717" y="7301"/>
                    <a:pt x="4296" y="6891"/>
                    <a:pt x="4034" y="6242"/>
                  </a:cubicBezTo>
                  <a:cubicBezTo>
                    <a:pt x="4025" y="6220"/>
                    <a:pt x="4046" y="6052"/>
                    <a:pt x="4151" y="6052"/>
                  </a:cubicBezTo>
                  <a:cubicBezTo>
                    <a:pt x="4171" y="6052"/>
                    <a:pt x="4194" y="6057"/>
                    <a:pt x="4219" y="6071"/>
                  </a:cubicBezTo>
                  <a:cubicBezTo>
                    <a:pt x="4291" y="6108"/>
                    <a:pt x="4349" y="6124"/>
                    <a:pt x="4397" y="6124"/>
                  </a:cubicBezTo>
                  <a:cubicBezTo>
                    <a:pt x="4535" y="6124"/>
                    <a:pt x="4579" y="5990"/>
                    <a:pt x="4563" y="5841"/>
                  </a:cubicBezTo>
                  <a:cubicBezTo>
                    <a:pt x="4524" y="5488"/>
                    <a:pt x="4629" y="5275"/>
                    <a:pt x="4983" y="5225"/>
                  </a:cubicBezTo>
                  <a:cubicBezTo>
                    <a:pt x="5134" y="5109"/>
                    <a:pt x="5154" y="4788"/>
                    <a:pt x="5362" y="4788"/>
                  </a:cubicBezTo>
                  <a:cubicBezTo>
                    <a:pt x="5426" y="4788"/>
                    <a:pt x="5507" y="4818"/>
                    <a:pt x="5615" y="4893"/>
                  </a:cubicBezTo>
                  <a:cubicBezTo>
                    <a:pt x="6477" y="5497"/>
                    <a:pt x="6715" y="6469"/>
                    <a:pt x="6942" y="7365"/>
                  </a:cubicBezTo>
                  <a:cubicBezTo>
                    <a:pt x="7011" y="7641"/>
                    <a:pt x="7078" y="7735"/>
                    <a:pt x="7165" y="7735"/>
                  </a:cubicBezTo>
                  <a:cubicBezTo>
                    <a:pt x="7231" y="7735"/>
                    <a:pt x="7308" y="7683"/>
                    <a:pt x="7407" y="7616"/>
                  </a:cubicBezTo>
                  <a:cubicBezTo>
                    <a:pt x="8263" y="7040"/>
                    <a:pt x="9196" y="6583"/>
                    <a:pt x="10030" y="5993"/>
                  </a:cubicBezTo>
                  <a:cubicBezTo>
                    <a:pt x="11800" y="4743"/>
                    <a:pt x="13860" y="4126"/>
                    <a:pt x="15792" y="3234"/>
                  </a:cubicBezTo>
                  <a:cubicBezTo>
                    <a:pt x="16061" y="3108"/>
                    <a:pt x="16356" y="2863"/>
                    <a:pt x="16695" y="2863"/>
                  </a:cubicBezTo>
                  <a:cubicBezTo>
                    <a:pt x="16727" y="2863"/>
                    <a:pt x="16758" y="2865"/>
                    <a:pt x="16790" y="2870"/>
                  </a:cubicBezTo>
                  <a:cubicBezTo>
                    <a:pt x="16895" y="2884"/>
                    <a:pt x="16998" y="2891"/>
                    <a:pt x="17099" y="2891"/>
                  </a:cubicBezTo>
                  <a:cubicBezTo>
                    <a:pt x="17978" y="2891"/>
                    <a:pt x="18748" y="2382"/>
                    <a:pt x="19549" y="2159"/>
                  </a:cubicBezTo>
                  <a:cubicBezTo>
                    <a:pt x="20645" y="1855"/>
                    <a:pt x="21775" y="1743"/>
                    <a:pt x="22862" y="1420"/>
                  </a:cubicBezTo>
                  <a:cubicBezTo>
                    <a:pt x="24144" y="1039"/>
                    <a:pt x="25497" y="1028"/>
                    <a:pt x="26829" y="941"/>
                  </a:cubicBezTo>
                  <a:cubicBezTo>
                    <a:pt x="26863" y="938"/>
                    <a:pt x="26898" y="937"/>
                    <a:pt x="26933" y="937"/>
                  </a:cubicBezTo>
                  <a:close/>
                  <a:moveTo>
                    <a:pt x="27452" y="1"/>
                  </a:moveTo>
                  <a:cubicBezTo>
                    <a:pt x="27319" y="1"/>
                    <a:pt x="27186" y="4"/>
                    <a:pt x="27057" y="4"/>
                  </a:cubicBezTo>
                  <a:cubicBezTo>
                    <a:pt x="23277" y="6"/>
                    <a:pt x="19696" y="1121"/>
                    <a:pt x="16149" y="2263"/>
                  </a:cubicBezTo>
                  <a:cubicBezTo>
                    <a:pt x="14263" y="2870"/>
                    <a:pt x="12368" y="3546"/>
                    <a:pt x="10674" y="4635"/>
                  </a:cubicBezTo>
                  <a:cubicBezTo>
                    <a:pt x="9930" y="5113"/>
                    <a:pt x="9073" y="5393"/>
                    <a:pt x="8413" y="6032"/>
                  </a:cubicBezTo>
                  <a:cubicBezTo>
                    <a:pt x="8259" y="6183"/>
                    <a:pt x="8102" y="6253"/>
                    <a:pt x="7959" y="6253"/>
                  </a:cubicBezTo>
                  <a:cubicBezTo>
                    <a:pt x="7718" y="6253"/>
                    <a:pt x="7518" y="6051"/>
                    <a:pt x="7443" y="5699"/>
                  </a:cubicBezTo>
                  <a:cubicBezTo>
                    <a:pt x="7195" y="4536"/>
                    <a:pt x="6316" y="3940"/>
                    <a:pt x="5352" y="3521"/>
                  </a:cubicBezTo>
                  <a:cubicBezTo>
                    <a:pt x="5282" y="3491"/>
                    <a:pt x="5211" y="3477"/>
                    <a:pt x="5140" y="3477"/>
                  </a:cubicBezTo>
                  <a:cubicBezTo>
                    <a:pt x="4780" y="3477"/>
                    <a:pt x="4424" y="3834"/>
                    <a:pt x="4173" y="4158"/>
                  </a:cubicBezTo>
                  <a:cubicBezTo>
                    <a:pt x="3720" y="4744"/>
                    <a:pt x="3372" y="5391"/>
                    <a:pt x="3053" y="6060"/>
                  </a:cubicBezTo>
                  <a:cubicBezTo>
                    <a:pt x="2466" y="7289"/>
                    <a:pt x="1758" y="8468"/>
                    <a:pt x="1272" y="9733"/>
                  </a:cubicBezTo>
                  <a:cubicBezTo>
                    <a:pt x="1040" y="10335"/>
                    <a:pt x="687" y="10893"/>
                    <a:pt x="551" y="11533"/>
                  </a:cubicBezTo>
                  <a:cubicBezTo>
                    <a:pt x="335" y="12561"/>
                    <a:pt x="72" y="13583"/>
                    <a:pt x="22" y="14641"/>
                  </a:cubicBezTo>
                  <a:cubicBezTo>
                    <a:pt x="0" y="15120"/>
                    <a:pt x="697" y="15714"/>
                    <a:pt x="1256" y="15714"/>
                  </a:cubicBezTo>
                  <a:cubicBezTo>
                    <a:pt x="1292" y="15714"/>
                    <a:pt x="1327" y="15711"/>
                    <a:pt x="1362" y="15706"/>
                  </a:cubicBezTo>
                  <a:cubicBezTo>
                    <a:pt x="1514" y="15684"/>
                    <a:pt x="1665" y="15674"/>
                    <a:pt x="1815" y="15674"/>
                  </a:cubicBezTo>
                  <a:cubicBezTo>
                    <a:pt x="2362" y="15674"/>
                    <a:pt x="2891" y="15805"/>
                    <a:pt x="3426" y="15916"/>
                  </a:cubicBezTo>
                  <a:cubicBezTo>
                    <a:pt x="3624" y="15958"/>
                    <a:pt x="3823" y="15972"/>
                    <a:pt x="4021" y="15972"/>
                  </a:cubicBezTo>
                  <a:cubicBezTo>
                    <a:pt x="4506" y="15972"/>
                    <a:pt x="4992" y="15885"/>
                    <a:pt x="5483" y="15885"/>
                  </a:cubicBezTo>
                  <a:cubicBezTo>
                    <a:pt x="5539" y="15885"/>
                    <a:pt x="5596" y="15886"/>
                    <a:pt x="5652" y="15888"/>
                  </a:cubicBezTo>
                  <a:cubicBezTo>
                    <a:pt x="5782" y="15895"/>
                    <a:pt x="5911" y="15897"/>
                    <a:pt x="6039" y="15897"/>
                  </a:cubicBezTo>
                  <a:cubicBezTo>
                    <a:pt x="7725" y="15897"/>
                    <a:pt x="9351" y="15400"/>
                    <a:pt x="10982" y="15014"/>
                  </a:cubicBezTo>
                  <a:cubicBezTo>
                    <a:pt x="11635" y="14860"/>
                    <a:pt x="13016" y="14434"/>
                    <a:pt x="13016" y="13583"/>
                  </a:cubicBezTo>
                  <a:cubicBezTo>
                    <a:pt x="13016" y="13099"/>
                    <a:pt x="12656" y="12412"/>
                    <a:pt x="12254" y="12161"/>
                  </a:cubicBezTo>
                  <a:cubicBezTo>
                    <a:pt x="12173" y="12113"/>
                    <a:pt x="12134" y="11996"/>
                    <a:pt x="12064" y="11919"/>
                  </a:cubicBezTo>
                  <a:cubicBezTo>
                    <a:pt x="11935" y="11749"/>
                    <a:pt x="11822" y="11564"/>
                    <a:pt x="11672" y="11413"/>
                  </a:cubicBezTo>
                  <a:cubicBezTo>
                    <a:pt x="11442" y="11178"/>
                    <a:pt x="10938" y="11079"/>
                    <a:pt x="11010" y="10736"/>
                  </a:cubicBezTo>
                  <a:cubicBezTo>
                    <a:pt x="11049" y="10550"/>
                    <a:pt x="11564" y="10433"/>
                    <a:pt x="11881" y="10341"/>
                  </a:cubicBezTo>
                  <a:cubicBezTo>
                    <a:pt x="12996" y="10021"/>
                    <a:pt x="14090" y="9626"/>
                    <a:pt x="15211" y="9313"/>
                  </a:cubicBezTo>
                  <a:cubicBezTo>
                    <a:pt x="16140" y="9053"/>
                    <a:pt x="17055" y="8767"/>
                    <a:pt x="18012" y="8597"/>
                  </a:cubicBezTo>
                  <a:cubicBezTo>
                    <a:pt x="19399" y="8350"/>
                    <a:pt x="20756" y="8003"/>
                    <a:pt x="22191" y="8003"/>
                  </a:cubicBezTo>
                  <a:cubicBezTo>
                    <a:pt x="22314" y="8003"/>
                    <a:pt x="22438" y="8005"/>
                    <a:pt x="22563" y="8011"/>
                  </a:cubicBezTo>
                  <a:cubicBezTo>
                    <a:pt x="22721" y="8018"/>
                    <a:pt x="22879" y="8021"/>
                    <a:pt x="23037" y="8021"/>
                  </a:cubicBezTo>
                  <a:cubicBezTo>
                    <a:pt x="24205" y="8021"/>
                    <a:pt x="25384" y="7853"/>
                    <a:pt x="26560" y="7802"/>
                  </a:cubicBezTo>
                  <a:cubicBezTo>
                    <a:pt x="26594" y="7801"/>
                    <a:pt x="26628" y="7800"/>
                    <a:pt x="26663" y="7800"/>
                  </a:cubicBezTo>
                  <a:cubicBezTo>
                    <a:pt x="26988" y="7800"/>
                    <a:pt x="27311" y="7861"/>
                    <a:pt x="27621" y="7869"/>
                  </a:cubicBezTo>
                  <a:cubicBezTo>
                    <a:pt x="27639" y="7870"/>
                    <a:pt x="27657" y="7870"/>
                    <a:pt x="27674" y="7870"/>
                  </a:cubicBezTo>
                  <a:cubicBezTo>
                    <a:pt x="28619" y="7870"/>
                    <a:pt x="28937" y="7264"/>
                    <a:pt x="29296" y="6586"/>
                  </a:cubicBezTo>
                  <a:cubicBezTo>
                    <a:pt x="29903" y="5436"/>
                    <a:pt x="29949" y="4291"/>
                    <a:pt x="29571" y="3039"/>
                  </a:cubicBezTo>
                  <a:cubicBezTo>
                    <a:pt x="29385" y="2417"/>
                    <a:pt x="29400" y="1754"/>
                    <a:pt x="29176" y="1087"/>
                  </a:cubicBezTo>
                  <a:cubicBezTo>
                    <a:pt x="28840" y="83"/>
                    <a:pt x="28132" y="1"/>
                    <a:pt x="274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2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68" name="Google Shape;969;p33">
            <a:extLst>
              <a:ext uri="{FF2B5EF4-FFF2-40B4-BE49-F238E27FC236}">
                <a16:creationId xmlns:a16="http://schemas.microsoft.com/office/drawing/2014/main" id="{0A3FBD07-8AC4-DFCF-732F-325FEBE8740A}"/>
              </a:ext>
            </a:extLst>
          </p:cNvPr>
          <p:cNvGrpSpPr/>
          <p:nvPr/>
        </p:nvGrpSpPr>
        <p:grpSpPr>
          <a:xfrm>
            <a:off x="2167765" y="1937360"/>
            <a:ext cx="1330211" cy="1236043"/>
            <a:chOff x="1625824" y="1453020"/>
            <a:chExt cx="997658" cy="927032"/>
          </a:xfrm>
        </p:grpSpPr>
        <p:grpSp>
          <p:nvGrpSpPr>
            <p:cNvPr id="69" name="Google Shape;970;p33">
              <a:extLst>
                <a:ext uri="{FF2B5EF4-FFF2-40B4-BE49-F238E27FC236}">
                  <a16:creationId xmlns:a16="http://schemas.microsoft.com/office/drawing/2014/main" id="{D8D97C45-1989-8701-49E8-96B0D11356C5}"/>
                </a:ext>
              </a:extLst>
            </p:cNvPr>
            <p:cNvGrpSpPr/>
            <p:nvPr/>
          </p:nvGrpSpPr>
          <p:grpSpPr>
            <a:xfrm>
              <a:off x="1625824" y="1453020"/>
              <a:ext cx="997658" cy="927032"/>
              <a:chOff x="1535763" y="1453020"/>
              <a:chExt cx="997658" cy="927032"/>
            </a:xfrm>
          </p:grpSpPr>
          <p:sp>
            <p:nvSpPr>
              <p:cNvPr id="78" name="Google Shape;971;p33">
                <a:extLst>
                  <a:ext uri="{FF2B5EF4-FFF2-40B4-BE49-F238E27FC236}">
                    <a16:creationId xmlns:a16="http://schemas.microsoft.com/office/drawing/2014/main" id="{B2B073C2-652E-74ED-29E3-33F10F49BEAF}"/>
                  </a:ext>
                </a:extLst>
              </p:cNvPr>
              <p:cNvSpPr/>
              <p:nvPr/>
            </p:nvSpPr>
            <p:spPr>
              <a:xfrm>
                <a:off x="1535763" y="1453020"/>
                <a:ext cx="997658" cy="927032"/>
              </a:xfrm>
              <a:custGeom>
                <a:avLst/>
                <a:gdLst/>
                <a:ahLst/>
                <a:cxnLst/>
                <a:rect l="l" t="t" r="r" b="b"/>
                <a:pathLst>
                  <a:path w="76012" h="70631" extrusionOk="0">
                    <a:moveTo>
                      <a:pt x="39031" y="2012"/>
                    </a:moveTo>
                    <a:cubicBezTo>
                      <a:pt x="39295" y="2012"/>
                      <a:pt x="39588" y="2238"/>
                      <a:pt x="39874" y="2298"/>
                    </a:cubicBezTo>
                    <a:cubicBezTo>
                      <a:pt x="41032" y="2544"/>
                      <a:pt x="42203" y="2631"/>
                      <a:pt x="43365" y="2805"/>
                    </a:cubicBezTo>
                    <a:cubicBezTo>
                      <a:pt x="44029" y="2903"/>
                      <a:pt x="44649" y="3409"/>
                      <a:pt x="45305" y="3409"/>
                    </a:cubicBezTo>
                    <a:cubicBezTo>
                      <a:pt x="45358" y="3409"/>
                      <a:pt x="45412" y="3405"/>
                      <a:pt x="45465" y="3398"/>
                    </a:cubicBezTo>
                    <a:cubicBezTo>
                      <a:pt x="45504" y="3393"/>
                      <a:pt x="45542" y="3390"/>
                      <a:pt x="45578" y="3390"/>
                    </a:cubicBezTo>
                    <a:cubicBezTo>
                      <a:pt x="46098" y="3390"/>
                      <a:pt x="46337" y="3898"/>
                      <a:pt x="46842" y="3898"/>
                    </a:cubicBezTo>
                    <a:cubicBezTo>
                      <a:pt x="46874" y="3898"/>
                      <a:pt x="46908" y="3896"/>
                      <a:pt x="46943" y="3891"/>
                    </a:cubicBezTo>
                    <a:cubicBezTo>
                      <a:pt x="47054" y="3877"/>
                      <a:pt x="47168" y="3869"/>
                      <a:pt x="47284" y="3869"/>
                    </a:cubicBezTo>
                    <a:cubicBezTo>
                      <a:pt x="47739" y="3869"/>
                      <a:pt x="48214" y="3991"/>
                      <a:pt x="48606" y="4324"/>
                    </a:cubicBezTo>
                    <a:cubicBezTo>
                      <a:pt x="49345" y="4952"/>
                      <a:pt x="50348" y="4943"/>
                      <a:pt x="51212" y="5240"/>
                    </a:cubicBezTo>
                    <a:cubicBezTo>
                      <a:pt x="51689" y="5406"/>
                      <a:pt x="52002" y="5761"/>
                      <a:pt x="52439" y="5878"/>
                    </a:cubicBezTo>
                    <a:cubicBezTo>
                      <a:pt x="52938" y="6013"/>
                      <a:pt x="53383" y="6195"/>
                      <a:pt x="53833" y="6469"/>
                    </a:cubicBezTo>
                    <a:cubicBezTo>
                      <a:pt x="54356" y="6788"/>
                      <a:pt x="54998" y="6850"/>
                      <a:pt x="55557" y="7191"/>
                    </a:cubicBezTo>
                    <a:cubicBezTo>
                      <a:pt x="56877" y="7995"/>
                      <a:pt x="58175" y="8835"/>
                      <a:pt x="59486" y="9647"/>
                    </a:cubicBezTo>
                    <a:cubicBezTo>
                      <a:pt x="61099" y="10646"/>
                      <a:pt x="62432" y="11979"/>
                      <a:pt x="64007" y="13024"/>
                    </a:cubicBezTo>
                    <a:cubicBezTo>
                      <a:pt x="65607" y="14087"/>
                      <a:pt x="66844" y="15642"/>
                      <a:pt x="68224" y="16991"/>
                    </a:cubicBezTo>
                    <a:cubicBezTo>
                      <a:pt x="69265" y="18007"/>
                      <a:pt x="70111" y="19250"/>
                      <a:pt x="70991" y="20438"/>
                    </a:cubicBezTo>
                    <a:cubicBezTo>
                      <a:pt x="72510" y="22487"/>
                      <a:pt x="73494" y="24775"/>
                      <a:pt x="74324" y="27154"/>
                    </a:cubicBezTo>
                    <a:cubicBezTo>
                      <a:pt x="74381" y="27322"/>
                      <a:pt x="74405" y="27501"/>
                      <a:pt x="74218" y="27501"/>
                    </a:cubicBezTo>
                    <a:cubicBezTo>
                      <a:pt x="74208" y="27501"/>
                      <a:pt x="74198" y="27500"/>
                      <a:pt x="74187" y="27499"/>
                    </a:cubicBezTo>
                    <a:cubicBezTo>
                      <a:pt x="74115" y="27492"/>
                      <a:pt x="74043" y="27489"/>
                      <a:pt x="73972" y="27489"/>
                    </a:cubicBezTo>
                    <a:cubicBezTo>
                      <a:pt x="73258" y="27489"/>
                      <a:pt x="72573" y="27799"/>
                      <a:pt x="71665" y="27799"/>
                    </a:cubicBezTo>
                    <a:cubicBezTo>
                      <a:pt x="71629" y="27799"/>
                      <a:pt x="71592" y="27799"/>
                      <a:pt x="71555" y="27798"/>
                    </a:cubicBezTo>
                    <a:cubicBezTo>
                      <a:pt x="71390" y="27838"/>
                      <a:pt x="71203" y="27847"/>
                      <a:pt x="71001" y="27847"/>
                    </a:cubicBezTo>
                    <a:cubicBezTo>
                      <a:pt x="70823" y="27847"/>
                      <a:pt x="70633" y="27840"/>
                      <a:pt x="70436" y="27840"/>
                    </a:cubicBezTo>
                    <a:cubicBezTo>
                      <a:pt x="70075" y="27840"/>
                      <a:pt x="69688" y="27864"/>
                      <a:pt x="69304" y="28003"/>
                    </a:cubicBezTo>
                    <a:cubicBezTo>
                      <a:pt x="69114" y="28072"/>
                      <a:pt x="68883" y="28098"/>
                      <a:pt x="68652" y="28098"/>
                    </a:cubicBezTo>
                    <a:cubicBezTo>
                      <a:pt x="68447" y="28098"/>
                      <a:pt x="68243" y="28078"/>
                      <a:pt x="68072" y="28048"/>
                    </a:cubicBezTo>
                    <a:cubicBezTo>
                      <a:pt x="67958" y="28029"/>
                      <a:pt x="67846" y="28021"/>
                      <a:pt x="67735" y="28021"/>
                    </a:cubicBezTo>
                    <a:cubicBezTo>
                      <a:pt x="67112" y="28021"/>
                      <a:pt x="66526" y="28280"/>
                      <a:pt x="65909" y="28280"/>
                    </a:cubicBezTo>
                    <a:cubicBezTo>
                      <a:pt x="65780" y="28280"/>
                      <a:pt x="65650" y="28268"/>
                      <a:pt x="65519" y="28241"/>
                    </a:cubicBezTo>
                    <a:cubicBezTo>
                      <a:pt x="65491" y="28235"/>
                      <a:pt x="65460" y="28233"/>
                      <a:pt x="65427" y="28233"/>
                    </a:cubicBezTo>
                    <a:cubicBezTo>
                      <a:pt x="65199" y="28233"/>
                      <a:pt x="64851" y="28363"/>
                      <a:pt x="64671" y="28601"/>
                    </a:cubicBezTo>
                    <a:cubicBezTo>
                      <a:pt x="64532" y="28784"/>
                      <a:pt x="64290" y="28868"/>
                      <a:pt x="64501" y="29277"/>
                    </a:cubicBezTo>
                    <a:cubicBezTo>
                      <a:pt x="64755" y="29764"/>
                      <a:pt x="64456" y="30481"/>
                      <a:pt x="65015" y="30925"/>
                    </a:cubicBezTo>
                    <a:cubicBezTo>
                      <a:pt x="64526" y="31790"/>
                      <a:pt x="65321" y="32561"/>
                      <a:pt x="65197" y="33432"/>
                    </a:cubicBezTo>
                    <a:cubicBezTo>
                      <a:pt x="65130" y="33891"/>
                      <a:pt x="65387" y="34420"/>
                      <a:pt x="65464" y="34930"/>
                    </a:cubicBezTo>
                    <a:cubicBezTo>
                      <a:pt x="65648" y="36123"/>
                      <a:pt x="65576" y="37328"/>
                      <a:pt x="65639" y="38519"/>
                    </a:cubicBezTo>
                    <a:cubicBezTo>
                      <a:pt x="65695" y="39619"/>
                      <a:pt x="65326" y="40742"/>
                      <a:pt x="65124" y="41851"/>
                    </a:cubicBezTo>
                    <a:cubicBezTo>
                      <a:pt x="64861" y="43286"/>
                      <a:pt x="64680" y="44746"/>
                      <a:pt x="64273" y="46139"/>
                    </a:cubicBezTo>
                    <a:cubicBezTo>
                      <a:pt x="63929" y="47307"/>
                      <a:pt x="63898" y="48562"/>
                      <a:pt x="63302" y="49657"/>
                    </a:cubicBezTo>
                    <a:cubicBezTo>
                      <a:pt x="63251" y="49751"/>
                      <a:pt x="63263" y="49894"/>
                      <a:pt x="63195" y="49956"/>
                    </a:cubicBezTo>
                    <a:cubicBezTo>
                      <a:pt x="62428" y="50642"/>
                      <a:pt x="62302" y="51636"/>
                      <a:pt x="61922" y="52512"/>
                    </a:cubicBezTo>
                    <a:cubicBezTo>
                      <a:pt x="61435" y="53632"/>
                      <a:pt x="60852" y="54713"/>
                      <a:pt x="60085" y="55667"/>
                    </a:cubicBezTo>
                    <a:cubicBezTo>
                      <a:pt x="59881" y="55919"/>
                      <a:pt x="59915" y="56199"/>
                      <a:pt x="59760" y="56449"/>
                    </a:cubicBezTo>
                    <a:cubicBezTo>
                      <a:pt x="59212" y="57331"/>
                      <a:pt x="58380" y="58023"/>
                      <a:pt x="58002" y="59007"/>
                    </a:cubicBezTo>
                    <a:cubicBezTo>
                      <a:pt x="57947" y="59148"/>
                      <a:pt x="57866" y="59183"/>
                      <a:pt x="57777" y="59183"/>
                    </a:cubicBezTo>
                    <a:cubicBezTo>
                      <a:pt x="57692" y="59183"/>
                      <a:pt x="57599" y="59151"/>
                      <a:pt x="57515" y="59151"/>
                    </a:cubicBezTo>
                    <a:cubicBezTo>
                      <a:pt x="57437" y="59151"/>
                      <a:pt x="57366" y="59180"/>
                      <a:pt x="57316" y="59290"/>
                    </a:cubicBezTo>
                    <a:cubicBezTo>
                      <a:pt x="56977" y="60036"/>
                      <a:pt x="56403" y="60576"/>
                      <a:pt x="55655" y="60923"/>
                    </a:cubicBezTo>
                    <a:cubicBezTo>
                      <a:pt x="55631" y="60932"/>
                      <a:pt x="55595" y="60967"/>
                      <a:pt x="55600" y="60976"/>
                    </a:cubicBezTo>
                    <a:cubicBezTo>
                      <a:pt x="56020" y="62014"/>
                      <a:pt x="55060" y="61634"/>
                      <a:pt x="54693" y="61861"/>
                    </a:cubicBezTo>
                    <a:cubicBezTo>
                      <a:pt x="54603" y="61917"/>
                      <a:pt x="54454" y="61958"/>
                      <a:pt x="54432" y="62034"/>
                    </a:cubicBezTo>
                    <a:cubicBezTo>
                      <a:pt x="54087" y="63191"/>
                      <a:pt x="52719" y="63162"/>
                      <a:pt x="52125" y="64042"/>
                    </a:cubicBezTo>
                    <a:cubicBezTo>
                      <a:pt x="51565" y="64871"/>
                      <a:pt x="50583" y="65308"/>
                      <a:pt x="49762" y="65563"/>
                    </a:cubicBezTo>
                    <a:cubicBezTo>
                      <a:pt x="48925" y="65823"/>
                      <a:pt x="48286" y="66396"/>
                      <a:pt x="47404" y="66613"/>
                    </a:cubicBezTo>
                    <a:cubicBezTo>
                      <a:pt x="45955" y="66971"/>
                      <a:pt x="44572" y="67677"/>
                      <a:pt x="43115" y="68096"/>
                    </a:cubicBezTo>
                    <a:cubicBezTo>
                      <a:pt x="41770" y="68483"/>
                      <a:pt x="40481" y="69103"/>
                      <a:pt x="39036" y="69103"/>
                    </a:cubicBezTo>
                    <a:cubicBezTo>
                      <a:pt x="38989" y="69103"/>
                      <a:pt x="38943" y="69102"/>
                      <a:pt x="38896" y="69101"/>
                    </a:cubicBezTo>
                    <a:cubicBezTo>
                      <a:pt x="38715" y="69096"/>
                      <a:pt x="38535" y="69094"/>
                      <a:pt x="38355" y="69094"/>
                    </a:cubicBezTo>
                    <a:cubicBezTo>
                      <a:pt x="37128" y="69094"/>
                      <a:pt x="35904" y="69194"/>
                      <a:pt x="34672" y="69194"/>
                    </a:cubicBezTo>
                    <a:cubicBezTo>
                      <a:pt x="34502" y="69194"/>
                      <a:pt x="34332" y="69192"/>
                      <a:pt x="34162" y="69188"/>
                    </a:cubicBezTo>
                    <a:cubicBezTo>
                      <a:pt x="32586" y="69148"/>
                      <a:pt x="31051" y="68987"/>
                      <a:pt x="29503" y="68751"/>
                    </a:cubicBezTo>
                    <a:cubicBezTo>
                      <a:pt x="27997" y="68521"/>
                      <a:pt x="26605" y="67884"/>
                      <a:pt x="25140" y="67581"/>
                    </a:cubicBezTo>
                    <a:cubicBezTo>
                      <a:pt x="23232" y="67186"/>
                      <a:pt x="21627" y="66114"/>
                      <a:pt x="19815" y="65539"/>
                    </a:cubicBezTo>
                    <a:cubicBezTo>
                      <a:pt x="19308" y="65378"/>
                      <a:pt x="18906" y="65017"/>
                      <a:pt x="18499" y="64745"/>
                    </a:cubicBezTo>
                    <a:cubicBezTo>
                      <a:pt x="16887" y="63670"/>
                      <a:pt x="15202" y="62720"/>
                      <a:pt x="13801" y="61295"/>
                    </a:cubicBezTo>
                    <a:cubicBezTo>
                      <a:pt x="12743" y="60218"/>
                      <a:pt x="11562" y="59209"/>
                      <a:pt x="10546" y="58098"/>
                    </a:cubicBezTo>
                    <a:cubicBezTo>
                      <a:pt x="9591" y="57054"/>
                      <a:pt x="8521" y="56113"/>
                      <a:pt x="7712" y="54875"/>
                    </a:cubicBezTo>
                    <a:cubicBezTo>
                      <a:pt x="6741" y="53391"/>
                      <a:pt x="5915" y="51852"/>
                      <a:pt x="5173" y="50267"/>
                    </a:cubicBezTo>
                    <a:cubicBezTo>
                      <a:pt x="4917" y="49721"/>
                      <a:pt x="4739" y="49046"/>
                      <a:pt x="4501" y="48505"/>
                    </a:cubicBezTo>
                    <a:cubicBezTo>
                      <a:pt x="4174" y="47758"/>
                      <a:pt x="3936" y="46982"/>
                      <a:pt x="3726" y="46224"/>
                    </a:cubicBezTo>
                    <a:cubicBezTo>
                      <a:pt x="3243" y="44490"/>
                      <a:pt x="2837" y="42727"/>
                      <a:pt x="2720" y="40913"/>
                    </a:cubicBezTo>
                    <a:cubicBezTo>
                      <a:pt x="2687" y="40423"/>
                      <a:pt x="2524" y="39955"/>
                      <a:pt x="2389" y="39480"/>
                    </a:cubicBezTo>
                    <a:cubicBezTo>
                      <a:pt x="2120" y="38528"/>
                      <a:pt x="1905" y="37516"/>
                      <a:pt x="2200" y="36487"/>
                    </a:cubicBezTo>
                    <a:cubicBezTo>
                      <a:pt x="2266" y="36260"/>
                      <a:pt x="2174" y="35893"/>
                      <a:pt x="2101" y="35693"/>
                    </a:cubicBezTo>
                    <a:cubicBezTo>
                      <a:pt x="1878" y="35086"/>
                      <a:pt x="2140" y="34478"/>
                      <a:pt x="1964" y="33896"/>
                    </a:cubicBezTo>
                    <a:cubicBezTo>
                      <a:pt x="1883" y="33627"/>
                      <a:pt x="1888" y="33403"/>
                      <a:pt x="2098" y="33171"/>
                    </a:cubicBezTo>
                    <a:cubicBezTo>
                      <a:pt x="2235" y="33020"/>
                      <a:pt x="2359" y="32773"/>
                      <a:pt x="2261" y="32574"/>
                    </a:cubicBezTo>
                    <a:cubicBezTo>
                      <a:pt x="1900" y="31838"/>
                      <a:pt x="2157" y="31130"/>
                      <a:pt x="2250" y="30391"/>
                    </a:cubicBezTo>
                    <a:cubicBezTo>
                      <a:pt x="2479" y="28594"/>
                      <a:pt x="3092" y="26891"/>
                      <a:pt x="3403" y="25119"/>
                    </a:cubicBezTo>
                    <a:cubicBezTo>
                      <a:pt x="3481" y="24685"/>
                      <a:pt x="3817" y="24449"/>
                      <a:pt x="3982" y="24089"/>
                    </a:cubicBezTo>
                    <a:cubicBezTo>
                      <a:pt x="4201" y="23612"/>
                      <a:pt x="3596" y="23066"/>
                      <a:pt x="4276" y="22549"/>
                    </a:cubicBezTo>
                    <a:cubicBezTo>
                      <a:pt x="4679" y="22244"/>
                      <a:pt x="4682" y="21439"/>
                      <a:pt x="4912" y="20877"/>
                    </a:cubicBezTo>
                    <a:cubicBezTo>
                      <a:pt x="5357" y="19799"/>
                      <a:pt x="5775" y="18701"/>
                      <a:pt x="6318" y="17671"/>
                    </a:cubicBezTo>
                    <a:cubicBezTo>
                      <a:pt x="6901" y="16560"/>
                      <a:pt x="7555" y="15491"/>
                      <a:pt x="8342" y="14488"/>
                    </a:cubicBezTo>
                    <a:cubicBezTo>
                      <a:pt x="9037" y="13603"/>
                      <a:pt x="9723" y="12715"/>
                      <a:pt x="10459" y="11861"/>
                    </a:cubicBezTo>
                    <a:cubicBezTo>
                      <a:pt x="10862" y="11392"/>
                      <a:pt x="11351" y="11025"/>
                      <a:pt x="11775" y="10585"/>
                    </a:cubicBezTo>
                    <a:cubicBezTo>
                      <a:pt x="13558" y="8728"/>
                      <a:pt x="15756" y="7390"/>
                      <a:pt x="17948" y="6086"/>
                    </a:cubicBezTo>
                    <a:cubicBezTo>
                      <a:pt x="19270" y="5301"/>
                      <a:pt x="20701" y="4705"/>
                      <a:pt x="22137" y="4117"/>
                    </a:cubicBezTo>
                    <a:cubicBezTo>
                      <a:pt x="23116" y="3717"/>
                      <a:pt x="24141" y="3387"/>
                      <a:pt x="25121" y="3129"/>
                    </a:cubicBezTo>
                    <a:cubicBezTo>
                      <a:pt x="26355" y="2804"/>
                      <a:pt x="27686" y="2665"/>
                      <a:pt x="28982" y="2491"/>
                    </a:cubicBezTo>
                    <a:cubicBezTo>
                      <a:pt x="30214" y="2325"/>
                      <a:pt x="31452" y="2091"/>
                      <a:pt x="32684" y="2042"/>
                    </a:cubicBezTo>
                    <a:cubicBezTo>
                      <a:pt x="33123" y="2024"/>
                      <a:pt x="33565" y="2016"/>
                      <a:pt x="34009" y="2016"/>
                    </a:cubicBezTo>
                    <a:cubicBezTo>
                      <a:pt x="34685" y="2016"/>
                      <a:pt x="35365" y="2035"/>
                      <a:pt x="36043" y="2067"/>
                    </a:cubicBezTo>
                    <a:cubicBezTo>
                      <a:pt x="36632" y="2094"/>
                      <a:pt x="37229" y="2241"/>
                      <a:pt x="37830" y="2241"/>
                    </a:cubicBezTo>
                    <a:cubicBezTo>
                      <a:pt x="38176" y="2241"/>
                      <a:pt x="38524" y="2192"/>
                      <a:pt x="38873" y="2043"/>
                    </a:cubicBezTo>
                    <a:cubicBezTo>
                      <a:pt x="38924" y="2021"/>
                      <a:pt x="38977" y="2012"/>
                      <a:pt x="39031" y="2012"/>
                    </a:cubicBezTo>
                    <a:close/>
                    <a:moveTo>
                      <a:pt x="33221" y="0"/>
                    </a:moveTo>
                    <a:cubicBezTo>
                      <a:pt x="33034" y="0"/>
                      <a:pt x="32834" y="33"/>
                      <a:pt x="32655" y="57"/>
                    </a:cubicBezTo>
                    <a:cubicBezTo>
                      <a:pt x="30838" y="290"/>
                      <a:pt x="29021" y="528"/>
                      <a:pt x="27209" y="792"/>
                    </a:cubicBezTo>
                    <a:cubicBezTo>
                      <a:pt x="25838" y="993"/>
                      <a:pt x="24483" y="1198"/>
                      <a:pt x="23148" y="1656"/>
                    </a:cubicBezTo>
                    <a:cubicBezTo>
                      <a:pt x="22333" y="1934"/>
                      <a:pt x="21509" y="2205"/>
                      <a:pt x="20737" y="2571"/>
                    </a:cubicBezTo>
                    <a:cubicBezTo>
                      <a:pt x="20096" y="2874"/>
                      <a:pt x="19337" y="2952"/>
                      <a:pt x="18808" y="3454"/>
                    </a:cubicBezTo>
                    <a:cubicBezTo>
                      <a:pt x="18338" y="3901"/>
                      <a:pt x="17648" y="4212"/>
                      <a:pt x="17189" y="4243"/>
                    </a:cubicBezTo>
                    <a:cubicBezTo>
                      <a:pt x="16627" y="4281"/>
                      <a:pt x="16435" y="4958"/>
                      <a:pt x="15964" y="4958"/>
                    </a:cubicBezTo>
                    <a:cubicBezTo>
                      <a:pt x="15883" y="4958"/>
                      <a:pt x="15793" y="4938"/>
                      <a:pt x="15691" y="4890"/>
                    </a:cubicBezTo>
                    <a:cubicBezTo>
                      <a:pt x="15689" y="5924"/>
                      <a:pt x="14300" y="5200"/>
                      <a:pt x="14101" y="6134"/>
                    </a:cubicBezTo>
                    <a:cubicBezTo>
                      <a:pt x="14060" y="6323"/>
                      <a:pt x="13362" y="6624"/>
                      <a:pt x="12973" y="6870"/>
                    </a:cubicBezTo>
                    <a:cubicBezTo>
                      <a:pt x="11999" y="7488"/>
                      <a:pt x="11256" y="8417"/>
                      <a:pt x="10246" y="8998"/>
                    </a:cubicBezTo>
                    <a:cubicBezTo>
                      <a:pt x="10103" y="9081"/>
                      <a:pt x="10070" y="9180"/>
                      <a:pt x="10117" y="9327"/>
                    </a:cubicBezTo>
                    <a:cubicBezTo>
                      <a:pt x="10173" y="9500"/>
                      <a:pt x="10141" y="9611"/>
                      <a:pt x="9978" y="9611"/>
                    </a:cubicBezTo>
                    <a:cubicBezTo>
                      <a:pt x="9954" y="9611"/>
                      <a:pt x="9927" y="9608"/>
                      <a:pt x="9898" y="9603"/>
                    </a:cubicBezTo>
                    <a:cubicBezTo>
                      <a:pt x="9856" y="9596"/>
                      <a:pt x="9816" y="9593"/>
                      <a:pt x="9780" y="9593"/>
                    </a:cubicBezTo>
                    <a:cubicBezTo>
                      <a:pt x="9420" y="9593"/>
                      <a:pt x="9302" y="9913"/>
                      <a:pt x="9146" y="10176"/>
                    </a:cubicBezTo>
                    <a:cubicBezTo>
                      <a:pt x="9011" y="10406"/>
                      <a:pt x="8885" y="10625"/>
                      <a:pt x="8634" y="10772"/>
                    </a:cubicBezTo>
                    <a:cubicBezTo>
                      <a:pt x="8228" y="11007"/>
                      <a:pt x="7528" y="11092"/>
                      <a:pt x="7975" y="11861"/>
                    </a:cubicBezTo>
                    <a:cubicBezTo>
                      <a:pt x="7994" y="11892"/>
                      <a:pt x="7927" y="12013"/>
                      <a:pt x="7874" y="12038"/>
                    </a:cubicBezTo>
                    <a:cubicBezTo>
                      <a:pt x="7208" y="12355"/>
                      <a:pt x="6909" y="13066"/>
                      <a:pt x="6444" y="13477"/>
                    </a:cubicBezTo>
                    <a:cubicBezTo>
                      <a:pt x="5725" y="14112"/>
                      <a:pt x="5525" y="14980"/>
                      <a:pt x="4937" y="15647"/>
                    </a:cubicBezTo>
                    <a:cubicBezTo>
                      <a:pt x="4056" y="16649"/>
                      <a:pt x="4178" y="18197"/>
                      <a:pt x="3306" y="19275"/>
                    </a:cubicBezTo>
                    <a:cubicBezTo>
                      <a:pt x="2837" y="19856"/>
                      <a:pt x="2793" y="20633"/>
                      <a:pt x="2463" y="21289"/>
                    </a:cubicBezTo>
                    <a:cubicBezTo>
                      <a:pt x="1927" y="22359"/>
                      <a:pt x="1770" y="23568"/>
                      <a:pt x="1483" y="24710"/>
                    </a:cubicBezTo>
                    <a:cubicBezTo>
                      <a:pt x="1340" y="25281"/>
                      <a:pt x="1239" y="25996"/>
                      <a:pt x="1076" y="26555"/>
                    </a:cubicBezTo>
                    <a:cubicBezTo>
                      <a:pt x="774" y="27568"/>
                      <a:pt x="544" y="28602"/>
                      <a:pt x="387" y="29649"/>
                    </a:cubicBezTo>
                    <a:cubicBezTo>
                      <a:pt x="242" y="30621"/>
                      <a:pt x="131" y="31614"/>
                      <a:pt x="163" y="32592"/>
                    </a:cubicBezTo>
                    <a:cubicBezTo>
                      <a:pt x="178" y="33034"/>
                      <a:pt x="1" y="33462"/>
                      <a:pt x="119" y="33893"/>
                    </a:cubicBezTo>
                    <a:cubicBezTo>
                      <a:pt x="478" y="35206"/>
                      <a:pt x="133" y="36559"/>
                      <a:pt x="391" y="37897"/>
                    </a:cubicBezTo>
                    <a:cubicBezTo>
                      <a:pt x="620" y="39078"/>
                      <a:pt x="550" y="40316"/>
                      <a:pt x="611" y="41529"/>
                    </a:cubicBezTo>
                    <a:cubicBezTo>
                      <a:pt x="665" y="42660"/>
                      <a:pt x="1087" y="43721"/>
                      <a:pt x="1251" y="44821"/>
                    </a:cubicBezTo>
                    <a:cubicBezTo>
                      <a:pt x="1407" y="45852"/>
                      <a:pt x="1619" y="46887"/>
                      <a:pt x="2011" y="47808"/>
                    </a:cubicBezTo>
                    <a:cubicBezTo>
                      <a:pt x="2771" y="49597"/>
                      <a:pt x="3408" y="51468"/>
                      <a:pt x="4557" y="53064"/>
                    </a:cubicBezTo>
                    <a:cubicBezTo>
                      <a:pt x="4923" y="53571"/>
                      <a:pt x="5195" y="54127"/>
                      <a:pt x="5573" y="54629"/>
                    </a:cubicBezTo>
                    <a:cubicBezTo>
                      <a:pt x="6253" y="55527"/>
                      <a:pt x="7014" y="56381"/>
                      <a:pt x="7636" y="57292"/>
                    </a:cubicBezTo>
                    <a:cubicBezTo>
                      <a:pt x="8877" y="59114"/>
                      <a:pt x="10484" y="60537"/>
                      <a:pt x="12026" y="62052"/>
                    </a:cubicBezTo>
                    <a:cubicBezTo>
                      <a:pt x="12110" y="62134"/>
                      <a:pt x="12206" y="62146"/>
                      <a:pt x="12301" y="62146"/>
                    </a:cubicBezTo>
                    <a:cubicBezTo>
                      <a:pt x="12339" y="62146"/>
                      <a:pt x="12378" y="62144"/>
                      <a:pt x="12416" y="62144"/>
                    </a:cubicBezTo>
                    <a:cubicBezTo>
                      <a:pt x="12531" y="62144"/>
                      <a:pt x="12635" y="62163"/>
                      <a:pt x="12699" y="62318"/>
                    </a:cubicBezTo>
                    <a:cubicBezTo>
                      <a:pt x="13070" y="63214"/>
                      <a:pt x="13882" y="63644"/>
                      <a:pt x="14645" y="64123"/>
                    </a:cubicBezTo>
                    <a:cubicBezTo>
                      <a:pt x="15692" y="64779"/>
                      <a:pt x="16745" y="65428"/>
                      <a:pt x="17788" y="66095"/>
                    </a:cubicBezTo>
                    <a:cubicBezTo>
                      <a:pt x="18502" y="66551"/>
                      <a:pt x="19222" y="66982"/>
                      <a:pt x="20037" y="67239"/>
                    </a:cubicBezTo>
                    <a:cubicBezTo>
                      <a:pt x="20406" y="67354"/>
                      <a:pt x="20465" y="67830"/>
                      <a:pt x="20851" y="67956"/>
                    </a:cubicBezTo>
                    <a:cubicBezTo>
                      <a:pt x="22377" y="68457"/>
                      <a:pt x="23922" y="68902"/>
                      <a:pt x="25446" y="69415"/>
                    </a:cubicBezTo>
                    <a:cubicBezTo>
                      <a:pt x="26876" y="69896"/>
                      <a:pt x="28388" y="70157"/>
                      <a:pt x="29898" y="70350"/>
                    </a:cubicBezTo>
                    <a:cubicBezTo>
                      <a:pt x="30312" y="70403"/>
                      <a:pt x="30726" y="70446"/>
                      <a:pt x="31140" y="70479"/>
                    </a:cubicBezTo>
                    <a:cubicBezTo>
                      <a:pt x="31346" y="70495"/>
                      <a:pt x="31552" y="70501"/>
                      <a:pt x="31758" y="70501"/>
                    </a:cubicBezTo>
                    <a:cubicBezTo>
                      <a:pt x="32309" y="70501"/>
                      <a:pt x="32859" y="70459"/>
                      <a:pt x="33411" y="70459"/>
                    </a:cubicBezTo>
                    <a:cubicBezTo>
                      <a:pt x="33758" y="70459"/>
                      <a:pt x="34105" y="70476"/>
                      <a:pt x="34453" y="70530"/>
                    </a:cubicBezTo>
                    <a:cubicBezTo>
                      <a:pt x="34924" y="70604"/>
                      <a:pt x="35406" y="70631"/>
                      <a:pt x="35888" y="70631"/>
                    </a:cubicBezTo>
                    <a:cubicBezTo>
                      <a:pt x="36229" y="70631"/>
                      <a:pt x="36569" y="70618"/>
                      <a:pt x="36906" y="70599"/>
                    </a:cubicBezTo>
                    <a:cubicBezTo>
                      <a:pt x="37826" y="70548"/>
                      <a:pt x="38739" y="70389"/>
                      <a:pt x="39489" y="70297"/>
                    </a:cubicBezTo>
                    <a:cubicBezTo>
                      <a:pt x="39636" y="70326"/>
                      <a:pt x="39776" y="70339"/>
                      <a:pt x="39911" y="70339"/>
                    </a:cubicBezTo>
                    <a:cubicBezTo>
                      <a:pt x="40662" y="70339"/>
                      <a:pt x="41243" y="69952"/>
                      <a:pt x="41873" y="69933"/>
                    </a:cubicBezTo>
                    <a:cubicBezTo>
                      <a:pt x="43042" y="69899"/>
                      <a:pt x="44079" y="69407"/>
                      <a:pt x="45181" y="69148"/>
                    </a:cubicBezTo>
                    <a:cubicBezTo>
                      <a:pt x="46375" y="68864"/>
                      <a:pt x="47486" y="68334"/>
                      <a:pt x="48629" y="67903"/>
                    </a:cubicBezTo>
                    <a:cubicBezTo>
                      <a:pt x="49953" y="67402"/>
                      <a:pt x="51167" y="66707"/>
                      <a:pt x="52400" y="66067"/>
                    </a:cubicBezTo>
                    <a:cubicBezTo>
                      <a:pt x="53372" y="65563"/>
                      <a:pt x="54186" y="64736"/>
                      <a:pt x="55151" y="64162"/>
                    </a:cubicBezTo>
                    <a:cubicBezTo>
                      <a:pt x="55286" y="64082"/>
                      <a:pt x="55403" y="63966"/>
                      <a:pt x="55513" y="63851"/>
                    </a:cubicBezTo>
                    <a:cubicBezTo>
                      <a:pt x="56045" y="63302"/>
                      <a:pt x="56485" y="62598"/>
                      <a:pt x="57120" y="62225"/>
                    </a:cubicBezTo>
                    <a:cubicBezTo>
                      <a:pt x="58234" y="61572"/>
                      <a:pt x="58791" y="60436"/>
                      <a:pt x="59701" y="59615"/>
                    </a:cubicBezTo>
                    <a:cubicBezTo>
                      <a:pt x="60780" y="58638"/>
                      <a:pt x="61389" y="57284"/>
                      <a:pt x="62193" y="56085"/>
                    </a:cubicBezTo>
                    <a:cubicBezTo>
                      <a:pt x="63406" y="54279"/>
                      <a:pt x="64318" y="52288"/>
                      <a:pt x="64893" y="50191"/>
                    </a:cubicBezTo>
                    <a:cubicBezTo>
                      <a:pt x="65422" y="48268"/>
                      <a:pt x="65822" y="46311"/>
                      <a:pt x="66379" y="44398"/>
                    </a:cubicBezTo>
                    <a:cubicBezTo>
                      <a:pt x="66967" y="42380"/>
                      <a:pt x="67165" y="40302"/>
                      <a:pt x="67326" y="38238"/>
                    </a:cubicBezTo>
                    <a:cubicBezTo>
                      <a:pt x="67477" y="36321"/>
                      <a:pt x="67217" y="34389"/>
                      <a:pt x="66780" y="32497"/>
                    </a:cubicBezTo>
                    <a:cubicBezTo>
                      <a:pt x="66611" y="31763"/>
                      <a:pt x="66510" y="31012"/>
                      <a:pt x="66379" y="30268"/>
                    </a:cubicBezTo>
                    <a:cubicBezTo>
                      <a:pt x="66325" y="29965"/>
                      <a:pt x="66380" y="29758"/>
                      <a:pt x="66750" y="29758"/>
                    </a:cubicBezTo>
                    <a:cubicBezTo>
                      <a:pt x="66755" y="29758"/>
                      <a:pt x="66761" y="29758"/>
                      <a:pt x="66766" y="29758"/>
                    </a:cubicBezTo>
                    <a:cubicBezTo>
                      <a:pt x="66804" y="29758"/>
                      <a:pt x="66842" y="29759"/>
                      <a:pt x="66880" y="29759"/>
                    </a:cubicBezTo>
                    <a:cubicBezTo>
                      <a:pt x="67853" y="29759"/>
                      <a:pt x="68826" y="29590"/>
                      <a:pt x="69781" y="29503"/>
                    </a:cubicBezTo>
                    <a:cubicBezTo>
                      <a:pt x="71534" y="29343"/>
                      <a:pt x="73316" y="29212"/>
                      <a:pt x="75059" y="28860"/>
                    </a:cubicBezTo>
                    <a:cubicBezTo>
                      <a:pt x="75836" y="28705"/>
                      <a:pt x="76011" y="28261"/>
                      <a:pt x="75907" y="27616"/>
                    </a:cubicBezTo>
                    <a:cubicBezTo>
                      <a:pt x="75775" y="26780"/>
                      <a:pt x="75521" y="25926"/>
                      <a:pt x="75167" y="25205"/>
                    </a:cubicBezTo>
                    <a:cubicBezTo>
                      <a:pt x="74173" y="23173"/>
                      <a:pt x="73373" y="21045"/>
                      <a:pt x="71914" y="19228"/>
                    </a:cubicBezTo>
                    <a:cubicBezTo>
                      <a:pt x="70831" y="17878"/>
                      <a:pt x="69829" y="16454"/>
                      <a:pt x="68698" y="15134"/>
                    </a:cubicBezTo>
                    <a:cubicBezTo>
                      <a:pt x="67748" y="14026"/>
                      <a:pt x="66628" y="13079"/>
                      <a:pt x="65598" y="12055"/>
                    </a:cubicBezTo>
                    <a:cubicBezTo>
                      <a:pt x="64542" y="11007"/>
                      <a:pt x="63294" y="10098"/>
                      <a:pt x="62022" y="9252"/>
                    </a:cubicBezTo>
                    <a:cubicBezTo>
                      <a:pt x="60116" y="7986"/>
                      <a:pt x="58296" y="6584"/>
                      <a:pt x="56230" y="5579"/>
                    </a:cubicBezTo>
                    <a:cubicBezTo>
                      <a:pt x="54869" y="4916"/>
                      <a:pt x="53531" y="4209"/>
                      <a:pt x="52105" y="3675"/>
                    </a:cubicBezTo>
                    <a:cubicBezTo>
                      <a:pt x="51521" y="3456"/>
                      <a:pt x="50927" y="3295"/>
                      <a:pt x="50341" y="3101"/>
                    </a:cubicBezTo>
                    <a:cubicBezTo>
                      <a:pt x="49757" y="2908"/>
                      <a:pt x="49235" y="2591"/>
                      <a:pt x="48615" y="2441"/>
                    </a:cubicBezTo>
                    <a:cubicBezTo>
                      <a:pt x="47914" y="2272"/>
                      <a:pt x="47147" y="2322"/>
                      <a:pt x="46500" y="1855"/>
                    </a:cubicBezTo>
                    <a:cubicBezTo>
                      <a:pt x="46025" y="1511"/>
                      <a:pt x="45377" y="1580"/>
                      <a:pt x="44821" y="1281"/>
                    </a:cubicBezTo>
                    <a:cubicBezTo>
                      <a:pt x="44670" y="1199"/>
                      <a:pt x="44457" y="1186"/>
                      <a:pt x="44222" y="1186"/>
                    </a:cubicBezTo>
                    <a:cubicBezTo>
                      <a:pt x="44113" y="1186"/>
                      <a:pt x="43999" y="1189"/>
                      <a:pt x="43884" y="1189"/>
                    </a:cubicBezTo>
                    <a:cubicBezTo>
                      <a:pt x="43698" y="1189"/>
                      <a:pt x="43510" y="1182"/>
                      <a:pt x="43334" y="1144"/>
                    </a:cubicBezTo>
                    <a:cubicBezTo>
                      <a:pt x="41733" y="800"/>
                      <a:pt x="40125" y="472"/>
                      <a:pt x="38504" y="262"/>
                    </a:cubicBezTo>
                    <a:cubicBezTo>
                      <a:pt x="37990" y="196"/>
                      <a:pt x="37472" y="154"/>
                      <a:pt x="36946" y="154"/>
                    </a:cubicBezTo>
                    <a:cubicBezTo>
                      <a:pt x="36584" y="154"/>
                      <a:pt x="36218" y="173"/>
                      <a:pt x="35845" y="218"/>
                    </a:cubicBezTo>
                    <a:cubicBezTo>
                      <a:pt x="35506" y="259"/>
                      <a:pt x="35120" y="322"/>
                      <a:pt x="34726" y="322"/>
                    </a:cubicBezTo>
                    <a:cubicBezTo>
                      <a:pt x="34352" y="322"/>
                      <a:pt x="33970" y="265"/>
                      <a:pt x="33613" y="78"/>
                    </a:cubicBezTo>
                    <a:cubicBezTo>
                      <a:pt x="33502" y="20"/>
                      <a:pt x="33365" y="0"/>
                      <a:pt x="3322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9" name="Google Shape;972;p33">
                <a:extLst>
                  <a:ext uri="{FF2B5EF4-FFF2-40B4-BE49-F238E27FC236}">
                    <a16:creationId xmlns:a16="http://schemas.microsoft.com/office/drawing/2014/main" id="{81AFDEEE-8501-4D96-9304-322AE4455000}"/>
                  </a:ext>
                </a:extLst>
              </p:cNvPr>
              <p:cNvSpPr/>
              <p:nvPr/>
            </p:nvSpPr>
            <p:spPr>
              <a:xfrm>
                <a:off x="1560411" y="1479416"/>
                <a:ext cx="951930" cy="881790"/>
              </a:xfrm>
              <a:custGeom>
                <a:avLst/>
                <a:gdLst/>
                <a:ahLst/>
                <a:cxnLst/>
                <a:rect l="l" t="t" r="r" b="b"/>
                <a:pathLst>
                  <a:path w="72528" h="67184" extrusionOk="0">
                    <a:moveTo>
                      <a:pt x="37153" y="1"/>
                    </a:moveTo>
                    <a:cubicBezTo>
                      <a:pt x="37099" y="1"/>
                      <a:pt x="37046" y="10"/>
                      <a:pt x="36995" y="32"/>
                    </a:cubicBezTo>
                    <a:cubicBezTo>
                      <a:pt x="36646" y="181"/>
                      <a:pt x="36298" y="230"/>
                      <a:pt x="35952" y="230"/>
                    </a:cubicBezTo>
                    <a:cubicBezTo>
                      <a:pt x="35351" y="230"/>
                      <a:pt x="34754" y="83"/>
                      <a:pt x="34165" y="56"/>
                    </a:cubicBezTo>
                    <a:cubicBezTo>
                      <a:pt x="33487" y="24"/>
                      <a:pt x="32807" y="5"/>
                      <a:pt x="32131" y="5"/>
                    </a:cubicBezTo>
                    <a:cubicBezTo>
                      <a:pt x="31687" y="5"/>
                      <a:pt x="31245" y="13"/>
                      <a:pt x="30806" y="31"/>
                    </a:cubicBezTo>
                    <a:cubicBezTo>
                      <a:pt x="29574" y="80"/>
                      <a:pt x="28336" y="314"/>
                      <a:pt x="27104" y="480"/>
                    </a:cubicBezTo>
                    <a:cubicBezTo>
                      <a:pt x="25808" y="654"/>
                      <a:pt x="24477" y="793"/>
                      <a:pt x="23243" y="1118"/>
                    </a:cubicBezTo>
                    <a:cubicBezTo>
                      <a:pt x="22263" y="1376"/>
                      <a:pt x="21238" y="1706"/>
                      <a:pt x="20259" y="2106"/>
                    </a:cubicBezTo>
                    <a:cubicBezTo>
                      <a:pt x="18823" y="2694"/>
                      <a:pt x="17392" y="3290"/>
                      <a:pt x="16070" y="4075"/>
                    </a:cubicBezTo>
                    <a:cubicBezTo>
                      <a:pt x="13878" y="5379"/>
                      <a:pt x="11680" y="6717"/>
                      <a:pt x="9897" y="8574"/>
                    </a:cubicBezTo>
                    <a:cubicBezTo>
                      <a:pt x="9473" y="9014"/>
                      <a:pt x="8984" y="9381"/>
                      <a:pt x="8581" y="9850"/>
                    </a:cubicBezTo>
                    <a:cubicBezTo>
                      <a:pt x="7845" y="10704"/>
                      <a:pt x="7159" y="11592"/>
                      <a:pt x="6464" y="12477"/>
                    </a:cubicBezTo>
                    <a:cubicBezTo>
                      <a:pt x="5677" y="13480"/>
                      <a:pt x="5023" y="14549"/>
                      <a:pt x="4440" y="15660"/>
                    </a:cubicBezTo>
                    <a:cubicBezTo>
                      <a:pt x="3897" y="16690"/>
                      <a:pt x="3479" y="17788"/>
                      <a:pt x="3034" y="18866"/>
                    </a:cubicBezTo>
                    <a:cubicBezTo>
                      <a:pt x="2804" y="19428"/>
                      <a:pt x="2801" y="20233"/>
                      <a:pt x="2398" y="20538"/>
                    </a:cubicBezTo>
                    <a:cubicBezTo>
                      <a:pt x="1718" y="21055"/>
                      <a:pt x="2323" y="21601"/>
                      <a:pt x="2104" y="22078"/>
                    </a:cubicBezTo>
                    <a:cubicBezTo>
                      <a:pt x="1939" y="22438"/>
                      <a:pt x="1603" y="22674"/>
                      <a:pt x="1525" y="23108"/>
                    </a:cubicBezTo>
                    <a:cubicBezTo>
                      <a:pt x="1214" y="24880"/>
                      <a:pt x="601" y="26583"/>
                      <a:pt x="372" y="28380"/>
                    </a:cubicBezTo>
                    <a:cubicBezTo>
                      <a:pt x="279" y="29119"/>
                      <a:pt x="22" y="29827"/>
                      <a:pt x="383" y="30563"/>
                    </a:cubicBezTo>
                    <a:cubicBezTo>
                      <a:pt x="481" y="30762"/>
                      <a:pt x="357" y="31009"/>
                      <a:pt x="220" y="31160"/>
                    </a:cubicBezTo>
                    <a:cubicBezTo>
                      <a:pt x="10" y="31392"/>
                      <a:pt x="5" y="31616"/>
                      <a:pt x="86" y="31885"/>
                    </a:cubicBezTo>
                    <a:cubicBezTo>
                      <a:pt x="262" y="32467"/>
                      <a:pt x="0" y="33075"/>
                      <a:pt x="223" y="33682"/>
                    </a:cubicBezTo>
                    <a:cubicBezTo>
                      <a:pt x="296" y="33882"/>
                      <a:pt x="388" y="34249"/>
                      <a:pt x="322" y="34476"/>
                    </a:cubicBezTo>
                    <a:cubicBezTo>
                      <a:pt x="27" y="35505"/>
                      <a:pt x="242" y="36517"/>
                      <a:pt x="511" y="37469"/>
                    </a:cubicBezTo>
                    <a:cubicBezTo>
                      <a:pt x="646" y="37944"/>
                      <a:pt x="809" y="38412"/>
                      <a:pt x="842" y="38902"/>
                    </a:cubicBezTo>
                    <a:cubicBezTo>
                      <a:pt x="959" y="40716"/>
                      <a:pt x="1365" y="42479"/>
                      <a:pt x="1848" y="44213"/>
                    </a:cubicBezTo>
                    <a:cubicBezTo>
                      <a:pt x="2058" y="44971"/>
                      <a:pt x="2296" y="45747"/>
                      <a:pt x="2623" y="46494"/>
                    </a:cubicBezTo>
                    <a:cubicBezTo>
                      <a:pt x="2861" y="47035"/>
                      <a:pt x="3039" y="47710"/>
                      <a:pt x="3295" y="48256"/>
                    </a:cubicBezTo>
                    <a:cubicBezTo>
                      <a:pt x="4037" y="49841"/>
                      <a:pt x="4863" y="51380"/>
                      <a:pt x="5834" y="52864"/>
                    </a:cubicBezTo>
                    <a:cubicBezTo>
                      <a:pt x="6643" y="54102"/>
                      <a:pt x="7713" y="55043"/>
                      <a:pt x="8668" y="56087"/>
                    </a:cubicBezTo>
                    <a:cubicBezTo>
                      <a:pt x="9684" y="57198"/>
                      <a:pt x="10865" y="58207"/>
                      <a:pt x="11923" y="59284"/>
                    </a:cubicBezTo>
                    <a:cubicBezTo>
                      <a:pt x="13324" y="60709"/>
                      <a:pt x="15009" y="61659"/>
                      <a:pt x="16621" y="62734"/>
                    </a:cubicBezTo>
                    <a:cubicBezTo>
                      <a:pt x="17028" y="63006"/>
                      <a:pt x="17430" y="63367"/>
                      <a:pt x="17937" y="63528"/>
                    </a:cubicBezTo>
                    <a:cubicBezTo>
                      <a:pt x="19749" y="64103"/>
                      <a:pt x="21354" y="65175"/>
                      <a:pt x="23262" y="65570"/>
                    </a:cubicBezTo>
                    <a:cubicBezTo>
                      <a:pt x="24727" y="65873"/>
                      <a:pt x="26119" y="66510"/>
                      <a:pt x="27625" y="66740"/>
                    </a:cubicBezTo>
                    <a:cubicBezTo>
                      <a:pt x="29173" y="66976"/>
                      <a:pt x="30708" y="67137"/>
                      <a:pt x="32284" y="67177"/>
                    </a:cubicBezTo>
                    <a:cubicBezTo>
                      <a:pt x="32454" y="67181"/>
                      <a:pt x="32624" y="67183"/>
                      <a:pt x="32794" y="67183"/>
                    </a:cubicBezTo>
                    <a:cubicBezTo>
                      <a:pt x="34026" y="67183"/>
                      <a:pt x="35250" y="67083"/>
                      <a:pt x="36477" y="67083"/>
                    </a:cubicBezTo>
                    <a:cubicBezTo>
                      <a:pt x="36657" y="67083"/>
                      <a:pt x="36837" y="67085"/>
                      <a:pt x="37018" y="67090"/>
                    </a:cubicBezTo>
                    <a:cubicBezTo>
                      <a:pt x="37065" y="67091"/>
                      <a:pt x="37111" y="67092"/>
                      <a:pt x="37158" y="67092"/>
                    </a:cubicBezTo>
                    <a:cubicBezTo>
                      <a:pt x="38603" y="67092"/>
                      <a:pt x="39892" y="66472"/>
                      <a:pt x="41237" y="66085"/>
                    </a:cubicBezTo>
                    <a:cubicBezTo>
                      <a:pt x="42694" y="65666"/>
                      <a:pt x="44077" y="64960"/>
                      <a:pt x="45526" y="64602"/>
                    </a:cubicBezTo>
                    <a:cubicBezTo>
                      <a:pt x="46408" y="64385"/>
                      <a:pt x="47047" y="63812"/>
                      <a:pt x="47884" y="63552"/>
                    </a:cubicBezTo>
                    <a:cubicBezTo>
                      <a:pt x="48705" y="63297"/>
                      <a:pt x="49687" y="62860"/>
                      <a:pt x="50247" y="62031"/>
                    </a:cubicBezTo>
                    <a:cubicBezTo>
                      <a:pt x="50841" y="61151"/>
                      <a:pt x="52209" y="61180"/>
                      <a:pt x="52554" y="60023"/>
                    </a:cubicBezTo>
                    <a:cubicBezTo>
                      <a:pt x="52576" y="59947"/>
                      <a:pt x="52725" y="59906"/>
                      <a:pt x="52815" y="59850"/>
                    </a:cubicBezTo>
                    <a:cubicBezTo>
                      <a:pt x="53182" y="59623"/>
                      <a:pt x="54142" y="60003"/>
                      <a:pt x="53722" y="58965"/>
                    </a:cubicBezTo>
                    <a:cubicBezTo>
                      <a:pt x="53717" y="58956"/>
                      <a:pt x="53753" y="58921"/>
                      <a:pt x="53777" y="58912"/>
                    </a:cubicBezTo>
                    <a:cubicBezTo>
                      <a:pt x="54525" y="58565"/>
                      <a:pt x="55099" y="58025"/>
                      <a:pt x="55438" y="57279"/>
                    </a:cubicBezTo>
                    <a:cubicBezTo>
                      <a:pt x="55488" y="57169"/>
                      <a:pt x="55559" y="57140"/>
                      <a:pt x="55637" y="57140"/>
                    </a:cubicBezTo>
                    <a:cubicBezTo>
                      <a:pt x="55721" y="57140"/>
                      <a:pt x="55814" y="57172"/>
                      <a:pt x="55899" y="57172"/>
                    </a:cubicBezTo>
                    <a:cubicBezTo>
                      <a:pt x="55988" y="57172"/>
                      <a:pt x="56069" y="57137"/>
                      <a:pt x="56124" y="56996"/>
                    </a:cubicBezTo>
                    <a:cubicBezTo>
                      <a:pt x="56502" y="56012"/>
                      <a:pt x="57334" y="55320"/>
                      <a:pt x="57882" y="54438"/>
                    </a:cubicBezTo>
                    <a:cubicBezTo>
                      <a:pt x="58037" y="54188"/>
                      <a:pt x="58003" y="53908"/>
                      <a:pt x="58207" y="53656"/>
                    </a:cubicBezTo>
                    <a:cubicBezTo>
                      <a:pt x="58974" y="52702"/>
                      <a:pt x="59557" y="51621"/>
                      <a:pt x="60044" y="50501"/>
                    </a:cubicBezTo>
                    <a:cubicBezTo>
                      <a:pt x="60424" y="49625"/>
                      <a:pt x="60550" y="48631"/>
                      <a:pt x="61317" y="47945"/>
                    </a:cubicBezTo>
                    <a:cubicBezTo>
                      <a:pt x="61385" y="47883"/>
                      <a:pt x="61373" y="47740"/>
                      <a:pt x="61424" y="47646"/>
                    </a:cubicBezTo>
                    <a:cubicBezTo>
                      <a:pt x="62020" y="46551"/>
                      <a:pt x="62051" y="45296"/>
                      <a:pt x="62395" y="44128"/>
                    </a:cubicBezTo>
                    <a:cubicBezTo>
                      <a:pt x="62802" y="42735"/>
                      <a:pt x="62983" y="41275"/>
                      <a:pt x="63246" y="39840"/>
                    </a:cubicBezTo>
                    <a:cubicBezTo>
                      <a:pt x="63448" y="38731"/>
                      <a:pt x="63817" y="37608"/>
                      <a:pt x="63761" y="36508"/>
                    </a:cubicBezTo>
                    <a:cubicBezTo>
                      <a:pt x="63698" y="35317"/>
                      <a:pt x="63770" y="34112"/>
                      <a:pt x="63586" y="32919"/>
                    </a:cubicBezTo>
                    <a:cubicBezTo>
                      <a:pt x="63509" y="32409"/>
                      <a:pt x="63252" y="31880"/>
                      <a:pt x="63319" y="31421"/>
                    </a:cubicBezTo>
                    <a:cubicBezTo>
                      <a:pt x="63443" y="30550"/>
                      <a:pt x="62648" y="29779"/>
                      <a:pt x="63137" y="28914"/>
                    </a:cubicBezTo>
                    <a:cubicBezTo>
                      <a:pt x="62578" y="28470"/>
                      <a:pt x="62877" y="27753"/>
                      <a:pt x="62623" y="27266"/>
                    </a:cubicBezTo>
                    <a:cubicBezTo>
                      <a:pt x="62412" y="26857"/>
                      <a:pt x="62654" y="26773"/>
                      <a:pt x="62793" y="26590"/>
                    </a:cubicBezTo>
                    <a:cubicBezTo>
                      <a:pt x="62973" y="26352"/>
                      <a:pt x="63321" y="26222"/>
                      <a:pt x="63549" y="26222"/>
                    </a:cubicBezTo>
                    <a:cubicBezTo>
                      <a:pt x="63582" y="26222"/>
                      <a:pt x="63613" y="26224"/>
                      <a:pt x="63641" y="26230"/>
                    </a:cubicBezTo>
                    <a:cubicBezTo>
                      <a:pt x="63772" y="26257"/>
                      <a:pt x="63902" y="26269"/>
                      <a:pt x="64031" y="26269"/>
                    </a:cubicBezTo>
                    <a:cubicBezTo>
                      <a:pt x="64648" y="26269"/>
                      <a:pt x="65234" y="26010"/>
                      <a:pt x="65857" y="26010"/>
                    </a:cubicBezTo>
                    <a:cubicBezTo>
                      <a:pt x="65968" y="26010"/>
                      <a:pt x="66080" y="26018"/>
                      <a:pt x="66194" y="26037"/>
                    </a:cubicBezTo>
                    <a:cubicBezTo>
                      <a:pt x="66365" y="26067"/>
                      <a:pt x="66569" y="26087"/>
                      <a:pt x="66774" y="26087"/>
                    </a:cubicBezTo>
                    <a:cubicBezTo>
                      <a:pt x="67005" y="26087"/>
                      <a:pt x="67236" y="26061"/>
                      <a:pt x="67426" y="25992"/>
                    </a:cubicBezTo>
                    <a:cubicBezTo>
                      <a:pt x="67810" y="25853"/>
                      <a:pt x="68197" y="25829"/>
                      <a:pt x="68558" y="25829"/>
                    </a:cubicBezTo>
                    <a:cubicBezTo>
                      <a:pt x="68755" y="25829"/>
                      <a:pt x="68945" y="25836"/>
                      <a:pt x="69123" y="25836"/>
                    </a:cubicBezTo>
                    <a:cubicBezTo>
                      <a:pt x="69325" y="25836"/>
                      <a:pt x="69512" y="25827"/>
                      <a:pt x="69677" y="25787"/>
                    </a:cubicBezTo>
                    <a:cubicBezTo>
                      <a:pt x="69714" y="25788"/>
                      <a:pt x="69751" y="25788"/>
                      <a:pt x="69787" y="25788"/>
                    </a:cubicBezTo>
                    <a:cubicBezTo>
                      <a:pt x="70695" y="25788"/>
                      <a:pt x="71381" y="25478"/>
                      <a:pt x="72094" y="25478"/>
                    </a:cubicBezTo>
                    <a:cubicBezTo>
                      <a:pt x="72165" y="25478"/>
                      <a:pt x="72237" y="25481"/>
                      <a:pt x="72309" y="25488"/>
                    </a:cubicBezTo>
                    <a:cubicBezTo>
                      <a:pt x="72320" y="25489"/>
                      <a:pt x="72330" y="25490"/>
                      <a:pt x="72340" y="25490"/>
                    </a:cubicBezTo>
                    <a:cubicBezTo>
                      <a:pt x="72527" y="25490"/>
                      <a:pt x="72503" y="25311"/>
                      <a:pt x="72446" y="25143"/>
                    </a:cubicBezTo>
                    <a:cubicBezTo>
                      <a:pt x="71616" y="22764"/>
                      <a:pt x="70632" y="20476"/>
                      <a:pt x="69113" y="18427"/>
                    </a:cubicBezTo>
                    <a:cubicBezTo>
                      <a:pt x="68235" y="17239"/>
                      <a:pt x="67387" y="15996"/>
                      <a:pt x="66348" y="14980"/>
                    </a:cubicBezTo>
                    <a:cubicBezTo>
                      <a:pt x="64966" y="13631"/>
                      <a:pt x="63729" y="12076"/>
                      <a:pt x="62129" y="11013"/>
                    </a:cubicBezTo>
                    <a:cubicBezTo>
                      <a:pt x="60554" y="9968"/>
                      <a:pt x="59221" y="8635"/>
                      <a:pt x="57608" y="7636"/>
                    </a:cubicBezTo>
                    <a:cubicBezTo>
                      <a:pt x="56297" y="6824"/>
                      <a:pt x="54999" y="5984"/>
                      <a:pt x="53679" y="5180"/>
                    </a:cubicBezTo>
                    <a:cubicBezTo>
                      <a:pt x="53120" y="4839"/>
                      <a:pt x="52478" y="4777"/>
                      <a:pt x="51955" y="4458"/>
                    </a:cubicBezTo>
                    <a:cubicBezTo>
                      <a:pt x="51505" y="4184"/>
                      <a:pt x="51060" y="4002"/>
                      <a:pt x="50561" y="3867"/>
                    </a:cubicBezTo>
                    <a:cubicBezTo>
                      <a:pt x="50124" y="3750"/>
                      <a:pt x="49811" y="3395"/>
                      <a:pt x="49334" y="3229"/>
                    </a:cubicBezTo>
                    <a:cubicBezTo>
                      <a:pt x="48470" y="2932"/>
                      <a:pt x="47467" y="2941"/>
                      <a:pt x="46728" y="2313"/>
                    </a:cubicBezTo>
                    <a:cubicBezTo>
                      <a:pt x="46336" y="1980"/>
                      <a:pt x="45861" y="1858"/>
                      <a:pt x="45406" y="1858"/>
                    </a:cubicBezTo>
                    <a:cubicBezTo>
                      <a:pt x="45290" y="1858"/>
                      <a:pt x="45176" y="1866"/>
                      <a:pt x="45065" y="1880"/>
                    </a:cubicBezTo>
                    <a:cubicBezTo>
                      <a:pt x="45030" y="1885"/>
                      <a:pt x="44996" y="1887"/>
                      <a:pt x="44964" y="1887"/>
                    </a:cubicBezTo>
                    <a:cubicBezTo>
                      <a:pt x="44459" y="1887"/>
                      <a:pt x="44220" y="1379"/>
                      <a:pt x="43700" y="1379"/>
                    </a:cubicBezTo>
                    <a:cubicBezTo>
                      <a:pt x="43664" y="1379"/>
                      <a:pt x="43626" y="1382"/>
                      <a:pt x="43587" y="1387"/>
                    </a:cubicBezTo>
                    <a:cubicBezTo>
                      <a:pt x="43534" y="1394"/>
                      <a:pt x="43480" y="1398"/>
                      <a:pt x="43427" y="1398"/>
                    </a:cubicBezTo>
                    <a:cubicBezTo>
                      <a:pt x="42771" y="1398"/>
                      <a:pt x="42151" y="892"/>
                      <a:pt x="41487" y="794"/>
                    </a:cubicBezTo>
                    <a:cubicBezTo>
                      <a:pt x="40325" y="620"/>
                      <a:pt x="39154" y="533"/>
                      <a:pt x="37996" y="287"/>
                    </a:cubicBezTo>
                    <a:cubicBezTo>
                      <a:pt x="37710" y="227"/>
                      <a:pt x="37417" y="1"/>
                      <a:pt x="37153" y="1"/>
                    </a:cubicBezTo>
                    <a:close/>
                  </a:path>
                </a:pathLst>
              </a:custGeom>
              <a:solidFill>
                <a:srgbClr val="FED58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70" name="Google Shape;973;p33">
              <a:extLst>
                <a:ext uri="{FF2B5EF4-FFF2-40B4-BE49-F238E27FC236}">
                  <a16:creationId xmlns:a16="http://schemas.microsoft.com/office/drawing/2014/main" id="{616B9FE0-156A-FFE7-D129-69AE3331C10F}"/>
                </a:ext>
              </a:extLst>
            </p:cNvPr>
            <p:cNvGrpSpPr/>
            <p:nvPr/>
          </p:nvGrpSpPr>
          <p:grpSpPr>
            <a:xfrm>
              <a:off x="1805799" y="1632227"/>
              <a:ext cx="600706" cy="627654"/>
              <a:chOff x="1715737" y="1632227"/>
              <a:chExt cx="600706" cy="627654"/>
            </a:xfrm>
          </p:grpSpPr>
          <p:sp>
            <p:nvSpPr>
              <p:cNvPr id="71" name="Google Shape;974;p33">
                <a:extLst>
                  <a:ext uri="{FF2B5EF4-FFF2-40B4-BE49-F238E27FC236}">
                    <a16:creationId xmlns:a16="http://schemas.microsoft.com/office/drawing/2014/main" id="{11695728-32F0-D92D-DDE9-C25ED6D83D08}"/>
                  </a:ext>
                </a:extLst>
              </p:cNvPr>
              <p:cNvSpPr/>
              <p:nvPr/>
            </p:nvSpPr>
            <p:spPr>
              <a:xfrm>
                <a:off x="1715737" y="1678141"/>
                <a:ext cx="486833" cy="581739"/>
              </a:xfrm>
              <a:custGeom>
                <a:avLst/>
                <a:gdLst/>
                <a:ahLst/>
                <a:cxnLst/>
                <a:rect l="l" t="t" r="r" b="b"/>
                <a:pathLst>
                  <a:path w="37092" h="44323" extrusionOk="0">
                    <a:moveTo>
                      <a:pt x="29003" y="1596"/>
                    </a:moveTo>
                    <a:cubicBezTo>
                      <a:pt x="29333" y="1596"/>
                      <a:pt x="29415" y="1777"/>
                      <a:pt x="29484" y="1995"/>
                    </a:cubicBezTo>
                    <a:cubicBezTo>
                      <a:pt x="29728" y="2789"/>
                      <a:pt x="29962" y="3589"/>
                      <a:pt x="30242" y="4372"/>
                    </a:cubicBezTo>
                    <a:cubicBezTo>
                      <a:pt x="30615" y="5415"/>
                      <a:pt x="30950" y="6486"/>
                      <a:pt x="31449" y="7469"/>
                    </a:cubicBezTo>
                    <a:cubicBezTo>
                      <a:pt x="31780" y="8124"/>
                      <a:pt x="31922" y="8828"/>
                      <a:pt x="32221" y="9491"/>
                    </a:cubicBezTo>
                    <a:cubicBezTo>
                      <a:pt x="32777" y="10722"/>
                      <a:pt x="33079" y="12064"/>
                      <a:pt x="33551" y="13335"/>
                    </a:cubicBezTo>
                    <a:cubicBezTo>
                      <a:pt x="34034" y="14646"/>
                      <a:pt x="34574" y="15939"/>
                      <a:pt x="35137" y="17218"/>
                    </a:cubicBezTo>
                    <a:cubicBezTo>
                      <a:pt x="35249" y="17471"/>
                      <a:pt x="35214" y="17560"/>
                      <a:pt x="35014" y="17632"/>
                    </a:cubicBezTo>
                    <a:cubicBezTo>
                      <a:pt x="34198" y="17930"/>
                      <a:pt x="33443" y="18367"/>
                      <a:pt x="32617" y="18658"/>
                    </a:cubicBezTo>
                    <a:cubicBezTo>
                      <a:pt x="31780" y="18955"/>
                      <a:pt x="31066" y="19539"/>
                      <a:pt x="30186" y="19786"/>
                    </a:cubicBezTo>
                    <a:cubicBezTo>
                      <a:pt x="29986" y="19842"/>
                      <a:pt x="29826" y="19874"/>
                      <a:pt x="29701" y="19874"/>
                    </a:cubicBezTo>
                    <a:cubicBezTo>
                      <a:pt x="29397" y="19874"/>
                      <a:pt x="29302" y="19683"/>
                      <a:pt x="29360" y="19181"/>
                    </a:cubicBezTo>
                    <a:cubicBezTo>
                      <a:pt x="29439" y="18507"/>
                      <a:pt x="29257" y="17996"/>
                      <a:pt x="28759" y="17541"/>
                    </a:cubicBezTo>
                    <a:cubicBezTo>
                      <a:pt x="28148" y="16983"/>
                      <a:pt x="28475" y="16079"/>
                      <a:pt x="28047" y="15446"/>
                    </a:cubicBezTo>
                    <a:cubicBezTo>
                      <a:pt x="27243" y="14257"/>
                      <a:pt x="27235" y="12756"/>
                      <a:pt x="26465" y="11535"/>
                    </a:cubicBezTo>
                    <a:cubicBezTo>
                      <a:pt x="26020" y="10830"/>
                      <a:pt x="26115" y="9852"/>
                      <a:pt x="25595" y="9152"/>
                    </a:cubicBezTo>
                    <a:cubicBezTo>
                      <a:pt x="25001" y="8349"/>
                      <a:pt x="25052" y="7282"/>
                      <a:pt x="24427" y="6481"/>
                    </a:cubicBezTo>
                    <a:cubicBezTo>
                      <a:pt x="24316" y="6338"/>
                      <a:pt x="24169" y="5870"/>
                      <a:pt x="24239" y="5614"/>
                    </a:cubicBezTo>
                    <a:cubicBezTo>
                      <a:pt x="24358" y="5173"/>
                      <a:pt x="23987" y="4950"/>
                      <a:pt x="23956" y="4628"/>
                    </a:cubicBezTo>
                    <a:cubicBezTo>
                      <a:pt x="23928" y="4323"/>
                      <a:pt x="23290" y="4451"/>
                      <a:pt x="23601" y="4216"/>
                    </a:cubicBezTo>
                    <a:cubicBezTo>
                      <a:pt x="23931" y="3967"/>
                      <a:pt x="24086" y="3466"/>
                      <a:pt x="24539" y="3433"/>
                    </a:cubicBezTo>
                    <a:cubicBezTo>
                      <a:pt x="25164" y="3387"/>
                      <a:pt x="25674" y="3124"/>
                      <a:pt x="26183" y="2796"/>
                    </a:cubicBezTo>
                    <a:cubicBezTo>
                      <a:pt x="26567" y="2547"/>
                      <a:pt x="26978" y="2231"/>
                      <a:pt x="27404" y="2184"/>
                    </a:cubicBezTo>
                    <a:cubicBezTo>
                      <a:pt x="28008" y="2116"/>
                      <a:pt x="28417" y="1635"/>
                      <a:pt x="28860" y="1606"/>
                    </a:cubicBezTo>
                    <a:cubicBezTo>
                      <a:pt x="28912" y="1599"/>
                      <a:pt x="28960" y="1596"/>
                      <a:pt x="29003" y="1596"/>
                    </a:cubicBezTo>
                    <a:close/>
                    <a:moveTo>
                      <a:pt x="23267" y="6575"/>
                    </a:moveTo>
                    <a:cubicBezTo>
                      <a:pt x="23394" y="6575"/>
                      <a:pt x="23444" y="6691"/>
                      <a:pt x="23512" y="6945"/>
                    </a:cubicBezTo>
                    <a:cubicBezTo>
                      <a:pt x="24026" y="8824"/>
                      <a:pt x="24640" y="10666"/>
                      <a:pt x="25422" y="12459"/>
                    </a:cubicBezTo>
                    <a:cubicBezTo>
                      <a:pt x="26004" y="13791"/>
                      <a:pt x="26424" y="15192"/>
                      <a:pt x="26933" y="16557"/>
                    </a:cubicBezTo>
                    <a:cubicBezTo>
                      <a:pt x="27022" y="16798"/>
                      <a:pt x="27053" y="16891"/>
                      <a:pt x="26756" y="17016"/>
                    </a:cubicBezTo>
                    <a:cubicBezTo>
                      <a:pt x="25928" y="17364"/>
                      <a:pt x="25097" y="17683"/>
                      <a:pt x="24242" y="17958"/>
                    </a:cubicBezTo>
                    <a:cubicBezTo>
                      <a:pt x="23176" y="18302"/>
                      <a:pt x="22149" y="18770"/>
                      <a:pt x="21082" y="19106"/>
                    </a:cubicBezTo>
                    <a:cubicBezTo>
                      <a:pt x="20322" y="19346"/>
                      <a:pt x="19659" y="19822"/>
                      <a:pt x="18850" y="19942"/>
                    </a:cubicBezTo>
                    <a:cubicBezTo>
                      <a:pt x="18586" y="19981"/>
                      <a:pt x="18349" y="20219"/>
                      <a:pt x="18103" y="20373"/>
                    </a:cubicBezTo>
                    <a:cubicBezTo>
                      <a:pt x="17881" y="20512"/>
                      <a:pt x="17703" y="20582"/>
                      <a:pt x="17561" y="20582"/>
                    </a:cubicBezTo>
                    <a:cubicBezTo>
                      <a:pt x="17306" y="20582"/>
                      <a:pt x="17166" y="20355"/>
                      <a:pt x="17095" y="19893"/>
                    </a:cubicBezTo>
                    <a:cubicBezTo>
                      <a:pt x="17016" y="19371"/>
                      <a:pt x="16887" y="18870"/>
                      <a:pt x="16476" y="18450"/>
                    </a:cubicBezTo>
                    <a:cubicBezTo>
                      <a:pt x="16219" y="18187"/>
                      <a:pt x="16163" y="17703"/>
                      <a:pt x="15986" y="17414"/>
                    </a:cubicBezTo>
                    <a:cubicBezTo>
                      <a:pt x="15299" y="16298"/>
                      <a:pt x="15148" y="14981"/>
                      <a:pt x="14533" y="13878"/>
                    </a:cubicBezTo>
                    <a:cubicBezTo>
                      <a:pt x="14309" y="13475"/>
                      <a:pt x="14102" y="13102"/>
                      <a:pt x="14105" y="12688"/>
                    </a:cubicBezTo>
                    <a:cubicBezTo>
                      <a:pt x="14107" y="12223"/>
                      <a:pt x="13841" y="11908"/>
                      <a:pt x="13651" y="11532"/>
                    </a:cubicBezTo>
                    <a:lnTo>
                      <a:pt x="13653" y="11532"/>
                    </a:lnTo>
                    <a:cubicBezTo>
                      <a:pt x="14208" y="11243"/>
                      <a:pt x="14826" y="11103"/>
                      <a:pt x="15127" y="10504"/>
                    </a:cubicBezTo>
                    <a:cubicBezTo>
                      <a:pt x="15205" y="10351"/>
                      <a:pt x="15395" y="10358"/>
                      <a:pt x="15551" y="10320"/>
                    </a:cubicBezTo>
                    <a:cubicBezTo>
                      <a:pt x="16151" y="10180"/>
                      <a:pt x="16705" y="9976"/>
                      <a:pt x="17098" y="9443"/>
                    </a:cubicBezTo>
                    <a:cubicBezTo>
                      <a:pt x="17402" y="9032"/>
                      <a:pt x="17946" y="9247"/>
                      <a:pt x="18379" y="9003"/>
                    </a:cubicBezTo>
                    <a:cubicBezTo>
                      <a:pt x="19861" y="8163"/>
                      <a:pt x="21432" y="7481"/>
                      <a:pt x="22946" y="6691"/>
                    </a:cubicBezTo>
                    <a:cubicBezTo>
                      <a:pt x="23093" y="6615"/>
                      <a:pt x="23193" y="6575"/>
                      <a:pt x="23267" y="6575"/>
                    </a:cubicBezTo>
                    <a:close/>
                    <a:moveTo>
                      <a:pt x="12985" y="13686"/>
                    </a:moveTo>
                    <a:cubicBezTo>
                      <a:pt x="13082" y="13686"/>
                      <a:pt x="13212" y="13864"/>
                      <a:pt x="13234" y="13953"/>
                    </a:cubicBezTo>
                    <a:cubicBezTo>
                      <a:pt x="13617" y="15500"/>
                      <a:pt x="14468" y="16863"/>
                      <a:pt x="14973" y="18361"/>
                    </a:cubicBezTo>
                    <a:cubicBezTo>
                      <a:pt x="15129" y="18822"/>
                      <a:pt x="15188" y="19330"/>
                      <a:pt x="15661" y="19581"/>
                    </a:cubicBezTo>
                    <a:cubicBezTo>
                      <a:pt x="15523" y="19776"/>
                      <a:pt x="15608" y="20023"/>
                      <a:pt x="15521" y="20023"/>
                    </a:cubicBezTo>
                    <a:cubicBezTo>
                      <a:pt x="15515" y="20023"/>
                      <a:pt x="15508" y="20022"/>
                      <a:pt x="15501" y="20019"/>
                    </a:cubicBezTo>
                    <a:cubicBezTo>
                      <a:pt x="15455" y="20006"/>
                      <a:pt x="15412" y="19999"/>
                      <a:pt x="15370" y="19999"/>
                    </a:cubicBezTo>
                    <a:cubicBezTo>
                      <a:pt x="15023" y="19999"/>
                      <a:pt x="14782" y="20424"/>
                      <a:pt x="14447" y="20424"/>
                    </a:cubicBezTo>
                    <a:cubicBezTo>
                      <a:pt x="14359" y="20424"/>
                      <a:pt x="14265" y="20396"/>
                      <a:pt x="14161" y="20323"/>
                    </a:cubicBezTo>
                    <a:cubicBezTo>
                      <a:pt x="14114" y="20290"/>
                      <a:pt x="14008" y="20266"/>
                      <a:pt x="13968" y="20266"/>
                    </a:cubicBezTo>
                    <a:cubicBezTo>
                      <a:pt x="13958" y="20266"/>
                      <a:pt x="13952" y="20267"/>
                      <a:pt x="13951" y="20270"/>
                    </a:cubicBezTo>
                    <a:cubicBezTo>
                      <a:pt x="13608" y="20987"/>
                      <a:pt x="12735" y="20503"/>
                      <a:pt x="12302" y="21001"/>
                    </a:cubicBezTo>
                    <a:cubicBezTo>
                      <a:pt x="12191" y="21129"/>
                      <a:pt x="12055" y="21159"/>
                      <a:pt x="11916" y="21159"/>
                    </a:cubicBezTo>
                    <a:cubicBezTo>
                      <a:pt x="11819" y="21159"/>
                      <a:pt x="11720" y="21144"/>
                      <a:pt x="11629" y="21138"/>
                    </a:cubicBezTo>
                    <a:cubicBezTo>
                      <a:pt x="11578" y="21134"/>
                      <a:pt x="11529" y="21133"/>
                      <a:pt x="11482" y="21133"/>
                    </a:cubicBezTo>
                    <a:cubicBezTo>
                      <a:pt x="11141" y="21133"/>
                      <a:pt x="10885" y="21233"/>
                      <a:pt x="10723" y="21608"/>
                    </a:cubicBezTo>
                    <a:cubicBezTo>
                      <a:pt x="10645" y="21792"/>
                      <a:pt x="9333" y="22131"/>
                      <a:pt x="8897" y="22131"/>
                    </a:cubicBezTo>
                    <a:cubicBezTo>
                      <a:pt x="8839" y="22131"/>
                      <a:pt x="8796" y="22125"/>
                      <a:pt x="8774" y="22112"/>
                    </a:cubicBezTo>
                    <a:cubicBezTo>
                      <a:pt x="8693" y="22063"/>
                      <a:pt x="8634" y="21956"/>
                      <a:pt x="8598" y="21863"/>
                    </a:cubicBezTo>
                    <a:cubicBezTo>
                      <a:pt x="8113" y="20593"/>
                      <a:pt x="7659" y="19313"/>
                      <a:pt x="7141" y="18058"/>
                    </a:cubicBezTo>
                    <a:cubicBezTo>
                      <a:pt x="6982" y="17669"/>
                      <a:pt x="7150" y="17599"/>
                      <a:pt x="7373" y="17324"/>
                    </a:cubicBezTo>
                    <a:cubicBezTo>
                      <a:pt x="7836" y="16748"/>
                      <a:pt x="8494" y="16585"/>
                      <a:pt x="9020" y="16205"/>
                    </a:cubicBezTo>
                    <a:cubicBezTo>
                      <a:pt x="9728" y="15695"/>
                      <a:pt x="10554" y="15363"/>
                      <a:pt x="11196" y="14741"/>
                    </a:cubicBezTo>
                    <a:cubicBezTo>
                      <a:pt x="11669" y="14282"/>
                      <a:pt x="12500" y="14369"/>
                      <a:pt x="12918" y="13727"/>
                    </a:cubicBezTo>
                    <a:cubicBezTo>
                      <a:pt x="12937" y="13698"/>
                      <a:pt x="12960" y="13686"/>
                      <a:pt x="12985" y="13686"/>
                    </a:cubicBezTo>
                    <a:close/>
                    <a:moveTo>
                      <a:pt x="20544" y="20421"/>
                    </a:moveTo>
                    <a:cubicBezTo>
                      <a:pt x="20638" y="20421"/>
                      <a:pt x="20712" y="20492"/>
                      <a:pt x="20720" y="20695"/>
                    </a:cubicBezTo>
                    <a:cubicBezTo>
                      <a:pt x="20748" y="21469"/>
                      <a:pt x="20902" y="22233"/>
                      <a:pt x="20673" y="23030"/>
                    </a:cubicBezTo>
                    <a:cubicBezTo>
                      <a:pt x="20511" y="23594"/>
                      <a:pt x="20606" y="24235"/>
                      <a:pt x="20609" y="24840"/>
                    </a:cubicBezTo>
                    <a:cubicBezTo>
                      <a:pt x="20612" y="25260"/>
                      <a:pt x="20510" y="25397"/>
                      <a:pt x="20029" y="25545"/>
                    </a:cubicBezTo>
                    <a:cubicBezTo>
                      <a:pt x="19433" y="25727"/>
                      <a:pt x="18803" y="25629"/>
                      <a:pt x="18198" y="26001"/>
                    </a:cubicBezTo>
                    <a:cubicBezTo>
                      <a:pt x="18034" y="26101"/>
                      <a:pt x="17890" y="26147"/>
                      <a:pt x="17762" y="26147"/>
                    </a:cubicBezTo>
                    <a:cubicBezTo>
                      <a:pt x="16759" y="26147"/>
                      <a:pt x="16795" y="23358"/>
                      <a:pt x="16853" y="22575"/>
                    </a:cubicBezTo>
                    <a:lnTo>
                      <a:pt x="16853" y="22575"/>
                    </a:lnTo>
                    <a:lnTo>
                      <a:pt x="16853" y="22578"/>
                    </a:lnTo>
                    <a:cubicBezTo>
                      <a:pt x="16857" y="22518"/>
                      <a:pt x="16862" y="22471"/>
                      <a:pt x="16867" y="22434"/>
                    </a:cubicBezTo>
                    <a:cubicBezTo>
                      <a:pt x="16871" y="22385"/>
                      <a:pt x="16879" y="22334"/>
                      <a:pt x="16907" y="22292"/>
                    </a:cubicBezTo>
                    <a:cubicBezTo>
                      <a:pt x="16938" y="22245"/>
                      <a:pt x="16993" y="22217"/>
                      <a:pt x="17044" y="22193"/>
                    </a:cubicBezTo>
                    <a:cubicBezTo>
                      <a:pt x="17644" y="21905"/>
                      <a:pt x="18260" y="21637"/>
                      <a:pt x="18850" y="21326"/>
                    </a:cubicBezTo>
                    <a:cubicBezTo>
                      <a:pt x="19057" y="21216"/>
                      <a:pt x="20224" y="20810"/>
                      <a:pt x="20224" y="20589"/>
                    </a:cubicBezTo>
                    <a:cubicBezTo>
                      <a:pt x="20316" y="20503"/>
                      <a:pt x="20442" y="20421"/>
                      <a:pt x="20544" y="20421"/>
                    </a:cubicBezTo>
                    <a:close/>
                    <a:moveTo>
                      <a:pt x="4808" y="16851"/>
                    </a:moveTo>
                    <a:cubicBezTo>
                      <a:pt x="4860" y="16851"/>
                      <a:pt x="4914" y="16877"/>
                      <a:pt x="4910" y="16877"/>
                    </a:cubicBezTo>
                    <a:cubicBezTo>
                      <a:pt x="4910" y="16877"/>
                      <a:pt x="4910" y="16877"/>
                      <a:pt x="4910" y="16877"/>
                    </a:cubicBezTo>
                    <a:lnTo>
                      <a:pt x="4910" y="16879"/>
                    </a:lnTo>
                    <a:cubicBezTo>
                      <a:pt x="5675" y="16893"/>
                      <a:pt x="5777" y="17515"/>
                      <a:pt x="5924" y="17916"/>
                    </a:cubicBezTo>
                    <a:cubicBezTo>
                      <a:pt x="6520" y="19539"/>
                      <a:pt x="7116" y="21158"/>
                      <a:pt x="7762" y="22762"/>
                    </a:cubicBezTo>
                    <a:cubicBezTo>
                      <a:pt x="7944" y="23213"/>
                      <a:pt x="8026" y="23689"/>
                      <a:pt x="8311" y="24126"/>
                    </a:cubicBezTo>
                    <a:cubicBezTo>
                      <a:pt x="8546" y="24486"/>
                      <a:pt x="8340" y="24934"/>
                      <a:pt x="8239" y="25364"/>
                    </a:cubicBezTo>
                    <a:cubicBezTo>
                      <a:pt x="8104" y="25939"/>
                      <a:pt x="7597" y="25809"/>
                      <a:pt x="7402" y="26007"/>
                    </a:cubicBezTo>
                    <a:cubicBezTo>
                      <a:pt x="6903" y="26513"/>
                      <a:pt x="6237" y="26226"/>
                      <a:pt x="5778" y="26583"/>
                    </a:cubicBezTo>
                    <a:cubicBezTo>
                      <a:pt x="5612" y="26711"/>
                      <a:pt x="5461" y="26763"/>
                      <a:pt x="5329" y="26763"/>
                    </a:cubicBezTo>
                    <a:cubicBezTo>
                      <a:pt x="5009" y="26763"/>
                      <a:pt x="4803" y="26457"/>
                      <a:pt x="4775" y="26203"/>
                    </a:cubicBezTo>
                    <a:cubicBezTo>
                      <a:pt x="4706" y="25609"/>
                      <a:pt x="4350" y="25198"/>
                      <a:pt x="4162" y="24694"/>
                    </a:cubicBezTo>
                    <a:cubicBezTo>
                      <a:pt x="3723" y="23521"/>
                      <a:pt x="3043" y="22468"/>
                      <a:pt x="2630" y="21269"/>
                    </a:cubicBezTo>
                    <a:cubicBezTo>
                      <a:pt x="2353" y="20463"/>
                      <a:pt x="1900" y="19673"/>
                      <a:pt x="1594" y="18843"/>
                    </a:cubicBezTo>
                    <a:cubicBezTo>
                      <a:pt x="1505" y="18601"/>
                      <a:pt x="1387" y="18374"/>
                      <a:pt x="1762" y="18212"/>
                    </a:cubicBezTo>
                    <a:cubicBezTo>
                      <a:pt x="2770" y="17779"/>
                      <a:pt x="3760" y="17306"/>
                      <a:pt x="4761" y="16860"/>
                    </a:cubicBezTo>
                    <a:cubicBezTo>
                      <a:pt x="4775" y="16853"/>
                      <a:pt x="4791" y="16851"/>
                      <a:pt x="4808" y="16851"/>
                    </a:cubicBezTo>
                    <a:close/>
                    <a:moveTo>
                      <a:pt x="29413" y="0"/>
                    </a:moveTo>
                    <a:cubicBezTo>
                      <a:pt x="29357" y="0"/>
                      <a:pt x="29296" y="9"/>
                      <a:pt x="29231" y="28"/>
                    </a:cubicBezTo>
                    <a:cubicBezTo>
                      <a:pt x="28448" y="258"/>
                      <a:pt x="27723" y="675"/>
                      <a:pt x="26963" y="983"/>
                    </a:cubicBezTo>
                    <a:cubicBezTo>
                      <a:pt x="26021" y="1365"/>
                      <a:pt x="25194" y="1996"/>
                      <a:pt x="24201" y="2253"/>
                    </a:cubicBezTo>
                    <a:cubicBezTo>
                      <a:pt x="23011" y="2562"/>
                      <a:pt x="22237" y="3765"/>
                      <a:pt x="22708" y="4785"/>
                    </a:cubicBezTo>
                    <a:cubicBezTo>
                      <a:pt x="22985" y="5387"/>
                      <a:pt x="22638" y="5594"/>
                      <a:pt x="22280" y="5737"/>
                    </a:cubicBezTo>
                    <a:cubicBezTo>
                      <a:pt x="21488" y="6052"/>
                      <a:pt x="20734" y="6440"/>
                      <a:pt x="19961" y="6786"/>
                    </a:cubicBezTo>
                    <a:cubicBezTo>
                      <a:pt x="18679" y="7360"/>
                      <a:pt x="17517" y="8159"/>
                      <a:pt x="16199" y="8657"/>
                    </a:cubicBezTo>
                    <a:cubicBezTo>
                      <a:pt x="15412" y="8954"/>
                      <a:pt x="14742" y="9489"/>
                      <a:pt x="14010" y="9900"/>
                    </a:cubicBezTo>
                    <a:cubicBezTo>
                      <a:pt x="13066" y="10432"/>
                      <a:pt x="12116" y="11090"/>
                      <a:pt x="12570" y="12475"/>
                    </a:cubicBezTo>
                    <a:cubicBezTo>
                      <a:pt x="12624" y="12641"/>
                      <a:pt x="12413" y="12780"/>
                      <a:pt x="12284" y="12798"/>
                    </a:cubicBezTo>
                    <a:cubicBezTo>
                      <a:pt x="11542" y="12912"/>
                      <a:pt x="11077" y="13537"/>
                      <a:pt x="10392" y="13772"/>
                    </a:cubicBezTo>
                    <a:cubicBezTo>
                      <a:pt x="9541" y="14065"/>
                      <a:pt x="9102" y="14956"/>
                      <a:pt x="8255" y="15326"/>
                    </a:cubicBezTo>
                    <a:cubicBezTo>
                      <a:pt x="7931" y="15468"/>
                      <a:pt x="7508" y="15553"/>
                      <a:pt x="7259" y="15864"/>
                    </a:cubicBezTo>
                    <a:cubicBezTo>
                      <a:pt x="7091" y="16077"/>
                      <a:pt x="6933" y="16163"/>
                      <a:pt x="6785" y="16163"/>
                    </a:cubicBezTo>
                    <a:cubicBezTo>
                      <a:pt x="6576" y="16163"/>
                      <a:pt x="6385" y="15992"/>
                      <a:pt x="6212" y="15771"/>
                    </a:cubicBezTo>
                    <a:cubicBezTo>
                      <a:pt x="5979" y="15474"/>
                      <a:pt x="5766" y="15092"/>
                      <a:pt x="5402" y="15092"/>
                    </a:cubicBezTo>
                    <a:cubicBezTo>
                      <a:pt x="5331" y="15092"/>
                      <a:pt x="5255" y="15106"/>
                      <a:pt x="5171" y="15138"/>
                    </a:cubicBezTo>
                    <a:cubicBezTo>
                      <a:pt x="4524" y="15385"/>
                      <a:pt x="4134" y="15930"/>
                      <a:pt x="3491" y="16067"/>
                    </a:cubicBezTo>
                    <a:cubicBezTo>
                      <a:pt x="2707" y="16233"/>
                      <a:pt x="2051" y="16715"/>
                      <a:pt x="1271" y="16918"/>
                    </a:cubicBezTo>
                    <a:cubicBezTo>
                      <a:pt x="604" y="17089"/>
                      <a:pt x="1" y="17851"/>
                      <a:pt x="263" y="18482"/>
                    </a:cubicBezTo>
                    <a:cubicBezTo>
                      <a:pt x="536" y="19137"/>
                      <a:pt x="817" y="19785"/>
                      <a:pt x="1021" y="20467"/>
                    </a:cubicBezTo>
                    <a:cubicBezTo>
                      <a:pt x="1446" y="21886"/>
                      <a:pt x="2276" y="23129"/>
                      <a:pt x="2821" y="24501"/>
                    </a:cubicBezTo>
                    <a:cubicBezTo>
                      <a:pt x="3255" y="25596"/>
                      <a:pt x="3896" y="26606"/>
                      <a:pt x="4383" y="27682"/>
                    </a:cubicBezTo>
                    <a:cubicBezTo>
                      <a:pt x="4546" y="28041"/>
                      <a:pt x="4765" y="28213"/>
                      <a:pt x="5033" y="28213"/>
                    </a:cubicBezTo>
                    <a:cubicBezTo>
                      <a:pt x="5142" y="28213"/>
                      <a:pt x="5259" y="28185"/>
                      <a:pt x="5383" y="28130"/>
                    </a:cubicBezTo>
                    <a:cubicBezTo>
                      <a:pt x="6053" y="27833"/>
                      <a:pt x="6813" y="27759"/>
                      <a:pt x="7454" y="27388"/>
                    </a:cubicBezTo>
                    <a:cubicBezTo>
                      <a:pt x="7766" y="27208"/>
                      <a:pt x="7987" y="26933"/>
                      <a:pt x="8276" y="26735"/>
                    </a:cubicBezTo>
                    <a:cubicBezTo>
                      <a:pt x="8693" y="26453"/>
                      <a:pt x="9216" y="26264"/>
                      <a:pt x="9666" y="26038"/>
                    </a:cubicBezTo>
                    <a:cubicBezTo>
                      <a:pt x="9745" y="25999"/>
                      <a:pt x="9824" y="25957"/>
                      <a:pt x="9882" y="25892"/>
                    </a:cubicBezTo>
                    <a:cubicBezTo>
                      <a:pt x="10210" y="25514"/>
                      <a:pt x="9754" y="24397"/>
                      <a:pt x="9588" y="24025"/>
                    </a:cubicBezTo>
                    <a:cubicBezTo>
                      <a:pt x="9451" y="23717"/>
                      <a:pt x="9362" y="23562"/>
                      <a:pt x="9806" y="23300"/>
                    </a:cubicBezTo>
                    <a:cubicBezTo>
                      <a:pt x="10815" y="22701"/>
                      <a:pt x="11913" y="22280"/>
                      <a:pt x="13027" y="21923"/>
                    </a:cubicBezTo>
                    <a:cubicBezTo>
                      <a:pt x="13578" y="21748"/>
                      <a:pt x="14138" y="21561"/>
                      <a:pt x="14700" y="21426"/>
                    </a:cubicBezTo>
                    <a:cubicBezTo>
                      <a:pt x="14778" y="21407"/>
                      <a:pt x="14847" y="21398"/>
                      <a:pt x="14908" y="21398"/>
                    </a:cubicBezTo>
                    <a:cubicBezTo>
                      <a:pt x="15547" y="21398"/>
                      <a:pt x="15295" y="22364"/>
                      <a:pt x="15309" y="22860"/>
                    </a:cubicBezTo>
                    <a:cubicBezTo>
                      <a:pt x="15339" y="24041"/>
                      <a:pt x="15507" y="25223"/>
                      <a:pt x="15740" y="26379"/>
                    </a:cubicBezTo>
                    <a:cubicBezTo>
                      <a:pt x="15845" y="26898"/>
                      <a:pt x="16294" y="27076"/>
                      <a:pt x="16629" y="27115"/>
                    </a:cubicBezTo>
                    <a:cubicBezTo>
                      <a:pt x="16820" y="27138"/>
                      <a:pt x="17031" y="27154"/>
                      <a:pt x="17241" y="27154"/>
                    </a:cubicBezTo>
                    <a:cubicBezTo>
                      <a:pt x="17570" y="27154"/>
                      <a:pt x="17897" y="27114"/>
                      <a:pt x="18144" y="26995"/>
                    </a:cubicBezTo>
                    <a:cubicBezTo>
                      <a:pt x="18364" y="26889"/>
                      <a:pt x="18517" y="26842"/>
                      <a:pt x="18623" y="26842"/>
                    </a:cubicBezTo>
                    <a:cubicBezTo>
                      <a:pt x="18871" y="26842"/>
                      <a:pt x="18850" y="27104"/>
                      <a:pt x="18799" y="27479"/>
                    </a:cubicBezTo>
                    <a:cubicBezTo>
                      <a:pt x="18652" y="28577"/>
                      <a:pt x="19012" y="29754"/>
                      <a:pt x="17929" y="30675"/>
                    </a:cubicBezTo>
                    <a:cubicBezTo>
                      <a:pt x="16919" y="31532"/>
                      <a:pt x="16061" y="32575"/>
                      <a:pt x="15193" y="33584"/>
                    </a:cubicBezTo>
                    <a:cubicBezTo>
                      <a:pt x="14494" y="34396"/>
                      <a:pt x="13631" y="35039"/>
                      <a:pt x="13009" y="35935"/>
                    </a:cubicBezTo>
                    <a:cubicBezTo>
                      <a:pt x="12458" y="36728"/>
                      <a:pt x="11755" y="37439"/>
                      <a:pt x="11089" y="38117"/>
                    </a:cubicBezTo>
                    <a:cubicBezTo>
                      <a:pt x="10440" y="38779"/>
                      <a:pt x="10023" y="39573"/>
                      <a:pt x="9409" y="40230"/>
                    </a:cubicBezTo>
                    <a:cubicBezTo>
                      <a:pt x="9123" y="40536"/>
                      <a:pt x="9354" y="40757"/>
                      <a:pt x="9513" y="40977"/>
                    </a:cubicBezTo>
                    <a:cubicBezTo>
                      <a:pt x="9629" y="41136"/>
                      <a:pt x="9754" y="41214"/>
                      <a:pt x="9933" y="41214"/>
                    </a:cubicBezTo>
                    <a:cubicBezTo>
                      <a:pt x="10009" y="41214"/>
                      <a:pt x="10095" y="41199"/>
                      <a:pt x="10195" y="41171"/>
                    </a:cubicBezTo>
                    <a:cubicBezTo>
                      <a:pt x="10974" y="40949"/>
                      <a:pt x="11325" y="40221"/>
                      <a:pt x="11708" y="39712"/>
                    </a:cubicBezTo>
                    <a:cubicBezTo>
                      <a:pt x="12754" y="38321"/>
                      <a:pt x="14068" y="37193"/>
                      <a:pt x="15162" y="35851"/>
                    </a:cubicBezTo>
                    <a:cubicBezTo>
                      <a:pt x="16079" y="34726"/>
                      <a:pt x="17347" y="33894"/>
                      <a:pt x="18164" y="32648"/>
                    </a:cubicBezTo>
                    <a:cubicBezTo>
                      <a:pt x="18245" y="32523"/>
                      <a:pt x="18346" y="32466"/>
                      <a:pt x="18467" y="32466"/>
                    </a:cubicBezTo>
                    <a:cubicBezTo>
                      <a:pt x="18500" y="32466"/>
                      <a:pt x="18534" y="32470"/>
                      <a:pt x="18570" y="32478"/>
                    </a:cubicBezTo>
                    <a:cubicBezTo>
                      <a:pt x="18774" y="32525"/>
                      <a:pt x="18757" y="32695"/>
                      <a:pt x="18769" y="32858"/>
                    </a:cubicBezTo>
                    <a:cubicBezTo>
                      <a:pt x="18839" y="33871"/>
                      <a:pt x="18749" y="34880"/>
                      <a:pt x="18811" y="35898"/>
                    </a:cubicBezTo>
                    <a:cubicBezTo>
                      <a:pt x="18915" y="37576"/>
                      <a:pt x="19030" y="39256"/>
                      <a:pt x="19055" y="40942"/>
                    </a:cubicBezTo>
                    <a:cubicBezTo>
                      <a:pt x="19068" y="41832"/>
                      <a:pt x="19253" y="42767"/>
                      <a:pt x="19447" y="43668"/>
                    </a:cubicBezTo>
                    <a:cubicBezTo>
                      <a:pt x="19537" y="44083"/>
                      <a:pt x="19807" y="44323"/>
                      <a:pt x="20111" y="44323"/>
                    </a:cubicBezTo>
                    <a:cubicBezTo>
                      <a:pt x="20300" y="44323"/>
                      <a:pt x="20501" y="44231"/>
                      <a:pt x="20681" y="44033"/>
                    </a:cubicBezTo>
                    <a:cubicBezTo>
                      <a:pt x="20959" y="43727"/>
                      <a:pt x="21230" y="43333"/>
                      <a:pt x="21183" y="42846"/>
                    </a:cubicBezTo>
                    <a:cubicBezTo>
                      <a:pt x="21126" y="42234"/>
                      <a:pt x="21085" y="41619"/>
                      <a:pt x="21023" y="41008"/>
                    </a:cubicBezTo>
                    <a:cubicBezTo>
                      <a:pt x="20841" y="39228"/>
                      <a:pt x="20823" y="37441"/>
                      <a:pt x="20726" y="35658"/>
                    </a:cubicBezTo>
                    <a:cubicBezTo>
                      <a:pt x="20672" y="34675"/>
                      <a:pt x="20879" y="33668"/>
                      <a:pt x="20560" y="32698"/>
                    </a:cubicBezTo>
                    <a:cubicBezTo>
                      <a:pt x="20533" y="32618"/>
                      <a:pt x="20605" y="32505"/>
                      <a:pt x="20631" y="32407"/>
                    </a:cubicBezTo>
                    <a:cubicBezTo>
                      <a:pt x="20729" y="32433"/>
                      <a:pt x="20844" y="32436"/>
                      <a:pt x="20919" y="32492"/>
                    </a:cubicBezTo>
                    <a:cubicBezTo>
                      <a:pt x="21523" y="32943"/>
                      <a:pt x="21991" y="33547"/>
                      <a:pt x="22471" y="34101"/>
                    </a:cubicBezTo>
                    <a:cubicBezTo>
                      <a:pt x="23105" y="34830"/>
                      <a:pt x="23742" y="35562"/>
                      <a:pt x="24397" y="36272"/>
                    </a:cubicBezTo>
                    <a:cubicBezTo>
                      <a:pt x="25166" y="37105"/>
                      <a:pt x="26001" y="37878"/>
                      <a:pt x="26815" y="38670"/>
                    </a:cubicBezTo>
                    <a:cubicBezTo>
                      <a:pt x="27442" y="39279"/>
                      <a:pt x="27949" y="40057"/>
                      <a:pt x="28924" y="40183"/>
                    </a:cubicBezTo>
                    <a:cubicBezTo>
                      <a:pt x="28978" y="40190"/>
                      <a:pt x="29033" y="40194"/>
                      <a:pt x="29087" y="40194"/>
                    </a:cubicBezTo>
                    <a:cubicBezTo>
                      <a:pt x="29424" y="40194"/>
                      <a:pt x="29737" y="40055"/>
                      <a:pt x="29644" y="39709"/>
                    </a:cubicBezTo>
                    <a:cubicBezTo>
                      <a:pt x="29512" y="39206"/>
                      <a:pt x="29497" y="38572"/>
                      <a:pt x="28916" y="38267"/>
                    </a:cubicBezTo>
                    <a:cubicBezTo>
                      <a:pt x="28406" y="37999"/>
                      <a:pt x="28086" y="37540"/>
                      <a:pt x="27793" y="37074"/>
                    </a:cubicBezTo>
                    <a:cubicBezTo>
                      <a:pt x="27600" y="36767"/>
                      <a:pt x="27336" y="36524"/>
                      <a:pt x="27062" y="36350"/>
                    </a:cubicBezTo>
                    <a:cubicBezTo>
                      <a:pt x="25933" y="35630"/>
                      <a:pt x="25275" y="34473"/>
                      <a:pt x="24369" y="33550"/>
                    </a:cubicBezTo>
                    <a:cubicBezTo>
                      <a:pt x="23374" y="32536"/>
                      <a:pt x="22364" y="31531"/>
                      <a:pt x="21457" y="30442"/>
                    </a:cubicBezTo>
                    <a:cubicBezTo>
                      <a:pt x="21132" y="30055"/>
                      <a:pt x="20500" y="29912"/>
                      <a:pt x="20500" y="29208"/>
                    </a:cubicBezTo>
                    <a:cubicBezTo>
                      <a:pt x="20500" y="28717"/>
                      <a:pt x="20594" y="28228"/>
                      <a:pt x="20583" y="27737"/>
                    </a:cubicBezTo>
                    <a:cubicBezTo>
                      <a:pt x="20575" y="27468"/>
                      <a:pt x="20483" y="27214"/>
                      <a:pt x="20468" y="26954"/>
                    </a:cubicBezTo>
                    <a:cubicBezTo>
                      <a:pt x="20444" y="26565"/>
                      <a:pt x="20322" y="26712"/>
                      <a:pt x="20653" y="26523"/>
                    </a:cubicBezTo>
                    <a:cubicBezTo>
                      <a:pt x="20894" y="26387"/>
                      <a:pt x="21202" y="26450"/>
                      <a:pt x="21442" y="26265"/>
                    </a:cubicBezTo>
                    <a:cubicBezTo>
                      <a:pt x="22585" y="25388"/>
                      <a:pt x="22121" y="23016"/>
                      <a:pt x="21944" y="21836"/>
                    </a:cubicBezTo>
                    <a:cubicBezTo>
                      <a:pt x="21871" y="21360"/>
                      <a:pt x="22059" y="20929"/>
                      <a:pt x="21949" y="20432"/>
                    </a:cubicBezTo>
                    <a:cubicBezTo>
                      <a:pt x="21855" y="20005"/>
                      <a:pt x="22529" y="20016"/>
                      <a:pt x="22919" y="19856"/>
                    </a:cubicBezTo>
                    <a:cubicBezTo>
                      <a:pt x="23730" y="19522"/>
                      <a:pt x="24551" y="19344"/>
                      <a:pt x="25391" y="19186"/>
                    </a:cubicBezTo>
                    <a:cubicBezTo>
                      <a:pt x="25656" y="19136"/>
                      <a:pt x="25993" y="19136"/>
                      <a:pt x="26118" y="18921"/>
                    </a:cubicBezTo>
                    <a:cubicBezTo>
                      <a:pt x="26429" y="18394"/>
                      <a:pt x="26967" y="18526"/>
                      <a:pt x="27409" y="18391"/>
                    </a:cubicBezTo>
                    <a:cubicBezTo>
                      <a:pt x="27446" y="18379"/>
                      <a:pt x="27496" y="18372"/>
                      <a:pt x="27547" y="18372"/>
                    </a:cubicBezTo>
                    <a:cubicBezTo>
                      <a:pt x="27678" y="18372"/>
                      <a:pt x="27821" y="18417"/>
                      <a:pt x="27793" y="18542"/>
                    </a:cubicBezTo>
                    <a:cubicBezTo>
                      <a:pt x="27647" y="19198"/>
                      <a:pt x="28307" y="19515"/>
                      <a:pt x="28412" y="20096"/>
                    </a:cubicBezTo>
                    <a:cubicBezTo>
                      <a:pt x="28457" y="20349"/>
                      <a:pt x="28625" y="21014"/>
                      <a:pt x="29154" y="21014"/>
                    </a:cubicBezTo>
                    <a:cubicBezTo>
                      <a:pt x="29211" y="21014"/>
                      <a:pt x="29271" y="21007"/>
                      <a:pt x="29336" y="20990"/>
                    </a:cubicBezTo>
                    <a:cubicBezTo>
                      <a:pt x="30427" y="20710"/>
                      <a:pt x="31530" y="20466"/>
                      <a:pt x="32552" y="19935"/>
                    </a:cubicBezTo>
                    <a:cubicBezTo>
                      <a:pt x="33342" y="19526"/>
                      <a:pt x="34254" y="19333"/>
                      <a:pt x="35014" y="18881"/>
                    </a:cubicBezTo>
                    <a:cubicBezTo>
                      <a:pt x="35498" y="18593"/>
                      <a:pt x="36539" y="18705"/>
                      <a:pt x="36246" y="17607"/>
                    </a:cubicBezTo>
                    <a:cubicBezTo>
                      <a:pt x="36253" y="17201"/>
                      <a:pt x="36281" y="16802"/>
                      <a:pt x="35915" y="16446"/>
                    </a:cubicBezTo>
                    <a:cubicBezTo>
                      <a:pt x="35705" y="16242"/>
                      <a:pt x="35758" y="15875"/>
                      <a:pt x="35934" y="15552"/>
                    </a:cubicBezTo>
                    <a:cubicBezTo>
                      <a:pt x="36200" y="15066"/>
                      <a:pt x="36492" y="14561"/>
                      <a:pt x="36596" y="14029"/>
                    </a:cubicBezTo>
                    <a:cubicBezTo>
                      <a:pt x="36909" y="12428"/>
                      <a:pt x="37091" y="10801"/>
                      <a:pt x="36752" y="9186"/>
                    </a:cubicBezTo>
                    <a:cubicBezTo>
                      <a:pt x="36540" y="8173"/>
                      <a:pt x="36156" y="7221"/>
                      <a:pt x="35621" y="6299"/>
                    </a:cubicBezTo>
                    <a:cubicBezTo>
                      <a:pt x="35161" y="5506"/>
                      <a:pt x="34624" y="4801"/>
                      <a:pt x="33986" y="4193"/>
                    </a:cubicBezTo>
                    <a:cubicBezTo>
                      <a:pt x="33347" y="3583"/>
                      <a:pt x="32664" y="2889"/>
                      <a:pt x="31793" y="2702"/>
                    </a:cubicBezTo>
                    <a:cubicBezTo>
                      <a:pt x="30985" y="2528"/>
                      <a:pt x="30450" y="2301"/>
                      <a:pt x="30292" y="1431"/>
                    </a:cubicBezTo>
                    <a:cubicBezTo>
                      <a:pt x="30257" y="1237"/>
                      <a:pt x="30239" y="1011"/>
                      <a:pt x="30164" y="836"/>
                    </a:cubicBezTo>
                    <a:cubicBezTo>
                      <a:pt x="30009" y="478"/>
                      <a:pt x="29827" y="0"/>
                      <a:pt x="2941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2" name="Google Shape;975;p33">
                <a:extLst>
                  <a:ext uri="{FF2B5EF4-FFF2-40B4-BE49-F238E27FC236}">
                    <a16:creationId xmlns:a16="http://schemas.microsoft.com/office/drawing/2014/main" id="{D98A9196-AD68-9460-B55D-B09D45515EC5}"/>
                  </a:ext>
                </a:extLst>
              </p:cNvPr>
              <p:cNvSpPr/>
              <p:nvPr/>
            </p:nvSpPr>
            <p:spPr>
              <a:xfrm>
                <a:off x="1846692" y="1632227"/>
                <a:ext cx="52238" cy="127470"/>
              </a:xfrm>
              <a:custGeom>
                <a:avLst/>
                <a:gdLst/>
                <a:ahLst/>
                <a:cxnLst/>
                <a:rect l="l" t="t" r="r" b="b"/>
                <a:pathLst>
                  <a:path w="3980" h="9712" extrusionOk="0">
                    <a:moveTo>
                      <a:pt x="657" y="1"/>
                    </a:moveTo>
                    <a:cubicBezTo>
                      <a:pt x="607" y="1"/>
                      <a:pt x="556" y="75"/>
                      <a:pt x="437" y="183"/>
                    </a:cubicBezTo>
                    <a:cubicBezTo>
                      <a:pt x="0" y="581"/>
                      <a:pt x="299" y="1033"/>
                      <a:pt x="301" y="1398"/>
                    </a:cubicBezTo>
                    <a:cubicBezTo>
                      <a:pt x="307" y="2066"/>
                      <a:pt x="588" y="2728"/>
                      <a:pt x="741" y="3396"/>
                    </a:cubicBezTo>
                    <a:cubicBezTo>
                      <a:pt x="976" y="4427"/>
                      <a:pt x="1245" y="5286"/>
                      <a:pt x="1708" y="6230"/>
                    </a:cubicBezTo>
                    <a:cubicBezTo>
                      <a:pt x="1993" y="6810"/>
                      <a:pt x="2102" y="7420"/>
                      <a:pt x="2226" y="8036"/>
                    </a:cubicBezTo>
                    <a:cubicBezTo>
                      <a:pt x="2276" y="8290"/>
                      <a:pt x="2331" y="8543"/>
                      <a:pt x="2399" y="8795"/>
                    </a:cubicBezTo>
                    <a:cubicBezTo>
                      <a:pt x="2650" y="9711"/>
                      <a:pt x="2950" y="9405"/>
                      <a:pt x="3681" y="9694"/>
                    </a:cubicBezTo>
                    <a:cubicBezTo>
                      <a:pt x="3697" y="9701"/>
                      <a:pt x="3711" y="9703"/>
                      <a:pt x="3723" y="9703"/>
                    </a:cubicBezTo>
                    <a:cubicBezTo>
                      <a:pt x="3866" y="9703"/>
                      <a:pt x="3766" y="9303"/>
                      <a:pt x="3810" y="9112"/>
                    </a:cubicBezTo>
                    <a:cubicBezTo>
                      <a:pt x="3980" y="8403"/>
                      <a:pt x="3547" y="7796"/>
                      <a:pt x="3329" y="7177"/>
                    </a:cubicBezTo>
                    <a:cubicBezTo>
                      <a:pt x="2998" y="6239"/>
                      <a:pt x="2715" y="5281"/>
                      <a:pt x="2424" y="4337"/>
                    </a:cubicBezTo>
                    <a:cubicBezTo>
                      <a:pt x="1984" y="2907"/>
                      <a:pt x="1617" y="1470"/>
                      <a:pt x="820" y="182"/>
                    </a:cubicBezTo>
                    <a:cubicBezTo>
                      <a:pt x="741" y="53"/>
                      <a:pt x="699" y="1"/>
                      <a:pt x="65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3" name="Google Shape;976;p33">
                <a:extLst>
                  <a:ext uri="{FF2B5EF4-FFF2-40B4-BE49-F238E27FC236}">
                    <a16:creationId xmlns:a16="http://schemas.microsoft.com/office/drawing/2014/main" id="{6526F001-A5E1-5D47-D5D7-98C3E4A554C5}"/>
                  </a:ext>
                </a:extLst>
              </p:cNvPr>
              <p:cNvSpPr/>
              <p:nvPr/>
            </p:nvSpPr>
            <p:spPr>
              <a:xfrm>
                <a:off x="1768274" y="1668586"/>
                <a:ext cx="92046" cy="107205"/>
              </a:xfrm>
              <a:custGeom>
                <a:avLst/>
                <a:gdLst/>
                <a:ahLst/>
                <a:cxnLst/>
                <a:rect l="l" t="t" r="r" b="b"/>
                <a:pathLst>
                  <a:path w="7013" h="8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944" y="1416"/>
                      <a:pt x="1727" y="2660"/>
                      <a:pt x="2582" y="3853"/>
                    </a:cubicBezTo>
                    <a:cubicBezTo>
                      <a:pt x="3307" y="4862"/>
                      <a:pt x="4076" y="5848"/>
                      <a:pt x="4911" y="6764"/>
                    </a:cubicBezTo>
                    <a:cubicBezTo>
                      <a:pt x="5316" y="7207"/>
                      <a:pt x="5591" y="7792"/>
                      <a:pt x="6190" y="8065"/>
                    </a:cubicBezTo>
                    <a:cubicBezTo>
                      <a:pt x="6334" y="8130"/>
                      <a:pt x="6449" y="8168"/>
                      <a:pt x="6543" y="8168"/>
                    </a:cubicBezTo>
                    <a:cubicBezTo>
                      <a:pt x="6718" y="8168"/>
                      <a:pt x="6822" y="8039"/>
                      <a:pt x="6909" y="7725"/>
                    </a:cubicBezTo>
                    <a:cubicBezTo>
                      <a:pt x="7013" y="7349"/>
                      <a:pt x="6938" y="7095"/>
                      <a:pt x="6764" y="6798"/>
                    </a:cubicBezTo>
                    <a:cubicBezTo>
                      <a:pt x="6226" y="5890"/>
                      <a:pt x="5355" y="5274"/>
                      <a:pt x="4732" y="4429"/>
                    </a:cubicBezTo>
                    <a:cubicBezTo>
                      <a:pt x="3964" y="3384"/>
                      <a:pt x="3116" y="2399"/>
                      <a:pt x="2195" y="1483"/>
                    </a:cubicBezTo>
                    <a:cubicBezTo>
                      <a:pt x="1637" y="929"/>
                      <a:pt x="1080" y="28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4" name="Google Shape;977;p33">
                <a:extLst>
                  <a:ext uri="{FF2B5EF4-FFF2-40B4-BE49-F238E27FC236}">
                    <a16:creationId xmlns:a16="http://schemas.microsoft.com/office/drawing/2014/main" id="{C2E50457-B75B-319B-9E7E-56EC473A1C5F}"/>
                  </a:ext>
                </a:extLst>
              </p:cNvPr>
              <p:cNvSpPr/>
              <p:nvPr/>
            </p:nvSpPr>
            <p:spPr>
              <a:xfrm>
                <a:off x="2221458" y="1927886"/>
                <a:ext cx="94986" cy="60467"/>
              </a:xfrm>
              <a:custGeom>
                <a:avLst/>
                <a:gdLst/>
                <a:ahLst/>
                <a:cxnLst/>
                <a:rect l="l" t="t" r="r" b="b"/>
                <a:pathLst>
                  <a:path w="7237" h="4607" extrusionOk="0">
                    <a:moveTo>
                      <a:pt x="1076" y="0"/>
                    </a:moveTo>
                    <a:cubicBezTo>
                      <a:pt x="698" y="0"/>
                      <a:pt x="274" y="154"/>
                      <a:pt x="160" y="423"/>
                    </a:cubicBezTo>
                    <a:cubicBezTo>
                      <a:pt x="0" y="800"/>
                      <a:pt x="277" y="1056"/>
                      <a:pt x="599" y="1308"/>
                    </a:cubicBezTo>
                    <a:cubicBezTo>
                      <a:pt x="1662" y="2137"/>
                      <a:pt x="2861" y="2755"/>
                      <a:pt x="3989" y="3475"/>
                    </a:cubicBezTo>
                    <a:cubicBezTo>
                      <a:pt x="4910" y="4065"/>
                      <a:pt x="5946" y="4606"/>
                      <a:pt x="7180" y="4606"/>
                    </a:cubicBezTo>
                    <a:cubicBezTo>
                      <a:pt x="7199" y="4606"/>
                      <a:pt x="7218" y="4606"/>
                      <a:pt x="7237" y="4606"/>
                    </a:cubicBezTo>
                    <a:cubicBezTo>
                      <a:pt x="7092" y="4227"/>
                      <a:pt x="6907" y="3954"/>
                      <a:pt x="6688" y="3657"/>
                    </a:cubicBezTo>
                    <a:cubicBezTo>
                      <a:pt x="6300" y="3130"/>
                      <a:pt x="5750" y="2845"/>
                      <a:pt x="5258" y="2526"/>
                    </a:cubicBezTo>
                    <a:cubicBezTo>
                      <a:pt x="4653" y="2133"/>
                      <a:pt x="4090" y="1685"/>
                      <a:pt x="3496" y="1304"/>
                    </a:cubicBezTo>
                    <a:cubicBezTo>
                      <a:pt x="2886" y="910"/>
                      <a:pt x="2172" y="663"/>
                      <a:pt x="1613" y="159"/>
                    </a:cubicBezTo>
                    <a:cubicBezTo>
                      <a:pt x="1494" y="50"/>
                      <a:pt x="1293" y="0"/>
                      <a:pt x="107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5" name="Google Shape;978;p33">
                <a:extLst>
                  <a:ext uri="{FF2B5EF4-FFF2-40B4-BE49-F238E27FC236}">
                    <a16:creationId xmlns:a16="http://schemas.microsoft.com/office/drawing/2014/main" id="{6B79958A-6D95-428F-E268-170D9E3E6E02}"/>
                  </a:ext>
                </a:extLst>
              </p:cNvPr>
              <p:cNvSpPr/>
              <p:nvPr/>
            </p:nvSpPr>
            <p:spPr>
              <a:xfrm>
                <a:off x="1730279" y="1749454"/>
                <a:ext cx="113347" cy="59063"/>
              </a:xfrm>
              <a:custGeom>
                <a:avLst/>
                <a:gdLst/>
                <a:ahLst/>
                <a:cxnLst/>
                <a:rect l="l" t="t" r="r" b="b"/>
                <a:pathLst>
                  <a:path w="8636" h="4500" extrusionOk="0">
                    <a:moveTo>
                      <a:pt x="569" y="1"/>
                    </a:moveTo>
                    <a:cubicBezTo>
                      <a:pt x="389" y="1"/>
                      <a:pt x="200" y="18"/>
                      <a:pt x="0" y="55"/>
                    </a:cubicBezTo>
                    <a:cubicBezTo>
                      <a:pt x="2708" y="2037"/>
                      <a:pt x="5348" y="3766"/>
                      <a:pt x="8629" y="4500"/>
                    </a:cubicBezTo>
                    <a:cubicBezTo>
                      <a:pt x="8635" y="3906"/>
                      <a:pt x="8447" y="3565"/>
                      <a:pt x="7966" y="3305"/>
                    </a:cubicBezTo>
                    <a:cubicBezTo>
                      <a:pt x="6313" y="2408"/>
                      <a:pt x="4656" y="1515"/>
                      <a:pt x="2926" y="771"/>
                    </a:cubicBezTo>
                    <a:cubicBezTo>
                      <a:pt x="2197" y="458"/>
                      <a:pt x="1507" y="1"/>
                      <a:pt x="56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6" name="Google Shape;979;p33">
                <a:extLst>
                  <a:ext uri="{FF2B5EF4-FFF2-40B4-BE49-F238E27FC236}">
                    <a16:creationId xmlns:a16="http://schemas.microsoft.com/office/drawing/2014/main" id="{F407B7CC-FFD7-6710-31F0-E44B1AF910C4}"/>
                  </a:ext>
                </a:extLst>
              </p:cNvPr>
              <p:cNvSpPr/>
              <p:nvPr/>
            </p:nvSpPr>
            <p:spPr>
              <a:xfrm>
                <a:off x="2196062" y="1952747"/>
                <a:ext cx="52763" cy="86901"/>
              </a:xfrm>
              <a:custGeom>
                <a:avLst/>
                <a:gdLst/>
                <a:ahLst/>
                <a:cxnLst/>
                <a:rect l="l" t="t" r="r" b="b"/>
                <a:pathLst>
                  <a:path w="4020" h="6621" extrusionOk="0">
                    <a:moveTo>
                      <a:pt x="699" y="1"/>
                    </a:moveTo>
                    <a:cubicBezTo>
                      <a:pt x="648" y="1"/>
                      <a:pt x="589" y="16"/>
                      <a:pt x="518" y="54"/>
                    </a:cubicBezTo>
                    <a:cubicBezTo>
                      <a:pt x="205" y="217"/>
                      <a:pt x="0" y="405"/>
                      <a:pt x="19" y="816"/>
                    </a:cubicBezTo>
                    <a:cubicBezTo>
                      <a:pt x="314" y="1524"/>
                      <a:pt x="551" y="2266"/>
                      <a:pt x="919" y="2933"/>
                    </a:cubicBezTo>
                    <a:cubicBezTo>
                      <a:pt x="1520" y="4019"/>
                      <a:pt x="2052" y="5147"/>
                      <a:pt x="2903" y="6089"/>
                    </a:cubicBezTo>
                    <a:cubicBezTo>
                      <a:pt x="3096" y="6303"/>
                      <a:pt x="3196" y="6621"/>
                      <a:pt x="3453" y="6621"/>
                    </a:cubicBezTo>
                    <a:cubicBezTo>
                      <a:pt x="3508" y="6621"/>
                      <a:pt x="3570" y="6606"/>
                      <a:pt x="3642" y="6573"/>
                    </a:cubicBezTo>
                    <a:cubicBezTo>
                      <a:pt x="4020" y="6399"/>
                      <a:pt x="3928" y="5999"/>
                      <a:pt x="3793" y="5676"/>
                    </a:cubicBezTo>
                    <a:cubicBezTo>
                      <a:pt x="3144" y="4129"/>
                      <a:pt x="2228" y="2709"/>
                      <a:pt x="1644" y="1130"/>
                    </a:cubicBezTo>
                    <a:cubicBezTo>
                      <a:pt x="1542" y="853"/>
                      <a:pt x="1515" y="489"/>
                      <a:pt x="1167" y="348"/>
                    </a:cubicBezTo>
                    <a:cubicBezTo>
                      <a:pt x="991" y="276"/>
                      <a:pt x="916" y="1"/>
                      <a:pt x="6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7" name="Google Shape;980;p33">
                <a:extLst>
                  <a:ext uri="{FF2B5EF4-FFF2-40B4-BE49-F238E27FC236}">
                    <a16:creationId xmlns:a16="http://schemas.microsoft.com/office/drawing/2014/main" id="{99949F04-2D56-8928-BBFE-B9FECA4FDB37}"/>
                  </a:ext>
                </a:extLst>
              </p:cNvPr>
              <p:cNvSpPr/>
              <p:nvPr/>
            </p:nvSpPr>
            <p:spPr>
              <a:xfrm>
                <a:off x="2228073" y="1887551"/>
                <a:ext cx="88187" cy="30831"/>
              </a:xfrm>
              <a:custGeom>
                <a:avLst/>
                <a:gdLst/>
                <a:ahLst/>
                <a:cxnLst/>
                <a:rect l="l" t="t" r="r" b="b"/>
                <a:pathLst>
                  <a:path w="6719" h="2349" extrusionOk="0">
                    <a:moveTo>
                      <a:pt x="1500" y="1"/>
                    </a:moveTo>
                    <a:cubicBezTo>
                      <a:pt x="1166" y="1"/>
                      <a:pt x="827" y="66"/>
                      <a:pt x="486" y="181"/>
                    </a:cubicBezTo>
                    <a:cubicBezTo>
                      <a:pt x="95" y="313"/>
                      <a:pt x="206" y="722"/>
                      <a:pt x="100" y="988"/>
                    </a:cubicBezTo>
                    <a:cubicBezTo>
                      <a:pt x="0" y="1234"/>
                      <a:pt x="426" y="1356"/>
                      <a:pt x="593" y="1384"/>
                    </a:cubicBezTo>
                    <a:cubicBezTo>
                      <a:pt x="2225" y="1650"/>
                      <a:pt x="3776" y="2349"/>
                      <a:pt x="5463" y="2349"/>
                    </a:cubicBezTo>
                    <a:cubicBezTo>
                      <a:pt x="5517" y="2349"/>
                      <a:pt x="5570" y="2348"/>
                      <a:pt x="5624" y="2346"/>
                    </a:cubicBezTo>
                    <a:cubicBezTo>
                      <a:pt x="5733" y="2302"/>
                      <a:pt x="5857" y="2203"/>
                      <a:pt x="5957" y="2203"/>
                    </a:cubicBezTo>
                    <a:cubicBezTo>
                      <a:pt x="5968" y="2203"/>
                      <a:pt x="5979" y="2204"/>
                      <a:pt x="5989" y="2206"/>
                    </a:cubicBezTo>
                    <a:cubicBezTo>
                      <a:pt x="6056" y="2224"/>
                      <a:pt x="6122" y="2233"/>
                      <a:pt x="6184" y="2233"/>
                    </a:cubicBezTo>
                    <a:cubicBezTo>
                      <a:pt x="6410" y="2233"/>
                      <a:pt x="6590" y="2118"/>
                      <a:pt x="6638" y="1920"/>
                    </a:cubicBezTo>
                    <a:cubicBezTo>
                      <a:pt x="6719" y="1587"/>
                      <a:pt x="6318" y="1517"/>
                      <a:pt x="6118" y="1468"/>
                    </a:cubicBezTo>
                    <a:cubicBezTo>
                      <a:pt x="5674" y="1356"/>
                      <a:pt x="5423" y="943"/>
                      <a:pt x="4838" y="943"/>
                    </a:cubicBezTo>
                    <a:cubicBezTo>
                      <a:pt x="4837" y="943"/>
                      <a:pt x="4836" y="943"/>
                      <a:pt x="4835" y="943"/>
                    </a:cubicBezTo>
                    <a:cubicBezTo>
                      <a:pt x="4834" y="943"/>
                      <a:pt x="4832" y="943"/>
                      <a:pt x="4831" y="943"/>
                    </a:cubicBezTo>
                    <a:cubicBezTo>
                      <a:pt x="4374" y="943"/>
                      <a:pt x="3903" y="493"/>
                      <a:pt x="3336" y="493"/>
                    </a:cubicBezTo>
                    <a:cubicBezTo>
                      <a:pt x="3269" y="493"/>
                      <a:pt x="3200" y="500"/>
                      <a:pt x="3130" y="514"/>
                    </a:cubicBezTo>
                    <a:cubicBezTo>
                      <a:pt x="3118" y="516"/>
                      <a:pt x="3105" y="518"/>
                      <a:pt x="3093" y="518"/>
                    </a:cubicBezTo>
                    <a:cubicBezTo>
                      <a:pt x="2985" y="518"/>
                      <a:pt x="2885" y="433"/>
                      <a:pt x="2780" y="369"/>
                    </a:cubicBezTo>
                    <a:cubicBezTo>
                      <a:pt x="2367" y="113"/>
                      <a:pt x="1938" y="1"/>
                      <a:pt x="150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2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80" name="Google Shape;982;p33">
            <a:extLst>
              <a:ext uri="{FF2B5EF4-FFF2-40B4-BE49-F238E27FC236}">
                <a16:creationId xmlns:a16="http://schemas.microsoft.com/office/drawing/2014/main" id="{CB539907-32C6-5B5A-72A2-E0E337685923}"/>
              </a:ext>
            </a:extLst>
          </p:cNvPr>
          <p:cNvSpPr txBox="1">
            <a:spLocks/>
          </p:cNvSpPr>
          <p:nvPr/>
        </p:nvSpPr>
        <p:spPr>
          <a:xfrm>
            <a:off x="1904384" y="3275767"/>
            <a:ext cx="1672296" cy="141757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>
                <a:latin typeface="UTM Avo" panose="02040603050506020204" pitchFamily="18" charset="0"/>
              </a:rPr>
              <a:t>Vệ sinh cá nhân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81" name="Google Shape;984;p33">
            <a:extLst>
              <a:ext uri="{FF2B5EF4-FFF2-40B4-BE49-F238E27FC236}">
                <a16:creationId xmlns:a16="http://schemas.microsoft.com/office/drawing/2014/main" id="{9CF6C113-C8D4-D314-F1BE-29D1DC24BEB7}"/>
              </a:ext>
            </a:extLst>
          </p:cNvPr>
          <p:cNvSpPr txBox="1">
            <a:spLocks/>
          </p:cNvSpPr>
          <p:nvPr/>
        </p:nvSpPr>
        <p:spPr>
          <a:xfrm>
            <a:off x="3619953" y="4763710"/>
            <a:ext cx="1561647" cy="117515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dirty="0" err="1">
                <a:latin typeface="UTM Avo" panose="02040603050506020204" pitchFamily="18" charset="0"/>
              </a:rPr>
              <a:t>Gấp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chăn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màn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82" name="Google Shape;986;p33">
            <a:extLst>
              <a:ext uri="{FF2B5EF4-FFF2-40B4-BE49-F238E27FC236}">
                <a16:creationId xmlns:a16="http://schemas.microsoft.com/office/drawing/2014/main" id="{B57D79BE-ECC1-6F9A-2D85-0459B3F4E12B}"/>
              </a:ext>
            </a:extLst>
          </p:cNvPr>
          <p:cNvSpPr txBox="1">
            <a:spLocks/>
          </p:cNvSpPr>
          <p:nvPr/>
        </p:nvSpPr>
        <p:spPr>
          <a:xfrm>
            <a:off x="6385903" y="5346687"/>
            <a:ext cx="2304312" cy="3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>
                <a:latin typeface="UTM Avo" panose="02040603050506020204" pitchFamily="18" charset="0"/>
              </a:rPr>
              <a:t>Chuẩn bị cặp sách, đồ dùng học tập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83" name="Google Shape;988;p33">
            <a:extLst>
              <a:ext uri="{FF2B5EF4-FFF2-40B4-BE49-F238E27FC236}">
                <a16:creationId xmlns:a16="http://schemas.microsoft.com/office/drawing/2014/main" id="{9B11B408-A6F5-CA45-4F82-AAE3D88E4FEF}"/>
              </a:ext>
            </a:extLst>
          </p:cNvPr>
          <p:cNvSpPr txBox="1">
            <a:spLocks/>
          </p:cNvSpPr>
          <p:nvPr/>
        </p:nvSpPr>
        <p:spPr>
          <a:xfrm>
            <a:off x="8829075" y="3444465"/>
            <a:ext cx="1616651" cy="142945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>
                <a:latin typeface="UTM Avo" panose="02040603050506020204" pitchFamily="18" charset="0"/>
              </a:rPr>
              <a:t>Học bài và làm bài tập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84" name="Google Shape;710;p27">
            <a:extLst>
              <a:ext uri="{FF2B5EF4-FFF2-40B4-BE49-F238E27FC236}">
                <a16:creationId xmlns:a16="http://schemas.microsoft.com/office/drawing/2014/main" id="{5C08FAC4-0D53-30D1-839B-15FAF1CA513D}"/>
              </a:ext>
            </a:extLst>
          </p:cNvPr>
          <p:cNvSpPr txBox="1">
            <a:spLocks/>
          </p:cNvSpPr>
          <p:nvPr/>
        </p:nvSpPr>
        <p:spPr>
          <a:xfrm>
            <a:off x="4146304" y="2295152"/>
            <a:ext cx="3996236" cy="5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mfortaa"/>
              <a:buNone/>
              <a:defRPr sz="11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fortaa"/>
              <a:buNone/>
              <a:defRPr sz="30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defTabSz="1219170"/>
            <a:r>
              <a:rPr lang="pt-BR" sz="2600" kern="0" dirty="0">
                <a:latin typeface="UTM Avo" panose="02040603050506020204" pitchFamily="18" charset="0"/>
              </a:rPr>
              <a:t>Chia sẻ những việc cần làm trong một ngày với bạn</a:t>
            </a:r>
          </a:p>
        </p:txBody>
      </p:sp>
    </p:spTree>
    <p:extLst>
      <p:ext uri="{BB962C8B-B14F-4D97-AF65-F5344CB8AC3E}">
        <p14:creationId xmlns:p14="http://schemas.microsoft.com/office/powerpoint/2010/main" val="62587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09;p27">
            <a:extLst>
              <a:ext uri="{FF2B5EF4-FFF2-40B4-BE49-F238E27FC236}">
                <a16:creationId xmlns:a16="http://schemas.microsoft.com/office/drawing/2014/main" id="{A7C79BA9-50B7-4168-2F9C-3D2BDA663F10}"/>
              </a:ext>
            </a:extLst>
          </p:cNvPr>
          <p:cNvSpPr/>
          <p:nvPr/>
        </p:nvSpPr>
        <p:spPr>
          <a:xfrm>
            <a:off x="2622123" y="3532053"/>
            <a:ext cx="7670800" cy="2669968"/>
          </a:xfrm>
          <a:prstGeom prst="roundRect">
            <a:avLst>
              <a:gd name="adj" fmla="val 13942"/>
            </a:avLst>
          </a:prstGeom>
          <a:solidFill>
            <a:srgbClr val="FED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6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711;p27">
            <a:extLst>
              <a:ext uri="{FF2B5EF4-FFF2-40B4-BE49-F238E27FC236}">
                <a16:creationId xmlns:a16="http://schemas.microsoft.com/office/drawing/2014/main" id="{54819A0F-48F6-E5E1-00AE-8CCAE7545CCD}"/>
              </a:ext>
            </a:extLst>
          </p:cNvPr>
          <p:cNvSpPr txBox="1">
            <a:spLocks/>
          </p:cNvSpPr>
          <p:nvPr/>
        </p:nvSpPr>
        <p:spPr>
          <a:xfrm>
            <a:off x="2914523" y="3687556"/>
            <a:ext cx="7086000" cy="176902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600" i="1" dirty="0" err="1">
                <a:latin typeface="UTM Avo" panose="02040603050506020204" pitchFamily="18" charset="0"/>
              </a:rPr>
              <a:t>Mỗi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người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đều</a:t>
            </a:r>
            <a:r>
              <a:rPr lang="en-US" sz="2600" i="1" dirty="0">
                <a:latin typeface="UTM Avo" panose="02040603050506020204" pitchFamily="18" charset="0"/>
              </a:rPr>
              <a:t> có </a:t>
            </a:r>
            <a:r>
              <a:rPr lang="en-US" sz="2600" i="1" dirty="0" err="1">
                <a:latin typeface="UTM Avo" panose="02040603050506020204" pitchFamily="18" charset="0"/>
              </a:rPr>
              <a:t>những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việc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khác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nhau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cần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làm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trong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ngày</a:t>
            </a:r>
            <a:r>
              <a:rPr lang="en-US" sz="2600" i="1" dirty="0">
                <a:latin typeface="UTM Avo" panose="02040603050506020204" pitchFamily="18" charset="0"/>
              </a:rPr>
              <a:t>. </a:t>
            </a:r>
            <a:r>
              <a:rPr lang="en-US" sz="2600" i="1" dirty="0" err="1">
                <a:latin typeface="UTM Avo" panose="02040603050506020204" pitchFamily="18" charset="0"/>
              </a:rPr>
              <a:t>Viết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ra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các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việc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cần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làm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trong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ngày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giúp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em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không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quên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công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việc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và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tự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thực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hiện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việc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của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mình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tốt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hơn</a:t>
            </a:r>
            <a:endParaRPr lang="vi-VN" sz="2600" dirty="0">
              <a:latin typeface="+mj-lt"/>
            </a:endParaRPr>
          </a:p>
        </p:txBody>
      </p:sp>
      <p:sp>
        <p:nvSpPr>
          <p:cNvPr id="4" name="Google Shape;712;p27">
            <a:extLst>
              <a:ext uri="{FF2B5EF4-FFF2-40B4-BE49-F238E27FC236}">
                <a16:creationId xmlns:a16="http://schemas.microsoft.com/office/drawing/2014/main" id="{E362503A-F322-970E-ABFC-7A8582F1CDE3}"/>
              </a:ext>
            </a:extLst>
          </p:cNvPr>
          <p:cNvSpPr/>
          <p:nvPr/>
        </p:nvSpPr>
        <p:spPr>
          <a:xfrm>
            <a:off x="2745215" y="1593810"/>
            <a:ext cx="7255308" cy="1627495"/>
          </a:xfrm>
          <a:custGeom>
            <a:avLst/>
            <a:gdLst/>
            <a:ahLst/>
            <a:cxnLst/>
            <a:rect l="l" t="t" r="r" b="b"/>
            <a:pathLst>
              <a:path w="72132" h="25868" extrusionOk="0">
                <a:moveTo>
                  <a:pt x="33085" y="942"/>
                </a:moveTo>
                <a:cubicBezTo>
                  <a:pt x="34029" y="942"/>
                  <a:pt x="34973" y="981"/>
                  <a:pt x="35918" y="981"/>
                </a:cubicBezTo>
                <a:cubicBezTo>
                  <a:pt x="36232" y="981"/>
                  <a:pt x="36546" y="977"/>
                  <a:pt x="36860" y="965"/>
                </a:cubicBezTo>
                <a:cubicBezTo>
                  <a:pt x="36974" y="961"/>
                  <a:pt x="37087" y="959"/>
                  <a:pt x="37201" y="959"/>
                </a:cubicBezTo>
                <a:cubicBezTo>
                  <a:pt x="38334" y="959"/>
                  <a:pt x="39474" y="1152"/>
                  <a:pt x="40613" y="1187"/>
                </a:cubicBezTo>
                <a:cubicBezTo>
                  <a:pt x="41489" y="1213"/>
                  <a:pt x="42362" y="1268"/>
                  <a:pt x="43236" y="1318"/>
                </a:cubicBezTo>
                <a:cubicBezTo>
                  <a:pt x="44236" y="1376"/>
                  <a:pt x="45235" y="1473"/>
                  <a:pt x="46237" y="1513"/>
                </a:cubicBezTo>
                <a:cubicBezTo>
                  <a:pt x="47615" y="1566"/>
                  <a:pt x="48965" y="1889"/>
                  <a:pt x="50336" y="1957"/>
                </a:cubicBezTo>
                <a:cubicBezTo>
                  <a:pt x="51489" y="2015"/>
                  <a:pt x="52631" y="2162"/>
                  <a:pt x="53763" y="2341"/>
                </a:cubicBezTo>
                <a:cubicBezTo>
                  <a:pt x="54605" y="2472"/>
                  <a:pt x="55458" y="2497"/>
                  <a:pt x="56290" y="2667"/>
                </a:cubicBezTo>
                <a:cubicBezTo>
                  <a:pt x="57332" y="2879"/>
                  <a:pt x="58390" y="2987"/>
                  <a:pt x="59428" y="3180"/>
                </a:cubicBezTo>
                <a:cubicBezTo>
                  <a:pt x="60165" y="3316"/>
                  <a:pt x="60928" y="3360"/>
                  <a:pt x="61647" y="3594"/>
                </a:cubicBezTo>
                <a:cubicBezTo>
                  <a:pt x="62527" y="3878"/>
                  <a:pt x="63457" y="3939"/>
                  <a:pt x="64334" y="4249"/>
                </a:cubicBezTo>
                <a:cubicBezTo>
                  <a:pt x="64687" y="4375"/>
                  <a:pt x="65082" y="4408"/>
                  <a:pt x="65453" y="4517"/>
                </a:cubicBezTo>
                <a:cubicBezTo>
                  <a:pt x="66414" y="4795"/>
                  <a:pt x="67402" y="4988"/>
                  <a:pt x="68339" y="5327"/>
                </a:cubicBezTo>
                <a:cubicBezTo>
                  <a:pt x="68732" y="5469"/>
                  <a:pt x="69130" y="5661"/>
                  <a:pt x="69516" y="5844"/>
                </a:cubicBezTo>
                <a:cubicBezTo>
                  <a:pt x="69850" y="6004"/>
                  <a:pt x="70184" y="6150"/>
                  <a:pt x="70532" y="6277"/>
                </a:cubicBezTo>
                <a:cubicBezTo>
                  <a:pt x="70657" y="6321"/>
                  <a:pt x="70878" y="6372"/>
                  <a:pt x="70791" y="6595"/>
                </a:cubicBezTo>
                <a:cubicBezTo>
                  <a:pt x="70758" y="6680"/>
                  <a:pt x="70718" y="6708"/>
                  <a:pt x="70674" y="6708"/>
                </a:cubicBezTo>
                <a:cubicBezTo>
                  <a:pt x="70600" y="6708"/>
                  <a:pt x="70516" y="6626"/>
                  <a:pt x="70446" y="6606"/>
                </a:cubicBezTo>
                <a:cubicBezTo>
                  <a:pt x="69507" y="6344"/>
                  <a:pt x="68579" y="6035"/>
                  <a:pt x="67608" y="5900"/>
                </a:cubicBezTo>
                <a:cubicBezTo>
                  <a:pt x="67541" y="5891"/>
                  <a:pt x="67469" y="5880"/>
                  <a:pt x="67398" y="5880"/>
                </a:cubicBezTo>
                <a:cubicBezTo>
                  <a:pt x="67268" y="5880"/>
                  <a:pt x="67139" y="5918"/>
                  <a:pt x="67037" y="6075"/>
                </a:cubicBezTo>
                <a:cubicBezTo>
                  <a:pt x="67625" y="6313"/>
                  <a:pt x="68254" y="6345"/>
                  <a:pt x="68834" y="6544"/>
                </a:cubicBezTo>
                <a:cubicBezTo>
                  <a:pt x="69301" y="6703"/>
                  <a:pt x="69770" y="6845"/>
                  <a:pt x="70253" y="6932"/>
                </a:cubicBezTo>
                <a:cubicBezTo>
                  <a:pt x="70526" y="6981"/>
                  <a:pt x="70467" y="7134"/>
                  <a:pt x="70373" y="7307"/>
                </a:cubicBezTo>
                <a:cubicBezTo>
                  <a:pt x="70307" y="7430"/>
                  <a:pt x="70294" y="7568"/>
                  <a:pt x="70148" y="7568"/>
                </a:cubicBezTo>
                <a:cubicBezTo>
                  <a:pt x="70105" y="7568"/>
                  <a:pt x="70050" y="7556"/>
                  <a:pt x="69980" y="7528"/>
                </a:cubicBezTo>
                <a:cubicBezTo>
                  <a:pt x="69501" y="7339"/>
                  <a:pt x="69021" y="7139"/>
                  <a:pt x="68511" y="7019"/>
                </a:cubicBezTo>
                <a:cubicBezTo>
                  <a:pt x="67962" y="6890"/>
                  <a:pt x="67441" y="6655"/>
                  <a:pt x="66794" y="6559"/>
                </a:cubicBezTo>
                <a:lnTo>
                  <a:pt x="66794" y="6559"/>
                </a:lnTo>
                <a:cubicBezTo>
                  <a:pt x="67069" y="6881"/>
                  <a:pt x="67420" y="6863"/>
                  <a:pt x="67691" y="6948"/>
                </a:cubicBezTo>
                <a:cubicBezTo>
                  <a:pt x="68314" y="7145"/>
                  <a:pt x="68877" y="7486"/>
                  <a:pt x="69510" y="7653"/>
                </a:cubicBezTo>
                <a:cubicBezTo>
                  <a:pt x="69621" y="7682"/>
                  <a:pt x="69905" y="7771"/>
                  <a:pt x="69744" y="8061"/>
                </a:cubicBezTo>
                <a:cubicBezTo>
                  <a:pt x="69648" y="8233"/>
                  <a:pt x="69612" y="8458"/>
                  <a:pt x="69412" y="8458"/>
                </a:cubicBezTo>
                <a:cubicBezTo>
                  <a:pt x="69360" y="8458"/>
                  <a:pt x="69296" y="8442"/>
                  <a:pt x="69218" y="8406"/>
                </a:cubicBezTo>
                <a:cubicBezTo>
                  <a:pt x="68566" y="8110"/>
                  <a:pt x="67881" y="7885"/>
                  <a:pt x="67181" y="7754"/>
                </a:cubicBezTo>
                <a:cubicBezTo>
                  <a:pt x="66443" y="7616"/>
                  <a:pt x="65728" y="7346"/>
                  <a:pt x="64956" y="7346"/>
                </a:cubicBezTo>
                <a:cubicBezTo>
                  <a:pt x="64953" y="7346"/>
                  <a:pt x="64949" y="7346"/>
                  <a:pt x="64946" y="7346"/>
                </a:cubicBezTo>
                <a:cubicBezTo>
                  <a:pt x="65424" y="7646"/>
                  <a:pt x="65962" y="7837"/>
                  <a:pt x="66497" y="7934"/>
                </a:cubicBezTo>
                <a:cubicBezTo>
                  <a:pt x="67315" y="8082"/>
                  <a:pt x="68056" y="8441"/>
                  <a:pt x="68848" y="8652"/>
                </a:cubicBezTo>
                <a:cubicBezTo>
                  <a:pt x="68994" y="8691"/>
                  <a:pt x="69129" y="8778"/>
                  <a:pt x="68926" y="8960"/>
                </a:cubicBezTo>
                <a:cubicBezTo>
                  <a:pt x="68789" y="9082"/>
                  <a:pt x="68554" y="9151"/>
                  <a:pt x="68591" y="9410"/>
                </a:cubicBezTo>
                <a:cubicBezTo>
                  <a:pt x="68573" y="9412"/>
                  <a:pt x="68556" y="9412"/>
                  <a:pt x="68538" y="9412"/>
                </a:cubicBezTo>
                <a:cubicBezTo>
                  <a:pt x="68322" y="9412"/>
                  <a:pt x="68125" y="9327"/>
                  <a:pt x="67927" y="9258"/>
                </a:cubicBezTo>
                <a:cubicBezTo>
                  <a:pt x="66984" y="8932"/>
                  <a:pt x="66040" y="8610"/>
                  <a:pt x="65068" y="8383"/>
                </a:cubicBezTo>
                <a:cubicBezTo>
                  <a:pt x="65052" y="8379"/>
                  <a:pt x="65035" y="8377"/>
                  <a:pt x="65017" y="8377"/>
                </a:cubicBezTo>
                <a:cubicBezTo>
                  <a:pt x="64956" y="8377"/>
                  <a:pt x="64888" y="8403"/>
                  <a:pt x="64799" y="8476"/>
                </a:cubicBezTo>
                <a:cubicBezTo>
                  <a:pt x="65209" y="8651"/>
                  <a:pt x="65614" y="8838"/>
                  <a:pt x="66030" y="8996"/>
                </a:cubicBezTo>
                <a:cubicBezTo>
                  <a:pt x="66590" y="9211"/>
                  <a:pt x="67160" y="9399"/>
                  <a:pt x="67722" y="9608"/>
                </a:cubicBezTo>
                <a:cubicBezTo>
                  <a:pt x="67822" y="9646"/>
                  <a:pt x="68060" y="9702"/>
                  <a:pt x="67966" y="9795"/>
                </a:cubicBezTo>
                <a:cubicBezTo>
                  <a:pt x="67820" y="9939"/>
                  <a:pt x="67924" y="10278"/>
                  <a:pt x="67639" y="10278"/>
                </a:cubicBezTo>
                <a:cubicBezTo>
                  <a:pt x="67629" y="10278"/>
                  <a:pt x="67618" y="10277"/>
                  <a:pt x="67606" y="10276"/>
                </a:cubicBezTo>
                <a:cubicBezTo>
                  <a:pt x="67369" y="10255"/>
                  <a:pt x="67126" y="10253"/>
                  <a:pt x="66898" y="10142"/>
                </a:cubicBezTo>
                <a:cubicBezTo>
                  <a:pt x="65842" y="9626"/>
                  <a:pt x="64663" y="9586"/>
                  <a:pt x="63548" y="9274"/>
                </a:cubicBezTo>
                <a:lnTo>
                  <a:pt x="63548" y="9274"/>
                </a:lnTo>
                <a:cubicBezTo>
                  <a:pt x="63998" y="9686"/>
                  <a:pt x="64580" y="9783"/>
                  <a:pt x="65127" y="9966"/>
                </a:cubicBezTo>
                <a:cubicBezTo>
                  <a:pt x="65773" y="10183"/>
                  <a:pt x="66415" y="10411"/>
                  <a:pt x="67058" y="10636"/>
                </a:cubicBezTo>
                <a:cubicBezTo>
                  <a:pt x="67141" y="10666"/>
                  <a:pt x="67178" y="10727"/>
                  <a:pt x="67153" y="10822"/>
                </a:cubicBezTo>
                <a:cubicBezTo>
                  <a:pt x="67125" y="10922"/>
                  <a:pt x="66324" y="11702"/>
                  <a:pt x="66212" y="11702"/>
                </a:cubicBezTo>
                <a:cubicBezTo>
                  <a:pt x="66209" y="11702"/>
                  <a:pt x="66207" y="11701"/>
                  <a:pt x="66205" y="11700"/>
                </a:cubicBezTo>
                <a:cubicBezTo>
                  <a:pt x="65900" y="11549"/>
                  <a:pt x="65581" y="11441"/>
                  <a:pt x="65259" y="11333"/>
                </a:cubicBezTo>
                <a:cubicBezTo>
                  <a:pt x="64494" y="11074"/>
                  <a:pt x="63731" y="10806"/>
                  <a:pt x="62903" y="10806"/>
                </a:cubicBezTo>
                <a:cubicBezTo>
                  <a:pt x="62868" y="10806"/>
                  <a:pt x="62832" y="10806"/>
                  <a:pt x="62797" y="10807"/>
                </a:cubicBezTo>
                <a:cubicBezTo>
                  <a:pt x="63826" y="11326"/>
                  <a:pt x="64978" y="11555"/>
                  <a:pt x="65989" y="12172"/>
                </a:cubicBezTo>
                <a:cubicBezTo>
                  <a:pt x="65776" y="12361"/>
                  <a:pt x="65524" y="12540"/>
                  <a:pt x="65452" y="12865"/>
                </a:cubicBezTo>
                <a:cubicBezTo>
                  <a:pt x="65432" y="12953"/>
                  <a:pt x="65367" y="12997"/>
                  <a:pt x="65270" y="12997"/>
                </a:cubicBezTo>
                <a:cubicBezTo>
                  <a:pt x="65235" y="12997"/>
                  <a:pt x="65195" y="12991"/>
                  <a:pt x="65152" y="12980"/>
                </a:cubicBezTo>
                <a:cubicBezTo>
                  <a:pt x="64604" y="12838"/>
                  <a:pt x="64065" y="12660"/>
                  <a:pt x="63542" y="12446"/>
                </a:cubicBezTo>
                <a:cubicBezTo>
                  <a:pt x="63097" y="12262"/>
                  <a:pt x="62560" y="12345"/>
                  <a:pt x="62192" y="11974"/>
                </a:cubicBezTo>
                <a:cubicBezTo>
                  <a:pt x="62153" y="11935"/>
                  <a:pt x="62116" y="11921"/>
                  <a:pt x="62080" y="11921"/>
                </a:cubicBezTo>
                <a:cubicBezTo>
                  <a:pt x="61997" y="11921"/>
                  <a:pt x="61917" y="11992"/>
                  <a:pt x="61828" y="11992"/>
                </a:cubicBezTo>
                <a:cubicBezTo>
                  <a:pt x="61817" y="11992"/>
                  <a:pt x="61806" y="11991"/>
                  <a:pt x="61795" y="11988"/>
                </a:cubicBezTo>
                <a:lnTo>
                  <a:pt x="61795" y="11988"/>
                </a:lnTo>
                <a:cubicBezTo>
                  <a:pt x="62179" y="12401"/>
                  <a:pt x="62711" y="12521"/>
                  <a:pt x="63184" y="12709"/>
                </a:cubicBezTo>
                <a:cubicBezTo>
                  <a:pt x="63785" y="12947"/>
                  <a:pt x="64363" y="13238"/>
                  <a:pt x="64972" y="13459"/>
                </a:cubicBezTo>
                <a:cubicBezTo>
                  <a:pt x="65256" y="13561"/>
                  <a:pt x="65419" y="13730"/>
                  <a:pt x="65409" y="14066"/>
                </a:cubicBezTo>
                <a:cubicBezTo>
                  <a:pt x="65404" y="14279"/>
                  <a:pt x="65478" y="14499"/>
                  <a:pt x="65547" y="14707"/>
                </a:cubicBezTo>
                <a:cubicBezTo>
                  <a:pt x="65574" y="14787"/>
                  <a:pt x="65684" y="14846"/>
                  <a:pt x="65586" y="14943"/>
                </a:cubicBezTo>
                <a:cubicBezTo>
                  <a:pt x="65544" y="14984"/>
                  <a:pt x="65497" y="15003"/>
                  <a:pt x="65449" y="15003"/>
                </a:cubicBezTo>
                <a:cubicBezTo>
                  <a:pt x="65408" y="15003"/>
                  <a:pt x="65366" y="14989"/>
                  <a:pt x="65325" y="14965"/>
                </a:cubicBezTo>
                <a:cubicBezTo>
                  <a:pt x="64759" y="14620"/>
                  <a:pt x="64067" y="14613"/>
                  <a:pt x="63494" y="14272"/>
                </a:cubicBezTo>
                <a:cubicBezTo>
                  <a:pt x="63429" y="14234"/>
                  <a:pt x="63355" y="14219"/>
                  <a:pt x="63274" y="14219"/>
                </a:cubicBezTo>
                <a:cubicBezTo>
                  <a:pt x="63136" y="14219"/>
                  <a:pt x="62979" y="14262"/>
                  <a:pt x="62814" y="14308"/>
                </a:cubicBezTo>
                <a:cubicBezTo>
                  <a:pt x="63815" y="14748"/>
                  <a:pt x="64771" y="15154"/>
                  <a:pt x="65713" y="15590"/>
                </a:cubicBezTo>
                <a:cubicBezTo>
                  <a:pt x="66043" y="15744"/>
                  <a:pt x="66332" y="15948"/>
                  <a:pt x="66273" y="16425"/>
                </a:cubicBezTo>
                <a:cubicBezTo>
                  <a:pt x="66254" y="16581"/>
                  <a:pt x="66490" y="16770"/>
                  <a:pt x="66679" y="17046"/>
                </a:cubicBezTo>
                <a:cubicBezTo>
                  <a:pt x="65459" y="16419"/>
                  <a:pt x="64299" y="15953"/>
                  <a:pt x="63074" y="15673"/>
                </a:cubicBezTo>
                <a:lnTo>
                  <a:pt x="63025" y="15800"/>
                </a:lnTo>
                <a:cubicBezTo>
                  <a:pt x="63777" y="16108"/>
                  <a:pt x="64545" y="16384"/>
                  <a:pt x="65279" y="16733"/>
                </a:cubicBezTo>
                <a:cubicBezTo>
                  <a:pt x="65917" y="17036"/>
                  <a:pt x="66752" y="17133"/>
                  <a:pt x="67016" y="17910"/>
                </a:cubicBezTo>
                <a:cubicBezTo>
                  <a:pt x="67126" y="18236"/>
                  <a:pt x="67445" y="18489"/>
                  <a:pt x="67379" y="18890"/>
                </a:cubicBezTo>
                <a:cubicBezTo>
                  <a:pt x="67363" y="18990"/>
                  <a:pt x="67448" y="19159"/>
                  <a:pt x="67614" y="19238"/>
                </a:cubicBezTo>
                <a:cubicBezTo>
                  <a:pt x="66081" y="18577"/>
                  <a:pt x="64636" y="17733"/>
                  <a:pt x="62896" y="17359"/>
                </a:cubicBezTo>
                <a:lnTo>
                  <a:pt x="62896" y="17359"/>
                </a:lnTo>
                <a:cubicBezTo>
                  <a:pt x="63189" y="17777"/>
                  <a:pt x="63573" y="17876"/>
                  <a:pt x="63897" y="18037"/>
                </a:cubicBezTo>
                <a:cubicBezTo>
                  <a:pt x="64856" y="18517"/>
                  <a:pt x="65886" y="18848"/>
                  <a:pt x="66734" y="19552"/>
                </a:cubicBezTo>
                <a:cubicBezTo>
                  <a:pt x="67007" y="19779"/>
                  <a:pt x="67358" y="19989"/>
                  <a:pt x="67668" y="20101"/>
                </a:cubicBezTo>
                <a:cubicBezTo>
                  <a:pt x="68152" y="20277"/>
                  <a:pt x="68042" y="20697"/>
                  <a:pt x="68227" y="20979"/>
                </a:cubicBezTo>
                <a:cubicBezTo>
                  <a:pt x="68264" y="21034"/>
                  <a:pt x="68331" y="21099"/>
                  <a:pt x="68376" y="21229"/>
                </a:cubicBezTo>
                <a:cubicBezTo>
                  <a:pt x="68067" y="21093"/>
                  <a:pt x="67741" y="21198"/>
                  <a:pt x="67515" y="20835"/>
                </a:cubicBezTo>
                <a:cubicBezTo>
                  <a:pt x="67412" y="20670"/>
                  <a:pt x="67047" y="20616"/>
                  <a:pt x="66804" y="20525"/>
                </a:cubicBezTo>
                <a:cubicBezTo>
                  <a:pt x="66348" y="20353"/>
                  <a:pt x="65856" y="20278"/>
                  <a:pt x="65426" y="20022"/>
                </a:cubicBezTo>
                <a:cubicBezTo>
                  <a:pt x="65281" y="19936"/>
                  <a:pt x="65186" y="19891"/>
                  <a:pt x="65095" y="19891"/>
                </a:cubicBezTo>
                <a:cubicBezTo>
                  <a:pt x="64986" y="19891"/>
                  <a:pt x="64883" y="19956"/>
                  <a:pt x="64707" y="20091"/>
                </a:cubicBezTo>
                <a:cubicBezTo>
                  <a:pt x="65298" y="20423"/>
                  <a:pt x="65901" y="20709"/>
                  <a:pt x="66499" y="21006"/>
                </a:cubicBezTo>
                <a:cubicBezTo>
                  <a:pt x="67185" y="21346"/>
                  <a:pt x="67900" y="21675"/>
                  <a:pt x="68480" y="22156"/>
                </a:cubicBezTo>
                <a:cubicBezTo>
                  <a:pt x="68874" y="22482"/>
                  <a:pt x="69175" y="23012"/>
                  <a:pt x="69158" y="23604"/>
                </a:cubicBezTo>
                <a:cubicBezTo>
                  <a:pt x="69152" y="23799"/>
                  <a:pt x="69042" y="23853"/>
                  <a:pt x="68919" y="23853"/>
                </a:cubicBezTo>
                <a:cubicBezTo>
                  <a:pt x="68851" y="23853"/>
                  <a:pt x="68779" y="23837"/>
                  <a:pt x="68718" y="23819"/>
                </a:cubicBezTo>
                <a:cubicBezTo>
                  <a:pt x="68389" y="23721"/>
                  <a:pt x="68093" y="23539"/>
                  <a:pt x="67732" y="23539"/>
                </a:cubicBezTo>
                <a:cubicBezTo>
                  <a:pt x="67683" y="23539"/>
                  <a:pt x="67632" y="23542"/>
                  <a:pt x="67580" y="23550"/>
                </a:cubicBezTo>
                <a:cubicBezTo>
                  <a:pt x="67571" y="23551"/>
                  <a:pt x="67561" y="23552"/>
                  <a:pt x="67552" y="23552"/>
                </a:cubicBezTo>
                <a:cubicBezTo>
                  <a:pt x="67336" y="23552"/>
                  <a:pt x="67259" y="23182"/>
                  <a:pt x="66993" y="23182"/>
                </a:cubicBezTo>
                <a:cubicBezTo>
                  <a:pt x="66981" y="23182"/>
                  <a:pt x="66969" y="23183"/>
                  <a:pt x="66956" y="23185"/>
                </a:cubicBezTo>
                <a:cubicBezTo>
                  <a:pt x="66956" y="23061"/>
                  <a:pt x="66910" y="23031"/>
                  <a:pt x="66849" y="23031"/>
                </a:cubicBezTo>
                <a:cubicBezTo>
                  <a:pt x="66800" y="23031"/>
                  <a:pt x="66741" y="23051"/>
                  <a:pt x="66691" y="23056"/>
                </a:cubicBezTo>
                <a:cubicBezTo>
                  <a:pt x="66649" y="23061"/>
                  <a:pt x="66610" y="23068"/>
                  <a:pt x="66575" y="23068"/>
                </a:cubicBezTo>
                <a:cubicBezTo>
                  <a:pt x="66505" y="23068"/>
                  <a:pt x="66455" y="23038"/>
                  <a:pt x="66453" y="22894"/>
                </a:cubicBezTo>
                <a:cubicBezTo>
                  <a:pt x="66451" y="22781"/>
                  <a:pt x="66413" y="22699"/>
                  <a:pt x="66341" y="22699"/>
                </a:cubicBezTo>
                <a:cubicBezTo>
                  <a:pt x="66297" y="22699"/>
                  <a:pt x="66241" y="22730"/>
                  <a:pt x="66172" y="22805"/>
                </a:cubicBezTo>
                <a:cubicBezTo>
                  <a:pt x="66138" y="22842"/>
                  <a:pt x="66109" y="22857"/>
                  <a:pt x="66084" y="22857"/>
                </a:cubicBezTo>
                <a:cubicBezTo>
                  <a:pt x="66028" y="22857"/>
                  <a:pt x="66000" y="22777"/>
                  <a:pt x="66002" y="22713"/>
                </a:cubicBezTo>
                <a:cubicBezTo>
                  <a:pt x="66011" y="22524"/>
                  <a:pt x="65895" y="22446"/>
                  <a:pt x="65779" y="22446"/>
                </a:cubicBezTo>
                <a:cubicBezTo>
                  <a:pt x="65751" y="22446"/>
                  <a:pt x="65723" y="22451"/>
                  <a:pt x="65697" y="22459"/>
                </a:cubicBezTo>
                <a:cubicBezTo>
                  <a:pt x="65637" y="22479"/>
                  <a:pt x="65581" y="22487"/>
                  <a:pt x="65530" y="22487"/>
                </a:cubicBezTo>
                <a:cubicBezTo>
                  <a:pt x="65256" y="22487"/>
                  <a:pt x="65089" y="22248"/>
                  <a:pt x="64902" y="22119"/>
                </a:cubicBezTo>
                <a:cubicBezTo>
                  <a:pt x="64680" y="21963"/>
                  <a:pt x="64484" y="21825"/>
                  <a:pt x="64210" y="21800"/>
                </a:cubicBezTo>
                <a:cubicBezTo>
                  <a:pt x="63863" y="21767"/>
                  <a:pt x="63595" y="21514"/>
                  <a:pt x="63302" y="21404"/>
                </a:cubicBezTo>
                <a:cubicBezTo>
                  <a:pt x="62883" y="21245"/>
                  <a:pt x="62452" y="21088"/>
                  <a:pt x="62035" y="20918"/>
                </a:cubicBezTo>
                <a:cubicBezTo>
                  <a:pt x="61161" y="20564"/>
                  <a:pt x="60245" y="20355"/>
                  <a:pt x="59365" y="20057"/>
                </a:cubicBezTo>
                <a:cubicBezTo>
                  <a:pt x="58840" y="19879"/>
                  <a:pt x="58279" y="19740"/>
                  <a:pt x="57754" y="19580"/>
                </a:cubicBezTo>
                <a:cubicBezTo>
                  <a:pt x="56920" y="19326"/>
                  <a:pt x="56047" y="19158"/>
                  <a:pt x="55205" y="18901"/>
                </a:cubicBezTo>
                <a:cubicBezTo>
                  <a:pt x="54674" y="18738"/>
                  <a:pt x="54122" y="18756"/>
                  <a:pt x="53585" y="18617"/>
                </a:cubicBezTo>
                <a:cubicBezTo>
                  <a:pt x="52960" y="18456"/>
                  <a:pt x="52327" y="18185"/>
                  <a:pt x="51705" y="18170"/>
                </a:cubicBezTo>
                <a:cubicBezTo>
                  <a:pt x="50941" y="18151"/>
                  <a:pt x="50228" y="17964"/>
                  <a:pt x="49495" y="17839"/>
                </a:cubicBezTo>
                <a:cubicBezTo>
                  <a:pt x="48492" y="17670"/>
                  <a:pt x="47488" y="17590"/>
                  <a:pt x="46470" y="17550"/>
                </a:cubicBezTo>
                <a:cubicBezTo>
                  <a:pt x="45508" y="17511"/>
                  <a:pt x="44544" y="17370"/>
                  <a:pt x="43577" y="17298"/>
                </a:cubicBezTo>
                <a:cubicBezTo>
                  <a:pt x="43506" y="17293"/>
                  <a:pt x="43436" y="17291"/>
                  <a:pt x="43366" y="17291"/>
                </a:cubicBezTo>
                <a:cubicBezTo>
                  <a:pt x="43093" y="17291"/>
                  <a:pt x="42821" y="17322"/>
                  <a:pt x="42550" y="17322"/>
                </a:cubicBezTo>
                <a:cubicBezTo>
                  <a:pt x="42368" y="17322"/>
                  <a:pt x="42187" y="17308"/>
                  <a:pt x="42005" y="17262"/>
                </a:cubicBezTo>
                <a:cubicBezTo>
                  <a:pt x="41753" y="17197"/>
                  <a:pt x="41499" y="17177"/>
                  <a:pt x="41245" y="17177"/>
                </a:cubicBezTo>
                <a:cubicBezTo>
                  <a:pt x="40839" y="17177"/>
                  <a:pt x="40431" y="17228"/>
                  <a:pt x="40023" y="17228"/>
                </a:cubicBezTo>
                <a:cubicBezTo>
                  <a:pt x="39926" y="17228"/>
                  <a:pt x="39829" y="17225"/>
                  <a:pt x="39732" y="17218"/>
                </a:cubicBezTo>
                <a:cubicBezTo>
                  <a:pt x="39549" y="17204"/>
                  <a:pt x="39364" y="17199"/>
                  <a:pt x="39180" y="17199"/>
                </a:cubicBezTo>
                <a:cubicBezTo>
                  <a:pt x="38414" y="17199"/>
                  <a:pt x="37643" y="17291"/>
                  <a:pt x="36875" y="17291"/>
                </a:cubicBezTo>
                <a:cubicBezTo>
                  <a:pt x="36859" y="17291"/>
                  <a:pt x="36843" y="17291"/>
                  <a:pt x="36827" y="17291"/>
                </a:cubicBezTo>
                <a:cubicBezTo>
                  <a:pt x="36176" y="17289"/>
                  <a:pt x="35519" y="17286"/>
                  <a:pt x="34871" y="17282"/>
                </a:cubicBezTo>
                <a:cubicBezTo>
                  <a:pt x="34847" y="17282"/>
                  <a:pt x="34824" y="17282"/>
                  <a:pt x="34801" y="17282"/>
                </a:cubicBezTo>
                <a:cubicBezTo>
                  <a:pt x="34299" y="17282"/>
                  <a:pt x="33780" y="17307"/>
                  <a:pt x="33270" y="17336"/>
                </a:cubicBezTo>
                <a:cubicBezTo>
                  <a:pt x="31958" y="17409"/>
                  <a:pt x="30648" y="17472"/>
                  <a:pt x="29336" y="17525"/>
                </a:cubicBezTo>
                <a:cubicBezTo>
                  <a:pt x="28507" y="17558"/>
                  <a:pt x="27679" y="17624"/>
                  <a:pt x="26852" y="17670"/>
                </a:cubicBezTo>
                <a:cubicBezTo>
                  <a:pt x="26310" y="17699"/>
                  <a:pt x="25746" y="17817"/>
                  <a:pt x="25190" y="17875"/>
                </a:cubicBezTo>
                <a:cubicBezTo>
                  <a:pt x="24082" y="17987"/>
                  <a:pt x="22971" y="18110"/>
                  <a:pt x="21896" y="18384"/>
                </a:cubicBezTo>
                <a:cubicBezTo>
                  <a:pt x="20828" y="18655"/>
                  <a:pt x="19744" y="18859"/>
                  <a:pt x="18672" y="19096"/>
                </a:cubicBezTo>
                <a:cubicBezTo>
                  <a:pt x="17470" y="19361"/>
                  <a:pt x="16290" y="19707"/>
                  <a:pt x="15118" y="20050"/>
                </a:cubicBezTo>
                <a:cubicBezTo>
                  <a:pt x="14216" y="20315"/>
                  <a:pt x="13287" y="20541"/>
                  <a:pt x="12421" y="20892"/>
                </a:cubicBezTo>
                <a:cubicBezTo>
                  <a:pt x="11576" y="21236"/>
                  <a:pt x="10724" y="21586"/>
                  <a:pt x="9873" y="21907"/>
                </a:cubicBezTo>
                <a:cubicBezTo>
                  <a:pt x="9349" y="22105"/>
                  <a:pt x="8817" y="22322"/>
                  <a:pt x="8293" y="22523"/>
                </a:cubicBezTo>
                <a:cubicBezTo>
                  <a:pt x="7727" y="22739"/>
                  <a:pt x="7144" y="22973"/>
                  <a:pt x="6628" y="23337"/>
                </a:cubicBezTo>
                <a:cubicBezTo>
                  <a:pt x="6246" y="23607"/>
                  <a:pt x="5788" y="23778"/>
                  <a:pt x="5363" y="23978"/>
                </a:cubicBezTo>
                <a:cubicBezTo>
                  <a:pt x="4839" y="24225"/>
                  <a:pt x="4331" y="24515"/>
                  <a:pt x="3778" y="24711"/>
                </a:cubicBezTo>
                <a:cubicBezTo>
                  <a:pt x="3554" y="24791"/>
                  <a:pt x="3385" y="24838"/>
                  <a:pt x="3248" y="24838"/>
                </a:cubicBezTo>
                <a:cubicBezTo>
                  <a:pt x="3050" y="24838"/>
                  <a:pt x="2915" y="24741"/>
                  <a:pt x="2768" y="24501"/>
                </a:cubicBezTo>
                <a:cubicBezTo>
                  <a:pt x="2634" y="24281"/>
                  <a:pt x="2818" y="23591"/>
                  <a:pt x="3065" y="23408"/>
                </a:cubicBezTo>
                <a:cubicBezTo>
                  <a:pt x="3553" y="23047"/>
                  <a:pt x="4113" y="22805"/>
                  <a:pt x="4629" y="22493"/>
                </a:cubicBezTo>
                <a:cubicBezTo>
                  <a:pt x="5136" y="22189"/>
                  <a:pt x="5665" y="21918"/>
                  <a:pt x="6203" y="21707"/>
                </a:cubicBezTo>
                <a:cubicBezTo>
                  <a:pt x="6996" y="21398"/>
                  <a:pt x="7690" y="20873"/>
                  <a:pt x="8619" y="20693"/>
                </a:cubicBezTo>
                <a:cubicBezTo>
                  <a:pt x="8486" y="20626"/>
                  <a:pt x="8365" y="20601"/>
                  <a:pt x="8253" y="20601"/>
                </a:cubicBezTo>
                <a:cubicBezTo>
                  <a:pt x="8038" y="20601"/>
                  <a:pt x="7859" y="20694"/>
                  <a:pt x="7698" y="20764"/>
                </a:cubicBezTo>
                <a:cubicBezTo>
                  <a:pt x="7221" y="20973"/>
                  <a:pt x="6725" y="21107"/>
                  <a:pt x="6228" y="21254"/>
                </a:cubicBezTo>
                <a:cubicBezTo>
                  <a:pt x="5854" y="21365"/>
                  <a:pt x="5540" y="21630"/>
                  <a:pt x="5159" y="21760"/>
                </a:cubicBezTo>
                <a:cubicBezTo>
                  <a:pt x="4530" y="21974"/>
                  <a:pt x="3965" y="22330"/>
                  <a:pt x="3392" y="22662"/>
                </a:cubicBezTo>
                <a:cubicBezTo>
                  <a:pt x="3346" y="22688"/>
                  <a:pt x="3281" y="22731"/>
                  <a:pt x="3221" y="22731"/>
                </a:cubicBezTo>
                <a:cubicBezTo>
                  <a:pt x="3192" y="22731"/>
                  <a:pt x="3165" y="22721"/>
                  <a:pt x="3140" y="22695"/>
                </a:cubicBezTo>
                <a:cubicBezTo>
                  <a:pt x="3103" y="22652"/>
                  <a:pt x="3116" y="22546"/>
                  <a:pt x="3132" y="22474"/>
                </a:cubicBezTo>
                <a:cubicBezTo>
                  <a:pt x="3211" y="22082"/>
                  <a:pt x="3423" y="21788"/>
                  <a:pt x="3780" y="21593"/>
                </a:cubicBezTo>
                <a:cubicBezTo>
                  <a:pt x="4619" y="21135"/>
                  <a:pt x="5399" y="20565"/>
                  <a:pt x="6299" y="20213"/>
                </a:cubicBezTo>
                <a:cubicBezTo>
                  <a:pt x="6499" y="20135"/>
                  <a:pt x="6716" y="20025"/>
                  <a:pt x="6869" y="19771"/>
                </a:cubicBezTo>
                <a:lnTo>
                  <a:pt x="6869" y="19771"/>
                </a:lnTo>
                <a:cubicBezTo>
                  <a:pt x="6307" y="19858"/>
                  <a:pt x="5837" y="20016"/>
                  <a:pt x="5394" y="20326"/>
                </a:cubicBezTo>
                <a:cubicBezTo>
                  <a:pt x="4899" y="20670"/>
                  <a:pt x="4260" y="20774"/>
                  <a:pt x="3807" y="21217"/>
                </a:cubicBezTo>
                <a:cubicBezTo>
                  <a:pt x="3798" y="21227"/>
                  <a:pt x="3785" y="21231"/>
                  <a:pt x="3771" y="21231"/>
                </a:cubicBezTo>
                <a:cubicBezTo>
                  <a:pt x="3703" y="21231"/>
                  <a:pt x="3598" y="21136"/>
                  <a:pt x="3631" y="21022"/>
                </a:cubicBezTo>
                <a:cubicBezTo>
                  <a:pt x="3761" y="20580"/>
                  <a:pt x="3865" y="20123"/>
                  <a:pt x="4056" y="19708"/>
                </a:cubicBezTo>
                <a:cubicBezTo>
                  <a:pt x="4224" y="19345"/>
                  <a:pt x="4667" y="19295"/>
                  <a:pt x="4985" y="19103"/>
                </a:cubicBezTo>
                <a:cubicBezTo>
                  <a:pt x="6229" y="18352"/>
                  <a:pt x="7603" y="17866"/>
                  <a:pt x="8900" y="17220"/>
                </a:cubicBezTo>
                <a:cubicBezTo>
                  <a:pt x="9205" y="17068"/>
                  <a:pt x="9548" y="17010"/>
                  <a:pt x="9854" y="16839"/>
                </a:cubicBezTo>
                <a:cubicBezTo>
                  <a:pt x="10004" y="16754"/>
                  <a:pt x="10077" y="16628"/>
                  <a:pt x="10187" y="16514"/>
                </a:cubicBezTo>
                <a:lnTo>
                  <a:pt x="10187" y="16514"/>
                </a:lnTo>
                <a:cubicBezTo>
                  <a:pt x="8248" y="17246"/>
                  <a:pt x="6284" y="17914"/>
                  <a:pt x="4424" y="19025"/>
                </a:cubicBezTo>
                <a:cubicBezTo>
                  <a:pt x="4468" y="18491"/>
                  <a:pt x="4503" y="18077"/>
                  <a:pt x="4987" y="17804"/>
                </a:cubicBezTo>
                <a:cubicBezTo>
                  <a:pt x="5728" y="17385"/>
                  <a:pt x="6476" y="16989"/>
                  <a:pt x="7278" y="16701"/>
                </a:cubicBezTo>
                <a:cubicBezTo>
                  <a:pt x="7481" y="16628"/>
                  <a:pt x="7702" y="16496"/>
                  <a:pt x="7828" y="16387"/>
                </a:cubicBezTo>
                <a:cubicBezTo>
                  <a:pt x="8181" y="16081"/>
                  <a:pt x="8641" y="16094"/>
                  <a:pt x="9005" y="15862"/>
                </a:cubicBezTo>
                <a:cubicBezTo>
                  <a:pt x="9083" y="15812"/>
                  <a:pt x="9204" y="15812"/>
                  <a:pt x="9170" y="15692"/>
                </a:cubicBezTo>
                <a:cubicBezTo>
                  <a:pt x="9151" y="15628"/>
                  <a:pt x="9103" y="15611"/>
                  <a:pt x="9050" y="15611"/>
                </a:cubicBezTo>
                <a:cubicBezTo>
                  <a:pt x="9005" y="15611"/>
                  <a:pt x="8958" y="15623"/>
                  <a:pt x="8923" y="15630"/>
                </a:cubicBezTo>
                <a:cubicBezTo>
                  <a:pt x="8460" y="15723"/>
                  <a:pt x="8024" y="15896"/>
                  <a:pt x="7596" y="16091"/>
                </a:cubicBezTo>
                <a:cubicBezTo>
                  <a:pt x="7114" y="16308"/>
                  <a:pt x="6621" y="16485"/>
                  <a:pt x="6104" y="16595"/>
                </a:cubicBezTo>
                <a:cubicBezTo>
                  <a:pt x="5888" y="16640"/>
                  <a:pt x="5815" y="16916"/>
                  <a:pt x="5578" y="16921"/>
                </a:cubicBezTo>
                <a:cubicBezTo>
                  <a:pt x="5517" y="16922"/>
                  <a:pt x="5443" y="16931"/>
                  <a:pt x="5378" y="16931"/>
                </a:cubicBezTo>
                <a:cubicBezTo>
                  <a:pt x="5316" y="16931"/>
                  <a:pt x="5260" y="16923"/>
                  <a:pt x="5228" y="16893"/>
                </a:cubicBezTo>
                <a:cubicBezTo>
                  <a:pt x="5123" y="16795"/>
                  <a:pt x="5256" y="16712"/>
                  <a:pt x="5337" y="16638"/>
                </a:cubicBezTo>
                <a:cubicBezTo>
                  <a:pt x="5379" y="16597"/>
                  <a:pt x="5405" y="16529"/>
                  <a:pt x="5417" y="16469"/>
                </a:cubicBezTo>
                <a:cubicBezTo>
                  <a:pt x="5650" y="15394"/>
                  <a:pt x="6507" y="15021"/>
                  <a:pt x="7400" y="14665"/>
                </a:cubicBezTo>
                <a:cubicBezTo>
                  <a:pt x="7984" y="14433"/>
                  <a:pt x="8546" y="14148"/>
                  <a:pt x="9105" y="13853"/>
                </a:cubicBezTo>
                <a:lnTo>
                  <a:pt x="9105" y="13853"/>
                </a:lnTo>
                <a:cubicBezTo>
                  <a:pt x="8057" y="13883"/>
                  <a:pt x="7142" y="14355"/>
                  <a:pt x="6142" y="14790"/>
                </a:cubicBezTo>
                <a:cubicBezTo>
                  <a:pt x="6296" y="14216"/>
                  <a:pt x="6653" y="13781"/>
                  <a:pt x="6694" y="13240"/>
                </a:cubicBezTo>
                <a:cubicBezTo>
                  <a:pt x="6700" y="13156"/>
                  <a:pt x="6803" y="13149"/>
                  <a:pt x="6885" y="13135"/>
                </a:cubicBezTo>
                <a:cubicBezTo>
                  <a:pt x="7609" y="13015"/>
                  <a:pt x="8215" y="12581"/>
                  <a:pt x="8905" y="12374"/>
                </a:cubicBezTo>
                <a:cubicBezTo>
                  <a:pt x="9513" y="12192"/>
                  <a:pt x="10007" y="11776"/>
                  <a:pt x="10633" y="11554"/>
                </a:cubicBezTo>
                <a:cubicBezTo>
                  <a:pt x="10519" y="11498"/>
                  <a:pt x="10409" y="11477"/>
                  <a:pt x="10302" y="11477"/>
                </a:cubicBezTo>
                <a:cubicBezTo>
                  <a:pt x="10007" y="11477"/>
                  <a:pt x="9739" y="11643"/>
                  <a:pt x="9488" y="11718"/>
                </a:cubicBezTo>
                <a:cubicBezTo>
                  <a:pt x="8584" y="11991"/>
                  <a:pt x="7708" y="12368"/>
                  <a:pt x="6827" y="12721"/>
                </a:cubicBezTo>
                <a:cubicBezTo>
                  <a:pt x="6733" y="12759"/>
                  <a:pt x="6651" y="12777"/>
                  <a:pt x="6581" y="12777"/>
                </a:cubicBezTo>
                <a:cubicBezTo>
                  <a:pt x="6375" y="12777"/>
                  <a:pt x="6273" y="12621"/>
                  <a:pt x="6246" y="12371"/>
                </a:cubicBezTo>
                <a:cubicBezTo>
                  <a:pt x="6220" y="12129"/>
                  <a:pt x="6102" y="11957"/>
                  <a:pt x="5907" y="11892"/>
                </a:cubicBezTo>
                <a:cubicBezTo>
                  <a:pt x="5777" y="11849"/>
                  <a:pt x="5710" y="11806"/>
                  <a:pt x="5705" y="11690"/>
                </a:cubicBezTo>
                <a:cubicBezTo>
                  <a:pt x="5699" y="11563"/>
                  <a:pt x="5841" y="11565"/>
                  <a:pt x="5911" y="11534"/>
                </a:cubicBezTo>
                <a:cubicBezTo>
                  <a:pt x="6463" y="11302"/>
                  <a:pt x="7045" y="11129"/>
                  <a:pt x="7574" y="10855"/>
                </a:cubicBezTo>
                <a:cubicBezTo>
                  <a:pt x="8082" y="10592"/>
                  <a:pt x="8682" y="10652"/>
                  <a:pt x="9169" y="10307"/>
                </a:cubicBezTo>
                <a:lnTo>
                  <a:pt x="9169" y="10307"/>
                </a:lnTo>
                <a:cubicBezTo>
                  <a:pt x="9087" y="10325"/>
                  <a:pt x="9004" y="10331"/>
                  <a:pt x="8922" y="10331"/>
                </a:cubicBezTo>
                <a:cubicBezTo>
                  <a:pt x="8742" y="10331"/>
                  <a:pt x="8562" y="10301"/>
                  <a:pt x="8389" y="10301"/>
                </a:cubicBezTo>
                <a:cubicBezTo>
                  <a:pt x="8290" y="10301"/>
                  <a:pt x="8194" y="10311"/>
                  <a:pt x="8100" y="10341"/>
                </a:cubicBezTo>
                <a:cubicBezTo>
                  <a:pt x="7216" y="10624"/>
                  <a:pt x="6317" y="10867"/>
                  <a:pt x="5462" y="11236"/>
                </a:cubicBezTo>
                <a:cubicBezTo>
                  <a:pt x="5350" y="11284"/>
                  <a:pt x="5239" y="11330"/>
                  <a:pt x="5140" y="11330"/>
                </a:cubicBezTo>
                <a:cubicBezTo>
                  <a:pt x="5027" y="11330"/>
                  <a:pt x="4928" y="11270"/>
                  <a:pt x="4861" y="11085"/>
                </a:cubicBezTo>
                <a:cubicBezTo>
                  <a:pt x="4856" y="11069"/>
                  <a:pt x="4849" y="11055"/>
                  <a:pt x="4839" y="11043"/>
                </a:cubicBezTo>
                <a:cubicBezTo>
                  <a:pt x="4514" y="10706"/>
                  <a:pt x="4524" y="10732"/>
                  <a:pt x="5025" y="10540"/>
                </a:cubicBezTo>
                <a:cubicBezTo>
                  <a:pt x="5499" y="10357"/>
                  <a:pt x="6019" y="10287"/>
                  <a:pt x="6446" y="9987"/>
                </a:cubicBezTo>
                <a:lnTo>
                  <a:pt x="6461" y="10001"/>
                </a:lnTo>
                <a:cubicBezTo>
                  <a:pt x="6379" y="9893"/>
                  <a:pt x="6355" y="9766"/>
                  <a:pt x="6228" y="9766"/>
                </a:cubicBezTo>
                <a:cubicBezTo>
                  <a:pt x="6173" y="9766"/>
                  <a:pt x="6099" y="9790"/>
                  <a:pt x="5992" y="9850"/>
                </a:cubicBezTo>
                <a:cubicBezTo>
                  <a:pt x="5767" y="9974"/>
                  <a:pt x="5455" y="10149"/>
                  <a:pt x="5124" y="10149"/>
                </a:cubicBezTo>
                <a:cubicBezTo>
                  <a:pt x="5069" y="10149"/>
                  <a:pt x="5013" y="10144"/>
                  <a:pt x="4956" y="10133"/>
                </a:cubicBezTo>
                <a:cubicBezTo>
                  <a:pt x="4945" y="10131"/>
                  <a:pt x="4933" y="10130"/>
                  <a:pt x="4921" y="10130"/>
                </a:cubicBezTo>
                <a:cubicBezTo>
                  <a:pt x="4846" y="10130"/>
                  <a:pt x="4757" y="10166"/>
                  <a:pt x="4696" y="10209"/>
                </a:cubicBezTo>
                <a:cubicBezTo>
                  <a:pt x="4557" y="10309"/>
                  <a:pt x="4437" y="10424"/>
                  <a:pt x="4257" y="10424"/>
                </a:cubicBezTo>
                <a:cubicBezTo>
                  <a:pt x="4226" y="10424"/>
                  <a:pt x="4193" y="10421"/>
                  <a:pt x="4158" y="10413"/>
                </a:cubicBezTo>
                <a:cubicBezTo>
                  <a:pt x="3846" y="10347"/>
                  <a:pt x="3619" y="10142"/>
                  <a:pt x="3399" y="9956"/>
                </a:cubicBezTo>
                <a:cubicBezTo>
                  <a:pt x="3150" y="9745"/>
                  <a:pt x="3511" y="9750"/>
                  <a:pt x="3581" y="9672"/>
                </a:cubicBezTo>
                <a:cubicBezTo>
                  <a:pt x="3707" y="9531"/>
                  <a:pt x="4137" y="9609"/>
                  <a:pt x="4027" y="9352"/>
                </a:cubicBezTo>
                <a:cubicBezTo>
                  <a:pt x="4001" y="9290"/>
                  <a:pt x="3958" y="9266"/>
                  <a:pt x="3906" y="9266"/>
                </a:cubicBezTo>
                <a:cubicBezTo>
                  <a:pt x="3776" y="9266"/>
                  <a:pt x="3589" y="9418"/>
                  <a:pt x="3473" y="9493"/>
                </a:cubicBezTo>
                <a:cubicBezTo>
                  <a:pt x="3352" y="9572"/>
                  <a:pt x="3250" y="9603"/>
                  <a:pt x="3158" y="9603"/>
                </a:cubicBezTo>
                <a:cubicBezTo>
                  <a:pt x="2891" y="9603"/>
                  <a:pt x="2724" y="9331"/>
                  <a:pt x="2510" y="9175"/>
                </a:cubicBezTo>
                <a:cubicBezTo>
                  <a:pt x="2327" y="9042"/>
                  <a:pt x="2262" y="8780"/>
                  <a:pt x="1911" y="8696"/>
                </a:cubicBezTo>
                <a:cubicBezTo>
                  <a:pt x="3651" y="8039"/>
                  <a:pt x="5295" y="7378"/>
                  <a:pt x="7020" y="6884"/>
                </a:cubicBezTo>
                <a:cubicBezTo>
                  <a:pt x="6873" y="6803"/>
                  <a:pt x="6800" y="6779"/>
                  <a:pt x="6723" y="6779"/>
                </a:cubicBezTo>
                <a:cubicBezTo>
                  <a:pt x="6644" y="6779"/>
                  <a:pt x="6562" y="6805"/>
                  <a:pt x="6391" y="6823"/>
                </a:cubicBezTo>
                <a:cubicBezTo>
                  <a:pt x="5584" y="6910"/>
                  <a:pt x="4810" y="7151"/>
                  <a:pt x="4058" y="7397"/>
                </a:cubicBezTo>
                <a:cubicBezTo>
                  <a:pt x="3410" y="7608"/>
                  <a:pt x="2711" y="7732"/>
                  <a:pt x="2120" y="8126"/>
                </a:cubicBezTo>
                <a:cubicBezTo>
                  <a:pt x="1978" y="8219"/>
                  <a:pt x="1817" y="8368"/>
                  <a:pt x="1651" y="8368"/>
                </a:cubicBezTo>
                <a:cubicBezTo>
                  <a:pt x="1563" y="8368"/>
                  <a:pt x="1474" y="8327"/>
                  <a:pt x="1384" y="8215"/>
                </a:cubicBezTo>
                <a:cubicBezTo>
                  <a:pt x="1167" y="7940"/>
                  <a:pt x="803" y="7671"/>
                  <a:pt x="1167" y="7238"/>
                </a:cubicBezTo>
                <a:cubicBezTo>
                  <a:pt x="1322" y="7053"/>
                  <a:pt x="1355" y="6831"/>
                  <a:pt x="1651" y="6694"/>
                </a:cubicBezTo>
                <a:cubicBezTo>
                  <a:pt x="2532" y="6282"/>
                  <a:pt x="3471" y="6042"/>
                  <a:pt x="4385" y="5750"/>
                </a:cubicBezTo>
                <a:cubicBezTo>
                  <a:pt x="5270" y="5467"/>
                  <a:pt x="6192" y="5268"/>
                  <a:pt x="7081" y="4980"/>
                </a:cubicBezTo>
                <a:cubicBezTo>
                  <a:pt x="8079" y="4656"/>
                  <a:pt x="9126" y="4542"/>
                  <a:pt x="10121" y="4241"/>
                </a:cubicBezTo>
                <a:cubicBezTo>
                  <a:pt x="11257" y="3896"/>
                  <a:pt x="12416" y="3650"/>
                  <a:pt x="13561" y="3353"/>
                </a:cubicBezTo>
                <a:cubicBezTo>
                  <a:pt x="14295" y="3161"/>
                  <a:pt x="15059" y="3049"/>
                  <a:pt x="15791" y="2866"/>
                </a:cubicBezTo>
                <a:cubicBezTo>
                  <a:pt x="16327" y="2731"/>
                  <a:pt x="16885" y="2618"/>
                  <a:pt x="17417" y="2519"/>
                </a:cubicBezTo>
                <a:cubicBezTo>
                  <a:pt x="18240" y="2366"/>
                  <a:pt x="19064" y="2190"/>
                  <a:pt x="19896" y="2066"/>
                </a:cubicBezTo>
                <a:cubicBezTo>
                  <a:pt x="21314" y="1853"/>
                  <a:pt x="22728" y="1622"/>
                  <a:pt x="24149" y="1426"/>
                </a:cubicBezTo>
                <a:cubicBezTo>
                  <a:pt x="25302" y="1266"/>
                  <a:pt x="26464" y="1134"/>
                  <a:pt x="27613" y="1081"/>
                </a:cubicBezTo>
                <a:cubicBezTo>
                  <a:pt x="29307" y="1006"/>
                  <a:pt x="31009" y="967"/>
                  <a:pt x="32708" y="945"/>
                </a:cubicBezTo>
                <a:cubicBezTo>
                  <a:pt x="32834" y="943"/>
                  <a:pt x="32960" y="942"/>
                  <a:pt x="33085" y="942"/>
                </a:cubicBezTo>
                <a:close/>
                <a:moveTo>
                  <a:pt x="34952" y="1"/>
                </a:moveTo>
                <a:cubicBezTo>
                  <a:pt x="34873" y="1"/>
                  <a:pt x="34796" y="8"/>
                  <a:pt x="34720" y="29"/>
                </a:cubicBezTo>
                <a:cubicBezTo>
                  <a:pt x="34560" y="72"/>
                  <a:pt x="34401" y="87"/>
                  <a:pt x="34243" y="87"/>
                </a:cubicBezTo>
                <a:cubicBezTo>
                  <a:pt x="33952" y="87"/>
                  <a:pt x="33664" y="38"/>
                  <a:pt x="33371" y="38"/>
                </a:cubicBezTo>
                <a:cubicBezTo>
                  <a:pt x="33254" y="38"/>
                  <a:pt x="33136" y="46"/>
                  <a:pt x="33017" y="68"/>
                </a:cubicBezTo>
                <a:cubicBezTo>
                  <a:pt x="32776" y="111"/>
                  <a:pt x="32518" y="125"/>
                  <a:pt x="32257" y="125"/>
                </a:cubicBezTo>
                <a:cubicBezTo>
                  <a:pt x="32021" y="125"/>
                  <a:pt x="31782" y="114"/>
                  <a:pt x="31549" y="102"/>
                </a:cubicBezTo>
                <a:cubicBezTo>
                  <a:pt x="31512" y="100"/>
                  <a:pt x="31475" y="100"/>
                  <a:pt x="31438" y="100"/>
                </a:cubicBezTo>
                <a:cubicBezTo>
                  <a:pt x="31084" y="100"/>
                  <a:pt x="30724" y="171"/>
                  <a:pt x="30374" y="171"/>
                </a:cubicBezTo>
                <a:cubicBezTo>
                  <a:pt x="30273" y="171"/>
                  <a:pt x="30173" y="165"/>
                  <a:pt x="30074" y="150"/>
                </a:cubicBezTo>
                <a:cubicBezTo>
                  <a:pt x="29872" y="118"/>
                  <a:pt x="29671" y="107"/>
                  <a:pt x="29471" y="107"/>
                </a:cubicBezTo>
                <a:cubicBezTo>
                  <a:pt x="29007" y="107"/>
                  <a:pt x="28546" y="168"/>
                  <a:pt x="28089" y="179"/>
                </a:cubicBezTo>
                <a:cubicBezTo>
                  <a:pt x="27488" y="192"/>
                  <a:pt x="26862" y="273"/>
                  <a:pt x="26249" y="337"/>
                </a:cubicBezTo>
                <a:cubicBezTo>
                  <a:pt x="25904" y="373"/>
                  <a:pt x="25567" y="417"/>
                  <a:pt x="25219" y="417"/>
                </a:cubicBezTo>
                <a:cubicBezTo>
                  <a:pt x="25124" y="417"/>
                  <a:pt x="25028" y="414"/>
                  <a:pt x="24931" y="406"/>
                </a:cubicBezTo>
                <a:cubicBezTo>
                  <a:pt x="24910" y="405"/>
                  <a:pt x="24888" y="404"/>
                  <a:pt x="24866" y="404"/>
                </a:cubicBezTo>
                <a:cubicBezTo>
                  <a:pt x="24562" y="404"/>
                  <a:pt x="24225" y="546"/>
                  <a:pt x="23903" y="611"/>
                </a:cubicBezTo>
                <a:cubicBezTo>
                  <a:pt x="23191" y="755"/>
                  <a:pt x="22440" y="636"/>
                  <a:pt x="21757" y="948"/>
                </a:cubicBezTo>
                <a:cubicBezTo>
                  <a:pt x="21585" y="1027"/>
                  <a:pt x="21406" y="1042"/>
                  <a:pt x="21225" y="1042"/>
                </a:cubicBezTo>
                <a:cubicBezTo>
                  <a:pt x="21111" y="1042"/>
                  <a:pt x="20997" y="1036"/>
                  <a:pt x="20883" y="1036"/>
                </a:cubicBezTo>
                <a:cubicBezTo>
                  <a:pt x="20734" y="1036"/>
                  <a:pt x="20586" y="1047"/>
                  <a:pt x="20442" y="1094"/>
                </a:cubicBezTo>
                <a:cubicBezTo>
                  <a:pt x="19531" y="1390"/>
                  <a:pt x="18584" y="1519"/>
                  <a:pt x="17639" y="1633"/>
                </a:cubicBezTo>
                <a:cubicBezTo>
                  <a:pt x="17300" y="1675"/>
                  <a:pt x="16985" y="1842"/>
                  <a:pt x="16625" y="1842"/>
                </a:cubicBezTo>
                <a:cubicBezTo>
                  <a:pt x="16540" y="1842"/>
                  <a:pt x="16453" y="1833"/>
                  <a:pt x="16363" y="1811"/>
                </a:cubicBezTo>
                <a:cubicBezTo>
                  <a:pt x="16355" y="1809"/>
                  <a:pt x="16346" y="1808"/>
                  <a:pt x="16335" y="1808"/>
                </a:cubicBezTo>
                <a:cubicBezTo>
                  <a:pt x="16193" y="1808"/>
                  <a:pt x="15836" y="1983"/>
                  <a:pt x="15590" y="2040"/>
                </a:cubicBezTo>
                <a:cubicBezTo>
                  <a:pt x="14531" y="2291"/>
                  <a:pt x="13464" y="2485"/>
                  <a:pt x="12423" y="2827"/>
                </a:cubicBezTo>
                <a:cubicBezTo>
                  <a:pt x="11687" y="3070"/>
                  <a:pt x="10887" y="3119"/>
                  <a:pt x="10142" y="3341"/>
                </a:cubicBezTo>
                <a:cubicBezTo>
                  <a:pt x="9647" y="3489"/>
                  <a:pt x="9136" y="3543"/>
                  <a:pt x="8643" y="3714"/>
                </a:cubicBezTo>
                <a:cubicBezTo>
                  <a:pt x="7881" y="3979"/>
                  <a:pt x="7091" y="4244"/>
                  <a:pt x="6317" y="4380"/>
                </a:cubicBezTo>
                <a:cubicBezTo>
                  <a:pt x="5755" y="4479"/>
                  <a:pt x="5305" y="4792"/>
                  <a:pt x="4756" y="4869"/>
                </a:cubicBezTo>
                <a:cubicBezTo>
                  <a:pt x="4392" y="4919"/>
                  <a:pt x="4058" y="5152"/>
                  <a:pt x="3699" y="5265"/>
                </a:cubicBezTo>
                <a:cubicBezTo>
                  <a:pt x="3203" y="5421"/>
                  <a:pt x="2706" y="5583"/>
                  <a:pt x="2212" y="5744"/>
                </a:cubicBezTo>
                <a:cubicBezTo>
                  <a:pt x="1377" y="6017"/>
                  <a:pt x="492" y="6268"/>
                  <a:pt x="183" y="7279"/>
                </a:cubicBezTo>
                <a:cubicBezTo>
                  <a:pt x="1" y="7873"/>
                  <a:pt x="302" y="9026"/>
                  <a:pt x="815" y="9244"/>
                </a:cubicBezTo>
                <a:cubicBezTo>
                  <a:pt x="1241" y="9425"/>
                  <a:pt x="1552" y="9735"/>
                  <a:pt x="1892" y="10005"/>
                </a:cubicBezTo>
                <a:cubicBezTo>
                  <a:pt x="2323" y="10347"/>
                  <a:pt x="2614" y="10856"/>
                  <a:pt x="3103" y="11134"/>
                </a:cubicBezTo>
                <a:cubicBezTo>
                  <a:pt x="3402" y="11304"/>
                  <a:pt x="3767" y="11552"/>
                  <a:pt x="3889" y="11751"/>
                </a:cubicBezTo>
                <a:cubicBezTo>
                  <a:pt x="4161" y="12190"/>
                  <a:pt x="4564" y="12300"/>
                  <a:pt x="4942" y="12499"/>
                </a:cubicBezTo>
                <a:cubicBezTo>
                  <a:pt x="5410" y="12747"/>
                  <a:pt x="5533" y="13034"/>
                  <a:pt x="5352" y="13571"/>
                </a:cubicBezTo>
                <a:cubicBezTo>
                  <a:pt x="5287" y="13762"/>
                  <a:pt x="5124" y="14023"/>
                  <a:pt x="5192" y="14133"/>
                </a:cubicBezTo>
                <a:cubicBezTo>
                  <a:pt x="5340" y="14366"/>
                  <a:pt x="5167" y="14478"/>
                  <a:pt x="5076" y="14536"/>
                </a:cubicBezTo>
                <a:cubicBezTo>
                  <a:pt x="4722" y="14765"/>
                  <a:pt x="4624" y="15057"/>
                  <a:pt x="4687" y="15464"/>
                </a:cubicBezTo>
                <a:cubicBezTo>
                  <a:pt x="4711" y="15624"/>
                  <a:pt x="4756" y="15906"/>
                  <a:pt x="4436" y="15906"/>
                </a:cubicBezTo>
                <a:cubicBezTo>
                  <a:pt x="4434" y="15906"/>
                  <a:pt x="4432" y="15906"/>
                  <a:pt x="4430" y="15906"/>
                </a:cubicBezTo>
                <a:cubicBezTo>
                  <a:pt x="4428" y="15906"/>
                  <a:pt x="4426" y="15906"/>
                  <a:pt x="4424" y="15906"/>
                </a:cubicBezTo>
                <a:cubicBezTo>
                  <a:pt x="4284" y="15906"/>
                  <a:pt x="4303" y="15993"/>
                  <a:pt x="4275" y="16083"/>
                </a:cubicBezTo>
                <a:cubicBezTo>
                  <a:pt x="4197" y="16337"/>
                  <a:pt x="4163" y="16643"/>
                  <a:pt x="3995" y="16821"/>
                </a:cubicBezTo>
                <a:cubicBezTo>
                  <a:pt x="3727" y="17110"/>
                  <a:pt x="3663" y="17490"/>
                  <a:pt x="3526" y="17809"/>
                </a:cubicBezTo>
                <a:cubicBezTo>
                  <a:pt x="3297" y="18342"/>
                  <a:pt x="3035" y="18883"/>
                  <a:pt x="2913" y="19454"/>
                </a:cubicBezTo>
                <a:cubicBezTo>
                  <a:pt x="2845" y="19774"/>
                  <a:pt x="2713" y="20051"/>
                  <a:pt x="2599" y="20345"/>
                </a:cubicBezTo>
                <a:cubicBezTo>
                  <a:pt x="2566" y="20432"/>
                  <a:pt x="2323" y="21160"/>
                  <a:pt x="2319" y="21229"/>
                </a:cubicBezTo>
                <a:cubicBezTo>
                  <a:pt x="2295" y="21554"/>
                  <a:pt x="1980" y="21902"/>
                  <a:pt x="2029" y="22083"/>
                </a:cubicBezTo>
                <a:cubicBezTo>
                  <a:pt x="2128" y="22453"/>
                  <a:pt x="1594" y="22653"/>
                  <a:pt x="1881" y="22988"/>
                </a:cubicBezTo>
                <a:cubicBezTo>
                  <a:pt x="1425" y="23319"/>
                  <a:pt x="1879" y="23843"/>
                  <a:pt x="1614" y="24176"/>
                </a:cubicBezTo>
                <a:cubicBezTo>
                  <a:pt x="1691" y="24632"/>
                  <a:pt x="1804" y="25014"/>
                  <a:pt x="2085" y="25360"/>
                </a:cubicBezTo>
                <a:cubicBezTo>
                  <a:pt x="2371" y="25707"/>
                  <a:pt x="2693" y="25868"/>
                  <a:pt x="3062" y="25868"/>
                </a:cubicBezTo>
                <a:cubicBezTo>
                  <a:pt x="3252" y="25868"/>
                  <a:pt x="3455" y="25825"/>
                  <a:pt x="3673" y="25743"/>
                </a:cubicBezTo>
                <a:cubicBezTo>
                  <a:pt x="4530" y="25422"/>
                  <a:pt x="5320" y="24963"/>
                  <a:pt x="6159" y="24605"/>
                </a:cubicBezTo>
                <a:cubicBezTo>
                  <a:pt x="6676" y="24385"/>
                  <a:pt x="7206" y="24138"/>
                  <a:pt x="7683" y="23850"/>
                </a:cubicBezTo>
                <a:cubicBezTo>
                  <a:pt x="8249" y="23511"/>
                  <a:pt x="8875" y="23357"/>
                  <a:pt x="9454" y="23070"/>
                </a:cubicBezTo>
                <a:cubicBezTo>
                  <a:pt x="10196" y="22704"/>
                  <a:pt x="11013" y="22489"/>
                  <a:pt x="11795" y="22204"/>
                </a:cubicBezTo>
                <a:cubicBezTo>
                  <a:pt x="12296" y="22022"/>
                  <a:pt x="12798" y="21843"/>
                  <a:pt x="13291" y="21641"/>
                </a:cubicBezTo>
                <a:cubicBezTo>
                  <a:pt x="13881" y="21400"/>
                  <a:pt x="14524" y="21332"/>
                  <a:pt x="15107" y="21128"/>
                </a:cubicBezTo>
                <a:cubicBezTo>
                  <a:pt x="15846" y="20870"/>
                  <a:pt x="16590" y="20636"/>
                  <a:pt x="17341" y="20428"/>
                </a:cubicBezTo>
                <a:cubicBezTo>
                  <a:pt x="17974" y="20251"/>
                  <a:pt x="18653" y="20221"/>
                  <a:pt x="19272" y="20011"/>
                </a:cubicBezTo>
                <a:cubicBezTo>
                  <a:pt x="19655" y="19880"/>
                  <a:pt x="20094" y="19720"/>
                  <a:pt x="20436" y="19682"/>
                </a:cubicBezTo>
                <a:cubicBezTo>
                  <a:pt x="21077" y="19611"/>
                  <a:pt x="21703" y="19453"/>
                  <a:pt x="22343" y="19390"/>
                </a:cubicBezTo>
                <a:cubicBezTo>
                  <a:pt x="22534" y="19371"/>
                  <a:pt x="22649" y="19215"/>
                  <a:pt x="22872" y="19215"/>
                </a:cubicBezTo>
                <a:cubicBezTo>
                  <a:pt x="22878" y="19215"/>
                  <a:pt x="22885" y="19215"/>
                  <a:pt x="22892" y="19216"/>
                </a:cubicBezTo>
                <a:cubicBezTo>
                  <a:pt x="22928" y="19217"/>
                  <a:pt x="22965" y="19218"/>
                  <a:pt x="23001" y="19218"/>
                </a:cubicBezTo>
                <a:cubicBezTo>
                  <a:pt x="23493" y="19218"/>
                  <a:pt x="23980" y="19081"/>
                  <a:pt x="24479" y="19048"/>
                </a:cubicBezTo>
                <a:cubicBezTo>
                  <a:pt x="25192" y="19001"/>
                  <a:pt x="25906" y="18893"/>
                  <a:pt x="26620" y="18819"/>
                </a:cubicBezTo>
                <a:cubicBezTo>
                  <a:pt x="26655" y="18815"/>
                  <a:pt x="26690" y="18814"/>
                  <a:pt x="26726" y="18814"/>
                </a:cubicBezTo>
                <a:cubicBezTo>
                  <a:pt x="26871" y="18814"/>
                  <a:pt x="27019" y="18838"/>
                  <a:pt x="27157" y="18838"/>
                </a:cubicBezTo>
                <a:cubicBezTo>
                  <a:pt x="27253" y="18838"/>
                  <a:pt x="27344" y="18826"/>
                  <a:pt x="27426" y="18786"/>
                </a:cubicBezTo>
                <a:cubicBezTo>
                  <a:pt x="27816" y="18592"/>
                  <a:pt x="28269" y="18609"/>
                  <a:pt x="28624" y="18599"/>
                </a:cubicBezTo>
                <a:cubicBezTo>
                  <a:pt x="29619" y="18570"/>
                  <a:pt x="30613" y="18478"/>
                  <a:pt x="31606" y="18423"/>
                </a:cubicBezTo>
                <a:cubicBezTo>
                  <a:pt x="31630" y="18422"/>
                  <a:pt x="31653" y="18421"/>
                  <a:pt x="31676" y="18421"/>
                </a:cubicBezTo>
                <a:cubicBezTo>
                  <a:pt x="31971" y="18421"/>
                  <a:pt x="32247" y="18517"/>
                  <a:pt x="32540" y="18517"/>
                </a:cubicBezTo>
                <a:cubicBezTo>
                  <a:pt x="32599" y="18517"/>
                  <a:pt x="32659" y="18513"/>
                  <a:pt x="32720" y="18504"/>
                </a:cubicBezTo>
                <a:cubicBezTo>
                  <a:pt x="32890" y="18478"/>
                  <a:pt x="33049" y="18384"/>
                  <a:pt x="33229" y="18384"/>
                </a:cubicBezTo>
                <a:cubicBezTo>
                  <a:pt x="33269" y="18384"/>
                  <a:pt x="33309" y="18388"/>
                  <a:pt x="33350" y="18399"/>
                </a:cubicBezTo>
                <a:cubicBezTo>
                  <a:pt x="33635" y="18470"/>
                  <a:pt x="33926" y="18493"/>
                  <a:pt x="34216" y="18493"/>
                </a:cubicBezTo>
                <a:cubicBezTo>
                  <a:pt x="34625" y="18493"/>
                  <a:pt x="35035" y="18448"/>
                  <a:pt x="35431" y="18429"/>
                </a:cubicBezTo>
                <a:cubicBezTo>
                  <a:pt x="36126" y="18397"/>
                  <a:pt x="36837" y="18444"/>
                  <a:pt x="37548" y="18319"/>
                </a:cubicBezTo>
                <a:cubicBezTo>
                  <a:pt x="37713" y="18290"/>
                  <a:pt x="37884" y="18281"/>
                  <a:pt x="38058" y="18281"/>
                </a:cubicBezTo>
                <a:cubicBezTo>
                  <a:pt x="38411" y="18281"/>
                  <a:pt x="38778" y="18320"/>
                  <a:pt x="39141" y="18320"/>
                </a:cubicBezTo>
                <a:cubicBezTo>
                  <a:pt x="39201" y="18320"/>
                  <a:pt x="39261" y="18319"/>
                  <a:pt x="39321" y="18317"/>
                </a:cubicBezTo>
                <a:cubicBezTo>
                  <a:pt x="39444" y="18312"/>
                  <a:pt x="39568" y="18309"/>
                  <a:pt x="39692" y="18309"/>
                </a:cubicBezTo>
                <a:cubicBezTo>
                  <a:pt x="40171" y="18309"/>
                  <a:pt x="40651" y="18341"/>
                  <a:pt x="41130" y="18341"/>
                </a:cubicBezTo>
                <a:cubicBezTo>
                  <a:pt x="41500" y="18341"/>
                  <a:pt x="41870" y="18322"/>
                  <a:pt x="42240" y="18256"/>
                </a:cubicBezTo>
                <a:cubicBezTo>
                  <a:pt x="42244" y="18255"/>
                  <a:pt x="42248" y="18255"/>
                  <a:pt x="42253" y="18255"/>
                </a:cubicBezTo>
                <a:cubicBezTo>
                  <a:pt x="42290" y="18255"/>
                  <a:pt x="42333" y="18280"/>
                  <a:pt x="42369" y="18299"/>
                </a:cubicBezTo>
                <a:cubicBezTo>
                  <a:pt x="42586" y="18416"/>
                  <a:pt x="42813" y="18441"/>
                  <a:pt x="43042" y="18441"/>
                </a:cubicBezTo>
                <a:cubicBezTo>
                  <a:pt x="43221" y="18441"/>
                  <a:pt x="43402" y="18426"/>
                  <a:pt x="43582" y="18426"/>
                </a:cubicBezTo>
                <a:cubicBezTo>
                  <a:pt x="43707" y="18426"/>
                  <a:pt x="43832" y="18433"/>
                  <a:pt x="43955" y="18458"/>
                </a:cubicBezTo>
                <a:cubicBezTo>
                  <a:pt x="44227" y="18514"/>
                  <a:pt x="44508" y="18533"/>
                  <a:pt x="44791" y="18533"/>
                </a:cubicBezTo>
                <a:cubicBezTo>
                  <a:pt x="45033" y="18533"/>
                  <a:pt x="45277" y="18519"/>
                  <a:pt x="45516" y="18502"/>
                </a:cubicBezTo>
                <a:cubicBezTo>
                  <a:pt x="45538" y="18501"/>
                  <a:pt x="45559" y="18500"/>
                  <a:pt x="45580" y="18500"/>
                </a:cubicBezTo>
                <a:cubicBezTo>
                  <a:pt x="45932" y="18500"/>
                  <a:pt x="46263" y="18693"/>
                  <a:pt x="46601" y="18693"/>
                </a:cubicBezTo>
                <a:cubicBezTo>
                  <a:pt x="46694" y="18693"/>
                  <a:pt x="46787" y="18679"/>
                  <a:pt x="46881" y="18642"/>
                </a:cubicBezTo>
                <a:cubicBezTo>
                  <a:pt x="46961" y="18610"/>
                  <a:pt x="47038" y="18598"/>
                  <a:pt x="47112" y="18598"/>
                </a:cubicBezTo>
                <a:cubicBezTo>
                  <a:pt x="47331" y="18598"/>
                  <a:pt x="47528" y="18706"/>
                  <a:pt x="47713" y="18748"/>
                </a:cubicBezTo>
                <a:cubicBezTo>
                  <a:pt x="48424" y="18912"/>
                  <a:pt x="49152" y="18951"/>
                  <a:pt x="49864" y="19097"/>
                </a:cubicBezTo>
                <a:cubicBezTo>
                  <a:pt x="50579" y="19244"/>
                  <a:pt x="51340" y="19286"/>
                  <a:pt x="52039" y="19459"/>
                </a:cubicBezTo>
                <a:cubicBezTo>
                  <a:pt x="52720" y="19626"/>
                  <a:pt x="53424" y="19791"/>
                  <a:pt x="54104" y="19998"/>
                </a:cubicBezTo>
                <a:cubicBezTo>
                  <a:pt x="54933" y="20251"/>
                  <a:pt x="55811" y="20376"/>
                  <a:pt x="56661" y="20608"/>
                </a:cubicBezTo>
                <a:cubicBezTo>
                  <a:pt x="57619" y="20868"/>
                  <a:pt x="58582" y="21110"/>
                  <a:pt x="59526" y="21415"/>
                </a:cubicBezTo>
                <a:cubicBezTo>
                  <a:pt x="59836" y="21515"/>
                  <a:pt x="60206" y="21504"/>
                  <a:pt x="60452" y="21645"/>
                </a:cubicBezTo>
                <a:cubicBezTo>
                  <a:pt x="61308" y="22133"/>
                  <a:pt x="62287" y="22292"/>
                  <a:pt x="63151" y="22752"/>
                </a:cubicBezTo>
                <a:cubicBezTo>
                  <a:pt x="63859" y="23130"/>
                  <a:pt x="64670" y="23265"/>
                  <a:pt x="65360" y="23727"/>
                </a:cubicBezTo>
                <a:cubicBezTo>
                  <a:pt x="65906" y="24092"/>
                  <a:pt x="66592" y="24223"/>
                  <a:pt x="67120" y="24658"/>
                </a:cubicBezTo>
                <a:cubicBezTo>
                  <a:pt x="67235" y="24754"/>
                  <a:pt x="67420" y="24836"/>
                  <a:pt x="67569" y="24836"/>
                </a:cubicBezTo>
                <a:cubicBezTo>
                  <a:pt x="67591" y="24836"/>
                  <a:pt x="67613" y="24834"/>
                  <a:pt x="67634" y="24830"/>
                </a:cubicBezTo>
                <a:cubicBezTo>
                  <a:pt x="67718" y="24813"/>
                  <a:pt x="67800" y="24806"/>
                  <a:pt x="67880" y="24806"/>
                </a:cubicBezTo>
                <a:cubicBezTo>
                  <a:pt x="68221" y="24806"/>
                  <a:pt x="68531" y="24939"/>
                  <a:pt x="68799" y="25091"/>
                </a:cubicBezTo>
                <a:cubicBezTo>
                  <a:pt x="68919" y="25159"/>
                  <a:pt x="69025" y="25186"/>
                  <a:pt x="69122" y="25186"/>
                </a:cubicBezTo>
                <a:cubicBezTo>
                  <a:pt x="69313" y="25186"/>
                  <a:pt x="69465" y="25080"/>
                  <a:pt x="69614" y="24977"/>
                </a:cubicBezTo>
                <a:cubicBezTo>
                  <a:pt x="70219" y="24563"/>
                  <a:pt x="70411" y="23856"/>
                  <a:pt x="70100" y="23076"/>
                </a:cubicBezTo>
                <a:cubicBezTo>
                  <a:pt x="70014" y="22861"/>
                  <a:pt x="70128" y="22647"/>
                  <a:pt x="69990" y="22460"/>
                </a:cubicBezTo>
                <a:cubicBezTo>
                  <a:pt x="69542" y="21851"/>
                  <a:pt x="69482" y="21077"/>
                  <a:pt x="69123" y="20415"/>
                </a:cubicBezTo>
                <a:cubicBezTo>
                  <a:pt x="68886" y="19978"/>
                  <a:pt x="68848" y="19415"/>
                  <a:pt x="68591" y="18940"/>
                </a:cubicBezTo>
                <a:cubicBezTo>
                  <a:pt x="68373" y="18532"/>
                  <a:pt x="68287" y="18053"/>
                  <a:pt x="68077" y="17638"/>
                </a:cubicBezTo>
                <a:cubicBezTo>
                  <a:pt x="67855" y="17197"/>
                  <a:pt x="67679" y="16743"/>
                  <a:pt x="67496" y="16286"/>
                </a:cubicBezTo>
                <a:cubicBezTo>
                  <a:pt x="67340" y="15896"/>
                  <a:pt x="67187" y="15464"/>
                  <a:pt x="66929" y="15150"/>
                </a:cubicBezTo>
                <a:cubicBezTo>
                  <a:pt x="66611" y="14761"/>
                  <a:pt x="66497" y="14312"/>
                  <a:pt x="66317" y="13880"/>
                </a:cubicBezTo>
                <a:cubicBezTo>
                  <a:pt x="66252" y="13723"/>
                  <a:pt x="66271" y="13547"/>
                  <a:pt x="66411" y="13404"/>
                </a:cubicBezTo>
                <a:cubicBezTo>
                  <a:pt x="66703" y="13107"/>
                  <a:pt x="66996" y="12813"/>
                  <a:pt x="67268" y="12498"/>
                </a:cubicBezTo>
                <a:cubicBezTo>
                  <a:pt x="67567" y="12150"/>
                  <a:pt x="67900" y="11842"/>
                  <a:pt x="68229" y="11523"/>
                </a:cubicBezTo>
                <a:cubicBezTo>
                  <a:pt x="68562" y="11201"/>
                  <a:pt x="68808" y="10787"/>
                  <a:pt x="69141" y="10462"/>
                </a:cubicBezTo>
                <a:cubicBezTo>
                  <a:pt x="69742" y="9874"/>
                  <a:pt x="70341" y="9296"/>
                  <a:pt x="70865" y="8628"/>
                </a:cubicBezTo>
                <a:cubicBezTo>
                  <a:pt x="71055" y="8387"/>
                  <a:pt x="71183" y="8090"/>
                  <a:pt x="71403" y="7897"/>
                </a:cubicBezTo>
                <a:cubicBezTo>
                  <a:pt x="71728" y="7613"/>
                  <a:pt x="71878" y="7250"/>
                  <a:pt x="72010" y="6875"/>
                </a:cubicBezTo>
                <a:cubicBezTo>
                  <a:pt x="72132" y="6531"/>
                  <a:pt x="71916" y="5855"/>
                  <a:pt x="71665" y="5721"/>
                </a:cubicBezTo>
                <a:cubicBezTo>
                  <a:pt x="71329" y="5543"/>
                  <a:pt x="70978" y="5389"/>
                  <a:pt x="70642" y="5207"/>
                </a:cubicBezTo>
                <a:cubicBezTo>
                  <a:pt x="70301" y="5022"/>
                  <a:pt x="69986" y="4844"/>
                  <a:pt x="69567" y="4801"/>
                </a:cubicBezTo>
                <a:cubicBezTo>
                  <a:pt x="69131" y="4756"/>
                  <a:pt x="68718" y="4492"/>
                  <a:pt x="68291" y="4336"/>
                </a:cubicBezTo>
                <a:cubicBezTo>
                  <a:pt x="67820" y="4161"/>
                  <a:pt x="67286" y="4117"/>
                  <a:pt x="66852" y="3909"/>
                </a:cubicBezTo>
                <a:cubicBezTo>
                  <a:pt x="66145" y="3568"/>
                  <a:pt x="65366" y="3554"/>
                  <a:pt x="64639" y="3305"/>
                </a:cubicBezTo>
                <a:cubicBezTo>
                  <a:pt x="64144" y="3134"/>
                  <a:pt x="63540" y="3018"/>
                  <a:pt x="62960" y="2970"/>
                </a:cubicBezTo>
                <a:cubicBezTo>
                  <a:pt x="62285" y="2912"/>
                  <a:pt x="61646" y="2586"/>
                  <a:pt x="60951" y="2510"/>
                </a:cubicBezTo>
                <a:cubicBezTo>
                  <a:pt x="59888" y="2392"/>
                  <a:pt x="58824" y="2248"/>
                  <a:pt x="57771" y="2052"/>
                </a:cubicBezTo>
                <a:cubicBezTo>
                  <a:pt x="57139" y="1935"/>
                  <a:pt x="56489" y="1953"/>
                  <a:pt x="55866" y="1767"/>
                </a:cubicBezTo>
                <a:cubicBezTo>
                  <a:pt x="55597" y="1688"/>
                  <a:pt x="55321" y="1641"/>
                  <a:pt x="55042" y="1627"/>
                </a:cubicBezTo>
                <a:cubicBezTo>
                  <a:pt x="54460" y="1594"/>
                  <a:pt x="53885" y="1470"/>
                  <a:pt x="53302" y="1406"/>
                </a:cubicBezTo>
                <a:cubicBezTo>
                  <a:pt x="52746" y="1344"/>
                  <a:pt x="52193" y="1211"/>
                  <a:pt x="51631" y="1156"/>
                </a:cubicBezTo>
                <a:cubicBezTo>
                  <a:pt x="51606" y="1153"/>
                  <a:pt x="51582" y="1153"/>
                  <a:pt x="51557" y="1153"/>
                </a:cubicBezTo>
                <a:cubicBezTo>
                  <a:pt x="51493" y="1153"/>
                  <a:pt x="51430" y="1159"/>
                  <a:pt x="51363" y="1159"/>
                </a:cubicBezTo>
                <a:cubicBezTo>
                  <a:pt x="51322" y="1159"/>
                  <a:pt x="51280" y="1157"/>
                  <a:pt x="51236" y="1149"/>
                </a:cubicBezTo>
                <a:cubicBezTo>
                  <a:pt x="50673" y="1051"/>
                  <a:pt x="50099" y="917"/>
                  <a:pt x="49540" y="917"/>
                </a:cubicBezTo>
                <a:cubicBezTo>
                  <a:pt x="48875" y="917"/>
                  <a:pt x="48220" y="831"/>
                  <a:pt x="47576" y="738"/>
                </a:cubicBezTo>
                <a:cubicBezTo>
                  <a:pt x="46464" y="577"/>
                  <a:pt x="45344" y="575"/>
                  <a:pt x="44229" y="476"/>
                </a:cubicBezTo>
                <a:cubicBezTo>
                  <a:pt x="43021" y="369"/>
                  <a:pt x="41793" y="431"/>
                  <a:pt x="40590" y="221"/>
                </a:cubicBezTo>
                <a:cubicBezTo>
                  <a:pt x="40555" y="214"/>
                  <a:pt x="40521" y="212"/>
                  <a:pt x="40488" y="212"/>
                </a:cubicBezTo>
                <a:cubicBezTo>
                  <a:pt x="40289" y="212"/>
                  <a:pt x="40111" y="304"/>
                  <a:pt x="39924" y="304"/>
                </a:cubicBezTo>
                <a:cubicBezTo>
                  <a:pt x="39884" y="304"/>
                  <a:pt x="39843" y="300"/>
                  <a:pt x="39802" y="290"/>
                </a:cubicBezTo>
                <a:cubicBezTo>
                  <a:pt x="39150" y="126"/>
                  <a:pt x="38478" y="223"/>
                  <a:pt x="37816" y="131"/>
                </a:cubicBezTo>
                <a:cubicBezTo>
                  <a:pt x="37455" y="81"/>
                  <a:pt x="37087" y="57"/>
                  <a:pt x="36720" y="57"/>
                </a:cubicBezTo>
                <a:cubicBezTo>
                  <a:pt x="36456" y="57"/>
                  <a:pt x="36194" y="69"/>
                  <a:pt x="35934" y="92"/>
                </a:cubicBezTo>
                <a:cubicBezTo>
                  <a:pt x="35897" y="96"/>
                  <a:pt x="35860" y="97"/>
                  <a:pt x="35823" y="97"/>
                </a:cubicBezTo>
                <a:cubicBezTo>
                  <a:pt x="35523" y="97"/>
                  <a:pt x="35228" y="1"/>
                  <a:pt x="3495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6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Google Shape;713;p27">
            <a:extLst>
              <a:ext uri="{FF2B5EF4-FFF2-40B4-BE49-F238E27FC236}">
                <a16:creationId xmlns:a16="http://schemas.microsoft.com/office/drawing/2014/main" id="{3B0D5D43-121B-4F03-CDE3-8642C0F5D178}"/>
              </a:ext>
            </a:extLst>
          </p:cNvPr>
          <p:cNvSpPr/>
          <p:nvPr/>
        </p:nvSpPr>
        <p:spPr>
          <a:xfrm rot="5400000">
            <a:off x="5017171" y="844155"/>
            <a:ext cx="2880707" cy="7835024"/>
          </a:xfrm>
          <a:custGeom>
            <a:avLst/>
            <a:gdLst/>
            <a:ahLst/>
            <a:cxnLst/>
            <a:rect l="l" t="t" r="r" b="b"/>
            <a:pathLst>
              <a:path w="65863" h="92137" extrusionOk="0">
                <a:moveTo>
                  <a:pt x="32655" y="958"/>
                </a:moveTo>
                <a:cubicBezTo>
                  <a:pt x="32876" y="958"/>
                  <a:pt x="33088" y="1031"/>
                  <a:pt x="33295" y="1057"/>
                </a:cubicBezTo>
                <a:cubicBezTo>
                  <a:pt x="33541" y="1089"/>
                  <a:pt x="33787" y="1098"/>
                  <a:pt x="34032" y="1098"/>
                </a:cubicBezTo>
                <a:cubicBezTo>
                  <a:pt x="34416" y="1098"/>
                  <a:pt x="34798" y="1075"/>
                  <a:pt x="35181" y="1075"/>
                </a:cubicBezTo>
                <a:cubicBezTo>
                  <a:pt x="35282" y="1075"/>
                  <a:pt x="35382" y="1076"/>
                  <a:pt x="35483" y="1080"/>
                </a:cubicBezTo>
                <a:cubicBezTo>
                  <a:pt x="36600" y="1124"/>
                  <a:pt x="37718" y="1205"/>
                  <a:pt x="38846" y="1205"/>
                </a:cubicBezTo>
                <a:cubicBezTo>
                  <a:pt x="38948" y="1205"/>
                  <a:pt x="39051" y="1204"/>
                  <a:pt x="39154" y="1203"/>
                </a:cubicBezTo>
                <a:cubicBezTo>
                  <a:pt x="39316" y="1200"/>
                  <a:pt x="39478" y="1199"/>
                  <a:pt x="39640" y="1199"/>
                </a:cubicBezTo>
                <a:cubicBezTo>
                  <a:pt x="40163" y="1199"/>
                  <a:pt x="40690" y="1209"/>
                  <a:pt x="41214" y="1209"/>
                </a:cubicBezTo>
                <a:cubicBezTo>
                  <a:pt x="41389" y="1209"/>
                  <a:pt x="41563" y="1208"/>
                  <a:pt x="41737" y="1205"/>
                </a:cubicBezTo>
                <a:cubicBezTo>
                  <a:pt x="43184" y="1181"/>
                  <a:pt x="44631" y="1214"/>
                  <a:pt x="46082" y="1138"/>
                </a:cubicBezTo>
                <a:cubicBezTo>
                  <a:pt x="46292" y="1127"/>
                  <a:pt x="46515" y="1117"/>
                  <a:pt x="46745" y="1117"/>
                </a:cubicBezTo>
                <a:cubicBezTo>
                  <a:pt x="47157" y="1117"/>
                  <a:pt x="47590" y="1150"/>
                  <a:pt x="48013" y="1271"/>
                </a:cubicBezTo>
                <a:cubicBezTo>
                  <a:pt x="48120" y="1301"/>
                  <a:pt x="48239" y="1312"/>
                  <a:pt x="48364" y="1312"/>
                </a:cubicBezTo>
                <a:cubicBezTo>
                  <a:pt x="48626" y="1312"/>
                  <a:pt x="48920" y="1267"/>
                  <a:pt x="49209" y="1267"/>
                </a:cubicBezTo>
                <a:cubicBezTo>
                  <a:pt x="49338" y="1267"/>
                  <a:pt x="49467" y="1276"/>
                  <a:pt x="49591" y="1302"/>
                </a:cubicBezTo>
                <a:cubicBezTo>
                  <a:pt x="50530" y="1496"/>
                  <a:pt x="51515" y="1491"/>
                  <a:pt x="52473" y="1673"/>
                </a:cubicBezTo>
                <a:cubicBezTo>
                  <a:pt x="53312" y="1833"/>
                  <a:pt x="54174" y="2005"/>
                  <a:pt x="55071" y="2055"/>
                </a:cubicBezTo>
                <a:cubicBezTo>
                  <a:pt x="55996" y="2105"/>
                  <a:pt x="57003" y="2182"/>
                  <a:pt x="57756" y="2558"/>
                </a:cubicBezTo>
                <a:cubicBezTo>
                  <a:pt x="58384" y="2871"/>
                  <a:pt x="59141" y="3103"/>
                  <a:pt x="59576" y="3639"/>
                </a:cubicBezTo>
                <a:cubicBezTo>
                  <a:pt x="59971" y="4129"/>
                  <a:pt x="60415" y="4606"/>
                  <a:pt x="60854" y="5080"/>
                </a:cubicBezTo>
                <a:cubicBezTo>
                  <a:pt x="61245" y="5503"/>
                  <a:pt x="61151" y="6036"/>
                  <a:pt x="61508" y="6454"/>
                </a:cubicBezTo>
                <a:cubicBezTo>
                  <a:pt x="62068" y="7112"/>
                  <a:pt x="61698" y="7875"/>
                  <a:pt x="62034" y="8581"/>
                </a:cubicBezTo>
                <a:cubicBezTo>
                  <a:pt x="62249" y="9032"/>
                  <a:pt x="62370" y="9574"/>
                  <a:pt x="62414" y="10101"/>
                </a:cubicBezTo>
                <a:cubicBezTo>
                  <a:pt x="62453" y="10557"/>
                  <a:pt x="62056" y="11096"/>
                  <a:pt x="62658" y="11510"/>
                </a:cubicBezTo>
                <a:cubicBezTo>
                  <a:pt x="62117" y="11790"/>
                  <a:pt x="62966" y="12221"/>
                  <a:pt x="62447" y="12503"/>
                </a:cubicBezTo>
                <a:cubicBezTo>
                  <a:pt x="62680" y="12709"/>
                  <a:pt x="62670" y="13063"/>
                  <a:pt x="62640" y="13195"/>
                </a:cubicBezTo>
                <a:cubicBezTo>
                  <a:pt x="62518" y="13722"/>
                  <a:pt x="62847" y="14206"/>
                  <a:pt x="62772" y="14700"/>
                </a:cubicBezTo>
                <a:cubicBezTo>
                  <a:pt x="62725" y="15011"/>
                  <a:pt x="62536" y="15293"/>
                  <a:pt x="63002" y="15517"/>
                </a:cubicBezTo>
                <a:cubicBezTo>
                  <a:pt x="63039" y="15535"/>
                  <a:pt x="63042" y="15651"/>
                  <a:pt x="63001" y="15682"/>
                </a:cubicBezTo>
                <a:cubicBezTo>
                  <a:pt x="62350" y="16164"/>
                  <a:pt x="62915" y="16662"/>
                  <a:pt x="62973" y="17150"/>
                </a:cubicBezTo>
                <a:cubicBezTo>
                  <a:pt x="62993" y="17314"/>
                  <a:pt x="62866" y="17459"/>
                  <a:pt x="62916" y="17609"/>
                </a:cubicBezTo>
                <a:cubicBezTo>
                  <a:pt x="63066" y="18065"/>
                  <a:pt x="63249" y="18516"/>
                  <a:pt x="63059" y="18990"/>
                </a:cubicBezTo>
                <a:cubicBezTo>
                  <a:pt x="63053" y="19003"/>
                  <a:pt x="63049" y="19027"/>
                  <a:pt x="63060" y="19035"/>
                </a:cubicBezTo>
                <a:cubicBezTo>
                  <a:pt x="63657" y="19486"/>
                  <a:pt x="63122" y="19997"/>
                  <a:pt x="63210" y="20479"/>
                </a:cubicBezTo>
                <a:cubicBezTo>
                  <a:pt x="63304" y="20990"/>
                  <a:pt x="63261" y="21515"/>
                  <a:pt x="63354" y="22028"/>
                </a:cubicBezTo>
                <a:cubicBezTo>
                  <a:pt x="63476" y="22692"/>
                  <a:pt x="63329" y="23349"/>
                  <a:pt x="63335" y="24008"/>
                </a:cubicBezTo>
                <a:cubicBezTo>
                  <a:pt x="63336" y="24054"/>
                  <a:pt x="63309" y="24116"/>
                  <a:pt x="63341" y="24146"/>
                </a:cubicBezTo>
                <a:cubicBezTo>
                  <a:pt x="63453" y="24254"/>
                  <a:pt x="63661" y="24339"/>
                  <a:pt x="63690" y="24453"/>
                </a:cubicBezTo>
                <a:cubicBezTo>
                  <a:pt x="63706" y="24515"/>
                  <a:pt x="63665" y="24531"/>
                  <a:pt x="63606" y="24531"/>
                </a:cubicBezTo>
                <a:cubicBezTo>
                  <a:pt x="63543" y="24531"/>
                  <a:pt x="63458" y="24512"/>
                  <a:pt x="63403" y="24512"/>
                </a:cubicBezTo>
                <a:cubicBezTo>
                  <a:pt x="63355" y="24512"/>
                  <a:pt x="63329" y="24526"/>
                  <a:pt x="63358" y="24580"/>
                </a:cubicBezTo>
                <a:cubicBezTo>
                  <a:pt x="63503" y="24853"/>
                  <a:pt x="63283" y="25127"/>
                  <a:pt x="63451" y="25383"/>
                </a:cubicBezTo>
                <a:cubicBezTo>
                  <a:pt x="63486" y="25438"/>
                  <a:pt x="63592" y="25509"/>
                  <a:pt x="63572" y="25537"/>
                </a:cubicBezTo>
                <a:cubicBezTo>
                  <a:pt x="63042" y="26277"/>
                  <a:pt x="63784" y="27642"/>
                  <a:pt x="63906" y="28448"/>
                </a:cubicBezTo>
                <a:cubicBezTo>
                  <a:pt x="64142" y="29996"/>
                  <a:pt x="63916" y="31704"/>
                  <a:pt x="63889" y="33267"/>
                </a:cubicBezTo>
                <a:lnTo>
                  <a:pt x="63800" y="38581"/>
                </a:lnTo>
                <a:cubicBezTo>
                  <a:pt x="63721" y="43326"/>
                  <a:pt x="63859" y="48070"/>
                  <a:pt x="64043" y="52811"/>
                </a:cubicBezTo>
                <a:cubicBezTo>
                  <a:pt x="64124" y="54881"/>
                  <a:pt x="64556" y="57249"/>
                  <a:pt x="64144" y="59284"/>
                </a:cubicBezTo>
                <a:cubicBezTo>
                  <a:pt x="63810" y="60940"/>
                  <a:pt x="63747" y="62392"/>
                  <a:pt x="64016" y="64094"/>
                </a:cubicBezTo>
                <a:cubicBezTo>
                  <a:pt x="64119" y="64740"/>
                  <a:pt x="64056" y="65376"/>
                  <a:pt x="64042" y="66017"/>
                </a:cubicBezTo>
                <a:cubicBezTo>
                  <a:pt x="64017" y="67125"/>
                  <a:pt x="63949" y="68232"/>
                  <a:pt x="64071" y="69340"/>
                </a:cubicBezTo>
                <a:cubicBezTo>
                  <a:pt x="64111" y="69698"/>
                  <a:pt x="64043" y="70083"/>
                  <a:pt x="64138" y="70430"/>
                </a:cubicBezTo>
                <a:cubicBezTo>
                  <a:pt x="64251" y="70844"/>
                  <a:pt x="64082" y="71272"/>
                  <a:pt x="64315" y="71666"/>
                </a:cubicBezTo>
                <a:cubicBezTo>
                  <a:pt x="64381" y="71777"/>
                  <a:pt x="64323" y="71840"/>
                  <a:pt x="64255" y="71918"/>
                </a:cubicBezTo>
                <a:cubicBezTo>
                  <a:pt x="64163" y="72028"/>
                  <a:pt x="63961" y="72144"/>
                  <a:pt x="64347" y="72192"/>
                </a:cubicBezTo>
                <a:cubicBezTo>
                  <a:pt x="64498" y="72210"/>
                  <a:pt x="64491" y="72385"/>
                  <a:pt x="64392" y="72420"/>
                </a:cubicBezTo>
                <a:cubicBezTo>
                  <a:pt x="63835" y="72622"/>
                  <a:pt x="64430" y="72904"/>
                  <a:pt x="64273" y="73126"/>
                </a:cubicBezTo>
                <a:cubicBezTo>
                  <a:pt x="64711" y="73201"/>
                  <a:pt x="64495" y="73539"/>
                  <a:pt x="64469" y="73605"/>
                </a:cubicBezTo>
                <a:cubicBezTo>
                  <a:pt x="64220" y="74268"/>
                  <a:pt x="64502" y="74929"/>
                  <a:pt x="64414" y="75582"/>
                </a:cubicBezTo>
                <a:cubicBezTo>
                  <a:pt x="64316" y="76315"/>
                  <a:pt x="64414" y="77044"/>
                  <a:pt x="64408" y="77773"/>
                </a:cubicBezTo>
                <a:cubicBezTo>
                  <a:pt x="64403" y="78602"/>
                  <a:pt x="64133" y="79435"/>
                  <a:pt x="64202" y="80257"/>
                </a:cubicBezTo>
                <a:cubicBezTo>
                  <a:pt x="64246" y="80787"/>
                  <a:pt x="63725" y="81316"/>
                  <a:pt x="64211" y="81834"/>
                </a:cubicBezTo>
                <a:cubicBezTo>
                  <a:pt x="63755" y="82253"/>
                  <a:pt x="64183" y="82741"/>
                  <a:pt x="63993" y="83199"/>
                </a:cubicBezTo>
                <a:cubicBezTo>
                  <a:pt x="63757" y="83765"/>
                  <a:pt x="63810" y="84375"/>
                  <a:pt x="63626" y="84961"/>
                </a:cubicBezTo>
                <a:cubicBezTo>
                  <a:pt x="63419" y="85621"/>
                  <a:pt x="63028" y="86225"/>
                  <a:pt x="62746" y="86857"/>
                </a:cubicBezTo>
                <a:cubicBezTo>
                  <a:pt x="62492" y="87421"/>
                  <a:pt x="61939" y="87757"/>
                  <a:pt x="61445" y="88140"/>
                </a:cubicBezTo>
                <a:cubicBezTo>
                  <a:pt x="61118" y="88395"/>
                  <a:pt x="60645" y="88593"/>
                  <a:pt x="60297" y="88825"/>
                </a:cubicBezTo>
                <a:cubicBezTo>
                  <a:pt x="59842" y="89129"/>
                  <a:pt x="59284" y="89243"/>
                  <a:pt x="58799" y="89468"/>
                </a:cubicBezTo>
                <a:cubicBezTo>
                  <a:pt x="58255" y="89719"/>
                  <a:pt x="57595" y="89907"/>
                  <a:pt x="56948" y="89907"/>
                </a:cubicBezTo>
                <a:cubicBezTo>
                  <a:pt x="56916" y="89907"/>
                  <a:pt x="56885" y="89907"/>
                  <a:pt x="56854" y="89906"/>
                </a:cubicBezTo>
                <a:cubicBezTo>
                  <a:pt x="56819" y="89905"/>
                  <a:pt x="56786" y="89905"/>
                  <a:pt x="56752" y="89905"/>
                </a:cubicBezTo>
                <a:cubicBezTo>
                  <a:pt x="56068" y="89905"/>
                  <a:pt x="55484" y="90111"/>
                  <a:pt x="54873" y="90232"/>
                </a:cubicBezTo>
                <a:cubicBezTo>
                  <a:pt x="54158" y="90375"/>
                  <a:pt x="53430" y="90423"/>
                  <a:pt x="52756" y="90530"/>
                </a:cubicBezTo>
                <a:cubicBezTo>
                  <a:pt x="52676" y="90515"/>
                  <a:pt x="52599" y="90509"/>
                  <a:pt x="52523" y="90509"/>
                </a:cubicBezTo>
                <a:cubicBezTo>
                  <a:pt x="52130" y="90509"/>
                  <a:pt x="51787" y="90679"/>
                  <a:pt x="51408" y="90679"/>
                </a:cubicBezTo>
                <a:cubicBezTo>
                  <a:pt x="51349" y="90679"/>
                  <a:pt x="51289" y="90675"/>
                  <a:pt x="51227" y="90666"/>
                </a:cubicBezTo>
                <a:cubicBezTo>
                  <a:pt x="51189" y="90660"/>
                  <a:pt x="51150" y="90657"/>
                  <a:pt x="51112" y="90657"/>
                </a:cubicBezTo>
                <a:cubicBezTo>
                  <a:pt x="50862" y="90657"/>
                  <a:pt x="50604" y="90767"/>
                  <a:pt x="50346" y="90767"/>
                </a:cubicBezTo>
                <a:cubicBezTo>
                  <a:pt x="50213" y="90767"/>
                  <a:pt x="50080" y="90738"/>
                  <a:pt x="49949" y="90650"/>
                </a:cubicBezTo>
                <a:cubicBezTo>
                  <a:pt x="49941" y="90645"/>
                  <a:pt x="49928" y="90643"/>
                  <a:pt x="49912" y="90643"/>
                </a:cubicBezTo>
                <a:cubicBezTo>
                  <a:pt x="49871" y="90643"/>
                  <a:pt x="49809" y="90657"/>
                  <a:pt x="49768" y="90671"/>
                </a:cubicBezTo>
                <a:cubicBezTo>
                  <a:pt x="49115" y="90882"/>
                  <a:pt x="48411" y="90854"/>
                  <a:pt x="47721" y="90904"/>
                </a:cubicBezTo>
                <a:cubicBezTo>
                  <a:pt x="46789" y="90971"/>
                  <a:pt x="45858" y="91038"/>
                  <a:pt x="44922" y="91038"/>
                </a:cubicBezTo>
                <a:cubicBezTo>
                  <a:pt x="44859" y="91038"/>
                  <a:pt x="44797" y="91038"/>
                  <a:pt x="44734" y="91037"/>
                </a:cubicBezTo>
                <a:cubicBezTo>
                  <a:pt x="43996" y="91028"/>
                  <a:pt x="43259" y="91010"/>
                  <a:pt x="42522" y="90981"/>
                </a:cubicBezTo>
                <a:cubicBezTo>
                  <a:pt x="42502" y="90980"/>
                  <a:pt x="42482" y="90980"/>
                  <a:pt x="42462" y="90980"/>
                </a:cubicBezTo>
                <a:cubicBezTo>
                  <a:pt x="42163" y="90980"/>
                  <a:pt x="41892" y="91070"/>
                  <a:pt x="41579" y="91070"/>
                </a:cubicBezTo>
                <a:cubicBezTo>
                  <a:pt x="41558" y="91070"/>
                  <a:pt x="41537" y="91070"/>
                  <a:pt x="41516" y="91069"/>
                </a:cubicBezTo>
                <a:cubicBezTo>
                  <a:pt x="40903" y="91043"/>
                  <a:pt x="40291" y="91021"/>
                  <a:pt x="39677" y="90982"/>
                </a:cubicBezTo>
                <a:cubicBezTo>
                  <a:pt x="39367" y="90964"/>
                  <a:pt x="39057" y="90955"/>
                  <a:pt x="38746" y="90955"/>
                </a:cubicBezTo>
                <a:cubicBezTo>
                  <a:pt x="38391" y="90955"/>
                  <a:pt x="38036" y="90967"/>
                  <a:pt x="37681" y="90991"/>
                </a:cubicBezTo>
                <a:cubicBezTo>
                  <a:pt x="37594" y="90996"/>
                  <a:pt x="37508" y="90998"/>
                  <a:pt x="37421" y="90998"/>
                </a:cubicBezTo>
                <a:cubicBezTo>
                  <a:pt x="36901" y="90998"/>
                  <a:pt x="36384" y="90916"/>
                  <a:pt x="35854" y="90916"/>
                </a:cubicBezTo>
                <a:cubicBezTo>
                  <a:pt x="35845" y="90916"/>
                  <a:pt x="35835" y="90916"/>
                  <a:pt x="35825" y="90916"/>
                </a:cubicBezTo>
                <a:cubicBezTo>
                  <a:pt x="35368" y="90919"/>
                  <a:pt x="34912" y="91001"/>
                  <a:pt x="34458" y="91001"/>
                </a:cubicBezTo>
                <a:cubicBezTo>
                  <a:pt x="34294" y="91001"/>
                  <a:pt x="34131" y="90990"/>
                  <a:pt x="33968" y="90961"/>
                </a:cubicBezTo>
                <a:cubicBezTo>
                  <a:pt x="33866" y="90943"/>
                  <a:pt x="33764" y="90936"/>
                  <a:pt x="33663" y="90936"/>
                </a:cubicBezTo>
                <a:cubicBezTo>
                  <a:pt x="33307" y="90936"/>
                  <a:pt x="32958" y="91024"/>
                  <a:pt x="32623" y="91024"/>
                </a:cubicBezTo>
                <a:cubicBezTo>
                  <a:pt x="32548" y="91024"/>
                  <a:pt x="32473" y="91020"/>
                  <a:pt x="32399" y="91009"/>
                </a:cubicBezTo>
                <a:cubicBezTo>
                  <a:pt x="31991" y="90948"/>
                  <a:pt x="31579" y="90937"/>
                  <a:pt x="31167" y="90937"/>
                </a:cubicBezTo>
                <a:cubicBezTo>
                  <a:pt x="30952" y="90937"/>
                  <a:pt x="30738" y="90940"/>
                  <a:pt x="30523" y="90940"/>
                </a:cubicBezTo>
                <a:cubicBezTo>
                  <a:pt x="30019" y="90940"/>
                  <a:pt x="29515" y="90925"/>
                  <a:pt x="29013" y="90821"/>
                </a:cubicBezTo>
                <a:cubicBezTo>
                  <a:pt x="28881" y="90794"/>
                  <a:pt x="28738" y="90784"/>
                  <a:pt x="28588" y="90784"/>
                </a:cubicBezTo>
                <a:cubicBezTo>
                  <a:pt x="28232" y="90784"/>
                  <a:pt x="27837" y="90838"/>
                  <a:pt x="27466" y="90838"/>
                </a:cubicBezTo>
                <a:cubicBezTo>
                  <a:pt x="27428" y="90838"/>
                  <a:pt x="27391" y="90838"/>
                  <a:pt x="27355" y="90837"/>
                </a:cubicBezTo>
                <a:cubicBezTo>
                  <a:pt x="27297" y="90835"/>
                  <a:pt x="27239" y="90834"/>
                  <a:pt x="27181" y="90834"/>
                </a:cubicBezTo>
                <a:cubicBezTo>
                  <a:pt x="26649" y="90834"/>
                  <a:pt x="26109" y="90902"/>
                  <a:pt x="25590" y="90902"/>
                </a:cubicBezTo>
                <a:cubicBezTo>
                  <a:pt x="25392" y="90902"/>
                  <a:pt x="25197" y="90892"/>
                  <a:pt x="25006" y="90865"/>
                </a:cubicBezTo>
                <a:cubicBezTo>
                  <a:pt x="24719" y="90824"/>
                  <a:pt x="24435" y="90809"/>
                  <a:pt x="24154" y="90809"/>
                </a:cubicBezTo>
                <a:cubicBezTo>
                  <a:pt x="23500" y="90809"/>
                  <a:pt x="22860" y="90887"/>
                  <a:pt x="22213" y="90887"/>
                </a:cubicBezTo>
                <a:cubicBezTo>
                  <a:pt x="22142" y="90887"/>
                  <a:pt x="22071" y="90886"/>
                  <a:pt x="21999" y="90884"/>
                </a:cubicBezTo>
                <a:cubicBezTo>
                  <a:pt x="21765" y="90878"/>
                  <a:pt x="21529" y="90835"/>
                  <a:pt x="21302" y="90789"/>
                </a:cubicBezTo>
                <a:cubicBezTo>
                  <a:pt x="21026" y="90731"/>
                  <a:pt x="20759" y="90681"/>
                  <a:pt x="20480" y="90681"/>
                </a:cubicBezTo>
                <a:cubicBezTo>
                  <a:pt x="20318" y="90681"/>
                  <a:pt x="20152" y="90698"/>
                  <a:pt x="19977" y="90740"/>
                </a:cubicBezTo>
                <a:cubicBezTo>
                  <a:pt x="19864" y="90768"/>
                  <a:pt x="19749" y="90779"/>
                  <a:pt x="19632" y="90779"/>
                </a:cubicBezTo>
                <a:cubicBezTo>
                  <a:pt x="19276" y="90779"/>
                  <a:pt x="18907" y="90677"/>
                  <a:pt x="18547" y="90657"/>
                </a:cubicBezTo>
                <a:cubicBezTo>
                  <a:pt x="17422" y="90596"/>
                  <a:pt x="16304" y="90463"/>
                  <a:pt x="15172" y="90412"/>
                </a:cubicBezTo>
                <a:cubicBezTo>
                  <a:pt x="14790" y="90395"/>
                  <a:pt x="14392" y="90307"/>
                  <a:pt x="14009" y="90252"/>
                </a:cubicBezTo>
                <a:cubicBezTo>
                  <a:pt x="13672" y="90202"/>
                  <a:pt x="13367" y="90187"/>
                  <a:pt x="13031" y="90176"/>
                </a:cubicBezTo>
                <a:cubicBezTo>
                  <a:pt x="13025" y="90176"/>
                  <a:pt x="13020" y="90176"/>
                  <a:pt x="13014" y="90176"/>
                </a:cubicBezTo>
                <a:cubicBezTo>
                  <a:pt x="12929" y="90176"/>
                  <a:pt x="12823" y="90194"/>
                  <a:pt x="12716" y="90194"/>
                </a:cubicBezTo>
                <a:cubicBezTo>
                  <a:pt x="12568" y="90194"/>
                  <a:pt x="12417" y="90160"/>
                  <a:pt x="12314" y="89998"/>
                </a:cubicBezTo>
                <a:cubicBezTo>
                  <a:pt x="12288" y="89956"/>
                  <a:pt x="12256" y="89940"/>
                  <a:pt x="12219" y="89940"/>
                </a:cubicBezTo>
                <a:cubicBezTo>
                  <a:pt x="12102" y="89940"/>
                  <a:pt x="11939" y="90105"/>
                  <a:pt x="11773" y="90105"/>
                </a:cubicBezTo>
                <a:cubicBezTo>
                  <a:pt x="11760" y="90105"/>
                  <a:pt x="11747" y="90104"/>
                  <a:pt x="11734" y="90102"/>
                </a:cubicBezTo>
                <a:cubicBezTo>
                  <a:pt x="11411" y="90047"/>
                  <a:pt x="11121" y="89937"/>
                  <a:pt x="10767" y="89935"/>
                </a:cubicBezTo>
                <a:cubicBezTo>
                  <a:pt x="9650" y="89929"/>
                  <a:pt x="8561" y="89702"/>
                  <a:pt x="7497" y="89524"/>
                </a:cubicBezTo>
                <a:cubicBezTo>
                  <a:pt x="6870" y="89419"/>
                  <a:pt x="6037" y="89333"/>
                  <a:pt x="5549" y="88860"/>
                </a:cubicBezTo>
                <a:cubicBezTo>
                  <a:pt x="5427" y="88741"/>
                  <a:pt x="5113" y="88733"/>
                  <a:pt x="4920" y="88640"/>
                </a:cubicBezTo>
                <a:cubicBezTo>
                  <a:pt x="3903" y="88148"/>
                  <a:pt x="3249" y="87423"/>
                  <a:pt x="2609" y="86705"/>
                </a:cubicBezTo>
                <a:cubicBezTo>
                  <a:pt x="1949" y="85966"/>
                  <a:pt x="1834" y="85088"/>
                  <a:pt x="1801" y="84254"/>
                </a:cubicBezTo>
                <a:cubicBezTo>
                  <a:pt x="1777" y="83655"/>
                  <a:pt x="1819" y="83027"/>
                  <a:pt x="1833" y="82421"/>
                </a:cubicBezTo>
                <a:cubicBezTo>
                  <a:pt x="1847" y="81905"/>
                  <a:pt x="1865" y="81379"/>
                  <a:pt x="1860" y="80859"/>
                </a:cubicBezTo>
                <a:cubicBezTo>
                  <a:pt x="1859" y="80638"/>
                  <a:pt x="1924" y="80426"/>
                  <a:pt x="1931" y="80207"/>
                </a:cubicBezTo>
                <a:cubicBezTo>
                  <a:pt x="1981" y="78749"/>
                  <a:pt x="1872" y="77282"/>
                  <a:pt x="2027" y="75836"/>
                </a:cubicBezTo>
                <a:cubicBezTo>
                  <a:pt x="2140" y="74784"/>
                  <a:pt x="2051" y="73736"/>
                  <a:pt x="2059" y="72695"/>
                </a:cubicBezTo>
                <a:cubicBezTo>
                  <a:pt x="2065" y="71754"/>
                  <a:pt x="2146" y="70790"/>
                  <a:pt x="1915" y="69831"/>
                </a:cubicBezTo>
                <a:cubicBezTo>
                  <a:pt x="1755" y="69166"/>
                  <a:pt x="1988" y="68455"/>
                  <a:pt x="1979" y="67764"/>
                </a:cubicBezTo>
                <a:cubicBezTo>
                  <a:pt x="1972" y="67294"/>
                  <a:pt x="1862" y="66825"/>
                  <a:pt x="1878" y="66348"/>
                </a:cubicBezTo>
                <a:cubicBezTo>
                  <a:pt x="1917" y="65189"/>
                  <a:pt x="2004" y="64028"/>
                  <a:pt x="1988" y="62872"/>
                </a:cubicBezTo>
                <a:cubicBezTo>
                  <a:pt x="1977" y="62051"/>
                  <a:pt x="2147" y="61240"/>
                  <a:pt x="2090" y="60416"/>
                </a:cubicBezTo>
                <a:cubicBezTo>
                  <a:pt x="2057" y="59949"/>
                  <a:pt x="2182" y="59458"/>
                  <a:pt x="2206" y="58979"/>
                </a:cubicBezTo>
                <a:cubicBezTo>
                  <a:pt x="2248" y="58086"/>
                  <a:pt x="2362" y="57195"/>
                  <a:pt x="2328" y="56295"/>
                </a:cubicBezTo>
                <a:cubicBezTo>
                  <a:pt x="2295" y="55389"/>
                  <a:pt x="2489" y="54480"/>
                  <a:pt x="2541" y="53571"/>
                </a:cubicBezTo>
                <a:cubicBezTo>
                  <a:pt x="2561" y="53231"/>
                  <a:pt x="2567" y="52876"/>
                  <a:pt x="2506" y="52546"/>
                </a:cubicBezTo>
                <a:cubicBezTo>
                  <a:pt x="2382" y="51873"/>
                  <a:pt x="2701" y="51214"/>
                  <a:pt x="2583" y="50569"/>
                </a:cubicBezTo>
                <a:cubicBezTo>
                  <a:pt x="2488" y="50056"/>
                  <a:pt x="2688" y="49554"/>
                  <a:pt x="2534" y="49061"/>
                </a:cubicBezTo>
                <a:cubicBezTo>
                  <a:pt x="2388" y="48592"/>
                  <a:pt x="2559" y="48134"/>
                  <a:pt x="2610" y="47682"/>
                </a:cubicBezTo>
                <a:cubicBezTo>
                  <a:pt x="2675" y="47121"/>
                  <a:pt x="2472" y="46573"/>
                  <a:pt x="2606" y="46017"/>
                </a:cubicBezTo>
                <a:cubicBezTo>
                  <a:pt x="2712" y="45584"/>
                  <a:pt x="2480" y="45129"/>
                  <a:pt x="2732" y="44700"/>
                </a:cubicBezTo>
                <a:cubicBezTo>
                  <a:pt x="2748" y="44673"/>
                  <a:pt x="2774" y="44643"/>
                  <a:pt x="2771" y="44616"/>
                </a:cubicBezTo>
                <a:cubicBezTo>
                  <a:pt x="2664" y="43393"/>
                  <a:pt x="2817" y="42163"/>
                  <a:pt x="2546" y="40942"/>
                </a:cubicBezTo>
                <a:cubicBezTo>
                  <a:pt x="2462" y="40564"/>
                  <a:pt x="2605" y="40163"/>
                  <a:pt x="2632" y="39771"/>
                </a:cubicBezTo>
                <a:cubicBezTo>
                  <a:pt x="2694" y="38867"/>
                  <a:pt x="2551" y="37969"/>
                  <a:pt x="2479" y="37068"/>
                </a:cubicBezTo>
                <a:cubicBezTo>
                  <a:pt x="2449" y="36694"/>
                  <a:pt x="2521" y="36289"/>
                  <a:pt x="2518" y="35905"/>
                </a:cubicBezTo>
                <a:cubicBezTo>
                  <a:pt x="2466" y="28064"/>
                  <a:pt x="2604" y="20188"/>
                  <a:pt x="2656" y="12334"/>
                </a:cubicBezTo>
                <a:cubicBezTo>
                  <a:pt x="2676" y="9586"/>
                  <a:pt x="3158" y="5621"/>
                  <a:pt x="5571" y="3826"/>
                </a:cubicBezTo>
                <a:cubicBezTo>
                  <a:pt x="6101" y="3430"/>
                  <a:pt x="6765" y="3094"/>
                  <a:pt x="7384" y="2911"/>
                </a:cubicBezTo>
                <a:cubicBezTo>
                  <a:pt x="8050" y="2715"/>
                  <a:pt x="8728" y="2386"/>
                  <a:pt x="9519" y="2386"/>
                </a:cubicBezTo>
                <a:cubicBezTo>
                  <a:pt x="9592" y="2386"/>
                  <a:pt x="9666" y="2389"/>
                  <a:pt x="9741" y="2395"/>
                </a:cubicBezTo>
                <a:cubicBezTo>
                  <a:pt x="9765" y="2396"/>
                  <a:pt x="9789" y="2397"/>
                  <a:pt x="9813" y="2397"/>
                </a:cubicBezTo>
                <a:cubicBezTo>
                  <a:pt x="10124" y="2397"/>
                  <a:pt x="10424" y="2246"/>
                  <a:pt x="10657" y="2166"/>
                </a:cubicBezTo>
                <a:cubicBezTo>
                  <a:pt x="11008" y="2047"/>
                  <a:pt x="11370" y="2027"/>
                  <a:pt x="11734" y="2027"/>
                </a:cubicBezTo>
                <a:cubicBezTo>
                  <a:pt x="11909" y="2027"/>
                  <a:pt x="12085" y="2032"/>
                  <a:pt x="12261" y="2032"/>
                </a:cubicBezTo>
                <a:cubicBezTo>
                  <a:pt x="12608" y="2032"/>
                  <a:pt x="12954" y="2014"/>
                  <a:pt x="13293" y="1910"/>
                </a:cubicBezTo>
                <a:cubicBezTo>
                  <a:pt x="13696" y="1786"/>
                  <a:pt x="14313" y="1828"/>
                  <a:pt x="14832" y="1797"/>
                </a:cubicBezTo>
                <a:cubicBezTo>
                  <a:pt x="14862" y="1796"/>
                  <a:pt x="14892" y="1795"/>
                  <a:pt x="14924" y="1795"/>
                </a:cubicBezTo>
                <a:cubicBezTo>
                  <a:pt x="14981" y="1795"/>
                  <a:pt x="15041" y="1797"/>
                  <a:pt x="15100" y="1797"/>
                </a:cubicBezTo>
                <a:cubicBezTo>
                  <a:pt x="15293" y="1797"/>
                  <a:pt x="15480" y="1776"/>
                  <a:pt x="15581" y="1596"/>
                </a:cubicBezTo>
                <a:cubicBezTo>
                  <a:pt x="15591" y="1577"/>
                  <a:pt x="15679" y="1560"/>
                  <a:pt x="15726" y="1560"/>
                </a:cubicBezTo>
                <a:cubicBezTo>
                  <a:pt x="15740" y="1560"/>
                  <a:pt x="15750" y="1562"/>
                  <a:pt x="15754" y="1565"/>
                </a:cubicBezTo>
                <a:cubicBezTo>
                  <a:pt x="15887" y="1692"/>
                  <a:pt x="16012" y="1736"/>
                  <a:pt x="16133" y="1736"/>
                </a:cubicBezTo>
                <a:cubicBezTo>
                  <a:pt x="16405" y="1736"/>
                  <a:pt x="16655" y="1511"/>
                  <a:pt x="16923" y="1498"/>
                </a:cubicBezTo>
                <a:cubicBezTo>
                  <a:pt x="17874" y="1453"/>
                  <a:pt x="18824" y="1476"/>
                  <a:pt x="19768" y="1463"/>
                </a:cubicBezTo>
                <a:cubicBezTo>
                  <a:pt x="19802" y="1462"/>
                  <a:pt x="19836" y="1462"/>
                  <a:pt x="19870" y="1462"/>
                </a:cubicBezTo>
                <a:cubicBezTo>
                  <a:pt x="20121" y="1462"/>
                  <a:pt x="20383" y="1474"/>
                  <a:pt x="20648" y="1474"/>
                </a:cubicBezTo>
                <a:cubicBezTo>
                  <a:pt x="21042" y="1474"/>
                  <a:pt x="21441" y="1447"/>
                  <a:pt x="21817" y="1313"/>
                </a:cubicBezTo>
                <a:cubicBezTo>
                  <a:pt x="21835" y="1306"/>
                  <a:pt x="21855" y="1303"/>
                  <a:pt x="21877" y="1303"/>
                </a:cubicBezTo>
                <a:cubicBezTo>
                  <a:pt x="22016" y="1303"/>
                  <a:pt x="22226" y="1415"/>
                  <a:pt x="22382" y="1415"/>
                </a:cubicBezTo>
                <a:cubicBezTo>
                  <a:pt x="22398" y="1415"/>
                  <a:pt x="22414" y="1414"/>
                  <a:pt x="22429" y="1411"/>
                </a:cubicBezTo>
                <a:cubicBezTo>
                  <a:pt x="23140" y="1280"/>
                  <a:pt x="23889" y="1325"/>
                  <a:pt x="24571" y="1217"/>
                </a:cubicBezTo>
                <a:cubicBezTo>
                  <a:pt x="25193" y="1120"/>
                  <a:pt x="25793" y="1057"/>
                  <a:pt x="26410" y="1057"/>
                </a:cubicBezTo>
                <a:cubicBezTo>
                  <a:pt x="26500" y="1057"/>
                  <a:pt x="26591" y="1058"/>
                  <a:pt x="26682" y="1061"/>
                </a:cubicBezTo>
                <a:cubicBezTo>
                  <a:pt x="27372" y="1081"/>
                  <a:pt x="28087" y="1173"/>
                  <a:pt x="28771" y="1173"/>
                </a:cubicBezTo>
                <a:cubicBezTo>
                  <a:pt x="29060" y="1173"/>
                  <a:pt x="29344" y="1157"/>
                  <a:pt x="29619" y="1111"/>
                </a:cubicBezTo>
                <a:cubicBezTo>
                  <a:pt x="29942" y="1057"/>
                  <a:pt x="30264" y="1044"/>
                  <a:pt x="30584" y="1044"/>
                </a:cubicBezTo>
                <a:cubicBezTo>
                  <a:pt x="30882" y="1044"/>
                  <a:pt x="31179" y="1055"/>
                  <a:pt x="31473" y="1055"/>
                </a:cubicBezTo>
                <a:cubicBezTo>
                  <a:pt x="31813" y="1055"/>
                  <a:pt x="32150" y="1040"/>
                  <a:pt x="32485" y="974"/>
                </a:cubicBezTo>
                <a:cubicBezTo>
                  <a:pt x="32542" y="963"/>
                  <a:pt x="32599" y="958"/>
                  <a:pt x="32655" y="958"/>
                </a:cubicBezTo>
                <a:close/>
                <a:moveTo>
                  <a:pt x="26311" y="0"/>
                </a:moveTo>
                <a:cubicBezTo>
                  <a:pt x="26126" y="0"/>
                  <a:pt x="25941" y="2"/>
                  <a:pt x="25756" y="5"/>
                </a:cubicBezTo>
                <a:cubicBezTo>
                  <a:pt x="25144" y="16"/>
                  <a:pt x="24554" y="79"/>
                  <a:pt x="23971" y="145"/>
                </a:cubicBezTo>
                <a:cubicBezTo>
                  <a:pt x="23151" y="236"/>
                  <a:pt x="22321" y="341"/>
                  <a:pt x="21503" y="341"/>
                </a:cubicBezTo>
                <a:cubicBezTo>
                  <a:pt x="21365" y="341"/>
                  <a:pt x="21229" y="338"/>
                  <a:pt x="21092" y="332"/>
                </a:cubicBezTo>
                <a:cubicBezTo>
                  <a:pt x="20741" y="315"/>
                  <a:pt x="20390" y="308"/>
                  <a:pt x="20040" y="308"/>
                </a:cubicBezTo>
                <a:cubicBezTo>
                  <a:pt x="18964" y="308"/>
                  <a:pt x="17895" y="374"/>
                  <a:pt x="16834" y="433"/>
                </a:cubicBezTo>
                <a:cubicBezTo>
                  <a:pt x="15614" y="500"/>
                  <a:pt x="14375" y="613"/>
                  <a:pt x="13160" y="802"/>
                </a:cubicBezTo>
                <a:cubicBezTo>
                  <a:pt x="11934" y="991"/>
                  <a:pt x="10679" y="1083"/>
                  <a:pt x="9437" y="1217"/>
                </a:cubicBezTo>
                <a:cubicBezTo>
                  <a:pt x="8824" y="1283"/>
                  <a:pt x="8308" y="1548"/>
                  <a:pt x="7750" y="1708"/>
                </a:cubicBezTo>
                <a:cubicBezTo>
                  <a:pt x="6983" y="1930"/>
                  <a:pt x="6194" y="2183"/>
                  <a:pt x="5519" y="2581"/>
                </a:cubicBezTo>
                <a:cubicBezTo>
                  <a:pt x="5062" y="2846"/>
                  <a:pt x="4649" y="3179"/>
                  <a:pt x="4292" y="3567"/>
                </a:cubicBezTo>
                <a:cubicBezTo>
                  <a:pt x="3846" y="4046"/>
                  <a:pt x="3310" y="4447"/>
                  <a:pt x="3035" y="5032"/>
                </a:cubicBezTo>
                <a:cubicBezTo>
                  <a:pt x="2752" y="5633"/>
                  <a:pt x="2403" y="6224"/>
                  <a:pt x="2137" y="6835"/>
                </a:cubicBezTo>
                <a:cubicBezTo>
                  <a:pt x="1927" y="7319"/>
                  <a:pt x="1529" y="7779"/>
                  <a:pt x="1458" y="8267"/>
                </a:cubicBezTo>
                <a:cubicBezTo>
                  <a:pt x="1146" y="10424"/>
                  <a:pt x="583" y="12307"/>
                  <a:pt x="807" y="14545"/>
                </a:cubicBezTo>
                <a:cubicBezTo>
                  <a:pt x="904" y="15511"/>
                  <a:pt x="1094" y="16467"/>
                  <a:pt x="1157" y="17435"/>
                </a:cubicBezTo>
                <a:cubicBezTo>
                  <a:pt x="1227" y="18547"/>
                  <a:pt x="1130" y="19660"/>
                  <a:pt x="1053" y="20772"/>
                </a:cubicBezTo>
                <a:cubicBezTo>
                  <a:pt x="835" y="23978"/>
                  <a:pt x="750" y="27269"/>
                  <a:pt x="870" y="30465"/>
                </a:cubicBezTo>
                <a:cubicBezTo>
                  <a:pt x="879" y="30699"/>
                  <a:pt x="888" y="30935"/>
                  <a:pt x="896" y="31169"/>
                </a:cubicBezTo>
                <a:cubicBezTo>
                  <a:pt x="1037" y="34971"/>
                  <a:pt x="1157" y="38774"/>
                  <a:pt x="1220" y="42579"/>
                </a:cubicBezTo>
                <a:cubicBezTo>
                  <a:pt x="1287" y="46793"/>
                  <a:pt x="1286" y="51007"/>
                  <a:pt x="1165" y="55219"/>
                </a:cubicBezTo>
                <a:cubicBezTo>
                  <a:pt x="1107" y="57370"/>
                  <a:pt x="1011" y="59519"/>
                  <a:pt x="883" y="61666"/>
                </a:cubicBezTo>
                <a:cubicBezTo>
                  <a:pt x="784" y="63295"/>
                  <a:pt x="0" y="66050"/>
                  <a:pt x="640" y="67564"/>
                </a:cubicBezTo>
                <a:cubicBezTo>
                  <a:pt x="652" y="67593"/>
                  <a:pt x="650" y="67627"/>
                  <a:pt x="633" y="67655"/>
                </a:cubicBezTo>
                <a:cubicBezTo>
                  <a:pt x="232" y="68291"/>
                  <a:pt x="729" y="68952"/>
                  <a:pt x="508" y="69620"/>
                </a:cubicBezTo>
                <a:cubicBezTo>
                  <a:pt x="380" y="70006"/>
                  <a:pt x="873" y="70464"/>
                  <a:pt x="537" y="70941"/>
                </a:cubicBezTo>
                <a:cubicBezTo>
                  <a:pt x="440" y="71078"/>
                  <a:pt x="399" y="71363"/>
                  <a:pt x="639" y="71579"/>
                </a:cubicBezTo>
                <a:cubicBezTo>
                  <a:pt x="816" y="71739"/>
                  <a:pt x="866" y="72036"/>
                  <a:pt x="735" y="72180"/>
                </a:cubicBezTo>
                <a:cubicBezTo>
                  <a:pt x="409" y="72539"/>
                  <a:pt x="782" y="72883"/>
                  <a:pt x="682" y="73241"/>
                </a:cubicBezTo>
                <a:cubicBezTo>
                  <a:pt x="629" y="73429"/>
                  <a:pt x="607" y="73708"/>
                  <a:pt x="715" y="73920"/>
                </a:cubicBezTo>
                <a:cubicBezTo>
                  <a:pt x="948" y="74376"/>
                  <a:pt x="741" y="74838"/>
                  <a:pt x="739" y="75287"/>
                </a:cubicBezTo>
                <a:cubicBezTo>
                  <a:pt x="737" y="75621"/>
                  <a:pt x="728" y="75979"/>
                  <a:pt x="675" y="76325"/>
                </a:cubicBezTo>
                <a:cubicBezTo>
                  <a:pt x="612" y="76747"/>
                  <a:pt x="716" y="77175"/>
                  <a:pt x="611" y="77602"/>
                </a:cubicBezTo>
                <a:cubicBezTo>
                  <a:pt x="520" y="77976"/>
                  <a:pt x="537" y="78359"/>
                  <a:pt x="548" y="78743"/>
                </a:cubicBezTo>
                <a:cubicBezTo>
                  <a:pt x="557" y="79052"/>
                  <a:pt x="820" y="79488"/>
                  <a:pt x="697" y="79599"/>
                </a:cubicBezTo>
                <a:cubicBezTo>
                  <a:pt x="180" y="80073"/>
                  <a:pt x="630" y="80578"/>
                  <a:pt x="465" y="81062"/>
                </a:cubicBezTo>
                <a:cubicBezTo>
                  <a:pt x="279" y="81613"/>
                  <a:pt x="533" y="82234"/>
                  <a:pt x="424" y="82834"/>
                </a:cubicBezTo>
                <a:cubicBezTo>
                  <a:pt x="384" y="83056"/>
                  <a:pt x="420" y="83327"/>
                  <a:pt x="424" y="83568"/>
                </a:cubicBezTo>
                <a:cubicBezTo>
                  <a:pt x="434" y="84061"/>
                  <a:pt x="620" y="84553"/>
                  <a:pt x="482" y="85046"/>
                </a:cubicBezTo>
                <a:cubicBezTo>
                  <a:pt x="393" y="85363"/>
                  <a:pt x="983" y="85648"/>
                  <a:pt x="553" y="85975"/>
                </a:cubicBezTo>
                <a:cubicBezTo>
                  <a:pt x="547" y="85980"/>
                  <a:pt x="563" y="86013"/>
                  <a:pt x="575" y="86015"/>
                </a:cubicBezTo>
                <a:cubicBezTo>
                  <a:pt x="1215" y="86146"/>
                  <a:pt x="813" y="86505"/>
                  <a:pt x="879" y="86758"/>
                </a:cubicBezTo>
                <a:cubicBezTo>
                  <a:pt x="892" y="86804"/>
                  <a:pt x="838" y="86842"/>
                  <a:pt x="923" y="86897"/>
                </a:cubicBezTo>
                <a:cubicBezTo>
                  <a:pt x="1657" y="87376"/>
                  <a:pt x="1801" y="88137"/>
                  <a:pt x="2689" y="88599"/>
                </a:cubicBezTo>
                <a:cubicBezTo>
                  <a:pt x="3293" y="88913"/>
                  <a:pt x="3730" y="89385"/>
                  <a:pt x="4443" y="89701"/>
                </a:cubicBezTo>
                <a:cubicBezTo>
                  <a:pt x="5278" y="90071"/>
                  <a:pt x="6017" y="90506"/>
                  <a:pt x="7036" y="90533"/>
                </a:cubicBezTo>
                <a:cubicBezTo>
                  <a:pt x="7421" y="90542"/>
                  <a:pt x="7697" y="90760"/>
                  <a:pt x="8086" y="90760"/>
                </a:cubicBezTo>
                <a:cubicBezTo>
                  <a:pt x="8091" y="90760"/>
                  <a:pt x="8096" y="90760"/>
                  <a:pt x="8102" y="90760"/>
                </a:cubicBezTo>
                <a:cubicBezTo>
                  <a:pt x="8140" y="90759"/>
                  <a:pt x="8179" y="90759"/>
                  <a:pt x="8217" y="90759"/>
                </a:cubicBezTo>
                <a:cubicBezTo>
                  <a:pt x="9211" y="90759"/>
                  <a:pt x="10184" y="90952"/>
                  <a:pt x="11140" y="91083"/>
                </a:cubicBezTo>
                <a:cubicBezTo>
                  <a:pt x="12296" y="91242"/>
                  <a:pt x="13475" y="91270"/>
                  <a:pt x="14629" y="91446"/>
                </a:cubicBezTo>
                <a:cubicBezTo>
                  <a:pt x="15002" y="91503"/>
                  <a:pt x="15459" y="91591"/>
                  <a:pt x="15927" y="91591"/>
                </a:cubicBezTo>
                <a:cubicBezTo>
                  <a:pt x="15987" y="91591"/>
                  <a:pt x="16048" y="91590"/>
                  <a:pt x="16109" y="91587"/>
                </a:cubicBezTo>
                <a:cubicBezTo>
                  <a:pt x="16300" y="91576"/>
                  <a:pt x="16531" y="91554"/>
                  <a:pt x="16762" y="91554"/>
                </a:cubicBezTo>
                <a:cubicBezTo>
                  <a:pt x="16985" y="91554"/>
                  <a:pt x="17206" y="91574"/>
                  <a:pt x="17389" y="91645"/>
                </a:cubicBezTo>
                <a:cubicBezTo>
                  <a:pt x="18001" y="91882"/>
                  <a:pt x="18664" y="91786"/>
                  <a:pt x="19282" y="91841"/>
                </a:cubicBezTo>
                <a:cubicBezTo>
                  <a:pt x="19940" y="91899"/>
                  <a:pt x="20615" y="91909"/>
                  <a:pt x="21290" y="91909"/>
                </a:cubicBezTo>
                <a:cubicBezTo>
                  <a:pt x="21549" y="91909"/>
                  <a:pt x="21807" y="91907"/>
                  <a:pt x="22064" y="91907"/>
                </a:cubicBezTo>
                <a:cubicBezTo>
                  <a:pt x="22083" y="91906"/>
                  <a:pt x="22102" y="91906"/>
                  <a:pt x="22122" y="91906"/>
                </a:cubicBezTo>
                <a:cubicBezTo>
                  <a:pt x="23159" y="91906"/>
                  <a:pt x="24199" y="91956"/>
                  <a:pt x="25238" y="91956"/>
                </a:cubicBezTo>
                <a:cubicBezTo>
                  <a:pt x="25534" y="91956"/>
                  <a:pt x="25829" y="91952"/>
                  <a:pt x="26125" y="91942"/>
                </a:cubicBezTo>
                <a:cubicBezTo>
                  <a:pt x="26361" y="91935"/>
                  <a:pt x="26597" y="91931"/>
                  <a:pt x="26833" y="91931"/>
                </a:cubicBezTo>
                <a:cubicBezTo>
                  <a:pt x="27459" y="91931"/>
                  <a:pt x="28084" y="91957"/>
                  <a:pt x="28708" y="92009"/>
                </a:cubicBezTo>
                <a:cubicBezTo>
                  <a:pt x="28795" y="92016"/>
                  <a:pt x="28880" y="92019"/>
                  <a:pt x="28965" y="92019"/>
                </a:cubicBezTo>
                <a:cubicBezTo>
                  <a:pt x="29306" y="92019"/>
                  <a:pt x="29632" y="91974"/>
                  <a:pt x="29957" y="91974"/>
                </a:cubicBezTo>
                <a:cubicBezTo>
                  <a:pt x="30021" y="91974"/>
                  <a:pt x="30085" y="91976"/>
                  <a:pt x="30149" y="91980"/>
                </a:cubicBezTo>
                <a:cubicBezTo>
                  <a:pt x="31349" y="92059"/>
                  <a:pt x="32551" y="92034"/>
                  <a:pt x="33751" y="92071"/>
                </a:cubicBezTo>
                <a:cubicBezTo>
                  <a:pt x="33966" y="92078"/>
                  <a:pt x="34181" y="92081"/>
                  <a:pt x="34396" y="92081"/>
                </a:cubicBezTo>
                <a:cubicBezTo>
                  <a:pt x="35189" y="92081"/>
                  <a:pt x="35982" y="92043"/>
                  <a:pt x="36778" y="92043"/>
                </a:cubicBezTo>
                <a:cubicBezTo>
                  <a:pt x="37003" y="92043"/>
                  <a:pt x="37229" y="92046"/>
                  <a:pt x="37455" y="92054"/>
                </a:cubicBezTo>
                <a:cubicBezTo>
                  <a:pt x="38476" y="92090"/>
                  <a:pt x="39501" y="92134"/>
                  <a:pt x="40519" y="92136"/>
                </a:cubicBezTo>
                <a:cubicBezTo>
                  <a:pt x="40562" y="92136"/>
                  <a:pt x="40604" y="92136"/>
                  <a:pt x="40646" y="92136"/>
                </a:cubicBezTo>
                <a:cubicBezTo>
                  <a:pt x="41870" y="92136"/>
                  <a:pt x="43102" y="92106"/>
                  <a:pt x="44322" y="92106"/>
                </a:cubicBezTo>
                <a:cubicBezTo>
                  <a:pt x="44441" y="92106"/>
                  <a:pt x="44559" y="92106"/>
                  <a:pt x="44678" y="92107"/>
                </a:cubicBezTo>
                <a:cubicBezTo>
                  <a:pt x="44730" y="92107"/>
                  <a:pt x="44782" y="92107"/>
                  <a:pt x="44834" y="92107"/>
                </a:cubicBezTo>
                <a:cubicBezTo>
                  <a:pt x="46801" y="92107"/>
                  <a:pt x="48734" y="91888"/>
                  <a:pt x="50687" y="91823"/>
                </a:cubicBezTo>
                <a:cubicBezTo>
                  <a:pt x="51662" y="91792"/>
                  <a:pt x="52651" y="91607"/>
                  <a:pt x="53627" y="91452"/>
                </a:cubicBezTo>
                <a:cubicBezTo>
                  <a:pt x="54431" y="91325"/>
                  <a:pt x="55270" y="91284"/>
                  <a:pt x="56063" y="91094"/>
                </a:cubicBezTo>
                <a:cubicBezTo>
                  <a:pt x="56951" y="90884"/>
                  <a:pt x="57922" y="90883"/>
                  <a:pt x="58750" y="90524"/>
                </a:cubicBezTo>
                <a:cubicBezTo>
                  <a:pt x="59220" y="90320"/>
                  <a:pt x="59759" y="90097"/>
                  <a:pt x="60203" y="89989"/>
                </a:cubicBezTo>
                <a:cubicBezTo>
                  <a:pt x="61157" y="89760"/>
                  <a:pt x="61624" y="89151"/>
                  <a:pt x="62433" y="88850"/>
                </a:cubicBezTo>
                <a:cubicBezTo>
                  <a:pt x="62703" y="88750"/>
                  <a:pt x="62825" y="88371"/>
                  <a:pt x="62883" y="88364"/>
                </a:cubicBezTo>
                <a:cubicBezTo>
                  <a:pt x="63631" y="88271"/>
                  <a:pt x="63607" y="87724"/>
                  <a:pt x="63856" y="87423"/>
                </a:cubicBezTo>
                <a:cubicBezTo>
                  <a:pt x="64651" y="86463"/>
                  <a:pt x="65066" y="85389"/>
                  <a:pt x="65162" y="84248"/>
                </a:cubicBezTo>
                <a:cubicBezTo>
                  <a:pt x="65242" y="83266"/>
                  <a:pt x="65580" y="82297"/>
                  <a:pt x="65420" y="81302"/>
                </a:cubicBezTo>
                <a:cubicBezTo>
                  <a:pt x="65416" y="81273"/>
                  <a:pt x="65390" y="81238"/>
                  <a:pt x="65405" y="81216"/>
                </a:cubicBezTo>
                <a:cubicBezTo>
                  <a:pt x="65787" y="80584"/>
                  <a:pt x="65519" y="79919"/>
                  <a:pt x="65601" y="79272"/>
                </a:cubicBezTo>
                <a:cubicBezTo>
                  <a:pt x="65715" y="78374"/>
                  <a:pt x="65748" y="77471"/>
                  <a:pt x="65833" y="76571"/>
                </a:cubicBezTo>
                <a:cubicBezTo>
                  <a:pt x="65863" y="76264"/>
                  <a:pt x="65566" y="76000"/>
                  <a:pt x="65644" y="75691"/>
                </a:cubicBezTo>
                <a:cubicBezTo>
                  <a:pt x="65832" y="74950"/>
                  <a:pt x="65827" y="74208"/>
                  <a:pt x="65743" y="73457"/>
                </a:cubicBezTo>
                <a:cubicBezTo>
                  <a:pt x="65634" y="72486"/>
                  <a:pt x="65616" y="71511"/>
                  <a:pt x="65560" y="70537"/>
                </a:cubicBezTo>
                <a:cubicBezTo>
                  <a:pt x="65502" y="69522"/>
                  <a:pt x="65361" y="68512"/>
                  <a:pt x="65386" y="67493"/>
                </a:cubicBezTo>
                <a:cubicBezTo>
                  <a:pt x="65402" y="66910"/>
                  <a:pt x="65345" y="66301"/>
                  <a:pt x="65446" y="65743"/>
                </a:cubicBezTo>
                <a:cubicBezTo>
                  <a:pt x="65617" y="64789"/>
                  <a:pt x="65293" y="63371"/>
                  <a:pt x="65301" y="62350"/>
                </a:cubicBezTo>
                <a:cubicBezTo>
                  <a:pt x="65311" y="60910"/>
                  <a:pt x="65314" y="59472"/>
                  <a:pt x="65313" y="58033"/>
                </a:cubicBezTo>
                <a:cubicBezTo>
                  <a:pt x="65311" y="55244"/>
                  <a:pt x="65292" y="52453"/>
                  <a:pt x="65279" y="49664"/>
                </a:cubicBezTo>
                <a:cubicBezTo>
                  <a:pt x="65251" y="44094"/>
                  <a:pt x="65241" y="38522"/>
                  <a:pt x="65416" y="32955"/>
                </a:cubicBezTo>
                <a:cubicBezTo>
                  <a:pt x="65445" y="32025"/>
                  <a:pt x="65173" y="31089"/>
                  <a:pt x="65242" y="30164"/>
                </a:cubicBezTo>
                <a:cubicBezTo>
                  <a:pt x="65320" y="29129"/>
                  <a:pt x="65146" y="28105"/>
                  <a:pt x="65141" y="27075"/>
                </a:cubicBezTo>
                <a:cubicBezTo>
                  <a:pt x="65136" y="26157"/>
                  <a:pt x="65013" y="25229"/>
                  <a:pt x="65070" y="24312"/>
                </a:cubicBezTo>
                <a:cubicBezTo>
                  <a:pt x="65125" y="23418"/>
                  <a:pt x="65047" y="22524"/>
                  <a:pt x="64987" y="21644"/>
                </a:cubicBezTo>
                <a:cubicBezTo>
                  <a:pt x="64897" y="20315"/>
                  <a:pt x="64837" y="18977"/>
                  <a:pt x="64577" y="17650"/>
                </a:cubicBezTo>
                <a:cubicBezTo>
                  <a:pt x="64313" y="16303"/>
                  <a:pt x="64327" y="14935"/>
                  <a:pt x="64205" y="13581"/>
                </a:cubicBezTo>
                <a:cubicBezTo>
                  <a:pt x="64142" y="12875"/>
                  <a:pt x="64064" y="12130"/>
                  <a:pt x="64119" y="11395"/>
                </a:cubicBezTo>
                <a:cubicBezTo>
                  <a:pt x="64186" y="10506"/>
                  <a:pt x="63911" y="9601"/>
                  <a:pt x="63746" y="8706"/>
                </a:cubicBezTo>
                <a:cubicBezTo>
                  <a:pt x="63696" y="8438"/>
                  <a:pt x="63490" y="8191"/>
                  <a:pt x="63493" y="7904"/>
                </a:cubicBezTo>
                <a:cubicBezTo>
                  <a:pt x="63508" y="6825"/>
                  <a:pt x="62961" y="5858"/>
                  <a:pt x="62383" y="4888"/>
                </a:cubicBezTo>
                <a:cubicBezTo>
                  <a:pt x="62262" y="4686"/>
                  <a:pt x="61942" y="4620"/>
                  <a:pt x="61919" y="4452"/>
                </a:cubicBezTo>
                <a:cubicBezTo>
                  <a:pt x="61834" y="3856"/>
                  <a:pt x="61046" y="3535"/>
                  <a:pt x="60864" y="2980"/>
                </a:cubicBezTo>
                <a:cubicBezTo>
                  <a:pt x="60839" y="2900"/>
                  <a:pt x="60646" y="2810"/>
                  <a:pt x="60464" y="2810"/>
                </a:cubicBezTo>
                <a:cubicBezTo>
                  <a:pt x="60453" y="2810"/>
                  <a:pt x="60443" y="2810"/>
                  <a:pt x="60433" y="2811"/>
                </a:cubicBezTo>
                <a:cubicBezTo>
                  <a:pt x="60411" y="2812"/>
                  <a:pt x="60390" y="2813"/>
                  <a:pt x="60370" y="2813"/>
                </a:cubicBezTo>
                <a:cubicBezTo>
                  <a:pt x="60252" y="2813"/>
                  <a:pt x="60161" y="2786"/>
                  <a:pt x="60139" y="2688"/>
                </a:cubicBezTo>
                <a:cubicBezTo>
                  <a:pt x="60019" y="2137"/>
                  <a:pt x="59207" y="2128"/>
                  <a:pt x="58772" y="1813"/>
                </a:cubicBezTo>
                <a:cubicBezTo>
                  <a:pt x="58066" y="1302"/>
                  <a:pt x="56971" y="1344"/>
                  <a:pt x="56018" y="1193"/>
                </a:cubicBezTo>
                <a:cubicBezTo>
                  <a:pt x="55670" y="1138"/>
                  <a:pt x="55316" y="1143"/>
                  <a:pt x="54974" y="1068"/>
                </a:cubicBezTo>
                <a:cubicBezTo>
                  <a:pt x="54355" y="935"/>
                  <a:pt x="53734" y="762"/>
                  <a:pt x="53099" y="718"/>
                </a:cubicBezTo>
                <a:cubicBezTo>
                  <a:pt x="52679" y="688"/>
                  <a:pt x="52268" y="605"/>
                  <a:pt x="51886" y="538"/>
                </a:cubicBezTo>
                <a:cubicBezTo>
                  <a:pt x="51026" y="386"/>
                  <a:pt x="50110" y="285"/>
                  <a:pt x="49287" y="256"/>
                </a:cubicBezTo>
                <a:cubicBezTo>
                  <a:pt x="48244" y="219"/>
                  <a:pt x="47199" y="109"/>
                  <a:pt x="46137" y="109"/>
                </a:cubicBezTo>
                <a:cubicBezTo>
                  <a:pt x="45906" y="109"/>
                  <a:pt x="45675" y="115"/>
                  <a:pt x="45442" y="127"/>
                </a:cubicBezTo>
                <a:cubicBezTo>
                  <a:pt x="44880" y="157"/>
                  <a:pt x="44310" y="159"/>
                  <a:pt x="43739" y="159"/>
                </a:cubicBezTo>
                <a:cubicBezTo>
                  <a:pt x="43623" y="159"/>
                  <a:pt x="43506" y="159"/>
                  <a:pt x="43390" y="159"/>
                </a:cubicBezTo>
                <a:cubicBezTo>
                  <a:pt x="42703" y="159"/>
                  <a:pt x="42016" y="163"/>
                  <a:pt x="41340" y="213"/>
                </a:cubicBezTo>
                <a:cubicBezTo>
                  <a:pt x="41162" y="227"/>
                  <a:pt x="40985" y="232"/>
                  <a:pt x="40808" y="232"/>
                </a:cubicBezTo>
                <a:cubicBezTo>
                  <a:pt x="40181" y="232"/>
                  <a:pt x="39557" y="167"/>
                  <a:pt x="38935" y="167"/>
                </a:cubicBezTo>
                <a:cubicBezTo>
                  <a:pt x="38565" y="167"/>
                  <a:pt x="38195" y="190"/>
                  <a:pt x="37827" y="263"/>
                </a:cubicBezTo>
                <a:cubicBezTo>
                  <a:pt x="37824" y="264"/>
                  <a:pt x="37820" y="264"/>
                  <a:pt x="37817" y="264"/>
                </a:cubicBezTo>
                <a:cubicBezTo>
                  <a:pt x="37785" y="264"/>
                  <a:pt x="37744" y="241"/>
                  <a:pt x="37710" y="241"/>
                </a:cubicBezTo>
                <a:cubicBezTo>
                  <a:pt x="37708" y="241"/>
                  <a:pt x="37705" y="241"/>
                  <a:pt x="37703" y="242"/>
                </a:cubicBezTo>
                <a:cubicBezTo>
                  <a:pt x="37669" y="245"/>
                  <a:pt x="37635" y="247"/>
                  <a:pt x="37601" y="247"/>
                </a:cubicBezTo>
                <a:cubicBezTo>
                  <a:pt x="37297" y="247"/>
                  <a:pt x="37019" y="107"/>
                  <a:pt x="36697" y="107"/>
                </a:cubicBezTo>
                <a:cubicBezTo>
                  <a:pt x="36588" y="107"/>
                  <a:pt x="36474" y="123"/>
                  <a:pt x="36353" y="166"/>
                </a:cubicBezTo>
                <a:cubicBezTo>
                  <a:pt x="36232" y="208"/>
                  <a:pt x="36052" y="223"/>
                  <a:pt x="35869" y="223"/>
                </a:cubicBezTo>
                <a:cubicBezTo>
                  <a:pt x="35674" y="223"/>
                  <a:pt x="35475" y="206"/>
                  <a:pt x="35341" y="183"/>
                </a:cubicBezTo>
                <a:cubicBezTo>
                  <a:pt x="34870" y="102"/>
                  <a:pt x="34401" y="85"/>
                  <a:pt x="33933" y="85"/>
                </a:cubicBezTo>
                <a:cubicBezTo>
                  <a:pt x="33588" y="85"/>
                  <a:pt x="33243" y="94"/>
                  <a:pt x="32899" y="94"/>
                </a:cubicBezTo>
                <a:cubicBezTo>
                  <a:pt x="32729" y="94"/>
                  <a:pt x="32559" y="92"/>
                  <a:pt x="32390" y="85"/>
                </a:cubicBezTo>
                <a:cubicBezTo>
                  <a:pt x="32300" y="82"/>
                  <a:pt x="32211" y="80"/>
                  <a:pt x="32121" y="80"/>
                </a:cubicBezTo>
                <a:cubicBezTo>
                  <a:pt x="31662" y="80"/>
                  <a:pt x="31201" y="118"/>
                  <a:pt x="30742" y="118"/>
                </a:cubicBezTo>
                <a:cubicBezTo>
                  <a:pt x="30724" y="118"/>
                  <a:pt x="30707" y="118"/>
                  <a:pt x="30690" y="118"/>
                </a:cubicBezTo>
                <a:cubicBezTo>
                  <a:pt x="30085" y="116"/>
                  <a:pt x="29480" y="86"/>
                  <a:pt x="28875" y="63"/>
                </a:cubicBezTo>
                <a:cubicBezTo>
                  <a:pt x="28020" y="30"/>
                  <a:pt x="27168" y="0"/>
                  <a:pt x="2631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6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1" name="Google Shape;719;p27">
            <a:extLst>
              <a:ext uri="{FF2B5EF4-FFF2-40B4-BE49-F238E27FC236}">
                <a16:creationId xmlns:a16="http://schemas.microsoft.com/office/drawing/2014/main" id="{572E3741-E017-643F-12D0-1EBE0A6C2C48}"/>
              </a:ext>
            </a:extLst>
          </p:cNvPr>
          <p:cNvGrpSpPr/>
          <p:nvPr/>
        </p:nvGrpSpPr>
        <p:grpSpPr>
          <a:xfrm>
            <a:off x="634808" y="2046776"/>
            <a:ext cx="1987315" cy="1281221"/>
            <a:chOff x="-75881" y="2283499"/>
            <a:chExt cx="772313" cy="497910"/>
          </a:xfrm>
        </p:grpSpPr>
        <p:sp>
          <p:nvSpPr>
            <p:cNvPr id="12" name="Google Shape;720;p27">
              <a:extLst>
                <a:ext uri="{FF2B5EF4-FFF2-40B4-BE49-F238E27FC236}">
                  <a16:creationId xmlns:a16="http://schemas.microsoft.com/office/drawing/2014/main" id="{28C8A840-CE9F-39A9-E300-61C8244661DF}"/>
                </a:ext>
              </a:extLst>
            </p:cNvPr>
            <p:cNvSpPr/>
            <p:nvPr/>
          </p:nvSpPr>
          <p:spPr>
            <a:xfrm>
              <a:off x="36336" y="2283499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721;p27">
              <a:extLst>
                <a:ext uri="{FF2B5EF4-FFF2-40B4-BE49-F238E27FC236}">
                  <a16:creationId xmlns:a16="http://schemas.microsoft.com/office/drawing/2014/main" id="{44539F3F-BD44-A9B5-277C-6FEFC5FCCC8D}"/>
                </a:ext>
              </a:extLst>
            </p:cNvPr>
            <p:cNvSpPr/>
            <p:nvPr/>
          </p:nvSpPr>
          <p:spPr>
            <a:xfrm>
              <a:off x="-75881" y="22836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4AE3122-B0B7-92A2-DA31-46F2F5384C89}"/>
              </a:ext>
            </a:extLst>
          </p:cNvPr>
          <p:cNvSpPr txBox="1"/>
          <p:nvPr/>
        </p:nvSpPr>
        <p:spPr>
          <a:xfrm>
            <a:off x="4897359" y="1909753"/>
            <a:ext cx="29510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6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248560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0;p29">
            <a:extLst>
              <a:ext uri="{FF2B5EF4-FFF2-40B4-BE49-F238E27FC236}">
                <a16:creationId xmlns:a16="http://schemas.microsoft.com/office/drawing/2014/main" id="{0B729811-0240-AD69-A39C-C3DB65F7E68C}"/>
              </a:ext>
            </a:extLst>
          </p:cNvPr>
          <p:cNvSpPr txBox="1">
            <a:spLocks/>
          </p:cNvSpPr>
          <p:nvPr/>
        </p:nvSpPr>
        <p:spPr>
          <a:xfrm>
            <a:off x="824947" y="1598314"/>
            <a:ext cx="7474227" cy="97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200" b="1" dirty="0">
                <a:latin typeface="UTM Avo" panose="02040603050506020204" pitchFamily="18" charset="0"/>
              </a:rPr>
              <a:t>2. </a:t>
            </a:r>
            <a:r>
              <a:rPr lang="en-US" sz="3200" b="1" dirty="0" err="1">
                <a:latin typeface="UTM Avo" panose="02040603050506020204" pitchFamily="18" charset="0"/>
              </a:rPr>
              <a:t>Tự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chuẩn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bị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đồ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dùng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cá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nhân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grpSp>
        <p:nvGrpSpPr>
          <p:cNvPr id="3" name="Google Shape;728;p28">
            <a:extLst>
              <a:ext uri="{FF2B5EF4-FFF2-40B4-BE49-F238E27FC236}">
                <a16:creationId xmlns:a16="http://schemas.microsoft.com/office/drawing/2014/main" id="{90A87946-9FB2-2E2C-185E-B9714FF726AA}"/>
              </a:ext>
            </a:extLst>
          </p:cNvPr>
          <p:cNvGrpSpPr/>
          <p:nvPr/>
        </p:nvGrpSpPr>
        <p:grpSpPr>
          <a:xfrm>
            <a:off x="9193447" y="3258066"/>
            <a:ext cx="1819110" cy="2485557"/>
            <a:chOff x="797124" y="1924250"/>
            <a:chExt cx="1819110" cy="2485557"/>
          </a:xfrm>
        </p:grpSpPr>
        <p:sp>
          <p:nvSpPr>
            <p:cNvPr id="4" name="Google Shape;729;p28">
              <a:extLst>
                <a:ext uri="{FF2B5EF4-FFF2-40B4-BE49-F238E27FC236}">
                  <a16:creationId xmlns:a16="http://schemas.microsoft.com/office/drawing/2014/main" id="{293D36A0-CE7B-C1BB-C27E-25E34916FF2A}"/>
                </a:ext>
              </a:extLst>
            </p:cNvPr>
            <p:cNvSpPr/>
            <p:nvPr/>
          </p:nvSpPr>
          <p:spPr>
            <a:xfrm>
              <a:off x="811371" y="2195228"/>
              <a:ext cx="266810" cy="112091"/>
            </a:xfrm>
            <a:custGeom>
              <a:avLst/>
              <a:gdLst/>
              <a:ahLst/>
              <a:cxnLst/>
              <a:rect l="l" t="t" r="r" b="b"/>
              <a:pathLst>
                <a:path w="9495" h="3989" extrusionOk="0">
                  <a:moveTo>
                    <a:pt x="6791" y="0"/>
                  </a:moveTo>
                  <a:cubicBezTo>
                    <a:pt x="4540" y="0"/>
                    <a:pt x="1474" y="668"/>
                    <a:pt x="1" y="3950"/>
                  </a:cubicBezTo>
                  <a:cubicBezTo>
                    <a:pt x="1" y="3950"/>
                    <a:pt x="375" y="3988"/>
                    <a:pt x="983" y="3988"/>
                  </a:cubicBezTo>
                  <a:cubicBezTo>
                    <a:pt x="2940" y="3988"/>
                    <a:pt x="7324" y="3599"/>
                    <a:pt x="9495" y="315"/>
                  </a:cubicBezTo>
                  <a:cubicBezTo>
                    <a:pt x="9495" y="315"/>
                    <a:pt x="8335" y="0"/>
                    <a:pt x="6791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30;p28">
              <a:extLst>
                <a:ext uri="{FF2B5EF4-FFF2-40B4-BE49-F238E27FC236}">
                  <a16:creationId xmlns:a16="http://schemas.microsoft.com/office/drawing/2014/main" id="{1E98073E-4CAE-DB41-D8B7-0CEEC3C60531}"/>
                </a:ext>
              </a:extLst>
            </p:cNvPr>
            <p:cNvSpPr/>
            <p:nvPr/>
          </p:nvSpPr>
          <p:spPr>
            <a:xfrm>
              <a:off x="1138131" y="2589626"/>
              <a:ext cx="201533" cy="587178"/>
            </a:xfrm>
            <a:custGeom>
              <a:avLst/>
              <a:gdLst/>
              <a:ahLst/>
              <a:cxnLst/>
              <a:rect l="l" t="t" r="r" b="b"/>
              <a:pathLst>
                <a:path w="7172" h="20896" extrusionOk="0">
                  <a:moveTo>
                    <a:pt x="2250" y="1"/>
                  </a:moveTo>
                  <a:cubicBezTo>
                    <a:pt x="1406" y="311"/>
                    <a:pt x="665" y="589"/>
                    <a:pt x="0" y="831"/>
                  </a:cubicBezTo>
                  <a:cubicBezTo>
                    <a:pt x="293" y="1862"/>
                    <a:pt x="573" y="2803"/>
                    <a:pt x="823" y="3753"/>
                  </a:cubicBezTo>
                  <a:cubicBezTo>
                    <a:pt x="1051" y="4606"/>
                    <a:pt x="1212" y="5479"/>
                    <a:pt x="1462" y="6330"/>
                  </a:cubicBezTo>
                  <a:cubicBezTo>
                    <a:pt x="2001" y="8176"/>
                    <a:pt x="2674" y="9986"/>
                    <a:pt x="3111" y="11856"/>
                  </a:cubicBezTo>
                  <a:cubicBezTo>
                    <a:pt x="3695" y="14353"/>
                    <a:pt x="4098" y="16895"/>
                    <a:pt x="4586" y="19418"/>
                  </a:cubicBezTo>
                  <a:cubicBezTo>
                    <a:pt x="4671" y="19877"/>
                    <a:pt x="4768" y="20338"/>
                    <a:pt x="4882" y="20895"/>
                  </a:cubicBezTo>
                  <a:lnTo>
                    <a:pt x="6870" y="20171"/>
                  </a:lnTo>
                  <a:cubicBezTo>
                    <a:pt x="7133" y="20078"/>
                    <a:pt x="7171" y="19916"/>
                    <a:pt x="7099" y="19656"/>
                  </a:cubicBezTo>
                  <a:cubicBezTo>
                    <a:pt x="6353" y="16878"/>
                    <a:pt x="5684" y="14079"/>
                    <a:pt x="4852" y="11328"/>
                  </a:cubicBezTo>
                  <a:cubicBezTo>
                    <a:pt x="4110" y="8865"/>
                    <a:pt x="3394" y="6403"/>
                    <a:pt x="2970" y="3860"/>
                  </a:cubicBezTo>
                  <a:cubicBezTo>
                    <a:pt x="2754" y="2590"/>
                    <a:pt x="2496" y="1326"/>
                    <a:pt x="225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31;p28">
              <a:extLst>
                <a:ext uri="{FF2B5EF4-FFF2-40B4-BE49-F238E27FC236}">
                  <a16:creationId xmlns:a16="http://schemas.microsoft.com/office/drawing/2014/main" id="{9C87D622-2EDC-6203-E7CE-46B637D029FC}"/>
                </a:ext>
              </a:extLst>
            </p:cNvPr>
            <p:cNvSpPr/>
            <p:nvPr/>
          </p:nvSpPr>
          <p:spPr>
            <a:xfrm>
              <a:off x="1322475" y="3304376"/>
              <a:ext cx="116137" cy="180795"/>
            </a:xfrm>
            <a:custGeom>
              <a:avLst/>
              <a:gdLst/>
              <a:ahLst/>
              <a:cxnLst/>
              <a:rect l="l" t="t" r="r" b="b"/>
              <a:pathLst>
                <a:path w="4133" h="6434" extrusionOk="0">
                  <a:moveTo>
                    <a:pt x="2349" y="1"/>
                  </a:moveTo>
                  <a:cubicBezTo>
                    <a:pt x="1721" y="116"/>
                    <a:pt x="1158" y="202"/>
                    <a:pt x="598" y="329"/>
                  </a:cubicBezTo>
                  <a:cubicBezTo>
                    <a:pt x="166" y="428"/>
                    <a:pt x="0" y="760"/>
                    <a:pt x="107" y="1211"/>
                  </a:cubicBezTo>
                  <a:cubicBezTo>
                    <a:pt x="339" y="2169"/>
                    <a:pt x="577" y="3128"/>
                    <a:pt x="805" y="4086"/>
                  </a:cubicBezTo>
                  <a:cubicBezTo>
                    <a:pt x="878" y="4376"/>
                    <a:pt x="940" y="4666"/>
                    <a:pt x="1009" y="4960"/>
                  </a:cubicBezTo>
                  <a:cubicBezTo>
                    <a:pt x="1316" y="4860"/>
                    <a:pt x="1594" y="4814"/>
                    <a:pt x="1848" y="4814"/>
                  </a:cubicBezTo>
                  <a:cubicBezTo>
                    <a:pt x="2881" y="4814"/>
                    <a:pt x="3520" y="5565"/>
                    <a:pt x="4132" y="6434"/>
                  </a:cubicBezTo>
                  <a:cubicBezTo>
                    <a:pt x="3539" y="4299"/>
                    <a:pt x="2950" y="2165"/>
                    <a:pt x="234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32;p28">
              <a:extLst>
                <a:ext uri="{FF2B5EF4-FFF2-40B4-BE49-F238E27FC236}">
                  <a16:creationId xmlns:a16="http://schemas.microsoft.com/office/drawing/2014/main" id="{638D8FA0-BE5C-C09F-F8E3-E9636234243B}"/>
                </a:ext>
              </a:extLst>
            </p:cNvPr>
            <p:cNvSpPr/>
            <p:nvPr/>
          </p:nvSpPr>
          <p:spPr>
            <a:xfrm>
              <a:off x="1189472" y="3329048"/>
              <a:ext cx="144827" cy="169303"/>
            </a:xfrm>
            <a:custGeom>
              <a:avLst/>
              <a:gdLst/>
              <a:ahLst/>
              <a:cxnLst/>
              <a:rect l="l" t="t" r="r" b="b"/>
              <a:pathLst>
                <a:path w="5154" h="6025" extrusionOk="0">
                  <a:moveTo>
                    <a:pt x="3958" y="0"/>
                  </a:moveTo>
                  <a:cubicBezTo>
                    <a:pt x="2607" y="265"/>
                    <a:pt x="1318" y="511"/>
                    <a:pt x="1" y="768"/>
                  </a:cubicBezTo>
                  <a:cubicBezTo>
                    <a:pt x="636" y="2509"/>
                    <a:pt x="1276" y="4260"/>
                    <a:pt x="1920" y="6024"/>
                  </a:cubicBezTo>
                  <a:cubicBezTo>
                    <a:pt x="2218" y="5385"/>
                    <a:pt x="2661" y="5010"/>
                    <a:pt x="3233" y="5010"/>
                  </a:cubicBezTo>
                  <a:cubicBezTo>
                    <a:pt x="3736" y="5010"/>
                    <a:pt x="4339" y="5300"/>
                    <a:pt x="5031" y="5956"/>
                  </a:cubicBezTo>
                  <a:cubicBezTo>
                    <a:pt x="5153" y="3808"/>
                    <a:pt x="4408" y="1947"/>
                    <a:pt x="395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33;p28">
              <a:extLst>
                <a:ext uri="{FF2B5EF4-FFF2-40B4-BE49-F238E27FC236}">
                  <a16:creationId xmlns:a16="http://schemas.microsoft.com/office/drawing/2014/main" id="{0E4560B1-E219-F6A9-7D70-FD00A3F38613}"/>
                </a:ext>
              </a:extLst>
            </p:cNvPr>
            <p:cNvSpPr/>
            <p:nvPr/>
          </p:nvSpPr>
          <p:spPr>
            <a:xfrm>
              <a:off x="1073611" y="3315644"/>
              <a:ext cx="156489" cy="231179"/>
            </a:xfrm>
            <a:custGeom>
              <a:avLst/>
              <a:gdLst/>
              <a:ahLst/>
              <a:cxnLst/>
              <a:rect l="l" t="t" r="r" b="b"/>
              <a:pathLst>
                <a:path w="5569" h="8227" extrusionOk="0">
                  <a:moveTo>
                    <a:pt x="128" y="0"/>
                  </a:moveTo>
                  <a:lnTo>
                    <a:pt x="1" y="77"/>
                  </a:lnTo>
                  <a:cubicBezTo>
                    <a:pt x="619" y="2761"/>
                    <a:pt x="1242" y="5448"/>
                    <a:pt x="1883" y="8226"/>
                  </a:cubicBezTo>
                  <a:cubicBezTo>
                    <a:pt x="1979" y="8046"/>
                    <a:pt x="2027" y="7958"/>
                    <a:pt x="2073" y="7872"/>
                  </a:cubicBezTo>
                  <a:cubicBezTo>
                    <a:pt x="2446" y="7127"/>
                    <a:pt x="2847" y="6767"/>
                    <a:pt x="3371" y="6767"/>
                  </a:cubicBezTo>
                  <a:cubicBezTo>
                    <a:pt x="3691" y="6767"/>
                    <a:pt x="4056" y="6901"/>
                    <a:pt x="4489" y="7165"/>
                  </a:cubicBezTo>
                  <a:cubicBezTo>
                    <a:pt x="4717" y="7306"/>
                    <a:pt x="4924" y="7485"/>
                    <a:pt x="5124" y="7672"/>
                  </a:cubicBezTo>
                  <a:cubicBezTo>
                    <a:pt x="5259" y="7795"/>
                    <a:pt x="5358" y="7962"/>
                    <a:pt x="5467" y="8111"/>
                  </a:cubicBezTo>
                  <a:cubicBezTo>
                    <a:pt x="5564" y="7975"/>
                    <a:pt x="5568" y="7941"/>
                    <a:pt x="5560" y="7910"/>
                  </a:cubicBezTo>
                  <a:cubicBezTo>
                    <a:pt x="4822" y="5743"/>
                    <a:pt x="4094" y="3570"/>
                    <a:pt x="3336" y="1406"/>
                  </a:cubicBezTo>
                  <a:cubicBezTo>
                    <a:pt x="3289" y="1274"/>
                    <a:pt x="3048" y="1158"/>
                    <a:pt x="2878" y="1129"/>
                  </a:cubicBezTo>
                  <a:cubicBezTo>
                    <a:pt x="1883" y="959"/>
                    <a:pt x="844" y="903"/>
                    <a:pt x="12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34;p28">
              <a:extLst>
                <a:ext uri="{FF2B5EF4-FFF2-40B4-BE49-F238E27FC236}">
                  <a16:creationId xmlns:a16="http://schemas.microsoft.com/office/drawing/2014/main" id="{7CC6836C-FF95-08F2-4051-CB7ACEC32237}"/>
                </a:ext>
              </a:extLst>
            </p:cNvPr>
            <p:cNvSpPr/>
            <p:nvPr/>
          </p:nvSpPr>
          <p:spPr>
            <a:xfrm>
              <a:off x="929873" y="2675250"/>
              <a:ext cx="211172" cy="606314"/>
            </a:xfrm>
            <a:custGeom>
              <a:avLst/>
              <a:gdLst/>
              <a:ahLst/>
              <a:cxnLst/>
              <a:rect l="l" t="t" r="r" b="b"/>
              <a:pathLst>
                <a:path w="7515" h="21577" extrusionOk="0">
                  <a:moveTo>
                    <a:pt x="2420" y="1"/>
                  </a:moveTo>
                  <a:cubicBezTo>
                    <a:pt x="1591" y="123"/>
                    <a:pt x="805" y="243"/>
                    <a:pt x="13" y="358"/>
                  </a:cubicBezTo>
                  <a:cubicBezTo>
                    <a:pt x="13" y="375"/>
                    <a:pt x="0" y="431"/>
                    <a:pt x="13" y="478"/>
                  </a:cubicBezTo>
                  <a:cubicBezTo>
                    <a:pt x="802" y="3820"/>
                    <a:pt x="1585" y="7165"/>
                    <a:pt x="2365" y="10514"/>
                  </a:cubicBezTo>
                  <a:cubicBezTo>
                    <a:pt x="2408" y="10704"/>
                    <a:pt x="2374" y="10917"/>
                    <a:pt x="2416" y="11109"/>
                  </a:cubicBezTo>
                  <a:cubicBezTo>
                    <a:pt x="2483" y="11425"/>
                    <a:pt x="2535" y="11757"/>
                    <a:pt x="2696" y="12021"/>
                  </a:cubicBezTo>
                  <a:cubicBezTo>
                    <a:pt x="2776" y="12153"/>
                    <a:pt x="3077" y="12162"/>
                    <a:pt x="3281" y="12201"/>
                  </a:cubicBezTo>
                  <a:cubicBezTo>
                    <a:pt x="4485" y="12434"/>
                    <a:pt x="5108" y="13440"/>
                    <a:pt x="4747" y="14650"/>
                  </a:cubicBezTo>
                  <a:cubicBezTo>
                    <a:pt x="4654" y="14960"/>
                    <a:pt x="4705" y="15177"/>
                    <a:pt x="4854" y="15446"/>
                  </a:cubicBezTo>
                  <a:cubicBezTo>
                    <a:pt x="5201" y="16068"/>
                    <a:pt x="5543" y="16699"/>
                    <a:pt x="5820" y="17359"/>
                  </a:cubicBezTo>
                  <a:cubicBezTo>
                    <a:pt x="6150" y="18164"/>
                    <a:pt x="5887" y="19062"/>
                    <a:pt x="5218" y="19612"/>
                  </a:cubicBezTo>
                  <a:cubicBezTo>
                    <a:pt x="5027" y="19765"/>
                    <a:pt x="4794" y="19872"/>
                    <a:pt x="4569" y="20008"/>
                  </a:cubicBezTo>
                  <a:cubicBezTo>
                    <a:pt x="4671" y="20502"/>
                    <a:pt x="4772" y="20984"/>
                    <a:pt x="4895" y="21576"/>
                  </a:cubicBezTo>
                  <a:cubicBezTo>
                    <a:pt x="5514" y="20362"/>
                    <a:pt x="6594" y="20170"/>
                    <a:pt x="7514" y="19928"/>
                  </a:cubicBezTo>
                  <a:cubicBezTo>
                    <a:pt x="7319" y="19424"/>
                    <a:pt x="7112" y="18973"/>
                    <a:pt x="6980" y="18504"/>
                  </a:cubicBezTo>
                  <a:cubicBezTo>
                    <a:pt x="6883" y="18168"/>
                    <a:pt x="6929" y="17793"/>
                    <a:pt x="6840" y="17452"/>
                  </a:cubicBezTo>
                  <a:cubicBezTo>
                    <a:pt x="6323" y="15496"/>
                    <a:pt x="5734" y="13554"/>
                    <a:pt x="5273" y="11586"/>
                  </a:cubicBezTo>
                  <a:cubicBezTo>
                    <a:pt x="4738" y="9299"/>
                    <a:pt x="4302" y="6991"/>
                    <a:pt x="3831" y="4690"/>
                  </a:cubicBezTo>
                  <a:cubicBezTo>
                    <a:pt x="3501" y="3076"/>
                    <a:pt x="3085" y="1491"/>
                    <a:pt x="242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35;p28">
              <a:extLst>
                <a:ext uri="{FF2B5EF4-FFF2-40B4-BE49-F238E27FC236}">
                  <a16:creationId xmlns:a16="http://schemas.microsoft.com/office/drawing/2014/main" id="{ECE3AF52-3306-EFEB-BB7B-126D5E35E123}"/>
                </a:ext>
              </a:extLst>
            </p:cNvPr>
            <p:cNvSpPr/>
            <p:nvPr/>
          </p:nvSpPr>
          <p:spPr>
            <a:xfrm>
              <a:off x="1010608" y="2619469"/>
              <a:ext cx="241997" cy="556605"/>
            </a:xfrm>
            <a:custGeom>
              <a:avLst/>
              <a:gdLst/>
              <a:ahLst/>
              <a:cxnLst/>
              <a:rect l="l" t="t" r="r" b="b"/>
              <a:pathLst>
                <a:path w="8612" h="19808" extrusionOk="0">
                  <a:moveTo>
                    <a:pt x="4005" y="0"/>
                  </a:moveTo>
                  <a:cubicBezTo>
                    <a:pt x="2623" y="627"/>
                    <a:pt x="1306" y="1228"/>
                    <a:pt x="1" y="1819"/>
                  </a:cubicBezTo>
                  <a:cubicBezTo>
                    <a:pt x="183" y="2122"/>
                    <a:pt x="412" y="2390"/>
                    <a:pt x="513" y="2696"/>
                  </a:cubicBezTo>
                  <a:cubicBezTo>
                    <a:pt x="878" y="3775"/>
                    <a:pt x="1276" y="4848"/>
                    <a:pt x="1526" y="5955"/>
                  </a:cubicBezTo>
                  <a:cubicBezTo>
                    <a:pt x="1959" y="7847"/>
                    <a:pt x="2217" y="9776"/>
                    <a:pt x="2670" y="11658"/>
                  </a:cubicBezTo>
                  <a:cubicBezTo>
                    <a:pt x="3268" y="14125"/>
                    <a:pt x="3996" y="16557"/>
                    <a:pt x="4624" y="19012"/>
                  </a:cubicBezTo>
                  <a:cubicBezTo>
                    <a:pt x="4747" y="19499"/>
                    <a:pt x="4903" y="19768"/>
                    <a:pt x="5351" y="19768"/>
                  </a:cubicBezTo>
                  <a:cubicBezTo>
                    <a:pt x="5413" y="19768"/>
                    <a:pt x="5479" y="19763"/>
                    <a:pt x="5552" y="19753"/>
                  </a:cubicBezTo>
                  <a:cubicBezTo>
                    <a:pt x="5623" y="19743"/>
                    <a:pt x="5695" y="19739"/>
                    <a:pt x="5768" y="19739"/>
                  </a:cubicBezTo>
                  <a:cubicBezTo>
                    <a:pt x="6046" y="19739"/>
                    <a:pt x="6333" y="19796"/>
                    <a:pt x="6616" y="19803"/>
                  </a:cubicBezTo>
                  <a:cubicBezTo>
                    <a:pt x="6833" y="19806"/>
                    <a:pt x="7051" y="19807"/>
                    <a:pt x="7271" y="19807"/>
                  </a:cubicBezTo>
                  <a:cubicBezTo>
                    <a:pt x="7710" y="19807"/>
                    <a:pt x="8154" y="19803"/>
                    <a:pt x="8612" y="19803"/>
                  </a:cubicBezTo>
                  <a:cubicBezTo>
                    <a:pt x="8536" y="19394"/>
                    <a:pt x="8458" y="18978"/>
                    <a:pt x="8383" y="18560"/>
                  </a:cubicBezTo>
                  <a:cubicBezTo>
                    <a:pt x="7908" y="16038"/>
                    <a:pt x="7564" y="13478"/>
                    <a:pt x="6925" y="10999"/>
                  </a:cubicBezTo>
                  <a:cubicBezTo>
                    <a:pt x="6086" y="7736"/>
                    <a:pt x="4988" y="4546"/>
                    <a:pt x="4356" y="1228"/>
                  </a:cubicBezTo>
                  <a:cubicBezTo>
                    <a:pt x="4285" y="831"/>
                    <a:pt x="4137" y="452"/>
                    <a:pt x="400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36;p28">
              <a:extLst>
                <a:ext uri="{FF2B5EF4-FFF2-40B4-BE49-F238E27FC236}">
                  <a16:creationId xmlns:a16="http://schemas.microsoft.com/office/drawing/2014/main" id="{3F0B080A-35A0-C387-0271-84297B44BB1F}"/>
                </a:ext>
              </a:extLst>
            </p:cNvPr>
            <p:cNvSpPr/>
            <p:nvPr/>
          </p:nvSpPr>
          <p:spPr>
            <a:xfrm>
              <a:off x="797124" y="1924250"/>
              <a:ext cx="1819110" cy="2485557"/>
            </a:xfrm>
            <a:custGeom>
              <a:avLst/>
              <a:gdLst/>
              <a:ahLst/>
              <a:cxnLst/>
              <a:rect l="l" t="t" r="r" b="b"/>
              <a:pathLst>
                <a:path w="64737" h="88454" extrusionOk="0">
                  <a:moveTo>
                    <a:pt x="7332" y="9914"/>
                  </a:moveTo>
                  <a:cubicBezTo>
                    <a:pt x="8073" y="9914"/>
                    <a:pt x="8790" y="10033"/>
                    <a:pt x="9437" y="10279"/>
                  </a:cubicBezTo>
                  <a:cubicBezTo>
                    <a:pt x="6984" y="12417"/>
                    <a:pt x="4059" y="13264"/>
                    <a:pt x="827" y="13470"/>
                  </a:cubicBezTo>
                  <a:cubicBezTo>
                    <a:pt x="2154" y="11212"/>
                    <a:pt x="4877" y="9914"/>
                    <a:pt x="7332" y="9914"/>
                  </a:cubicBezTo>
                  <a:close/>
                  <a:moveTo>
                    <a:pt x="24310" y="1290"/>
                  </a:moveTo>
                  <a:cubicBezTo>
                    <a:pt x="25559" y="1290"/>
                    <a:pt x="26803" y="1506"/>
                    <a:pt x="28036" y="1720"/>
                  </a:cubicBezTo>
                  <a:cubicBezTo>
                    <a:pt x="31040" y="2249"/>
                    <a:pt x="34616" y="4763"/>
                    <a:pt x="35290" y="8712"/>
                  </a:cubicBezTo>
                  <a:cubicBezTo>
                    <a:pt x="35633" y="10709"/>
                    <a:pt x="35493" y="12609"/>
                    <a:pt x="34917" y="14504"/>
                  </a:cubicBezTo>
                  <a:cubicBezTo>
                    <a:pt x="34604" y="15535"/>
                    <a:pt x="33879" y="16319"/>
                    <a:pt x="33089" y="17127"/>
                  </a:cubicBezTo>
                  <a:cubicBezTo>
                    <a:pt x="33323" y="16374"/>
                    <a:pt x="33555" y="15722"/>
                    <a:pt x="33716" y="15049"/>
                  </a:cubicBezTo>
                  <a:cubicBezTo>
                    <a:pt x="33796" y="14712"/>
                    <a:pt x="33796" y="14334"/>
                    <a:pt x="33741" y="13988"/>
                  </a:cubicBezTo>
                  <a:cubicBezTo>
                    <a:pt x="33626" y="13255"/>
                    <a:pt x="33208" y="12844"/>
                    <a:pt x="32638" y="12844"/>
                  </a:cubicBezTo>
                  <a:cubicBezTo>
                    <a:pt x="32417" y="12844"/>
                    <a:pt x="32173" y="12906"/>
                    <a:pt x="31915" y="13034"/>
                  </a:cubicBezTo>
                  <a:cubicBezTo>
                    <a:pt x="31471" y="13256"/>
                    <a:pt x="31094" y="13613"/>
                    <a:pt x="30580" y="13988"/>
                  </a:cubicBezTo>
                  <a:cubicBezTo>
                    <a:pt x="30301" y="13405"/>
                    <a:pt x="29932" y="12813"/>
                    <a:pt x="29741" y="12170"/>
                  </a:cubicBezTo>
                  <a:cubicBezTo>
                    <a:pt x="29491" y="11343"/>
                    <a:pt x="29368" y="10479"/>
                    <a:pt x="29220" y="9622"/>
                  </a:cubicBezTo>
                  <a:cubicBezTo>
                    <a:pt x="29120" y="9049"/>
                    <a:pt x="28976" y="8779"/>
                    <a:pt x="28675" y="8779"/>
                  </a:cubicBezTo>
                  <a:cubicBezTo>
                    <a:pt x="28504" y="8779"/>
                    <a:pt x="28284" y="8866"/>
                    <a:pt x="27992" y="9034"/>
                  </a:cubicBezTo>
                  <a:cubicBezTo>
                    <a:pt x="26962" y="9631"/>
                    <a:pt x="25882" y="9892"/>
                    <a:pt x="24768" y="9892"/>
                  </a:cubicBezTo>
                  <a:cubicBezTo>
                    <a:pt x="24292" y="9892"/>
                    <a:pt x="23809" y="9844"/>
                    <a:pt x="23322" y="9755"/>
                  </a:cubicBezTo>
                  <a:cubicBezTo>
                    <a:pt x="22043" y="9524"/>
                    <a:pt x="21488" y="8889"/>
                    <a:pt x="21293" y="7611"/>
                  </a:cubicBezTo>
                  <a:cubicBezTo>
                    <a:pt x="21204" y="7037"/>
                    <a:pt x="21052" y="6765"/>
                    <a:pt x="20747" y="6765"/>
                  </a:cubicBezTo>
                  <a:cubicBezTo>
                    <a:pt x="20575" y="6765"/>
                    <a:pt x="20354" y="6852"/>
                    <a:pt x="20069" y="7019"/>
                  </a:cubicBezTo>
                  <a:cubicBezTo>
                    <a:pt x="19001" y="7649"/>
                    <a:pt x="17881" y="7929"/>
                    <a:pt x="16722" y="7929"/>
                  </a:cubicBezTo>
                  <a:cubicBezTo>
                    <a:pt x="16242" y="7929"/>
                    <a:pt x="15755" y="7881"/>
                    <a:pt x="15262" y="7790"/>
                  </a:cubicBezTo>
                  <a:cubicBezTo>
                    <a:pt x="13619" y="7484"/>
                    <a:pt x="12551" y="6032"/>
                    <a:pt x="12767" y="4472"/>
                  </a:cubicBezTo>
                  <a:cubicBezTo>
                    <a:pt x="12894" y="3549"/>
                    <a:pt x="13382" y="2918"/>
                    <a:pt x="14263" y="2586"/>
                  </a:cubicBezTo>
                  <a:cubicBezTo>
                    <a:pt x="15508" y="2115"/>
                    <a:pt x="16794" y="2073"/>
                    <a:pt x="18091" y="2073"/>
                  </a:cubicBezTo>
                  <a:cubicBezTo>
                    <a:pt x="18287" y="2073"/>
                    <a:pt x="18483" y="2074"/>
                    <a:pt x="18679" y="2075"/>
                  </a:cubicBezTo>
                  <a:cubicBezTo>
                    <a:pt x="18909" y="2075"/>
                    <a:pt x="19145" y="2079"/>
                    <a:pt x="19381" y="2079"/>
                  </a:cubicBezTo>
                  <a:cubicBezTo>
                    <a:pt x="20041" y="2079"/>
                    <a:pt x="20708" y="2049"/>
                    <a:pt x="21285" y="1824"/>
                  </a:cubicBezTo>
                  <a:cubicBezTo>
                    <a:pt x="22294" y="1430"/>
                    <a:pt x="23304" y="1290"/>
                    <a:pt x="24310" y="1290"/>
                  </a:cubicBezTo>
                  <a:close/>
                  <a:moveTo>
                    <a:pt x="38025" y="669"/>
                  </a:moveTo>
                  <a:cubicBezTo>
                    <a:pt x="38423" y="669"/>
                    <a:pt x="38836" y="710"/>
                    <a:pt x="39261" y="793"/>
                  </a:cubicBezTo>
                  <a:cubicBezTo>
                    <a:pt x="40184" y="971"/>
                    <a:pt x="41078" y="1274"/>
                    <a:pt x="41803" y="1892"/>
                  </a:cubicBezTo>
                  <a:cubicBezTo>
                    <a:pt x="43147" y="3033"/>
                    <a:pt x="44727" y="3488"/>
                    <a:pt x="46435" y="3629"/>
                  </a:cubicBezTo>
                  <a:cubicBezTo>
                    <a:pt x="46837" y="3659"/>
                    <a:pt x="47240" y="3744"/>
                    <a:pt x="47638" y="3808"/>
                  </a:cubicBezTo>
                  <a:cubicBezTo>
                    <a:pt x="48931" y="4025"/>
                    <a:pt x="50231" y="5427"/>
                    <a:pt x="49685" y="7139"/>
                  </a:cubicBezTo>
                  <a:cubicBezTo>
                    <a:pt x="49299" y="8362"/>
                    <a:pt x="48719" y="9461"/>
                    <a:pt x="48015" y="10509"/>
                  </a:cubicBezTo>
                  <a:cubicBezTo>
                    <a:pt x="47130" y="11834"/>
                    <a:pt x="46642" y="13266"/>
                    <a:pt x="46701" y="14876"/>
                  </a:cubicBezTo>
                  <a:cubicBezTo>
                    <a:pt x="46720" y="15366"/>
                    <a:pt x="46669" y="15864"/>
                    <a:pt x="46596" y="16350"/>
                  </a:cubicBezTo>
                  <a:cubicBezTo>
                    <a:pt x="46339" y="18109"/>
                    <a:pt x="45021" y="19247"/>
                    <a:pt x="43475" y="19247"/>
                  </a:cubicBezTo>
                  <a:cubicBezTo>
                    <a:pt x="42986" y="19247"/>
                    <a:pt x="42473" y="19133"/>
                    <a:pt x="41964" y="18888"/>
                  </a:cubicBezTo>
                  <a:cubicBezTo>
                    <a:pt x="40024" y="17956"/>
                    <a:pt x="38362" y="16682"/>
                    <a:pt x="37557" y="14526"/>
                  </a:cubicBezTo>
                  <a:cubicBezTo>
                    <a:pt x="37218" y="13623"/>
                    <a:pt x="36689" y="12797"/>
                    <a:pt x="36295" y="11915"/>
                  </a:cubicBezTo>
                  <a:cubicBezTo>
                    <a:pt x="36171" y="11638"/>
                    <a:pt x="36209" y="11293"/>
                    <a:pt x="36171" y="10978"/>
                  </a:cubicBezTo>
                  <a:cubicBezTo>
                    <a:pt x="36027" y="8767"/>
                    <a:pt x="35727" y="6599"/>
                    <a:pt x="34277" y="4793"/>
                  </a:cubicBezTo>
                  <a:cubicBezTo>
                    <a:pt x="34171" y="4660"/>
                    <a:pt x="34061" y="4533"/>
                    <a:pt x="33947" y="4409"/>
                  </a:cubicBezTo>
                  <a:cubicBezTo>
                    <a:pt x="33340" y="3766"/>
                    <a:pt x="33315" y="3336"/>
                    <a:pt x="33921" y="2637"/>
                  </a:cubicBezTo>
                  <a:cubicBezTo>
                    <a:pt x="35059" y="1322"/>
                    <a:pt x="36436" y="669"/>
                    <a:pt x="38025" y="669"/>
                  </a:cubicBezTo>
                  <a:close/>
                  <a:moveTo>
                    <a:pt x="11305" y="10131"/>
                  </a:moveTo>
                  <a:cubicBezTo>
                    <a:pt x="11961" y="12349"/>
                    <a:pt x="12054" y="14543"/>
                    <a:pt x="12652" y="16587"/>
                  </a:cubicBezTo>
                  <a:lnTo>
                    <a:pt x="12652" y="16587"/>
                  </a:lnTo>
                  <a:cubicBezTo>
                    <a:pt x="10885" y="17418"/>
                    <a:pt x="9221" y="18253"/>
                    <a:pt x="7511" y="18995"/>
                  </a:cubicBezTo>
                  <a:cubicBezTo>
                    <a:pt x="6003" y="19647"/>
                    <a:pt x="4418" y="20073"/>
                    <a:pt x="2774" y="20201"/>
                  </a:cubicBezTo>
                  <a:cubicBezTo>
                    <a:pt x="2181" y="18178"/>
                    <a:pt x="1592" y="16180"/>
                    <a:pt x="1007" y="14182"/>
                  </a:cubicBezTo>
                  <a:cubicBezTo>
                    <a:pt x="1859" y="14067"/>
                    <a:pt x="2698" y="13977"/>
                    <a:pt x="3524" y="13837"/>
                  </a:cubicBezTo>
                  <a:cubicBezTo>
                    <a:pt x="5630" y="13478"/>
                    <a:pt x="7550" y="12695"/>
                    <a:pt x="9262" y="11383"/>
                  </a:cubicBezTo>
                  <a:cubicBezTo>
                    <a:pt x="9855" y="10931"/>
                    <a:pt x="10537" y="10595"/>
                    <a:pt x="11305" y="10131"/>
                  </a:cubicBezTo>
                  <a:close/>
                  <a:moveTo>
                    <a:pt x="12801" y="17372"/>
                  </a:moveTo>
                  <a:cubicBezTo>
                    <a:pt x="13000" y="18215"/>
                    <a:pt x="13186" y="19003"/>
                    <a:pt x="13377" y="19808"/>
                  </a:cubicBezTo>
                  <a:lnTo>
                    <a:pt x="13378" y="19808"/>
                  </a:lnTo>
                  <a:cubicBezTo>
                    <a:pt x="12551" y="20139"/>
                    <a:pt x="11768" y="20451"/>
                    <a:pt x="10987" y="20767"/>
                  </a:cubicBezTo>
                  <a:cubicBezTo>
                    <a:pt x="9433" y="21393"/>
                    <a:pt x="7894" y="22066"/>
                    <a:pt x="6318" y="22632"/>
                  </a:cubicBezTo>
                  <a:cubicBezTo>
                    <a:pt x="5440" y="22952"/>
                    <a:pt x="4499" y="23096"/>
                    <a:pt x="3530" y="23335"/>
                  </a:cubicBezTo>
                  <a:cubicBezTo>
                    <a:pt x="3292" y="22437"/>
                    <a:pt x="3089" y="21653"/>
                    <a:pt x="2868" y="20814"/>
                  </a:cubicBezTo>
                  <a:cubicBezTo>
                    <a:pt x="3178" y="20783"/>
                    <a:pt x="3441" y="20753"/>
                    <a:pt x="3703" y="20728"/>
                  </a:cubicBezTo>
                  <a:cubicBezTo>
                    <a:pt x="5881" y="20511"/>
                    <a:pt x="7851" y="19676"/>
                    <a:pt x="9784" y="18693"/>
                  </a:cubicBezTo>
                  <a:cubicBezTo>
                    <a:pt x="10746" y="18202"/>
                    <a:pt x="11762" y="17824"/>
                    <a:pt x="12801" y="17372"/>
                  </a:cubicBezTo>
                  <a:close/>
                  <a:moveTo>
                    <a:pt x="13563" y="20554"/>
                  </a:moveTo>
                  <a:cubicBezTo>
                    <a:pt x="13791" y="21435"/>
                    <a:pt x="14008" y="22261"/>
                    <a:pt x="14224" y="23083"/>
                  </a:cubicBezTo>
                  <a:lnTo>
                    <a:pt x="14224" y="23083"/>
                  </a:lnTo>
                  <a:cubicBezTo>
                    <a:pt x="12195" y="23556"/>
                    <a:pt x="10386" y="24481"/>
                    <a:pt x="8563" y="25358"/>
                  </a:cubicBezTo>
                  <a:cubicBezTo>
                    <a:pt x="7279" y="25977"/>
                    <a:pt x="5944" y="26330"/>
                    <a:pt x="4495" y="26432"/>
                  </a:cubicBezTo>
                  <a:cubicBezTo>
                    <a:pt x="4228" y="25584"/>
                    <a:pt x="3970" y="24762"/>
                    <a:pt x="3690" y="23872"/>
                  </a:cubicBezTo>
                  <a:cubicBezTo>
                    <a:pt x="4106" y="23833"/>
                    <a:pt x="4483" y="23851"/>
                    <a:pt x="4825" y="23752"/>
                  </a:cubicBezTo>
                  <a:cubicBezTo>
                    <a:pt x="5877" y="23446"/>
                    <a:pt x="6928" y="23126"/>
                    <a:pt x="7956" y="22756"/>
                  </a:cubicBezTo>
                  <a:cubicBezTo>
                    <a:pt x="8881" y="22420"/>
                    <a:pt x="9762" y="21990"/>
                    <a:pt x="10678" y="21632"/>
                  </a:cubicBezTo>
                  <a:cubicBezTo>
                    <a:pt x="11601" y="21266"/>
                    <a:pt x="12542" y="20933"/>
                    <a:pt x="13563" y="20554"/>
                  </a:cubicBezTo>
                  <a:close/>
                  <a:moveTo>
                    <a:pt x="20462" y="7834"/>
                  </a:moveTo>
                  <a:cubicBezTo>
                    <a:pt x="20492" y="7915"/>
                    <a:pt x="20530" y="7992"/>
                    <a:pt x="20544" y="8073"/>
                  </a:cubicBezTo>
                  <a:cubicBezTo>
                    <a:pt x="20789" y="9534"/>
                    <a:pt x="21759" y="10279"/>
                    <a:pt x="23107" y="10556"/>
                  </a:cubicBezTo>
                  <a:cubicBezTo>
                    <a:pt x="23662" y="10670"/>
                    <a:pt x="24212" y="10729"/>
                    <a:pt x="24758" y="10729"/>
                  </a:cubicBezTo>
                  <a:cubicBezTo>
                    <a:pt x="25994" y="10729"/>
                    <a:pt x="27205" y="10425"/>
                    <a:pt x="28396" y="9763"/>
                  </a:cubicBezTo>
                  <a:cubicBezTo>
                    <a:pt x="28785" y="11655"/>
                    <a:pt x="28955" y="13614"/>
                    <a:pt x="30679" y="14957"/>
                  </a:cubicBezTo>
                  <a:cubicBezTo>
                    <a:pt x="30857" y="14794"/>
                    <a:pt x="31086" y="14577"/>
                    <a:pt x="31327" y="14381"/>
                  </a:cubicBezTo>
                  <a:cubicBezTo>
                    <a:pt x="31625" y="14133"/>
                    <a:pt x="31908" y="13852"/>
                    <a:pt x="32248" y="13682"/>
                  </a:cubicBezTo>
                  <a:cubicBezTo>
                    <a:pt x="32381" y="13614"/>
                    <a:pt x="32502" y="13581"/>
                    <a:pt x="32605" y="13581"/>
                  </a:cubicBezTo>
                  <a:cubicBezTo>
                    <a:pt x="32852" y="13581"/>
                    <a:pt x="33003" y="13769"/>
                    <a:pt x="33019" y="14121"/>
                  </a:cubicBezTo>
                  <a:cubicBezTo>
                    <a:pt x="33040" y="14589"/>
                    <a:pt x="33014" y="15087"/>
                    <a:pt x="32874" y="15526"/>
                  </a:cubicBezTo>
                  <a:lnTo>
                    <a:pt x="32875" y="15526"/>
                  </a:lnTo>
                  <a:cubicBezTo>
                    <a:pt x="32553" y="16514"/>
                    <a:pt x="32107" y="17439"/>
                    <a:pt x="31356" y="18211"/>
                  </a:cubicBezTo>
                  <a:cubicBezTo>
                    <a:pt x="30839" y="18749"/>
                    <a:pt x="30412" y="19378"/>
                    <a:pt x="29991" y="20000"/>
                  </a:cubicBezTo>
                  <a:cubicBezTo>
                    <a:pt x="29873" y="20175"/>
                    <a:pt x="29873" y="20486"/>
                    <a:pt x="29925" y="20707"/>
                  </a:cubicBezTo>
                  <a:cubicBezTo>
                    <a:pt x="30141" y="21636"/>
                    <a:pt x="30407" y="22552"/>
                    <a:pt x="30623" y="23480"/>
                  </a:cubicBezTo>
                  <a:cubicBezTo>
                    <a:pt x="30662" y="23638"/>
                    <a:pt x="30623" y="23916"/>
                    <a:pt x="30514" y="24000"/>
                  </a:cubicBezTo>
                  <a:cubicBezTo>
                    <a:pt x="29060" y="25159"/>
                    <a:pt x="27814" y="26594"/>
                    <a:pt x="26086" y="27391"/>
                  </a:cubicBezTo>
                  <a:cubicBezTo>
                    <a:pt x="25922" y="27466"/>
                    <a:pt x="25781" y="27505"/>
                    <a:pt x="25651" y="27505"/>
                  </a:cubicBezTo>
                  <a:cubicBezTo>
                    <a:pt x="25455" y="27505"/>
                    <a:pt x="25285" y="27416"/>
                    <a:pt x="25099" y="27229"/>
                  </a:cubicBezTo>
                  <a:cubicBezTo>
                    <a:pt x="24319" y="26442"/>
                    <a:pt x="23904" y="25461"/>
                    <a:pt x="23823" y="24400"/>
                  </a:cubicBezTo>
                  <a:cubicBezTo>
                    <a:pt x="23746" y="23442"/>
                    <a:pt x="23899" y="22474"/>
                    <a:pt x="23933" y="21508"/>
                  </a:cubicBezTo>
                  <a:cubicBezTo>
                    <a:pt x="23963" y="20554"/>
                    <a:pt x="23692" y="20082"/>
                    <a:pt x="23008" y="20082"/>
                  </a:cubicBezTo>
                  <a:cubicBezTo>
                    <a:pt x="22821" y="20082"/>
                    <a:pt x="22603" y="20117"/>
                    <a:pt x="22352" y="20188"/>
                  </a:cubicBezTo>
                  <a:cubicBezTo>
                    <a:pt x="21970" y="20296"/>
                    <a:pt x="21607" y="20346"/>
                    <a:pt x="21260" y="20346"/>
                  </a:cubicBezTo>
                  <a:cubicBezTo>
                    <a:pt x="20116" y="20346"/>
                    <a:pt x="19148" y="19801"/>
                    <a:pt x="18281" y="18991"/>
                  </a:cubicBezTo>
                  <a:cubicBezTo>
                    <a:pt x="17183" y="17964"/>
                    <a:pt x="16623" y="16609"/>
                    <a:pt x="16403" y="15114"/>
                  </a:cubicBezTo>
                  <a:cubicBezTo>
                    <a:pt x="16119" y="13146"/>
                    <a:pt x="16103" y="11183"/>
                    <a:pt x="16407" y="9214"/>
                  </a:cubicBezTo>
                  <a:cubicBezTo>
                    <a:pt x="16446" y="8951"/>
                    <a:pt x="16480" y="8746"/>
                    <a:pt x="16844" y="8725"/>
                  </a:cubicBezTo>
                  <a:cubicBezTo>
                    <a:pt x="17467" y="8691"/>
                    <a:pt x="18098" y="8644"/>
                    <a:pt x="18704" y="8494"/>
                  </a:cubicBezTo>
                  <a:cubicBezTo>
                    <a:pt x="19289" y="8350"/>
                    <a:pt x="19839" y="8073"/>
                    <a:pt x="20462" y="7834"/>
                  </a:cubicBezTo>
                  <a:close/>
                  <a:moveTo>
                    <a:pt x="20568" y="25005"/>
                  </a:moveTo>
                  <a:cubicBezTo>
                    <a:pt x="19853" y="29090"/>
                    <a:pt x="19144" y="33139"/>
                    <a:pt x="18441" y="37151"/>
                  </a:cubicBezTo>
                  <a:lnTo>
                    <a:pt x="18441" y="37151"/>
                  </a:lnTo>
                  <a:cubicBezTo>
                    <a:pt x="17555" y="33962"/>
                    <a:pt x="16255" y="30809"/>
                    <a:pt x="15881" y="27437"/>
                  </a:cubicBezTo>
                  <a:cubicBezTo>
                    <a:pt x="17386" y="26526"/>
                    <a:pt x="18669" y="25226"/>
                    <a:pt x="20568" y="25005"/>
                  </a:cubicBezTo>
                  <a:close/>
                  <a:moveTo>
                    <a:pt x="11601" y="24742"/>
                  </a:moveTo>
                  <a:cubicBezTo>
                    <a:pt x="11733" y="25192"/>
                    <a:pt x="11881" y="25572"/>
                    <a:pt x="11953" y="25968"/>
                  </a:cubicBezTo>
                  <a:cubicBezTo>
                    <a:pt x="12584" y="29287"/>
                    <a:pt x="13682" y="32476"/>
                    <a:pt x="14521" y="35739"/>
                  </a:cubicBezTo>
                  <a:cubicBezTo>
                    <a:pt x="15160" y="38219"/>
                    <a:pt x="15504" y="40779"/>
                    <a:pt x="15979" y="43301"/>
                  </a:cubicBezTo>
                  <a:cubicBezTo>
                    <a:pt x="16055" y="43718"/>
                    <a:pt x="16131" y="44135"/>
                    <a:pt x="16208" y="44545"/>
                  </a:cubicBezTo>
                  <a:cubicBezTo>
                    <a:pt x="15750" y="44545"/>
                    <a:pt x="15305" y="44548"/>
                    <a:pt x="14867" y="44548"/>
                  </a:cubicBezTo>
                  <a:cubicBezTo>
                    <a:pt x="14647" y="44548"/>
                    <a:pt x="14429" y="44547"/>
                    <a:pt x="14212" y="44545"/>
                  </a:cubicBezTo>
                  <a:lnTo>
                    <a:pt x="14213" y="44543"/>
                  </a:lnTo>
                  <a:cubicBezTo>
                    <a:pt x="13931" y="44536"/>
                    <a:pt x="13643" y="44479"/>
                    <a:pt x="13365" y="44479"/>
                  </a:cubicBezTo>
                  <a:cubicBezTo>
                    <a:pt x="13292" y="44479"/>
                    <a:pt x="13219" y="44483"/>
                    <a:pt x="13148" y="44493"/>
                  </a:cubicBezTo>
                  <a:cubicBezTo>
                    <a:pt x="13075" y="44503"/>
                    <a:pt x="13008" y="44508"/>
                    <a:pt x="12946" y="44508"/>
                  </a:cubicBezTo>
                  <a:cubicBezTo>
                    <a:pt x="12499" y="44508"/>
                    <a:pt x="12343" y="44238"/>
                    <a:pt x="12220" y="43752"/>
                  </a:cubicBezTo>
                  <a:cubicBezTo>
                    <a:pt x="11592" y="41298"/>
                    <a:pt x="10864" y="38866"/>
                    <a:pt x="10266" y="36400"/>
                  </a:cubicBezTo>
                  <a:cubicBezTo>
                    <a:pt x="9813" y="34517"/>
                    <a:pt x="9555" y="32588"/>
                    <a:pt x="9122" y="30696"/>
                  </a:cubicBezTo>
                  <a:cubicBezTo>
                    <a:pt x="8872" y="29588"/>
                    <a:pt x="8474" y="28516"/>
                    <a:pt x="8110" y="27437"/>
                  </a:cubicBezTo>
                  <a:cubicBezTo>
                    <a:pt x="8008" y="27130"/>
                    <a:pt x="7779" y="26863"/>
                    <a:pt x="7597" y="26560"/>
                  </a:cubicBezTo>
                  <a:cubicBezTo>
                    <a:pt x="8902" y="25968"/>
                    <a:pt x="10220" y="25368"/>
                    <a:pt x="11601" y="24742"/>
                  </a:cubicBezTo>
                  <a:close/>
                  <a:moveTo>
                    <a:pt x="14386" y="23681"/>
                  </a:moveTo>
                  <a:cubicBezTo>
                    <a:pt x="14632" y="25005"/>
                    <a:pt x="14891" y="26270"/>
                    <a:pt x="15107" y="27539"/>
                  </a:cubicBezTo>
                  <a:cubicBezTo>
                    <a:pt x="15530" y="30083"/>
                    <a:pt x="16246" y="32545"/>
                    <a:pt x="16988" y="35007"/>
                  </a:cubicBezTo>
                  <a:cubicBezTo>
                    <a:pt x="17819" y="37759"/>
                    <a:pt x="18488" y="40558"/>
                    <a:pt x="19234" y="43335"/>
                  </a:cubicBezTo>
                  <a:cubicBezTo>
                    <a:pt x="19306" y="43595"/>
                    <a:pt x="19268" y="43756"/>
                    <a:pt x="19005" y="43850"/>
                  </a:cubicBezTo>
                  <a:lnTo>
                    <a:pt x="17018" y="44575"/>
                  </a:lnTo>
                  <a:cubicBezTo>
                    <a:pt x="16904" y="44017"/>
                    <a:pt x="16807" y="43557"/>
                    <a:pt x="16722" y="43097"/>
                  </a:cubicBezTo>
                  <a:cubicBezTo>
                    <a:pt x="16234" y="40575"/>
                    <a:pt x="15832" y="38032"/>
                    <a:pt x="15247" y="35536"/>
                  </a:cubicBezTo>
                  <a:cubicBezTo>
                    <a:pt x="14810" y="33665"/>
                    <a:pt x="14137" y="31855"/>
                    <a:pt x="13598" y="30011"/>
                  </a:cubicBezTo>
                  <a:cubicBezTo>
                    <a:pt x="13348" y="29158"/>
                    <a:pt x="13187" y="28285"/>
                    <a:pt x="12959" y="27433"/>
                  </a:cubicBezTo>
                  <a:cubicBezTo>
                    <a:pt x="12708" y="26483"/>
                    <a:pt x="12428" y="25542"/>
                    <a:pt x="12136" y="24511"/>
                  </a:cubicBezTo>
                  <a:cubicBezTo>
                    <a:pt x="12801" y="24269"/>
                    <a:pt x="13543" y="23991"/>
                    <a:pt x="14386" y="23681"/>
                  </a:cubicBezTo>
                  <a:close/>
                  <a:moveTo>
                    <a:pt x="7450" y="39646"/>
                  </a:moveTo>
                  <a:cubicBezTo>
                    <a:pt x="7543" y="39646"/>
                    <a:pt x="7636" y="39653"/>
                    <a:pt x="7725" y="39661"/>
                  </a:cubicBezTo>
                  <a:cubicBezTo>
                    <a:pt x="8305" y="39713"/>
                    <a:pt x="8725" y="40003"/>
                    <a:pt x="8771" y="40454"/>
                  </a:cubicBezTo>
                  <a:cubicBezTo>
                    <a:pt x="8801" y="40761"/>
                    <a:pt x="8767" y="41106"/>
                    <a:pt x="8653" y="41391"/>
                  </a:cubicBezTo>
                  <a:cubicBezTo>
                    <a:pt x="8526" y="41719"/>
                    <a:pt x="8568" y="41954"/>
                    <a:pt x="8737" y="42243"/>
                  </a:cubicBezTo>
                  <a:cubicBezTo>
                    <a:pt x="9131" y="42933"/>
                    <a:pt x="9530" y="43628"/>
                    <a:pt x="9856" y="44351"/>
                  </a:cubicBezTo>
                  <a:cubicBezTo>
                    <a:pt x="10140" y="44995"/>
                    <a:pt x="9881" y="45570"/>
                    <a:pt x="9196" y="45958"/>
                  </a:cubicBezTo>
                  <a:cubicBezTo>
                    <a:pt x="9136" y="45800"/>
                    <a:pt x="9089" y="45676"/>
                    <a:pt x="9047" y="45557"/>
                  </a:cubicBezTo>
                  <a:cubicBezTo>
                    <a:pt x="9014" y="45551"/>
                    <a:pt x="8981" y="45536"/>
                    <a:pt x="8960" y="45536"/>
                  </a:cubicBezTo>
                  <a:cubicBezTo>
                    <a:pt x="8954" y="45536"/>
                    <a:pt x="8949" y="45538"/>
                    <a:pt x="8946" y="45540"/>
                  </a:cubicBezTo>
                  <a:cubicBezTo>
                    <a:pt x="8799" y="45655"/>
                    <a:pt x="8664" y="45704"/>
                    <a:pt x="8536" y="45704"/>
                  </a:cubicBezTo>
                  <a:cubicBezTo>
                    <a:pt x="8335" y="45704"/>
                    <a:pt x="8151" y="45582"/>
                    <a:pt x="7966" y="45400"/>
                  </a:cubicBezTo>
                  <a:cubicBezTo>
                    <a:pt x="7318" y="44761"/>
                    <a:pt x="6657" y="44053"/>
                    <a:pt x="6568" y="43150"/>
                  </a:cubicBezTo>
                  <a:cubicBezTo>
                    <a:pt x="6470" y="42145"/>
                    <a:pt x="6618" y="41102"/>
                    <a:pt x="6763" y="40093"/>
                  </a:cubicBezTo>
                  <a:cubicBezTo>
                    <a:pt x="6813" y="39727"/>
                    <a:pt x="7126" y="39646"/>
                    <a:pt x="7450" y="39646"/>
                  </a:cubicBezTo>
                  <a:close/>
                  <a:moveTo>
                    <a:pt x="7144" y="26727"/>
                  </a:moveTo>
                  <a:cubicBezTo>
                    <a:pt x="7808" y="28217"/>
                    <a:pt x="8224" y="29802"/>
                    <a:pt x="8554" y="31417"/>
                  </a:cubicBezTo>
                  <a:cubicBezTo>
                    <a:pt x="9025" y="33717"/>
                    <a:pt x="9461" y="36026"/>
                    <a:pt x="9995" y="38312"/>
                  </a:cubicBezTo>
                  <a:cubicBezTo>
                    <a:pt x="10457" y="40280"/>
                    <a:pt x="11046" y="42223"/>
                    <a:pt x="11563" y="44178"/>
                  </a:cubicBezTo>
                  <a:cubicBezTo>
                    <a:pt x="11652" y="44519"/>
                    <a:pt x="11606" y="44893"/>
                    <a:pt x="11703" y="45230"/>
                  </a:cubicBezTo>
                  <a:cubicBezTo>
                    <a:pt x="11835" y="45698"/>
                    <a:pt x="12042" y="46150"/>
                    <a:pt x="12237" y="46653"/>
                  </a:cubicBezTo>
                  <a:cubicBezTo>
                    <a:pt x="11318" y="46895"/>
                    <a:pt x="10238" y="47087"/>
                    <a:pt x="9618" y="48302"/>
                  </a:cubicBezTo>
                  <a:cubicBezTo>
                    <a:pt x="9495" y="47710"/>
                    <a:pt x="9394" y="47227"/>
                    <a:pt x="9292" y="46734"/>
                  </a:cubicBezTo>
                  <a:cubicBezTo>
                    <a:pt x="9517" y="46598"/>
                    <a:pt x="9750" y="46491"/>
                    <a:pt x="9941" y="46338"/>
                  </a:cubicBezTo>
                  <a:cubicBezTo>
                    <a:pt x="10611" y="45788"/>
                    <a:pt x="10873" y="44890"/>
                    <a:pt x="10543" y="44085"/>
                  </a:cubicBezTo>
                  <a:cubicBezTo>
                    <a:pt x="10267" y="43425"/>
                    <a:pt x="9924" y="42794"/>
                    <a:pt x="9576" y="42172"/>
                  </a:cubicBezTo>
                  <a:cubicBezTo>
                    <a:pt x="9428" y="41903"/>
                    <a:pt x="9377" y="41686"/>
                    <a:pt x="9470" y="41376"/>
                  </a:cubicBezTo>
                  <a:cubicBezTo>
                    <a:pt x="9830" y="40166"/>
                    <a:pt x="9207" y="39160"/>
                    <a:pt x="8004" y="38927"/>
                  </a:cubicBezTo>
                  <a:cubicBezTo>
                    <a:pt x="7800" y="38888"/>
                    <a:pt x="7499" y="38879"/>
                    <a:pt x="7419" y="38748"/>
                  </a:cubicBezTo>
                  <a:cubicBezTo>
                    <a:pt x="7258" y="38484"/>
                    <a:pt x="7207" y="38151"/>
                    <a:pt x="7139" y="37835"/>
                  </a:cubicBezTo>
                  <a:cubicBezTo>
                    <a:pt x="7097" y="37644"/>
                    <a:pt x="7131" y="37432"/>
                    <a:pt x="7088" y="37240"/>
                  </a:cubicBezTo>
                  <a:cubicBezTo>
                    <a:pt x="6305" y="33892"/>
                    <a:pt x="5520" y="30547"/>
                    <a:pt x="4736" y="27204"/>
                  </a:cubicBezTo>
                  <a:cubicBezTo>
                    <a:pt x="4724" y="27157"/>
                    <a:pt x="4736" y="27101"/>
                    <a:pt x="4736" y="27084"/>
                  </a:cubicBezTo>
                  <a:cubicBezTo>
                    <a:pt x="5529" y="26969"/>
                    <a:pt x="6312" y="26850"/>
                    <a:pt x="7144" y="26727"/>
                  </a:cubicBezTo>
                  <a:close/>
                  <a:moveTo>
                    <a:pt x="35642" y="40691"/>
                  </a:moveTo>
                  <a:cubicBezTo>
                    <a:pt x="35999" y="41743"/>
                    <a:pt x="36333" y="42740"/>
                    <a:pt x="36677" y="43759"/>
                  </a:cubicBezTo>
                  <a:lnTo>
                    <a:pt x="36675" y="43760"/>
                  </a:lnTo>
                  <a:cubicBezTo>
                    <a:pt x="34758" y="46094"/>
                    <a:pt x="28304" y="48724"/>
                    <a:pt x="24139" y="48724"/>
                  </a:cubicBezTo>
                  <a:cubicBezTo>
                    <a:pt x="23775" y="48724"/>
                    <a:pt x="23428" y="48704"/>
                    <a:pt x="23103" y="48662"/>
                  </a:cubicBezTo>
                  <a:cubicBezTo>
                    <a:pt x="28188" y="47448"/>
                    <a:pt x="32515" y="45019"/>
                    <a:pt x="35642" y="40691"/>
                  </a:cubicBezTo>
                  <a:close/>
                  <a:moveTo>
                    <a:pt x="23154" y="24317"/>
                  </a:moveTo>
                  <a:cubicBezTo>
                    <a:pt x="23243" y="24760"/>
                    <a:pt x="23315" y="25160"/>
                    <a:pt x="23404" y="25556"/>
                  </a:cubicBezTo>
                  <a:cubicBezTo>
                    <a:pt x="23624" y="26498"/>
                    <a:pt x="24137" y="27269"/>
                    <a:pt x="24819" y="27933"/>
                  </a:cubicBezTo>
                  <a:cubicBezTo>
                    <a:pt x="25077" y="28180"/>
                    <a:pt x="25362" y="28313"/>
                    <a:pt x="25658" y="28313"/>
                  </a:cubicBezTo>
                  <a:cubicBezTo>
                    <a:pt x="25857" y="28313"/>
                    <a:pt x="26061" y="28252"/>
                    <a:pt x="26264" y="28125"/>
                  </a:cubicBezTo>
                  <a:cubicBezTo>
                    <a:pt x="27154" y="27576"/>
                    <a:pt x="28036" y="27010"/>
                    <a:pt x="28879" y="26391"/>
                  </a:cubicBezTo>
                  <a:cubicBezTo>
                    <a:pt x="29592" y="25872"/>
                    <a:pt x="30235" y="25264"/>
                    <a:pt x="30922" y="24705"/>
                  </a:cubicBezTo>
                  <a:cubicBezTo>
                    <a:pt x="31015" y="24629"/>
                    <a:pt x="31180" y="24620"/>
                    <a:pt x="31315" y="24615"/>
                  </a:cubicBezTo>
                  <a:cubicBezTo>
                    <a:pt x="31409" y="24615"/>
                    <a:pt x="31506" y="24680"/>
                    <a:pt x="31608" y="24697"/>
                  </a:cubicBezTo>
                  <a:cubicBezTo>
                    <a:pt x="34753" y="25259"/>
                    <a:pt x="36316" y="27423"/>
                    <a:pt x="37155" y="30282"/>
                  </a:cubicBezTo>
                  <a:cubicBezTo>
                    <a:pt x="37923" y="32896"/>
                    <a:pt x="37579" y="35427"/>
                    <a:pt x="36465" y="37889"/>
                  </a:cubicBezTo>
                  <a:lnTo>
                    <a:pt x="36464" y="37890"/>
                  </a:lnTo>
                  <a:cubicBezTo>
                    <a:pt x="35447" y="40139"/>
                    <a:pt x="33901" y="41954"/>
                    <a:pt x="32061" y="43557"/>
                  </a:cubicBezTo>
                  <a:cubicBezTo>
                    <a:pt x="29269" y="45995"/>
                    <a:pt x="25939" y="47255"/>
                    <a:pt x="22404" y="48082"/>
                  </a:cubicBezTo>
                  <a:cubicBezTo>
                    <a:pt x="21403" y="48315"/>
                    <a:pt x="20409" y="48550"/>
                    <a:pt x="19374" y="48789"/>
                  </a:cubicBezTo>
                  <a:cubicBezTo>
                    <a:pt x="19230" y="47421"/>
                    <a:pt x="19099" y="46144"/>
                    <a:pt x="18967" y="44891"/>
                  </a:cubicBezTo>
                  <a:cubicBezTo>
                    <a:pt x="19582" y="44542"/>
                    <a:pt x="20261" y="44252"/>
                    <a:pt x="20832" y="43817"/>
                  </a:cubicBezTo>
                  <a:cubicBezTo>
                    <a:pt x="23722" y="41637"/>
                    <a:pt x="26159" y="39017"/>
                    <a:pt x="27981" y="35869"/>
                  </a:cubicBezTo>
                  <a:cubicBezTo>
                    <a:pt x="29032" y="34050"/>
                    <a:pt x="29460" y="32040"/>
                    <a:pt x="29366" y="29935"/>
                  </a:cubicBezTo>
                  <a:cubicBezTo>
                    <a:pt x="29359" y="29686"/>
                    <a:pt x="29116" y="29228"/>
                    <a:pt x="29005" y="29228"/>
                  </a:cubicBezTo>
                  <a:cubicBezTo>
                    <a:pt x="29004" y="29228"/>
                    <a:pt x="29003" y="29228"/>
                    <a:pt x="29002" y="29229"/>
                  </a:cubicBezTo>
                  <a:cubicBezTo>
                    <a:pt x="28574" y="29258"/>
                    <a:pt x="28688" y="29667"/>
                    <a:pt x="28693" y="29952"/>
                  </a:cubicBezTo>
                  <a:cubicBezTo>
                    <a:pt x="28739" y="32760"/>
                    <a:pt x="27811" y="35205"/>
                    <a:pt x="26128" y="37424"/>
                  </a:cubicBezTo>
                  <a:cubicBezTo>
                    <a:pt x="25048" y="38851"/>
                    <a:pt x="23861" y="40176"/>
                    <a:pt x="22629" y="41462"/>
                  </a:cubicBezTo>
                  <a:cubicBezTo>
                    <a:pt x="22501" y="41594"/>
                    <a:pt x="22365" y="41734"/>
                    <a:pt x="22213" y="41833"/>
                  </a:cubicBezTo>
                  <a:cubicBezTo>
                    <a:pt x="21502" y="42284"/>
                    <a:pt x="20782" y="42723"/>
                    <a:pt x="19980" y="43222"/>
                  </a:cubicBezTo>
                  <a:cubicBezTo>
                    <a:pt x="19684" y="41978"/>
                    <a:pt x="19277" y="40802"/>
                    <a:pt x="19154" y="39597"/>
                  </a:cubicBezTo>
                  <a:cubicBezTo>
                    <a:pt x="19052" y="38600"/>
                    <a:pt x="19238" y="37560"/>
                    <a:pt x="19391" y="36555"/>
                  </a:cubicBezTo>
                  <a:cubicBezTo>
                    <a:pt x="19845" y="33561"/>
                    <a:pt x="20348" y="30574"/>
                    <a:pt x="20814" y="27580"/>
                  </a:cubicBezTo>
                  <a:cubicBezTo>
                    <a:pt x="20955" y="26677"/>
                    <a:pt x="21044" y="25765"/>
                    <a:pt x="21162" y="24807"/>
                  </a:cubicBezTo>
                  <a:cubicBezTo>
                    <a:pt x="21794" y="24649"/>
                    <a:pt x="22463" y="24487"/>
                    <a:pt x="23154" y="24317"/>
                  </a:cubicBezTo>
                  <a:close/>
                  <a:moveTo>
                    <a:pt x="12830" y="45162"/>
                  </a:moveTo>
                  <a:cubicBezTo>
                    <a:pt x="12833" y="45162"/>
                    <a:pt x="12836" y="45162"/>
                    <a:pt x="12838" y="45162"/>
                  </a:cubicBezTo>
                  <a:cubicBezTo>
                    <a:pt x="13313" y="45226"/>
                    <a:pt x="13784" y="45341"/>
                    <a:pt x="14259" y="45391"/>
                  </a:cubicBezTo>
                  <a:cubicBezTo>
                    <a:pt x="14662" y="45431"/>
                    <a:pt x="15067" y="45458"/>
                    <a:pt x="15473" y="45458"/>
                  </a:cubicBezTo>
                  <a:cubicBezTo>
                    <a:pt x="15588" y="45458"/>
                    <a:pt x="15703" y="45456"/>
                    <a:pt x="15817" y="45452"/>
                  </a:cubicBezTo>
                  <a:cubicBezTo>
                    <a:pt x="16652" y="45413"/>
                    <a:pt x="17487" y="45319"/>
                    <a:pt x="18369" y="45246"/>
                  </a:cubicBezTo>
                  <a:cubicBezTo>
                    <a:pt x="18449" y="46499"/>
                    <a:pt x="18525" y="47666"/>
                    <a:pt x="18602" y="48846"/>
                  </a:cubicBezTo>
                  <a:cubicBezTo>
                    <a:pt x="18573" y="48864"/>
                    <a:pt x="18534" y="48902"/>
                    <a:pt x="18487" y="48915"/>
                  </a:cubicBezTo>
                  <a:lnTo>
                    <a:pt x="18488" y="48914"/>
                  </a:lnTo>
                  <a:lnTo>
                    <a:pt x="18488" y="48914"/>
                  </a:lnTo>
                  <a:cubicBezTo>
                    <a:pt x="17369" y="49315"/>
                    <a:pt x="16175" y="49485"/>
                    <a:pt x="15064" y="49834"/>
                  </a:cubicBezTo>
                  <a:cubicBezTo>
                    <a:pt x="14675" y="49955"/>
                    <a:pt x="14303" y="49999"/>
                    <a:pt x="13942" y="49999"/>
                  </a:cubicBezTo>
                  <a:cubicBezTo>
                    <a:pt x="13204" y="49999"/>
                    <a:pt x="12506" y="49817"/>
                    <a:pt x="11783" y="49737"/>
                  </a:cubicBezTo>
                  <a:cubicBezTo>
                    <a:pt x="11381" y="49694"/>
                    <a:pt x="10969" y="49421"/>
                    <a:pt x="10630" y="49162"/>
                  </a:cubicBezTo>
                  <a:cubicBezTo>
                    <a:pt x="10178" y="48808"/>
                    <a:pt x="10186" y="48306"/>
                    <a:pt x="10712" y="48050"/>
                  </a:cubicBezTo>
                  <a:cubicBezTo>
                    <a:pt x="11432" y="47700"/>
                    <a:pt x="12229" y="47521"/>
                    <a:pt x="12991" y="47261"/>
                  </a:cubicBezTo>
                  <a:cubicBezTo>
                    <a:pt x="13288" y="47164"/>
                    <a:pt x="13766" y="47100"/>
                    <a:pt x="13830" y="46908"/>
                  </a:cubicBezTo>
                  <a:cubicBezTo>
                    <a:pt x="13978" y="46449"/>
                    <a:pt x="13436" y="46427"/>
                    <a:pt x="13173" y="46227"/>
                  </a:cubicBezTo>
                  <a:cubicBezTo>
                    <a:pt x="12877" y="46005"/>
                    <a:pt x="12343" y="45929"/>
                    <a:pt x="12606" y="45350"/>
                  </a:cubicBezTo>
                  <a:cubicBezTo>
                    <a:pt x="12643" y="45267"/>
                    <a:pt x="12758" y="45162"/>
                    <a:pt x="12830" y="45162"/>
                  </a:cubicBezTo>
                  <a:close/>
                  <a:moveTo>
                    <a:pt x="21044" y="49115"/>
                  </a:moveTo>
                  <a:cubicBezTo>
                    <a:pt x="21645" y="51279"/>
                    <a:pt x="22234" y="53413"/>
                    <a:pt x="22827" y="55547"/>
                  </a:cubicBezTo>
                  <a:cubicBezTo>
                    <a:pt x="22215" y="54678"/>
                    <a:pt x="21576" y="53928"/>
                    <a:pt x="20544" y="53928"/>
                  </a:cubicBezTo>
                  <a:cubicBezTo>
                    <a:pt x="20290" y="53928"/>
                    <a:pt x="20012" y="53973"/>
                    <a:pt x="19704" y="54074"/>
                  </a:cubicBezTo>
                  <a:cubicBezTo>
                    <a:pt x="19636" y="53780"/>
                    <a:pt x="19573" y="53490"/>
                    <a:pt x="19502" y="53201"/>
                  </a:cubicBezTo>
                  <a:cubicBezTo>
                    <a:pt x="19272" y="52242"/>
                    <a:pt x="19035" y="51283"/>
                    <a:pt x="18802" y="50325"/>
                  </a:cubicBezTo>
                  <a:cubicBezTo>
                    <a:pt x="18695" y="49873"/>
                    <a:pt x="18861" y="49541"/>
                    <a:pt x="19293" y="49443"/>
                  </a:cubicBezTo>
                  <a:cubicBezTo>
                    <a:pt x="19853" y="49316"/>
                    <a:pt x="20416" y="49230"/>
                    <a:pt x="21044" y="49115"/>
                  </a:cubicBezTo>
                  <a:close/>
                  <a:moveTo>
                    <a:pt x="37053" y="44445"/>
                  </a:moveTo>
                  <a:cubicBezTo>
                    <a:pt x="37498" y="45535"/>
                    <a:pt x="37909" y="46532"/>
                    <a:pt x="38367" y="47653"/>
                  </a:cubicBezTo>
                  <a:cubicBezTo>
                    <a:pt x="37180" y="48112"/>
                    <a:pt x="36079" y="48641"/>
                    <a:pt x="34922" y="48969"/>
                  </a:cubicBezTo>
                  <a:cubicBezTo>
                    <a:pt x="31824" y="49838"/>
                    <a:pt x="28735" y="50732"/>
                    <a:pt x="25726" y="51882"/>
                  </a:cubicBezTo>
                  <a:cubicBezTo>
                    <a:pt x="25036" y="52147"/>
                    <a:pt x="24286" y="52249"/>
                    <a:pt x="23578" y="52479"/>
                  </a:cubicBezTo>
                  <a:cubicBezTo>
                    <a:pt x="23383" y="52538"/>
                    <a:pt x="23247" y="52782"/>
                    <a:pt x="23086" y="52938"/>
                  </a:cubicBezTo>
                  <a:cubicBezTo>
                    <a:pt x="23271" y="53047"/>
                    <a:pt x="23477" y="53273"/>
                    <a:pt x="23646" y="53273"/>
                  </a:cubicBezTo>
                  <a:cubicBezTo>
                    <a:pt x="23656" y="53273"/>
                    <a:pt x="23666" y="53272"/>
                    <a:pt x="23676" y="53271"/>
                  </a:cubicBezTo>
                  <a:cubicBezTo>
                    <a:pt x="24524" y="53117"/>
                    <a:pt x="25388" y="52977"/>
                    <a:pt x="26189" y="52679"/>
                  </a:cubicBezTo>
                  <a:cubicBezTo>
                    <a:pt x="29061" y="51606"/>
                    <a:pt x="31999" y="50749"/>
                    <a:pt x="34944" y="49906"/>
                  </a:cubicBezTo>
                  <a:cubicBezTo>
                    <a:pt x="36218" y="49544"/>
                    <a:pt x="37443" y="48986"/>
                    <a:pt x="38782" y="48483"/>
                  </a:cubicBezTo>
                  <a:cubicBezTo>
                    <a:pt x="39151" y="48999"/>
                    <a:pt x="39608" y="49637"/>
                    <a:pt x="40088" y="50310"/>
                  </a:cubicBezTo>
                  <a:lnTo>
                    <a:pt x="40087" y="50310"/>
                  </a:lnTo>
                  <a:cubicBezTo>
                    <a:pt x="38710" y="51338"/>
                    <a:pt x="37332" y="52194"/>
                    <a:pt x="35761" y="52666"/>
                  </a:cubicBezTo>
                  <a:cubicBezTo>
                    <a:pt x="34384" y="53076"/>
                    <a:pt x="32977" y="53399"/>
                    <a:pt x="31599" y="53808"/>
                  </a:cubicBezTo>
                  <a:cubicBezTo>
                    <a:pt x="30155" y="54238"/>
                    <a:pt x="28739" y="54757"/>
                    <a:pt x="27286" y="55163"/>
                  </a:cubicBezTo>
                  <a:cubicBezTo>
                    <a:pt x="26430" y="55396"/>
                    <a:pt x="25532" y="55482"/>
                    <a:pt x="24654" y="55643"/>
                  </a:cubicBezTo>
                  <a:cubicBezTo>
                    <a:pt x="24370" y="55695"/>
                    <a:pt x="24091" y="55763"/>
                    <a:pt x="23722" y="55844"/>
                  </a:cubicBezTo>
                  <a:cubicBezTo>
                    <a:pt x="23459" y="54903"/>
                    <a:pt x="23192" y="53944"/>
                    <a:pt x="22926" y="52986"/>
                  </a:cubicBezTo>
                  <a:cubicBezTo>
                    <a:pt x="22582" y="51751"/>
                    <a:pt x="22239" y="50511"/>
                    <a:pt x="21900" y="49293"/>
                  </a:cubicBezTo>
                  <a:lnTo>
                    <a:pt x="21900" y="49293"/>
                  </a:lnTo>
                  <a:cubicBezTo>
                    <a:pt x="22497" y="49320"/>
                    <a:pt x="23096" y="49404"/>
                    <a:pt x="23687" y="49404"/>
                  </a:cubicBezTo>
                  <a:cubicBezTo>
                    <a:pt x="23835" y="49404"/>
                    <a:pt x="23982" y="49399"/>
                    <a:pt x="24129" y="49386"/>
                  </a:cubicBezTo>
                  <a:cubicBezTo>
                    <a:pt x="25760" y="49241"/>
                    <a:pt x="27392" y="49049"/>
                    <a:pt x="29007" y="48777"/>
                  </a:cubicBezTo>
                  <a:cubicBezTo>
                    <a:pt x="29693" y="48662"/>
                    <a:pt x="30349" y="48325"/>
                    <a:pt x="30998" y="48044"/>
                  </a:cubicBezTo>
                  <a:cubicBezTo>
                    <a:pt x="31964" y="47622"/>
                    <a:pt x="32896" y="47142"/>
                    <a:pt x="33862" y="46724"/>
                  </a:cubicBezTo>
                  <a:cubicBezTo>
                    <a:pt x="35058" y="46213"/>
                    <a:pt x="36181" y="45612"/>
                    <a:pt x="37053" y="44445"/>
                  </a:cubicBezTo>
                  <a:close/>
                  <a:moveTo>
                    <a:pt x="17920" y="49992"/>
                  </a:moveTo>
                  <a:cubicBezTo>
                    <a:pt x="18368" y="51939"/>
                    <a:pt x="19114" y="53800"/>
                    <a:pt x="18992" y="55946"/>
                  </a:cubicBezTo>
                  <a:lnTo>
                    <a:pt x="18992" y="55946"/>
                  </a:lnTo>
                  <a:cubicBezTo>
                    <a:pt x="18300" y="55291"/>
                    <a:pt x="17698" y="55001"/>
                    <a:pt x="17195" y="55001"/>
                  </a:cubicBezTo>
                  <a:cubicBezTo>
                    <a:pt x="16622" y="55001"/>
                    <a:pt x="16179" y="55376"/>
                    <a:pt x="15881" y="56016"/>
                  </a:cubicBezTo>
                  <a:cubicBezTo>
                    <a:pt x="15237" y="54254"/>
                    <a:pt x="14598" y="52502"/>
                    <a:pt x="13962" y="50759"/>
                  </a:cubicBezTo>
                  <a:cubicBezTo>
                    <a:pt x="15280" y="50504"/>
                    <a:pt x="16568" y="50257"/>
                    <a:pt x="17920" y="49992"/>
                  </a:cubicBezTo>
                  <a:close/>
                  <a:moveTo>
                    <a:pt x="9966" y="49515"/>
                  </a:moveTo>
                  <a:cubicBezTo>
                    <a:pt x="10682" y="50418"/>
                    <a:pt x="11720" y="50474"/>
                    <a:pt x="12716" y="50644"/>
                  </a:cubicBezTo>
                  <a:cubicBezTo>
                    <a:pt x="12886" y="50675"/>
                    <a:pt x="13127" y="50789"/>
                    <a:pt x="13173" y="50921"/>
                  </a:cubicBezTo>
                  <a:cubicBezTo>
                    <a:pt x="13932" y="53085"/>
                    <a:pt x="14661" y="55257"/>
                    <a:pt x="15398" y="57426"/>
                  </a:cubicBezTo>
                  <a:cubicBezTo>
                    <a:pt x="15406" y="57455"/>
                    <a:pt x="15403" y="57489"/>
                    <a:pt x="15306" y="57625"/>
                  </a:cubicBezTo>
                  <a:lnTo>
                    <a:pt x="15306" y="57625"/>
                  </a:lnTo>
                  <a:cubicBezTo>
                    <a:pt x="15195" y="57476"/>
                    <a:pt x="15098" y="57310"/>
                    <a:pt x="14962" y="57188"/>
                  </a:cubicBezTo>
                  <a:cubicBezTo>
                    <a:pt x="14762" y="57000"/>
                    <a:pt x="14555" y="56821"/>
                    <a:pt x="14326" y="56680"/>
                  </a:cubicBezTo>
                  <a:cubicBezTo>
                    <a:pt x="13893" y="56416"/>
                    <a:pt x="13528" y="56282"/>
                    <a:pt x="13208" y="56282"/>
                  </a:cubicBezTo>
                  <a:cubicBezTo>
                    <a:pt x="12685" y="56282"/>
                    <a:pt x="12284" y="56642"/>
                    <a:pt x="11910" y="57387"/>
                  </a:cubicBezTo>
                  <a:cubicBezTo>
                    <a:pt x="11864" y="57473"/>
                    <a:pt x="11817" y="57562"/>
                    <a:pt x="11720" y="57741"/>
                  </a:cubicBezTo>
                  <a:cubicBezTo>
                    <a:pt x="11080" y="54963"/>
                    <a:pt x="10457" y="52276"/>
                    <a:pt x="9839" y="49592"/>
                  </a:cubicBezTo>
                  <a:lnTo>
                    <a:pt x="9966" y="49515"/>
                  </a:lnTo>
                  <a:close/>
                  <a:moveTo>
                    <a:pt x="40483" y="51146"/>
                  </a:moveTo>
                  <a:cubicBezTo>
                    <a:pt x="40922" y="51811"/>
                    <a:pt x="41359" y="52476"/>
                    <a:pt x="41757" y="53080"/>
                  </a:cubicBezTo>
                  <a:cubicBezTo>
                    <a:pt x="36464" y="56653"/>
                    <a:pt x="30481" y="57984"/>
                    <a:pt x="24133" y="58579"/>
                  </a:cubicBezTo>
                  <a:cubicBezTo>
                    <a:pt x="24302" y="58039"/>
                    <a:pt x="24518" y="57680"/>
                    <a:pt x="24498" y="57336"/>
                  </a:cubicBezTo>
                  <a:cubicBezTo>
                    <a:pt x="24477" y="57020"/>
                    <a:pt x="24201" y="56722"/>
                    <a:pt x="24015" y="56364"/>
                  </a:cubicBezTo>
                  <a:lnTo>
                    <a:pt x="24015" y="56364"/>
                  </a:lnTo>
                  <a:cubicBezTo>
                    <a:pt x="24362" y="56427"/>
                    <a:pt x="24701" y="56455"/>
                    <a:pt x="25035" y="56455"/>
                  </a:cubicBezTo>
                  <a:cubicBezTo>
                    <a:pt x="26280" y="56455"/>
                    <a:pt x="27445" y="56070"/>
                    <a:pt x="28622" y="55704"/>
                  </a:cubicBezTo>
                  <a:cubicBezTo>
                    <a:pt x="30528" y="55117"/>
                    <a:pt x="32452" y="54584"/>
                    <a:pt x="34375" y="54047"/>
                  </a:cubicBezTo>
                  <a:cubicBezTo>
                    <a:pt x="37193" y="53259"/>
                    <a:pt x="38105" y="52838"/>
                    <a:pt x="40483" y="51146"/>
                  </a:cubicBezTo>
                  <a:close/>
                  <a:moveTo>
                    <a:pt x="20436" y="54629"/>
                  </a:moveTo>
                  <a:cubicBezTo>
                    <a:pt x="20553" y="54629"/>
                    <a:pt x="20685" y="54657"/>
                    <a:pt x="20832" y="54716"/>
                  </a:cubicBezTo>
                  <a:cubicBezTo>
                    <a:pt x="21158" y="54848"/>
                    <a:pt x="21497" y="55096"/>
                    <a:pt x="21692" y="55381"/>
                  </a:cubicBezTo>
                  <a:cubicBezTo>
                    <a:pt x="22276" y="56232"/>
                    <a:pt x="22793" y="57132"/>
                    <a:pt x="23332" y="58018"/>
                  </a:cubicBezTo>
                  <a:cubicBezTo>
                    <a:pt x="23374" y="58090"/>
                    <a:pt x="23382" y="58217"/>
                    <a:pt x="23357" y="58299"/>
                  </a:cubicBezTo>
                  <a:cubicBezTo>
                    <a:pt x="23048" y="59231"/>
                    <a:pt x="22726" y="60160"/>
                    <a:pt x="22395" y="61136"/>
                  </a:cubicBezTo>
                  <a:cubicBezTo>
                    <a:pt x="21991" y="61032"/>
                    <a:pt x="21606" y="60984"/>
                    <a:pt x="21238" y="60984"/>
                  </a:cubicBezTo>
                  <a:cubicBezTo>
                    <a:pt x="19639" y="60984"/>
                    <a:pt x="18355" y="61889"/>
                    <a:pt x="17153" y="63036"/>
                  </a:cubicBezTo>
                  <a:cubicBezTo>
                    <a:pt x="16069" y="62333"/>
                    <a:pt x="15009" y="61630"/>
                    <a:pt x="13937" y="60949"/>
                  </a:cubicBezTo>
                  <a:cubicBezTo>
                    <a:pt x="13467" y="60650"/>
                    <a:pt x="12962" y="60399"/>
                    <a:pt x="12487" y="60109"/>
                  </a:cubicBezTo>
                  <a:cubicBezTo>
                    <a:pt x="12357" y="60028"/>
                    <a:pt x="12170" y="59896"/>
                    <a:pt x="12162" y="59777"/>
                  </a:cubicBezTo>
                  <a:cubicBezTo>
                    <a:pt x="12111" y="58920"/>
                    <a:pt x="12175" y="58080"/>
                    <a:pt x="12666" y="57322"/>
                  </a:cubicBezTo>
                  <a:cubicBezTo>
                    <a:pt x="12825" y="57077"/>
                    <a:pt x="13019" y="56936"/>
                    <a:pt x="13234" y="56936"/>
                  </a:cubicBezTo>
                  <a:cubicBezTo>
                    <a:pt x="13339" y="56936"/>
                    <a:pt x="13450" y="56970"/>
                    <a:pt x="13564" y="57042"/>
                  </a:cubicBezTo>
                  <a:cubicBezTo>
                    <a:pt x="14005" y="57310"/>
                    <a:pt x="14438" y="57625"/>
                    <a:pt x="14789" y="58000"/>
                  </a:cubicBezTo>
                  <a:cubicBezTo>
                    <a:pt x="15132" y="58367"/>
                    <a:pt x="15348" y="58848"/>
                    <a:pt x="15657" y="59252"/>
                  </a:cubicBezTo>
                  <a:cubicBezTo>
                    <a:pt x="15789" y="59427"/>
                    <a:pt x="16018" y="59529"/>
                    <a:pt x="16200" y="59665"/>
                  </a:cubicBezTo>
                  <a:cubicBezTo>
                    <a:pt x="16285" y="59432"/>
                    <a:pt x="16428" y="59206"/>
                    <a:pt x="16446" y="58967"/>
                  </a:cubicBezTo>
                  <a:cubicBezTo>
                    <a:pt x="16496" y="58175"/>
                    <a:pt x="16412" y="57361"/>
                    <a:pt x="16551" y="56590"/>
                  </a:cubicBezTo>
                  <a:cubicBezTo>
                    <a:pt x="16656" y="56002"/>
                    <a:pt x="16915" y="55704"/>
                    <a:pt x="17258" y="55704"/>
                  </a:cubicBezTo>
                  <a:cubicBezTo>
                    <a:pt x="17500" y="55704"/>
                    <a:pt x="17785" y="55853"/>
                    <a:pt x="18086" y="56155"/>
                  </a:cubicBezTo>
                  <a:cubicBezTo>
                    <a:pt x="18416" y="56488"/>
                    <a:pt x="18628" y="56931"/>
                    <a:pt x="18920" y="57302"/>
                  </a:cubicBezTo>
                  <a:cubicBezTo>
                    <a:pt x="19035" y="57446"/>
                    <a:pt x="19209" y="57596"/>
                    <a:pt x="19378" y="57621"/>
                  </a:cubicBezTo>
                  <a:cubicBezTo>
                    <a:pt x="19380" y="57621"/>
                    <a:pt x="19383" y="57622"/>
                    <a:pt x="19385" y="57622"/>
                  </a:cubicBezTo>
                  <a:cubicBezTo>
                    <a:pt x="19470" y="57622"/>
                    <a:pt x="19577" y="57358"/>
                    <a:pt x="19700" y="57254"/>
                  </a:cubicBezTo>
                  <a:cubicBezTo>
                    <a:pt x="20310" y="56735"/>
                    <a:pt x="19959" y="56113"/>
                    <a:pt x="19887" y="55525"/>
                  </a:cubicBezTo>
                  <a:cubicBezTo>
                    <a:pt x="19817" y="54969"/>
                    <a:pt x="20030" y="54629"/>
                    <a:pt x="20436" y="54629"/>
                  </a:cubicBezTo>
                  <a:close/>
                  <a:moveTo>
                    <a:pt x="19114" y="62358"/>
                  </a:moveTo>
                  <a:lnTo>
                    <a:pt x="19114" y="64614"/>
                  </a:lnTo>
                  <a:lnTo>
                    <a:pt x="19114" y="64614"/>
                  </a:lnTo>
                  <a:cubicBezTo>
                    <a:pt x="18598" y="64185"/>
                    <a:pt x="18178" y="63835"/>
                    <a:pt x="17670" y="63405"/>
                  </a:cubicBezTo>
                  <a:cubicBezTo>
                    <a:pt x="18174" y="63043"/>
                    <a:pt x="18614" y="62724"/>
                    <a:pt x="19114" y="62358"/>
                  </a:cubicBezTo>
                  <a:close/>
                  <a:moveTo>
                    <a:pt x="21713" y="61774"/>
                  </a:moveTo>
                  <a:cubicBezTo>
                    <a:pt x="21849" y="61801"/>
                    <a:pt x="22017" y="61835"/>
                    <a:pt x="22221" y="61877"/>
                  </a:cubicBezTo>
                  <a:lnTo>
                    <a:pt x="22221" y="61877"/>
                  </a:lnTo>
                  <a:cubicBezTo>
                    <a:pt x="22010" y="62823"/>
                    <a:pt x="21806" y="63720"/>
                    <a:pt x="21599" y="64616"/>
                  </a:cubicBezTo>
                  <a:cubicBezTo>
                    <a:pt x="21569" y="64612"/>
                    <a:pt x="21539" y="64603"/>
                    <a:pt x="21505" y="64594"/>
                  </a:cubicBezTo>
                  <a:cubicBezTo>
                    <a:pt x="21573" y="63674"/>
                    <a:pt x="21641" y="62751"/>
                    <a:pt x="21713" y="61774"/>
                  </a:cubicBezTo>
                  <a:close/>
                  <a:moveTo>
                    <a:pt x="21022" y="61686"/>
                  </a:moveTo>
                  <a:cubicBezTo>
                    <a:pt x="20908" y="63099"/>
                    <a:pt x="20802" y="64403"/>
                    <a:pt x="20696" y="65681"/>
                  </a:cubicBezTo>
                  <a:lnTo>
                    <a:pt x="20696" y="65680"/>
                  </a:lnTo>
                  <a:cubicBezTo>
                    <a:pt x="20132" y="65425"/>
                    <a:pt x="19645" y="65105"/>
                    <a:pt x="19793" y="64220"/>
                  </a:cubicBezTo>
                  <a:cubicBezTo>
                    <a:pt x="19907" y="63556"/>
                    <a:pt x="19768" y="62848"/>
                    <a:pt x="19738" y="62014"/>
                  </a:cubicBezTo>
                  <a:cubicBezTo>
                    <a:pt x="20052" y="61937"/>
                    <a:pt x="20480" y="61826"/>
                    <a:pt x="21022" y="61686"/>
                  </a:cubicBezTo>
                  <a:close/>
                  <a:moveTo>
                    <a:pt x="43578" y="56875"/>
                  </a:moveTo>
                  <a:cubicBezTo>
                    <a:pt x="44196" y="57293"/>
                    <a:pt x="44883" y="57634"/>
                    <a:pt x="45417" y="58136"/>
                  </a:cubicBezTo>
                  <a:cubicBezTo>
                    <a:pt x="47040" y="59656"/>
                    <a:pt x="48976" y="60662"/>
                    <a:pt x="50909" y="61689"/>
                  </a:cubicBezTo>
                  <a:cubicBezTo>
                    <a:pt x="51884" y="62209"/>
                    <a:pt x="52820" y="62788"/>
                    <a:pt x="53795" y="63308"/>
                  </a:cubicBezTo>
                  <a:cubicBezTo>
                    <a:pt x="55655" y="64296"/>
                    <a:pt x="57701" y="64726"/>
                    <a:pt x="59718" y="65237"/>
                  </a:cubicBezTo>
                  <a:cubicBezTo>
                    <a:pt x="60227" y="65365"/>
                    <a:pt x="60735" y="65488"/>
                    <a:pt x="61385" y="65646"/>
                  </a:cubicBezTo>
                  <a:cubicBezTo>
                    <a:pt x="61198" y="66933"/>
                    <a:pt x="61003" y="68253"/>
                    <a:pt x="60809" y="69586"/>
                  </a:cubicBezTo>
                  <a:cubicBezTo>
                    <a:pt x="59439" y="69635"/>
                    <a:pt x="58100" y="69786"/>
                    <a:pt x="56788" y="69786"/>
                  </a:cubicBezTo>
                  <a:cubicBezTo>
                    <a:pt x="56366" y="69786"/>
                    <a:pt x="55947" y="69770"/>
                    <a:pt x="55531" y="69731"/>
                  </a:cubicBezTo>
                  <a:cubicBezTo>
                    <a:pt x="52299" y="69433"/>
                    <a:pt x="49086" y="68914"/>
                    <a:pt x="45870" y="68462"/>
                  </a:cubicBezTo>
                  <a:cubicBezTo>
                    <a:pt x="43934" y="68189"/>
                    <a:pt x="42031" y="67754"/>
                    <a:pt x="40289" y="66831"/>
                  </a:cubicBezTo>
                  <a:cubicBezTo>
                    <a:pt x="39578" y="66451"/>
                    <a:pt x="38929" y="65949"/>
                    <a:pt x="38268" y="65479"/>
                  </a:cubicBezTo>
                  <a:cubicBezTo>
                    <a:pt x="37963" y="65267"/>
                    <a:pt x="37709" y="64981"/>
                    <a:pt x="37408" y="64764"/>
                  </a:cubicBezTo>
                  <a:cubicBezTo>
                    <a:pt x="36289" y="63964"/>
                    <a:pt x="35344" y="63009"/>
                    <a:pt x="34654" y="61808"/>
                  </a:cubicBezTo>
                  <a:cubicBezTo>
                    <a:pt x="34484" y="61519"/>
                    <a:pt x="34222" y="61289"/>
                    <a:pt x="34043" y="61080"/>
                  </a:cubicBezTo>
                  <a:cubicBezTo>
                    <a:pt x="36281" y="60274"/>
                    <a:pt x="38561" y="59507"/>
                    <a:pt x="40794" y="58625"/>
                  </a:cubicBezTo>
                  <a:cubicBezTo>
                    <a:pt x="41629" y="58293"/>
                    <a:pt x="42358" y="57696"/>
                    <a:pt x="43134" y="57216"/>
                  </a:cubicBezTo>
                  <a:cubicBezTo>
                    <a:pt x="43277" y="57126"/>
                    <a:pt x="43400" y="57011"/>
                    <a:pt x="43578" y="56875"/>
                  </a:cubicBezTo>
                  <a:close/>
                  <a:moveTo>
                    <a:pt x="62130" y="65587"/>
                  </a:moveTo>
                  <a:cubicBezTo>
                    <a:pt x="62194" y="65603"/>
                    <a:pt x="62274" y="65629"/>
                    <a:pt x="62355" y="65651"/>
                  </a:cubicBezTo>
                  <a:cubicBezTo>
                    <a:pt x="63749" y="66051"/>
                    <a:pt x="63754" y="66051"/>
                    <a:pt x="63575" y="67482"/>
                  </a:cubicBezTo>
                  <a:cubicBezTo>
                    <a:pt x="63535" y="67801"/>
                    <a:pt x="63476" y="68119"/>
                    <a:pt x="63397" y="68432"/>
                  </a:cubicBezTo>
                  <a:cubicBezTo>
                    <a:pt x="62941" y="70279"/>
                    <a:pt x="62482" y="72125"/>
                    <a:pt x="62021" y="73970"/>
                  </a:cubicBezTo>
                  <a:cubicBezTo>
                    <a:pt x="61999" y="74050"/>
                    <a:pt x="61961" y="74122"/>
                    <a:pt x="61902" y="74280"/>
                  </a:cubicBezTo>
                  <a:cubicBezTo>
                    <a:pt x="61343" y="71299"/>
                    <a:pt x="61846" y="68457"/>
                    <a:pt x="62130" y="65587"/>
                  </a:cubicBezTo>
                  <a:close/>
                  <a:moveTo>
                    <a:pt x="42312" y="53949"/>
                  </a:moveTo>
                  <a:cubicBezTo>
                    <a:pt x="42638" y="54588"/>
                    <a:pt x="42981" y="55226"/>
                    <a:pt x="43277" y="55882"/>
                  </a:cubicBezTo>
                  <a:cubicBezTo>
                    <a:pt x="43324" y="55985"/>
                    <a:pt x="43202" y="56228"/>
                    <a:pt x="43087" y="56321"/>
                  </a:cubicBezTo>
                  <a:cubicBezTo>
                    <a:pt x="42078" y="57135"/>
                    <a:pt x="41032" y="57872"/>
                    <a:pt x="39773" y="58263"/>
                  </a:cubicBezTo>
                  <a:cubicBezTo>
                    <a:pt x="37710" y="58911"/>
                    <a:pt x="35688" y="59758"/>
                    <a:pt x="33587" y="60236"/>
                  </a:cubicBezTo>
                  <a:cubicBezTo>
                    <a:pt x="30713" y="60893"/>
                    <a:pt x="27773" y="61194"/>
                    <a:pt x="24819" y="61262"/>
                  </a:cubicBezTo>
                  <a:cubicBezTo>
                    <a:pt x="24616" y="61271"/>
                    <a:pt x="24412" y="61283"/>
                    <a:pt x="24209" y="61292"/>
                  </a:cubicBezTo>
                  <a:cubicBezTo>
                    <a:pt x="23925" y="61309"/>
                    <a:pt x="23811" y="61454"/>
                    <a:pt x="23785" y="61650"/>
                  </a:cubicBezTo>
                  <a:cubicBezTo>
                    <a:pt x="23779" y="61692"/>
                    <a:pt x="23778" y="61735"/>
                    <a:pt x="23780" y="61778"/>
                  </a:cubicBezTo>
                  <a:cubicBezTo>
                    <a:pt x="24473" y="61892"/>
                    <a:pt x="25160" y="61938"/>
                    <a:pt x="25843" y="61938"/>
                  </a:cubicBezTo>
                  <a:cubicBezTo>
                    <a:pt x="28025" y="61938"/>
                    <a:pt x="30168" y="61471"/>
                    <a:pt x="32353" y="61292"/>
                  </a:cubicBezTo>
                  <a:lnTo>
                    <a:pt x="32353" y="61292"/>
                  </a:lnTo>
                  <a:cubicBezTo>
                    <a:pt x="32298" y="62114"/>
                    <a:pt x="32192" y="62924"/>
                    <a:pt x="32188" y="63732"/>
                  </a:cubicBezTo>
                  <a:cubicBezTo>
                    <a:pt x="32180" y="67102"/>
                    <a:pt x="32226" y="70475"/>
                    <a:pt x="32200" y="73845"/>
                  </a:cubicBezTo>
                  <a:cubicBezTo>
                    <a:pt x="32175" y="77402"/>
                    <a:pt x="32094" y="80959"/>
                    <a:pt x="32039" y="84520"/>
                  </a:cubicBezTo>
                  <a:cubicBezTo>
                    <a:pt x="32035" y="84928"/>
                    <a:pt x="32027" y="85342"/>
                    <a:pt x="32061" y="85751"/>
                  </a:cubicBezTo>
                  <a:lnTo>
                    <a:pt x="32180" y="85751"/>
                  </a:lnTo>
                  <a:cubicBezTo>
                    <a:pt x="32336" y="85751"/>
                    <a:pt x="32493" y="85888"/>
                    <a:pt x="32650" y="85964"/>
                  </a:cubicBezTo>
                  <a:cubicBezTo>
                    <a:pt x="32599" y="86040"/>
                    <a:pt x="32548" y="86126"/>
                    <a:pt x="32502" y="86210"/>
                  </a:cubicBezTo>
                  <a:cubicBezTo>
                    <a:pt x="32534" y="86203"/>
                    <a:pt x="32564" y="86199"/>
                    <a:pt x="32591" y="86199"/>
                  </a:cubicBezTo>
                  <a:cubicBezTo>
                    <a:pt x="32821" y="86199"/>
                    <a:pt x="32935" y="86443"/>
                    <a:pt x="33087" y="86599"/>
                  </a:cubicBezTo>
                  <a:cubicBezTo>
                    <a:pt x="33251" y="86760"/>
                    <a:pt x="33396" y="86943"/>
                    <a:pt x="33590" y="87165"/>
                  </a:cubicBezTo>
                  <a:cubicBezTo>
                    <a:pt x="32160" y="87589"/>
                    <a:pt x="30733" y="87693"/>
                    <a:pt x="29310" y="87693"/>
                  </a:cubicBezTo>
                  <a:cubicBezTo>
                    <a:pt x="27963" y="87693"/>
                    <a:pt x="26620" y="87600"/>
                    <a:pt x="25283" y="87600"/>
                  </a:cubicBezTo>
                  <a:cubicBezTo>
                    <a:pt x="24860" y="87600"/>
                    <a:pt x="24436" y="87610"/>
                    <a:pt x="24014" y="87634"/>
                  </a:cubicBezTo>
                  <a:cubicBezTo>
                    <a:pt x="23996" y="87548"/>
                    <a:pt x="23980" y="87467"/>
                    <a:pt x="23967" y="87382"/>
                  </a:cubicBezTo>
                  <a:cubicBezTo>
                    <a:pt x="24789" y="87131"/>
                    <a:pt x="25608" y="86871"/>
                    <a:pt x="26438" y="86633"/>
                  </a:cubicBezTo>
                  <a:cubicBezTo>
                    <a:pt x="26601" y="86587"/>
                    <a:pt x="26770" y="86539"/>
                    <a:pt x="26935" y="86539"/>
                  </a:cubicBezTo>
                  <a:cubicBezTo>
                    <a:pt x="27108" y="86539"/>
                    <a:pt x="27276" y="86591"/>
                    <a:pt x="27429" y="86752"/>
                  </a:cubicBezTo>
                  <a:cubicBezTo>
                    <a:pt x="27468" y="86795"/>
                    <a:pt x="27557" y="86811"/>
                    <a:pt x="27620" y="86811"/>
                  </a:cubicBezTo>
                  <a:cubicBezTo>
                    <a:pt x="28785" y="86791"/>
                    <a:pt x="30786" y="86594"/>
                    <a:pt x="31950" y="86560"/>
                  </a:cubicBezTo>
                  <a:cubicBezTo>
                    <a:pt x="32078" y="86556"/>
                    <a:pt x="32239" y="86522"/>
                    <a:pt x="32328" y="86436"/>
                  </a:cubicBezTo>
                  <a:cubicBezTo>
                    <a:pt x="32396" y="86373"/>
                    <a:pt x="32451" y="86292"/>
                    <a:pt x="32502" y="86211"/>
                  </a:cubicBezTo>
                  <a:lnTo>
                    <a:pt x="32502" y="86211"/>
                  </a:lnTo>
                  <a:cubicBezTo>
                    <a:pt x="32452" y="86224"/>
                    <a:pt x="32403" y="86241"/>
                    <a:pt x="32357" y="86266"/>
                  </a:cubicBezTo>
                  <a:cubicBezTo>
                    <a:pt x="32357" y="86267"/>
                    <a:pt x="32356" y="86267"/>
                    <a:pt x="32355" y="86267"/>
                  </a:cubicBezTo>
                  <a:cubicBezTo>
                    <a:pt x="32315" y="86267"/>
                    <a:pt x="32082" y="86028"/>
                    <a:pt x="32070" y="85896"/>
                  </a:cubicBezTo>
                  <a:cubicBezTo>
                    <a:pt x="32066" y="85848"/>
                    <a:pt x="32061" y="85798"/>
                    <a:pt x="32061" y="85751"/>
                  </a:cubicBezTo>
                  <a:cubicBezTo>
                    <a:pt x="31044" y="85755"/>
                    <a:pt x="29310" y="85925"/>
                    <a:pt x="28353" y="85955"/>
                  </a:cubicBezTo>
                  <a:cubicBezTo>
                    <a:pt x="28343" y="85955"/>
                    <a:pt x="28333" y="85955"/>
                    <a:pt x="28324" y="85955"/>
                  </a:cubicBezTo>
                  <a:cubicBezTo>
                    <a:pt x="28003" y="85955"/>
                    <a:pt x="27898" y="85810"/>
                    <a:pt x="27836" y="85500"/>
                  </a:cubicBezTo>
                  <a:cubicBezTo>
                    <a:pt x="27286" y="82782"/>
                    <a:pt x="26751" y="80065"/>
                    <a:pt x="26154" y="77356"/>
                  </a:cubicBezTo>
                  <a:cubicBezTo>
                    <a:pt x="25769" y="75596"/>
                    <a:pt x="25230" y="73871"/>
                    <a:pt x="24857" y="72108"/>
                  </a:cubicBezTo>
                  <a:cubicBezTo>
                    <a:pt x="24480" y="70310"/>
                    <a:pt x="24230" y="68490"/>
                    <a:pt x="23921" y="66680"/>
                  </a:cubicBezTo>
                  <a:cubicBezTo>
                    <a:pt x="23662" y="65190"/>
                    <a:pt x="23395" y="63704"/>
                    <a:pt x="23141" y="62216"/>
                  </a:cubicBezTo>
                  <a:cubicBezTo>
                    <a:pt x="23124" y="62119"/>
                    <a:pt x="23163" y="62012"/>
                    <a:pt x="23192" y="61914"/>
                  </a:cubicBezTo>
                  <a:cubicBezTo>
                    <a:pt x="23213" y="61829"/>
                    <a:pt x="23306" y="61736"/>
                    <a:pt x="23306" y="61667"/>
                  </a:cubicBezTo>
                  <a:cubicBezTo>
                    <a:pt x="23306" y="61659"/>
                    <a:pt x="23302" y="61655"/>
                    <a:pt x="23302" y="61646"/>
                  </a:cubicBezTo>
                  <a:cubicBezTo>
                    <a:pt x="23056" y="60721"/>
                    <a:pt x="23734" y="60015"/>
                    <a:pt x="23807" y="59154"/>
                  </a:cubicBezTo>
                  <a:cubicBezTo>
                    <a:pt x="24323" y="59280"/>
                    <a:pt x="24828" y="59329"/>
                    <a:pt x="25324" y="59329"/>
                  </a:cubicBezTo>
                  <a:cubicBezTo>
                    <a:pt x="26175" y="59329"/>
                    <a:pt x="27004" y="59184"/>
                    <a:pt x="27836" y="59031"/>
                  </a:cubicBezTo>
                  <a:cubicBezTo>
                    <a:pt x="30565" y="58519"/>
                    <a:pt x="33324" y="58093"/>
                    <a:pt x="35921" y="57076"/>
                  </a:cubicBezTo>
                  <a:cubicBezTo>
                    <a:pt x="37349" y="56517"/>
                    <a:pt x="38697" y="55755"/>
                    <a:pt x="40082" y="55077"/>
                  </a:cubicBezTo>
                  <a:cubicBezTo>
                    <a:pt x="40812" y="54720"/>
                    <a:pt x="41532" y="54341"/>
                    <a:pt x="42312" y="53949"/>
                  </a:cubicBezTo>
                  <a:close/>
                  <a:moveTo>
                    <a:pt x="38365" y="0"/>
                  </a:moveTo>
                  <a:cubicBezTo>
                    <a:pt x="37841" y="0"/>
                    <a:pt x="37309" y="70"/>
                    <a:pt x="36777" y="209"/>
                  </a:cubicBezTo>
                  <a:cubicBezTo>
                    <a:pt x="35048" y="665"/>
                    <a:pt x="33578" y="1500"/>
                    <a:pt x="32878" y="3332"/>
                  </a:cubicBezTo>
                  <a:cubicBezTo>
                    <a:pt x="32717" y="3212"/>
                    <a:pt x="32590" y="3110"/>
                    <a:pt x="32455" y="3016"/>
                  </a:cubicBezTo>
                  <a:cubicBezTo>
                    <a:pt x="32302" y="2905"/>
                    <a:pt x="32146" y="2807"/>
                    <a:pt x="31993" y="2697"/>
                  </a:cubicBezTo>
                  <a:cubicBezTo>
                    <a:pt x="29777" y="1116"/>
                    <a:pt x="27230" y="725"/>
                    <a:pt x="24607" y="686"/>
                  </a:cubicBezTo>
                  <a:cubicBezTo>
                    <a:pt x="24320" y="683"/>
                    <a:pt x="24033" y="678"/>
                    <a:pt x="23747" y="678"/>
                  </a:cubicBezTo>
                  <a:cubicBezTo>
                    <a:pt x="22820" y="678"/>
                    <a:pt x="21898" y="732"/>
                    <a:pt x="20976" y="1086"/>
                  </a:cubicBezTo>
                  <a:cubicBezTo>
                    <a:pt x="20608" y="1227"/>
                    <a:pt x="20198" y="1258"/>
                    <a:pt x="19776" y="1258"/>
                  </a:cubicBezTo>
                  <a:cubicBezTo>
                    <a:pt x="19447" y="1258"/>
                    <a:pt x="19110" y="1239"/>
                    <a:pt x="18781" y="1239"/>
                  </a:cubicBezTo>
                  <a:cubicBezTo>
                    <a:pt x="18690" y="1239"/>
                    <a:pt x="18599" y="1241"/>
                    <a:pt x="18509" y="1244"/>
                  </a:cubicBezTo>
                  <a:cubicBezTo>
                    <a:pt x="17497" y="1283"/>
                    <a:pt x="16475" y="1249"/>
                    <a:pt x="15475" y="1380"/>
                  </a:cubicBezTo>
                  <a:cubicBezTo>
                    <a:pt x="14436" y="1516"/>
                    <a:pt x="13386" y="1772"/>
                    <a:pt x="12665" y="2649"/>
                  </a:cubicBezTo>
                  <a:cubicBezTo>
                    <a:pt x="11225" y="4388"/>
                    <a:pt x="11869" y="7152"/>
                    <a:pt x="13975" y="8192"/>
                  </a:cubicBezTo>
                  <a:cubicBezTo>
                    <a:pt x="14543" y="8474"/>
                    <a:pt x="15178" y="8610"/>
                    <a:pt x="15805" y="8822"/>
                  </a:cubicBezTo>
                  <a:cubicBezTo>
                    <a:pt x="15798" y="8883"/>
                    <a:pt x="15789" y="8985"/>
                    <a:pt x="15768" y="9083"/>
                  </a:cubicBezTo>
                  <a:cubicBezTo>
                    <a:pt x="15209" y="11447"/>
                    <a:pt x="15216" y="13837"/>
                    <a:pt x="15810" y="16167"/>
                  </a:cubicBezTo>
                  <a:cubicBezTo>
                    <a:pt x="16475" y="18765"/>
                    <a:pt x="17997" y="20651"/>
                    <a:pt x="20810" y="21117"/>
                  </a:cubicBezTo>
                  <a:cubicBezTo>
                    <a:pt x="21585" y="21248"/>
                    <a:pt x="22378" y="21291"/>
                    <a:pt x="23191" y="21381"/>
                  </a:cubicBezTo>
                  <a:cubicBezTo>
                    <a:pt x="23191" y="22044"/>
                    <a:pt x="23209" y="22722"/>
                    <a:pt x="23179" y="23399"/>
                  </a:cubicBezTo>
                  <a:cubicBezTo>
                    <a:pt x="23175" y="23523"/>
                    <a:pt x="22993" y="23706"/>
                    <a:pt x="22865" y="23740"/>
                  </a:cubicBezTo>
                  <a:cubicBezTo>
                    <a:pt x="22340" y="23872"/>
                    <a:pt x="21806" y="23966"/>
                    <a:pt x="21272" y="24059"/>
                  </a:cubicBezTo>
                  <a:cubicBezTo>
                    <a:pt x="19492" y="24383"/>
                    <a:pt x="17840" y="24984"/>
                    <a:pt x="16441" y="26185"/>
                  </a:cubicBezTo>
                  <a:cubicBezTo>
                    <a:pt x="16233" y="26368"/>
                    <a:pt x="15984" y="26504"/>
                    <a:pt x="15750" y="26666"/>
                  </a:cubicBezTo>
                  <a:cubicBezTo>
                    <a:pt x="15395" y="25099"/>
                    <a:pt x="15055" y="23591"/>
                    <a:pt x="14713" y="22083"/>
                  </a:cubicBezTo>
                  <a:cubicBezTo>
                    <a:pt x="14000" y="18960"/>
                    <a:pt x="12928" y="15923"/>
                    <a:pt x="12635" y="12703"/>
                  </a:cubicBezTo>
                  <a:cubicBezTo>
                    <a:pt x="12572" y="12004"/>
                    <a:pt x="12263" y="11327"/>
                    <a:pt x="12026" y="10654"/>
                  </a:cubicBezTo>
                  <a:cubicBezTo>
                    <a:pt x="11953" y="10441"/>
                    <a:pt x="11796" y="10181"/>
                    <a:pt x="11610" y="10104"/>
                  </a:cubicBezTo>
                  <a:cubicBezTo>
                    <a:pt x="11055" y="9874"/>
                    <a:pt x="10466" y="9713"/>
                    <a:pt x="9886" y="9542"/>
                  </a:cubicBezTo>
                  <a:cubicBezTo>
                    <a:pt x="9049" y="9295"/>
                    <a:pt x="8225" y="9176"/>
                    <a:pt x="7415" y="9176"/>
                  </a:cubicBezTo>
                  <a:cubicBezTo>
                    <a:pt x="5947" y="9176"/>
                    <a:pt x="4522" y="9566"/>
                    <a:pt x="3144" y="10296"/>
                  </a:cubicBezTo>
                  <a:cubicBezTo>
                    <a:pt x="2643" y="10561"/>
                    <a:pt x="2190" y="10939"/>
                    <a:pt x="1770" y="11323"/>
                  </a:cubicBezTo>
                  <a:cubicBezTo>
                    <a:pt x="1334" y="11723"/>
                    <a:pt x="1038" y="12324"/>
                    <a:pt x="546" y="12601"/>
                  </a:cubicBezTo>
                  <a:cubicBezTo>
                    <a:pt x="63" y="12877"/>
                    <a:pt x="119" y="13261"/>
                    <a:pt x="30" y="13632"/>
                  </a:cubicBezTo>
                  <a:cubicBezTo>
                    <a:pt x="0" y="13747"/>
                    <a:pt x="89" y="13905"/>
                    <a:pt x="153" y="14028"/>
                  </a:cubicBezTo>
                  <a:cubicBezTo>
                    <a:pt x="241" y="14193"/>
                    <a:pt x="398" y="14335"/>
                    <a:pt x="445" y="14509"/>
                  </a:cubicBezTo>
                  <a:cubicBezTo>
                    <a:pt x="1208" y="17304"/>
                    <a:pt x="1856" y="20128"/>
                    <a:pt x="2725" y="22883"/>
                  </a:cubicBezTo>
                  <a:cubicBezTo>
                    <a:pt x="4386" y="28166"/>
                    <a:pt x="5636" y="33550"/>
                    <a:pt x="6713" y="38947"/>
                  </a:cubicBezTo>
                  <a:cubicBezTo>
                    <a:pt x="6501" y="39228"/>
                    <a:pt x="6145" y="39505"/>
                    <a:pt x="6064" y="39846"/>
                  </a:cubicBezTo>
                  <a:cubicBezTo>
                    <a:pt x="5869" y="40648"/>
                    <a:pt x="5658" y="41495"/>
                    <a:pt x="5721" y="42300"/>
                  </a:cubicBezTo>
                  <a:cubicBezTo>
                    <a:pt x="5869" y="44076"/>
                    <a:pt x="6755" y="45474"/>
                    <a:pt x="8264" y="46457"/>
                  </a:cubicBezTo>
                  <a:cubicBezTo>
                    <a:pt x="8426" y="46559"/>
                    <a:pt x="8578" y="46768"/>
                    <a:pt x="8620" y="46951"/>
                  </a:cubicBezTo>
                  <a:cubicBezTo>
                    <a:pt x="9120" y="49247"/>
                    <a:pt x="9586" y="51548"/>
                    <a:pt x="10095" y="53843"/>
                  </a:cubicBezTo>
                  <a:cubicBezTo>
                    <a:pt x="10561" y="55951"/>
                    <a:pt x="11062" y="58052"/>
                    <a:pt x="11557" y="60152"/>
                  </a:cubicBezTo>
                  <a:cubicBezTo>
                    <a:pt x="11595" y="60313"/>
                    <a:pt x="11710" y="60510"/>
                    <a:pt x="11849" y="60587"/>
                  </a:cubicBezTo>
                  <a:cubicBezTo>
                    <a:pt x="14002" y="61779"/>
                    <a:pt x="16032" y="63155"/>
                    <a:pt x="17968" y="64675"/>
                  </a:cubicBezTo>
                  <a:cubicBezTo>
                    <a:pt x="18900" y="65408"/>
                    <a:pt x="19880" y="66089"/>
                    <a:pt x="20858" y="66758"/>
                  </a:cubicBezTo>
                  <a:cubicBezTo>
                    <a:pt x="21003" y="66860"/>
                    <a:pt x="21214" y="66881"/>
                    <a:pt x="21413" y="66881"/>
                  </a:cubicBezTo>
                  <a:cubicBezTo>
                    <a:pt x="21465" y="66881"/>
                    <a:pt x="21517" y="66880"/>
                    <a:pt x="21566" y="66878"/>
                  </a:cubicBezTo>
                  <a:cubicBezTo>
                    <a:pt x="21609" y="66878"/>
                    <a:pt x="21638" y="66541"/>
                    <a:pt x="21672" y="66358"/>
                  </a:cubicBezTo>
                  <a:cubicBezTo>
                    <a:pt x="21685" y="66309"/>
                    <a:pt x="21701" y="66260"/>
                    <a:pt x="21718" y="66213"/>
                  </a:cubicBezTo>
                  <a:cubicBezTo>
                    <a:pt x="22048" y="65306"/>
                    <a:pt x="22380" y="64395"/>
                    <a:pt x="22705" y="63491"/>
                  </a:cubicBezTo>
                  <a:cubicBezTo>
                    <a:pt x="22735" y="63636"/>
                    <a:pt x="22782" y="63816"/>
                    <a:pt x="22807" y="63994"/>
                  </a:cubicBezTo>
                  <a:cubicBezTo>
                    <a:pt x="23133" y="66405"/>
                    <a:pt x="23341" y="68837"/>
                    <a:pt x="23812" y="71218"/>
                  </a:cubicBezTo>
                  <a:cubicBezTo>
                    <a:pt x="24629" y="75376"/>
                    <a:pt x="25609" y="79499"/>
                    <a:pt x="26519" y="83631"/>
                  </a:cubicBezTo>
                  <a:cubicBezTo>
                    <a:pt x="26676" y="84338"/>
                    <a:pt x="26833" y="85046"/>
                    <a:pt x="26994" y="85774"/>
                  </a:cubicBezTo>
                  <a:cubicBezTo>
                    <a:pt x="26782" y="85821"/>
                    <a:pt x="26639" y="85863"/>
                    <a:pt x="26489" y="85885"/>
                  </a:cubicBezTo>
                  <a:cubicBezTo>
                    <a:pt x="25070" y="86072"/>
                    <a:pt x="23799" y="86690"/>
                    <a:pt x="22523" y="87278"/>
                  </a:cubicBezTo>
                  <a:cubicBezTo>
                    <a:pt x="22366" y="87350"/>
                    <a:pt x="22210" y="87606"/>
                    <a:pt x="22210" y="87780"/>
                  </a:cubicBezTo>
                  <a:cubicBezTo>
                    <a:pt x="22210" y="87904"/>
                    <a:pt x="22442" y="88074"/>
                    <a:pt x="22608" y="88151"/>
                  </a:cubicBezTo>
                  <a:cubicBezTo>
                    <a:pt x="22785" y="88231"/>
                    <a:pt x="23006" y="88248"/>
                    <a:pt x="23205" y="88257"/>
                  </a:cubicBezTo>
                  <a:cubicBezTo>
                    <a:pt x="24777" y="88303"/>
                    <a:pt x="26358" y="88295"/>
                    <a:pt x="27925" y="88402"/>
                  </a:cubicBezTo>
                  <a:cubicBezTo>
                    <a:pt x="28421" y="88436"/>
                    <a:pt x="28916" y="88454"/>
                    <a:pt x="29408" y="88454"/>
                  </a:cubicBezTo>
                  <a:cubicBezTo>
                    <a:pt x="30862" y="88454"/>
                    <a:pt x="32299" y="88299"/>
                    <a:pt x="33727" y="87959"/>
                  </a:cubicBezTo>
                  <a:cubicBezTo>
                    <a:pt x="34409" y="87796"/>
                    <a:pt x="34655" y="87349"/>
                    <a:pt x="34239" y="86774"/>
                  </a:cubicBezTo>
                  <a:cubicBezTo>
                    <a:pt x="33950" y="86378"/>
                    <a:pt x="33596" y="86033"/>
                    <a:pt x="33193" y="85752"/>
                  </a:cubicBezTo>
                  <a:cubicBezTo>
                    <a:pt x="32866" y="85526"/>
                    <a:pt x="32773" y="85305"/>
                    <a:pt x="32803" y="84922"/>
                  </a:cubicBezTo>
                  <a:cubicBezTo>
                    <a:pt x="32900" y="83477"/>
                    <a:pt x="32993" y="82033"/>
                    <a:pt x="33027" y="80589"/>
                  </a:cubicBezTo>
                  <a:cubicBezTo>
                    <a:pt x="33082" y="78323"/>
                    <a:pt x="33103" y="76057"/>
                    <a:pt x="33103" y="73790"/>
                  </a:cubicBezTo>
                  <a:cubicBezTo>
                    <a:pt x="33103" y="71341"/>
                    <a:pt x="33048" y="68887"/>
                    <a:pt x="33053" y="66438"/>
                  </a:cubicBezTo>
                  <a:cubicBezTo>
                    <a:pt x="33057" y="64756"/>
                    <a:pt x="33124" y="63077"/>
                    <a:pt x="33162" y="61399"/>
                  </a:cubicBezTo>
                  <a:cubicBezTo>
                    <a:pt x="33210" y="61377"/>
                    <a:pt x="33260" y="61357"/>
                    <a:pt x="33307" y="61336"/>
                  </a:cubicBezTo>
                  <a:cubicBezTo>
                    <a:pt x="33553" y="61625"/>
                    <a:pt x="33840" y="61885"/>
                    <a:pt x="34027" y="62209"/>
                  </a:cubicBezTo>
                  <a:cubicBezTo>
                    <a:pt x="34713" y="63405"/>
                    <a:pt x="35573" y="64441"/>
                    <a:pt x="36709" y="65233"/>
                  </a:cubicBezTo>
                  <a:cubicBezTo>
                    <a:pt x="36933" y="65387"/>
                    <a:pt x="37142" y="65563"/>
                    <a:pt x="37332" y="65757"/>
                  </a:cubicBezTo>
                  <a:cubicBezTo>
                    <a:pt x="38913" y="67333"/>
                    <a:pt x="40866" y="68219"/>
                    <a:pt x="42981" y="68730"/>
                  </a:cubicBezTo>
                  <a:cubicBezTo>
                    <a:pt x="46523" y="69590"/>
                    <a:pt x="50130" y="70097"/>
                    <a:pt x="53749" y="70497"/>
                  </a:cubicBezTo>
                  <a:cubicBezTo>
                    <a:pt x="54632" y="70595"/>
                    <a:pt x="55510" y="70643"/>
                    <a:pt x="56386" y="70643"/>
                  </a:cubicBezTo>
                  <a:cubicBezTo>
                    <a:pt x="57891" y="70643"/>
                    <a:pt x="59388" y="70499"/>
                    <a:pt x="60893" y="70208"/>
                  </a:cubicBezTo>
                  <a:lnTo>
                    <a:pt x="60893" y="70208"/>
                  </a:lnTo>
                  <a:cubicBezTo>
                    <a:pt x="60893" y="70345"/>
                    <a:pt x="60884" y="70477"/>
                    <a:pt x="60893" y="70608"/>
                  </a:cubicBezTo>
                  <a:cubicBezTo>
                    <a:pt x="60995" y="72189"/>
                    <a:pt x="61084" y="73765"/>
                    <a:pt x="61219" y="75337"/>
                  </a:cubicBezTo>
                  <a:cubicBezTo>
                    <a:pt x="61240" y="75554"/>
                    <a:pt x="61491" y="75904"/>
                    <a:pt x="61651" y="75912"/>
                  </a:cubicBezTo>
                  <a:cubicBezTo>
                    <a:pt x="61657" y="75913"/>
                    <a:pt x="61664" y="75913"/>
                    <a:pt x="61670" y="75913"/>
                  </a:cubicBezTo>
                  <a:cubicBezTo>
                    <a:pt x="61892" y="75913"/>
                    <a:pt x="62169" y="75715"/>
                    <a:pt x="62330" y="75524"/>
                  </a:cubicBezTo>
                  <a:cubicBezTo>
                    <a:pt x="62499" y="75328"/>
                    <a:pt x="62580" y="75044"/>
                    <a:pt x="62647" y="74783"/>
                  </a:cubicBezTo>
                  <a:cubicBezTo>
                    <a:pt x="62893" y="73864"/>
                    <a:pt x="63131" y="72939"/>
                    <a:pt x="63347" y="72010"/>
                  </a:cubicBezTo>
                  <a:cubicBezTo>
                    <a:pt x="63736" y="70357"/>
                    <a:pt x="64147" y="68704"/>
                    <a:pt x="64474" y="67039"/>
                  </a:cubicBezTo>
                  <a:cubicBezTo>
                    <a:pt x="64736" y="65693"/>
                    <a:pt x="64580" y="65289"/>
                    <a:pt x="62860" y="64961"/>
                  </a:cubicBezTo>
                  <a:cubicBezTo>
                    <a:pt x="62783" y="64947"/>
                    <a:pt x="62704" y="64942"/>
                    <a:pt x="62624" y="64942"/>
                  </a:cubicBezTo>
                  <a:cubicBezTo>
                    <a:pt x="62483" y="64942"/>
                    <a:pt x="62339" y="64956"/>
                    <a:pt x="62197" y="64956"/>
                  </a:cubicBezTo>
                  <a:cubicBezTo>
                    <a:pt x="62138" y="64956"/>
                    <a:pt x="62075" y="64961"/>
                    <a:pt x="62013" y="64961"/>
                  </a:cubicBezTo>
                  <a:cubicBezTo>
                    <a:pt x="61961" y="64961"/>
                    <a:pt x="61909" y="64958"/>
                    <a:pt x="61858" y="64944"/>
                  </a:cubicBezTo>
                  <a:cubicBezTo>
                    <a:pt x="61126" y="64748"/>
                    <a:pt x="60396" y="64518"/>
                    <a:pt x="59659" y="64339"/>
                  </a:cubicBezTo>
                  <a:cubicBezTo>
                    <a:pt x="57363" y="63794"/>
                    <a:pt x="55109" y="63167"/>
                    <a:pt x="53053" y="61928"/>
                  </a:cubicBezTo>
                  <a:cubicBezTo>
                    <a:pt x="51239" y="60838"/>
                    <a:pt x="49333" y="59896"/>
                    <a:pt x="47532" y="58784"/>
                  </a:cubicBezTo>
                  <a:cubicBezTo>
                    <a:pt x="46357" y="58061"/>
                    <a:pt x="45299" y="57148"/>
                    <a:pt x="44150" y="56293"/>
                  </a:cubicBezTo>
                  <a:cubicBezTo>
                    <a:pt x="44091" y="56109"/>
                    <a:pt x="44053" y="55802"/>
                    <a:pt x="43908" y="55551"/>
                  </a:cubicBezTo>
                  <a:cubicBezTo>
                    <a:pt x="42959" y="53923"/>
                    <a:pt x="41972" y="52318"/>
                    <a:pt x="41027" y="50687"/>
                  </a:cubicBezTo>
                  <a:cubicBezTo>
                    <a:pt x="40747" y="50196"/>
                    <a:pt x="40603" y="49629"/>
                    <a:pt x="40323" y="49136"/>
                  </a:cubicBezTo>
                  <a:cubicBezTo>
                    <a:pt x="39853" y="48288"/>
                    <a:pt x="39294" y="47492"/>
                    <a:pt x="38832" y="46644"/>
                  </a:cubicBezTo>
                  <a:cubicBezTo>
                    <a:pt x="38336" y="45728"/>
                    <a:pt x="37802" y="44821"/>
                    <a:pt x="37726" y="43739"/>
                  </a:cubicBezTo>
                  <a:cubicBezTo>
                    <a:pt x="37722" y="43670"/>
                    <a:pt x="37633" y="43607"/>
                    <a:pt x="37581" y="43543"/>
                  </a:cubicBezTo>
                  <a:cubicBezTo>
                    <a:pt x="37454" y="43373"/>
                    <a:pt x="37281" y="43224"/>
                    <a:pt x="37209" y="43032"/>
                  </a:cubicBezTo>
                  <a:cubicBezTo>
                    <a:pt x="36887" y="42209"/>
                    <a:pt x="36603" y="41371"/>
                    <a:pt x="36285" y="40549"/>
                  </a:cubicBezTo>
                  <a:cubicBezTo>
                    <a:pt x="36146" y="40187"/>
                    <a:pt x="36179" y="39893"/>
                    <a:pt x="36387" y="39556"/>
                  </a:cubicBezTo>
                  <a:cubicBezTo>
                    <a:pt x="36662" y="39109"/>
                    <a:pt x="36883" y="38627"/>
                    <a:pt x="37099" y="38146"/>
                  </a:cubicBezTo>
                  <a:cubicBezTo>
                    <a:pt x="38709" y="34521"/>
                    <a:pt x="38722" y="30934"/>
                    <a:pt x="36671" y="27476"/>
                  </a:cubicBezTo>
                  <a:cubicBezTo>
                    <a:pt x="35557" y="25597"/>
                    <a:pt x="33972" y="24290"/>
                    <a:pt x="31671" y="24149"/>
                  </a:cubicBezTo>
                  <a:cubicBezTo>
                    <a:pt x="31336" y="24127"/>
                    <a:pt x="31305" y="23919"/>
                    <a:pt x="31264" y="23675"/>
                  </a:cubicBezTo>
                  <a:cubicBezTo>
                    <a:pt x="31128" y="22892"/>
                    <a:pt x="31001" y="22108"/>
                    <a:pt x="30839" y="21333"/>
                  </a:cubicBezTo>
                  <a:cubicBezTo>
                    <a:pt x="30755" y="20920"/>
                    <a:pt x="30607" y="20520"/>
                    <a:pt x="30509" y="20188"/>
                  </a:cubicBezTo>
                  <a:cubicBezTo>
                    <a:pt x="31157" y="19310"/>
                    <a:pt x="32078" y="18841"/>
                    <a:pt x="32874" y="18215"/>
                  </a:cubicBezTo>
                  <a:cubicBezTo>
                    <a:pt x="34425" y="16997"/>
                    <a:pt x="35607" y="15471"/>
                    <a:pt x="35887" y="13410"/>
                  </a:cubicBezTo>
                  <a:cubicBezTo>
                    <a:pt x="35930" y="13099"/>
                    <a:pt x="36005" y="12793"/>
                    <a:pt x="36069" y="12490"/>
                  </a:cubicBezTo>
                  <a:cubicBezTo>
                    <a:pt x="36119" y="12494"/>
                    <a:pt x="36146" y="12490"/>
                    <a:pt x="36149" y="12499"/>
                  </a:cubicBezTo>
                  <a:cubicBezTo>
                    <a:pt x="36319" y="12997"/>
                    <a:pt x="36514" y="13486"/>
                    <a:pt x="36645" y="13994"/>
                  </a:cubicBezTo>
                  <a:cubicBezTo>
                    <a:pt x="37358" y="16699"/>
                    <a:pt x="39205" y="18385"/>
                    <a:pt x="41603" y="19536"/>
                  </a:cubicBezTo>
                  <a:cubicBezTo>
                    <a:pt x="42174" y="19808"/>
                    <a:pt x="42816" y="19952"/>
                    <a:pt x="43460" y="19952"/>
                  </a:cubicBezTo>
                  <a:cubicBezTo>
                    <a:pt x="45233" y="19952"/>
                    <a:pt x="47016" y="18866"/>
                    <a:pt x="47324" y="16400"/>
                  </a:cubicBezTo>
                  <a:cubicBezTo>
                    <a:pt x="47383" y="15910"/>
                    <a:pt x="47447" y="15412"/>
                    <a:pt x="47421" y="14922"/>
                  </a:cubicBezTo>
                  <a:cubicBezTo>
                    <a:pt x="47337" y="13422"/>
                    <a:pt x="47845" y="12133"/>
                    <a:pt x="48621" y="10889"/>
                  </a:cubicBezTo>
                  <a:cubicBezTo>
                    <a:pt x="49210" y="9939"/>
                    <a:pt x="49740" y="8942"/>
                    <a:pt x="50176" y="7911"/>
                  </a:cubicBezTo>
                  <a:cubicBezTo>
                    <a:pt x="50790" y="6459"/>
                    <a:pt x="50676" y="5082"/>
                    <a:pt x="49422" y="3954"/>
                  </a:cubicBezTo>
                  <a:cubicBezTo>
                    <a:pt x="48867" y="3456"/>
                    <a:pt x="48218" y="3165"/>
                    <a:pt x="47498" y="3106"/>
                  </a:cubicBezTo>
                  <a:cubicBezTo>
                    <a:pt x="45333" y="2931"/>
                    <a:pt x="43370" y="2330"/>
                    <a:pt x="41553" y="1014"/>
                  </a:cubicBezTo>
                  <a:cubicBezTo>
                    <a:pt x="40613" y="336"/>
                    <a:pt x="39511" y="0"/>
                    <a:pt x="383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37;p28">
              <a:extLst>
                <a:ext uri="{FF2B5EF4-FFF2-40B4-BE49-F238E27FC236}">
                  <a16:creationId xmlns:a16="http://schemas.microsoft.com/office/drawing/2014/main" id="{082D6975-95EE-FD8B-1E34-7E9B15912A4F}"/>
                </a:ext>
              </a:extLst>
            </p:cNvPr>
            <p:cNvSpPr/>
            <p:nvPr/>
          </p:nvSpPr>
          <p:spPr>
            <a:xfrm>
              <a:off x="2520876" y="3767284"/>
              <a:ext cx="67805" cy="244329"/>
            </a:xfrm>
            <a:custGeom>
              <a:avLst/>
              <a:gdLst/>
              <a:ahLst/>
              <a:cxnLst/>
              <a:rect l="l" t="t" r="r" b="b"/>
              <a:pathLst>
                <a:path w="2413" h="8695" extrusionOk="0">
                  <a:moveTo>
                    <a:pt x="789" y="1"/>
                  </a:moveTo>
                  <a:cubicBezTo>
                    <a:pt x="505" y="2871"/>
                    <a:pt x="1" y="5713"/>
                    <a:pt x="560" y="8694"/>
                  </a:cubicBezTo>
                  <a:cubicBezTo>
                    <a:pt x="619" y="8536"/>
                    <a:pt x="658" y="8464"/>
                    <a:pt x="679" y="8384"/>
                  </a:cubicBezTo>
                  <a:cubicBezTo>
                    <a:pt x="1144" y="6540"/>
                    <a:pt x="1602" y="4694"/>
                    <a:pt x="2056" y="2846"/>
                  </a:cubicBezTo>
                  <a:cubicBezTo>
                    <a:pt x="2134" y="2533"/>
                    <a:pt x="2194" y="2215"/>
                    <a:pt x="2234" y="1896"/>
                  </a:cubicBezTo>
                  <a:cubicBezTo>
                    <a:pt x="2413" y="465"/>
                    <a:pt x="2408" y="465"/>
                    <a:pt x="1014" y="65"/>
                  </a:cubicBezTo>
                  <a:cubicBezTo>
                    <a:pt x="933" y="43"/>
                    <a:pt x="853" y="17"/>
                    <a:pt x="789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38;p28">
              <a:extLst>
                <a:ext uri="{FF2B5EF4-FFF2-40B4-BE49-F238E27FC236}">
                  <a16:creationId xmlns:a16="http://schemas.microsoft.com/office/drawing/2014/main" id="{74352890-F0E3-D26D-9743-236F7B5203DD}"/>
                </a:ext>
              </a:extLst>
            </p:cNvPr>
            <p:cNvSpPr/>
            <p:nvPr/>
          </p:nvSpPr>
          <p:spPr>
            <a:xfrm>
              <a:off x="1733313" y="1943049"/>
              <a:ext cx="475396" cy="522042"/>
            </a:xfrm>
            <a:custGeom>
              <a:avLst/>
              <a:gdLst/>
              <a:ahLst/>
              <a:cxnLst/>
              <a:rect l="l" t="t" r="r" b="b"/>
              <a:pathLst>
                <a:path w="16918" h="18578" extrusionOk="0">
                  <a:moveTo>
                    <a:pt x="4710" y="0"/>
                  </a:moveTo>
                  <a:cubicBezTo>
                    <a:pt x="3121" y="0"/>
                    <a:pt x="1744" y="653"/>
                    <a:pt x="606" y="1967"/>
                  </a:cubicBezTo>
                  <a:cubicBezTo>
                    <a:pt x="1" y="2666"/>
                    <a:pt x="26" y="3097"/>
                    <a:pt x="632" y="3740"/>
                  </a:cubicBezTo>
                  <a:cubicBezTo>
                    <a:pt x="746" y="3864"/>
                    <a:pt x="856" y="3992"/>
                    <a:pt x="963" y="4124"/>
                  </a:cubicBezTo>
                  <a:cubicBezTo>
                    <a:pt x="2412" y="5930"/>
                    <a:pt x="2712" y="8098"/>
                    <a:pt x="2857" y="10309"/>
                  </a:cubicBezTo>
                  <a:cubicBezTo>
                    <a:pt x="2895" y="10624"/>
                    <a:pt x="2857" y="10969"/>
                    <a:pt x="2980" y="11246"/>
                  </a:cubicBezTo>
                  <a:cubicBezTo>
                    <a:pt x="3374" y="12128"/>
                    <a:pt x="3903" y="12954"/>
                    <a:pt x="4242" y="13857"/>
                  </a:cubicBezTo>
                  <a:cubicBezTo>
                    <a:pt x="5047" y="16012"/>
                    <a:pt x="6709" y="17287"/>
                    <a:pt x="8649" y="18219"/>
                  </a:cubicBezTo>
                  <a:cubicBezTo>
                    <a:pt x="9158" y="18464"/>
                    <a:pt x="9671" y="18578"/>
                    <a:pt x="10160" y="18578"/>
                  </a:cubicBezTo>
                  <a:cubicBezTo>
                    <a:pt x="11706" y="18578"/>
                    <a:pt x="13024" y="17440"/>
                    <a:pt x="13281" y="15681"/>
                  </a:cubicBezTo>
                  <a:cubicBezTo>
                    <a:pt x="13354" y="15195"/>
                    <a:pt x="13404" y="14696"/>
                    <a:pt x="13388" y="14207"/>
                  </a:cubicBezTo>
                  <a:cubicBezTo>
                    <a:pt x="13328" y="12595"/>
                    <a:pt x="13815" y="11165"/>
                    <a:pt x="14700" y="9840"/>
                  </a:cubicBezTo>
                  <a:cubicBezTo>
                    <a:pt x="15405" y="8793"/>
                    <a:pt x="15985" y="7694"/>
                    <a:pt x="16371" y="6471"/>
                  </a:cubicBezTo>
                  <a:cubicBezTo>
                    <a:pt x="16917" y="4758"/>
                    <a:pt x="15616" y="3356"/>
                    <a:pt x="14324" y="3139"/>
                  </a:cubicBezTo>
                  <a:cubicBezTo>
                    <a:pt x="13925" y="3075"/>
                    <a:pt x="13522" y="2991"/>
                    <a:pt x="13120" y="2960"/>
                  </a:cubicBezTo>
                  <a:cubicBezTo>
                    <a:pt x="11412" y="2819"/>
                    <a:pt x="9832" y="2364"/>
                    <a:pt x="8488" y="1223"/>
                  </a:cubicBezTo>
                  <a:cubicBezTo>
                    <a:pt x="7763" y="605"/>
                    <a:pt x="6869" y="302"/>
                    <a:pt x="5946" y="124"/>
                  </a:cubicBezTo>
                  <a:cubicBezTo>
                    <a:pt x="5521" y="41"/>
                    <a:pt x="5108" y="0"/>
                    <a:pt x="4710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39;p28">
              <a:extLst>
                <a:ext uri="{FF2B5EF4-FFF2-40B4-BE49-F238E27FC236}">
                  <a16:creationId xmlns:a16="http://schemas.microsoft.com/office/drawing/2014/main" id="{FFA87442-DDF4-79DC-310F-E2CCCFB7F38D}"/>
                </a:ext>
              </a:extLst>
            </p:cNvPr>
            <p:cNvSpPr/>
            <p:nvPr/>
          </p:nvSpPr>
          <p:spPr>
            <a:xfrm>
              <a:off x="1471917" y="3361505"/>
              <a:ext cx="498578" cy="208895"/>
            </a:xfrm>
            <a:custGeom>
              <a:avLst/>
              <a:gdLst/>
              <a:ahLst/>
              <a:cxnLst/>
              <a:rect l="l" t="t" r="r" b="b"/>
              <a:pathLst>
                <a:path w="17743" h="7434" extrusionOk="0">
                  <a:moveTo>
                    <a:pt x="16468" y="0"/>
                  </a:moveTo>
                  <a:cubicBezTo>
                    <a:pt x="14091" y="1692"/>
                    <a:pt x="13179" y="2113"/>
                    <a:pt x="10361" y="2901"/>
                  </a:cubicBezTo>
                  <a:cubicBezTo>
                    <a:pt x="8438" y="3438"/>
                    <a:pt x="6514" y="3970"/>
                    <a:pt x="4607" y="4558"/>
                  </a:cubicBezTo>
                  <a:cubicBezTo>
                    <a:pt x="3430" y="4924"/>
                    <a:pt x="2265" y="5309"/>
                    <a:pt x="1021" y="5309"/>
                  </a:cubicBezTo>
                  <a:cubicBezTo>
                    <a:pt x="687" y="5309"/>
                    <a:pt x="348" y="5281"/>
                    <a:pt x="1" y="5218"/>
                  </a:cubicBezTo>
                  <a:lnTo>
                    <a:pt x="1" y="5218"/>
                  </a:lnTo>
                  <a:cubicBezTo>
                    <a:pt x="187" y="5576"/>
                    <a:pt x="463" y="5874"/>
                    <a:pt x="483" y="6190"/>
                  </a:cubicBezTo>
                  <a:cubicBezTo>
                    <a:pt x="504" y="6534"/>
                    <a:pt x="288" y="6893"/>
                    <a:pt x="119" y="7433"/>
                  </a:cubicBezTo>
                  <a:cubicBezTo>
                    <a:pt x="6467" y="6837"/>
                    <a:pt x="12451" y="5507"/>
                    <a:pt x="17743" y="1934"/>
                  </a:cubicBezTo>
                  <a:cubicBezTo>
                    <a:pt x="17346" y="1330"/>
                    <a:pt x="16908" y="665"/>
                    <a:pt x="1646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40;p28">
              <a:extLst>
                <a:ext uri="{FF2B5EF4-FFF2-40B4-BE49-F238E27FC236}">
                  <a16:creationId xmlns:a16="http://schemas.microsoft.com/office/drawing/2014/main" id="{4F8CB6BA-C438-FA73-8ABD-CE32BF3FC873}"/>
                </a:ext>
              </a:extLst>
            </p:cNvPr>
            <p:cNvSpPr/>
            <p:nvPr/>
          </p:nvSpPr>
          <p:spPr>
            <a:xfrm>
              <a:off x="1330118" y="2607639"/>
              <a:ext cx="532636" cy="687691"/>
            </a:xfrm>
            <a:custGeom>
              <a:avLst/>
              <a:gdLst/>
              <a:ahLst/>
              <a:cxnLst/>
              <a:rect l="l" t="t" r="r" b="b"/>
              <a:pathLst>
                <a:path w="18955" h="24473" extrusionOk="0">
                  <a:moveTo>
                    <a:pt x="4187" y="0"/>
                  </a:moveTo>
                  <a:cubicBezTo>
                    <a:pt x="3496" y="170"/>
                    <a:pt x="2826" y="333"/>
                    <a:pt x="2195" y="491"/>
                  </a:cubicBezTo>
                  <a:cubicBezTo>
                    <a:pt x="2077" y="1448"/>
                    <a:pt x="1988" y="2361"/>
                    <a:pt x="1847" y="3263"/>
                  </a:cubicBezTo>
                  <a:cubicBezTo>
                    <a:pt x="1381" y="6258"/>
                    <a:pt x="877" y="9244"/>
                    <a:pt x="424" y="12239"/>
                  </a:cubicBezTo>
                  <a:cubicBezTo>
                    <a:pt x="271" y="13243"/>
                    <a:pt x="85" y="14283"/>
                    <a:pt x="187" y="15280"/>
                  </a:cubicBezTo>
                  <a:cubicBezTo>
                    <a:pt x="310" y="16485"/>
                    <a:pt x="716" y="17661"/>
                    <a:pt x="1013" y="18905"/>
                  </a:cubicBezTo>
                  <a:cubicBezTo>
                    <a:pt x="1813" y="18406"/>
                    <a:pt x="2534" y="17967"/>
                    <a:pt x="3246" y="17516"/>
                  </a:cubicBezTo>
                  <a:cubicBezTo>
                    <a:pt x="3398" y="17419"/>
                    <a:pt x="3534" y="17278"/>
                    <a:pt x="3662" y="17146"/>
                  </a:cubicBezTo>
                  <a:cubicBezTo>
                    <a:pt x="4894" y="15859"/>
                    <a:pt x="6081" y="14534"/>
                    <a:pt x="7161" y="13107"/>
                  </a:cubicBezTo>
                  <a:cubicBezTo>
                    <a:pt x="8844" y="10887"/>
                    <a:pt x="9772" y="8442"/>
                    <a:pt x="9725" y="5636"/>
                  </a:cubicBezTo>
                  <a:cubicBezTo>
                    <a:pt x="9720" y="5350"/>
                    <a:pt x="9606" y="4941"/>
                    <a:pt x="10034" y="4912"/>
                  </a:cubicBezTo>
                  <a:cubicBezTo>
                    <a:pt x="10035" y="4912"/>
                    <a:pt x="10036" y="4912"/>
                    <a:pt x="10037" y="4912"/>
                  </a:cubicBezTo>
                  <a:cubicBezTo>
                    <a:pt x="10149" y="4912"/>
                    <a:pt x="10391" y="5369"/>
                    <a:pt x="10399" y="5618"/>
                  </a:cubicBezTo>
                  <a:cubicBezTo>
                    <a:pt x="10493" y="7723"/>
                    <a:pt x="10064" y="9733"/>
                    <a:pt x="9013" y="11552"/>
                  </a:cubicBezTo>
                  <a:cubicBezTo>
                    <a:pt x="7191" y="14700"/>
                    <a:pt x="4755" y="17320"/>
                    <a:pt x="1865" y="19501"/>
                  </a:cubicBezTo>
                  <a:cubicBezTo>
                    <a:pt x="1292" y="19935"/>
                    <a:pt x="615" y="20226"/>
                    <a:pt x="0" y="20574"/>
                  </a:cubicBezTo>
                  <a:cubicBezTo>
                    <a:pt x="131" y="21827"/>
                    <a:pt x="263" y="23105"/>
                    <a:pt x="406" y="24472"/>
                  </a:cubicBezTo>
                  <a:cubicBezTo>
                    <a:pt x="1441" y="24233"/>
                    <a:pt x="2436" y="24000"/>
                    <a:pt x="3437" y="23765"/>
                  </a:cubicBezTo>
                  <a:cubicBezTo>
                    <a:pt x="6971" y="22938"/>
                    <a:pt x="10302" y="21677"/>
                    <a:pt x="13094" y="19241"/>
                  </a:cubicBezTo>
                  <a:cubicBezTo>
                    <a:pt x="14932" y="17635"/>
                    <a:pt x="16480" y="15820"/>
                    <a:pt x="17497" y="13571"/>
                  </a:cubicBezTo>
                  <a:cubicBezTo>
                    <a:pt x="18611" y="11109"/>
                    <a:pt x="18954" y="8578"/>
                    <a:pt x="18188" y="5964"/>
                  </a:cubicBezTo>
                  <a:cubicBezTo>
                    <a:pt x="17349" y="3104"/>
                    <a:pt x="15785" y="941"/>
                    <a:pt x="12641" y="380"/>
                  </a:cubicBezTo>
                  <a:cubicBezTo>
                    <a:pt x="12539" y="363"/>
                    <a:pt x="12442" y="299"/>
                    <a:pt x="12348" y="299"/>
                  </a:cubicBezTo>
                  <a:cubicBezTo>
                    <a:pt x="12212" y="303"/>
                    <a:pt x="12048" y="312"/>
                    <a:pt x="11955" y="389"/>
                  </a:cubicBezTo>
                  <a:cubicBezTo>
                    <a:pt x="11268" y="946"/>
                    <a:pt x="10623" y="1556"/>
                    <a:pt x="9911" y="2074"/>
                  </a:cubicBezTo>
                  <a:cubicBezTo>
                    <a:pt x="9068" y="2693"/>
                    <a:pt x="8187" y="3259"/>
                    <a:pt x="7296" y="3808"/>
                  </a:cubicBezTo>
                  <a:cubicBezTo>
                    <a:pt x="7093" y="3936"/>
                    <a:pt x="6890" y="3996"/>
                    <a:pt x="6690" y="3996"/>
                  </a:cubicBezTo>
                  <a:cubicBezTo>
                    <a:pt x="6395" y="3996"/>
                    <a:pt x="6110" y="3863"/>
                    <a:pt x="5852" y="3616"/>
                  </a:cubicBezTo>
                  <a:cubicBezTo>
                    <a:pt x="5170" y="2952"/>
                    <a:pt x="4657" y="2181"/>
                    <a:pt x="4437" y="1240"/>
                  </a:cubicBezTo>
                  <a:cubicBezTo>
                    <a:pt x="4347" y="844"/>
                    <a:pt x="4276" y="443"/>
                    <a:pt x="4187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41;p28">
              <a:extLst>
                <a:ext uri="{FF2B5EF4-FFF2-40B4-BE49-F238E27FC236}">
                  <a16:creationId xmlns:a16="http://schemas.microsoft.com/office/drawing/2014/main" id="{AF68FB4D-2E63-2323-DD8E-73E541B96F6A}"/>
                </a:ext>
              </a:extLst>
            </p:cNvPr>
            <p:cNvSpPr/>
            <p:nvPr/>
          </p:nvSpPr>
          <p:spPr>
            <a:xfrm>
              <a:off x="1412511" y="3173200"/>
              <a:ext cx="462751" cy="240030"/>
            </a:xfrm>
            <a:custGeom>
              <a:avLst/>
              <a:gdLst/>
              <a:ahLst/>
              <a:cxnLst/>
              <a:rect l="l" t="t" r="r" b="b"/>
              <a:pathLst>
                <a:path w="16468" h="8542" extrusionOk="0">
                  <a:moveTo>
                    <a:pt x="15154" y="1"/>
                  </a:moveTo>
                  <a:cubicBezTo>
                    <a:pt x="14281" y="1168"/>
                    <a:pt x="13158" y="1769"/>
                    <a:pt x="11963" y="2280"/>
                  </a:cubicBezTo>
                  <a:cubicBezTo>
                    <a:pt x="10997" y="2697"/>
                    <a:pt x="10065" y="3178"/>
                    <a:pt x="9098" y="3601"/>
                  </a:cubicBezTo>
                  <a:cubicBezTo>
                    <a:pt x="8450" y="3881"/>
                    <a:pt x="7793" y="4218"/>
                    <a:pt x="7106" y="4333"/>
                  </a:cubicBezTo>
                  <a:cubicBezTo>
                    <a:pt x="5492" y="4605"/>
                    <a:pt x="3861" y="4797"/>
                    <a:pt x="2229" y="4942"/>
                  </a:cubicBezTo>
                  <a:cubicBezTo>
                    <a:pt x="2083" y="4955"/>
                    <a:pt x="1937" y="4960"/>
                    <a:pt x="1790" y="4960"/>
                  </a:cubicBezTo>
                  <a:cubicBezTo>
                    <a:pt x="1198" y="4960"/>
                    <a:pt x="598" y="4875"/>
                    <a:pt x="0" y="4848"/>
                  </a:cubicBezTo>
                  <a:lnTo>
                    <a:pt x="0" y="4848"/>
                  </a:lnTo>
                  <a:cubicBezTo>
                    <a:pt x="339" y="6066"/>
                    <a:pt x="683" y="7306"/>
                    <a:pt x="1026" y="8542"/>
                  </a:cubicBezTo>
                  <a:lnTo>
                    <a:pt x="1187" y="8495"/>
                  </a:lnTo>
                  <a:cubicBezTo>
                    <a:pt x="1348" y="8337"/>
                    <a:pt x="1483" y="8094"/>
                    <a:pt x="1678" y="8034"/>
                  </a:cubicBezTo>
                  <a:cubicBezTo>
                    <a:pt x="2386" y="7805"/>
                    <a:pt x="3136" y="7702"/>
                    <a:pt x="3827" y="7438"/>
                  </a:cubicBezTo>
                  <a:cubicBezTo>
                    <a:pt x="6836" y="6288"/>
                    <a:pt x="9924" y="5394"/>
                    <a:pt x="13023" y="4524"/>
                  </a:cubicBezTo>
                  <a:cubicBezTo>
                    <a:pt x="14179" y="4196"/>
                    <a:pt x="15281" y="3669"/>
                    <a:pt x="16468" y="3208"/>
                  </a:cubicBezTo>
                  <a:cubicBezTo>
                    <a:pt x="16009" y="2088"/>
                    <a:pt x="15599" y="1091"/>
                    <a:pt x="1515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2;p28">
              <a:extLst>
                <a:ext uri="{FF2B5EF4-FFF2-40B4-BE49-F238E27FC236}">
                  <a16:creationId xmlns:a16="http://schemas.microsoft.com/office/drawing/2014/main" id="{408E8DD1-18D1-3D90-6E63-BB273A00EF18}"/>
                </a:ext>
              </a:extLst>
            </p:cNvPr>
            <p:cNvSpPr/>
            <p:nvPr/>
          </p:nvSpPr>
          <p:spPr>
            <a:xfrm>
              <a:off x="1149849" y="1960500"/>
              <a:ext cx="648576" cy="445076"/>
            </a:xfrm>
            <a:custGeom>
              <a:avLst/>
              <a:gdLst/>
              <a:ahLst/>
              <a:cxnLst/>
              <a:rect l="l" t="t" r="r" b="b"/>
              <a:pathLst>
                <a:path w="23081" h="15839" extrusionOk="0">
                  <a:moveTo>
                    <a:pt x="11758" y="0"/>
                  </a:moveTo>
                  <a:cubicBezTo>
                    <a:pt x="10752" y="0"/>
                    <a:pt x="9743" y="140"/>
                    <a:pt x="8734" y="534"/>
                  </a:cubicBezTo>
                  <a:cubicBezTo>
                    <a:pt x="8158" y="759"/>
                    <a:pt x="7491" y="789"/>
                    <a:pt x="6831" y="789"/>
                  </a:cubicBezTo>
                  <a:cubicBezTo>
                    <a:pt x="6594" y="789"/>
                    <a:pt x="6358" y="785"/>
                    <a:pt x="6128" y="785"/>
                  </a:cubicBezTo>
                  <a:cubicBezTo>
                    <a:pt x="5935" y="784"/>
                    <a:pt x="5742" y="783"/>
                    <a:pt x="5550" y="783"/>
                  </a:cubicBezTo>
                  <a:cubicBezTo>
                    <a:pt x="4250" y="783"/>
                    <a:pt x="2960" y="825"/>
                    <a:pt x="1712" y="1296"/>
                  </a:cubicBezTo>
                  <a:cubicBezTo>
                    <a:pt x="831" y="1628"/>
                    <a:pt x="345" y="2259"/>
                    <a:pt x="217" y="3183"/>
                  </a:cubicBezTo>
                  <a:cubicBezTo>
                    <a:pt x="0" y="4742"/>
                    <a:pt x="1068" y="6194"/>
                    <a:pt x="2713" y="6501"/>
                  </a:cubicBezTo>
                  <a:cubicBezTo>
                    <a:pt x="3204" y="6592"/>
                    <a:pt x="3690" y="6640"/>
                    <a:pt x="4169" y="6640"/>
                  </a:cubicBezTo>
                  <a:cubicBezTo>
                    <a:pt x="5329" y="6640"/>
                    <a:pt x="6450" y="6360"/>
                    <a:pt x="7518" y="5730"/>
                  </a:cubicBezTo>
                  <a:cubicBezTo>
                    <a:pt x="7803" y="5563"/>
                    <a:pt x="8024" y="5476"/>
                    <a:pt x="8196" y="5476"/>
                  </a:cubicBezTo>
                  <a:cubicBezTo>
                    <a:pt x="8501" y="5476"/>
                    <a:pt x="8653" y="5748"/>
                    <a:pt x="8742" y="6323"/>
                  </a:cubicBezTo>
                  <a:cubicBezTo>
                    <a:pt x="8937" y="7600"/>
                    <a:pt x="9492" y="8234"/>
                    <a:pt x="10771" y="8465"/>
                  </a:cubicBezTo>
                  <a:cubicBezTo>
                    <a:pt x="11258" y="8554"/>
                    <a:pt x="11741" y="8602"/>
                    <a:pt x="12217" y="8602"/>
                  </a:cubicBezTo>
                  <a:cubicBezTo>
                    <a:pt x="13331" y="8602"/>
                    <a:pt x="14411" y="8341"/>
                    <a:pt x="15441" y="7745"/>
                  </a:cubicBezTo>
                  <a:cubicBezTo>
                    <a:pt x="15733" y="7577"/>
                    <a:pt x="15954" y="7489"/>
                    <a:pt x="16125" y="7489"/>
                  </a:cubicBezTo>
                  <a:cubicBezTo>
                    <a:pt x="16425" y="7489"/>
                    <a:pt x="16570" y="7760"/>
                    <a:pt x="16670" y="8333"/>
                  </a:cubicBezTo>
                  <a:cubicBezTo>
                    <a:pt x="16818" y="9189"/>
                    <a:pt x="16942" y="10054"/>
                    <a:pt x="17191" y="10880"/>
                  </a:cubicBezTo>
                  <a:cubicBezTo>
                    <a:pt x="17381" y="11524"/>
                    <a:pt x="17750" y="12115"/>
                    <a:pt x="18030" y="12698"/>
                  </a:cubicBezTo>
                  <a:cubicBezTo>
                    <a:pt x="18542" y="12324"/>
                    <a:pt x="18920" y="11966"/>
                    <a:pt x="19364" y="11744"/>
                  </a:cubicBezTo>
                  <a:cubicBezTo>
                    <a:pt x="19623" y="11616"/>
                    <a:pt x="19866" y="11554"/>
                    <a:pt x="20087" y="11554"/>
                  </a:cubicBezTo>
                  <a:cubicBezTo>
                    <a:pt x="20658" y="11554"/>
                    <a:pt x="21075" y="11965"/>
                    <a:pt x="21192" y="12698"/>
                  </a:cubicBezTo>
                  <a:cubicBezTo>
                    <a:pt x="21247" y="13044"/>
                    <a:pt x="21247" y="13423"/>
                    <a:pt x="21165" y="13759"/>
                  </a:cubicBezTo>
                  <a:cubicBezTo>
                    <a:pt x="21005" y="14432"/>
                    <a:pt x="20772" y="15084"/>
                    <a:pt x="20539" y="15839"/>
                  </a:cubicBezTo>
                  <a:cubicBezTo>
                    <a:pt x="21327" y="15029"/>
                    <a:pt x="22052" y="14245"/>
                    <a:pt x="22365" y="13214"/>
                  </a:cubicBezTo>
                  <a:cubicBezTo>
                    <a:pt x="22941" y="11319"/>
                    <a:pt x="23080" y="9419"/>
                    <a:pt x="22738" y="7422"/>
                  </a:cubicBezTo>
                  <a:cubicBezTo>
                    <a:pt x="22064" y="3472"/>
                    <a:pt x="18488" y="959"/>
                    <a:pt x="15485" y="432"/>
                  </a:cubicBezTo>
                  <a:cubicBezTo>
                    <a:pt x="14252" y="216"/>
                    <a:pt x="13007" y="0"/>
                    <a:pt x="11758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3;p28">
              <a:extLst>
                <a:ext uri="{FF2B5EF4-FFF2-40B4-BE49-F238E27FC236}">
                  <a16:creationId xmlns:a16="http://schemas.microsoft.com/office/drawing/2014/main" id="{72EF1E2D-E470-B0AF-7EEA-8D3D26A3E79D}"/>
                </a:ext>
              </a:extLst>
            </p:cNvPr>
            <p:cNvSpPr/>
            <p:nvPr/>
          </p:nvSpPr>
          <p:spPr>
            <a:xfrm>
              <a:off x="1532756" y="2328680"/>
              <a:ext cx="94585" cy="96664"/>
            </a:xfrm>
            <a:custGeom>
              <a:avLst/>
              <a:gdLst/>
              <a:ahLst/>
              <a:cxnLst/>
              <a:rect l="l" t="t" r="r" b="b"/>
              <a:pathLst>
                <a:path w="3366" h="3440" extrusionOk="0">
                  <a:moveTo>
                    <a:pt x="1382" y="0"/>
                  </a:moveTo>
                  <a:cubicBezTo>
                    <a:pt x="604" y="0"/>
                    <a:pt x="18" y="730"/>
                    <a:pt x="10" y="1719"/>
                  </a:cubicBezTo>
                  <a:cubicBezTo>
                    <a:pt x="1" y="2750"/>
                    <a:pt x="628" y="3422"/>
                    <a:pt x="1608" y="3440"/>
                  </a:cubicBezTo>
                  <a:cubicBezTo>
                    <a:pt x="1616" y="3440"/>
                    <a:pt x="1624" y="3440"/>
                    <a:pt x="1632" y="3440"/>
                  </a:cubicBezTo>
                  <a:cubicBezTo>
                    <a:pt x="2578" y="3440"/>
                    <a:pt x="3337" y="2673"/>
                    <a:pt x="3353" y="1701"/>
                  </a:cubicBezTo>
                  <a:cubicBezTo>
                    <a:pt x="3366" y="683"/>
                    <a:pt x="2629" y="35"/>
                    <a:pt x="1421" y="1"/>
                  </a:cubicBezTo>
                  <a:cubicBezTo>
                    <a:pt x="1408" y="1"/>
                    <a:pt x="1395" y="0"/>
                    <a:pt x="1382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4;p28">
              <a:extLst>
                <a:ext uri="{FF2B5EF4-FFF2-40B4-BE49-F238E27FC236}">
                  <a16:creationId xmlns:a16="http://schemas.microsoft.com/office/drawing/2014/main" id="{4D7ACB31-182F-F941-855C-1DC812906951}"/>
                </a:ext>
              </a:extLst>
            </p:cNvPr>
            <p:cNvSpPr/>
            <p:nvPr/>
          </p:nvSpPr>
          <p:spPr>
            <a:xfrm>
              <a:off x="1455505" y="2245163"/>
              <a:ext cx="56565" cy="73060"/>
            </a:xfrm>
            <a:custGeom>
              <a:avLst/>
              <a:gdLst/>
              <a:ahLst/>
              <a:cxnLst/>
              <a:rect l="l" t="t" r="r" b="b"/>
              <a:pathLst>
                <a:path w="2013" h="2600" extrusionOk="0">
                  <a:moveTo>
                    <a:pt x="992" y="1"/>
                  </a:moveTo>
                  <a:cubicBezTo>
                    <a:pt x="386" y="1"/>
                    <a:pt x="25" y="481"/>
                    <a:pt x="12" y="1299"/>
                  </a:cubicBezTo>
                  <a:cubicBezTo>
                    <a:pt x="0" y="2057"/>
                    <a:pt x="412" y="2590"/>
                    <a:pt x="1008" y="2599"/>
                  </a:cubicBezTo>
                  <a:cubicBezTo>
                    <a:pt x="1010" y="2599"/>
                    <a:pt x="1012" y="2599"/>
                    <a:pt x="1013" y="2599"/>
                  </a:cubicBezTo>
                  <a:cubicBezTo>
                    <a:pt x="1588" y="2599"/>
                    <a:pt x="1992" y="2043"/>
                    <a:pt x="2004" y="1231"/>
                  </a:cubicBezTo>
                  <a:cubicBezTo>
                    <a:pt x="2013" y="528"/>
                    <a:pt x="1576" y="1"/>
                    <a:pt x="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45;p28">
              <a:extLst>
                <a:ext uri="{FF2B5EF4-FFF2-40B4-BE49-F238E27FC236}">
                  <a16:creationId xmlns:a16="http://schemas.microsoft.com/office/drawing/2014/main" id="{E0E6F6FF-8935-E3BF-10FD-0E4F73F3FF5A}"/>
                </a:ext>
              </a:extLst>
            </p:cNvPr>
            <p:cNvSpPr/>
            <p:nvPr/>
          </p:nvSpPr>
          <p:spPr>
            <a:xfrm>
              <a:off x="1335345" y="2401490"/>
              <a:ext cx="127911" cy="76572"/>
            </a:xfrm>
            <a:custGeom>
              <a:avLst/>
              <a:gdLst/>
              <a:ahLst/>
              <a:cxnLst/>
              <a:rect l="l" t="t" r="r" b="b"/>
              <a:pathLst>
                <a:path w="4552" h="2725" extrusionOk="0">
                  <a:moveTo>
                    <a:pt x="911" y="831"/>
                  </a:moveTo>
                  <a:lnTo>
                    <a:pt x="911" y="831"/>
                  </a:lnTo>
                  <a:cubicBezTo>
                    <a:pt x="1352" y="856"/>
                    <a:pt x="1780" y="890"/>
                    <a:pt x="2204" y="903"/>
                  </a:cubicBezTo>
                  <a:cubicBezTo>
                    <a:pt x="2350" y="906"/>
                    <a:pt x="2496" y="907"/>
                    <a:pt x="2644" y="907"/>
                  </a:cubicBezTo>
                  <a:cubicBezTo>
                    <a:pt x="2939" y="907"/>
                    <a:pt x="3243" y="903"/>
                    <a:pt x="3569" y="903"/>
                  </a:cubicBezTo>
                  <a:cubicBezTo>
                    <a:pt x="3412" y="1678"/>
                    <a:pt x="3141" y="1898"/>
                    <a:pt x="2370" y="1898"/>
                  </a:cubicBezTo>
                  <a:cubicBezTo>
                    <a:pt x="2326" y="1898"/>
                    <a:pt x="2281" y="1897"/>
                    <a:pt x="2234" y="1896"/>
                  </a:cubicBezTo>
                  <a:cubicBezTo>
                    <a:pt x="1475" y="1871"/>
                    <a:pt x="1030" y="1538"/>
                    <a:pt x="911" y="831"/>
                  </a:cubicBezTo>
                  <a:close/>
                  <a:moveTo>
                    <a:pt x="1293" y="1"/>
                  </a:moveTo>
                  <a:cubicBezTo>
                    <a:pt x="941" y="141"/>
                    <a:pt x="420" y="183"/>
                    <a:pt x="276" y="443"/>
                  </a:cubicBezTo>
                  <a:cubicBezTo>
                    <a:pt x="1" y="929"/>
                    <a:pt x="179" y="1496"/>
                    <a:pt x="543" y="1951"/>
                  </a:cubicBezTo>
                  <a:cubicBezTo>
                    <a:pt x="593" y="2020"/>
                    <a:pt x="658" y="2075"/>
                    <a:pt x="717" y="2134"/>
                  </a:cubicBezTo>
                  <a:cubicBezTo>
                    <a:pt x="1148" y="2519"/>
                    <a:pt x="1811" y="2724"/>
                    <a:pt x="2454" y="2724"/>
                  </a:cubicBezTo>
                  <a:cubicBezTo>
                    <a:pt x="2879" y="2724"/>
                    <a:pt x="3295" y="2634"/>
                    <a:pt x="3628" y="2446"/>
                  </a:cubicBezTo>
                  <a:cubicBezTo>
                    <a:pt x="4099" y="2186"/>
                    <a:pt x="4552" y="1398"/>
                    <a:pt x="4327" y="993"/>
                  </a:cubicBezTo>
                  <a:cubicBezTo>
                    <a:pt x="4137" y="661"/>
                    <a:pt x="3721" y="316"/>
                    <a:pt x="3357" y="252"/>
                  </a:cubicBezTo>
                  <a:cubicBezTo>
                    <a:pt x="3089" y="203"/>
                    <a:pt x="2814" y="188"/>
                    <a:pt x="2536" y="188"/>
                  </a:cubicBezTo>
                  <a:cubicBezTo>
                    <a:pt x="2139" y="188"/>
                    <a:pt x="1736" y="218"/>
                    <a:pt x="1340" y="218"/>
                  </a:cubicBezTo>
                  <a:cubicBezTo>
                    <a:pt x="1323" y="146"/>
                    <a:pt x="1306" y="73"/>
                    <a:pt x="12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46;p28">
              <a:extLst>
                <a:ext uri="{FF2B5EF4-FFF2-40B4-BE49-F238E27FC236}">
                  <a16:creationId xmlns:a16="http://schemas.microsoft.com/office/drawing/2014/main" id="{4961B6D9-A88C-2793-D5E0-49809CF971A2}"/>
                </a:ext>
              </a:extLst>
            </p:cNvPr>
            <p:cNvSpPr/>
            <p:nvPr/>
          </p:nvSpPr>
          <p:spPr>
            <a:xfrm>
              <a:off x="1401439" y="3660163"/>
              <a:ext cx="20148" cy="79860"/>
            </a:xfrm>
            <a:custGeom>
              <a:avLst/>
              <a:gdLst/>
              <a:ahLst/>
              <a:cxnLst/>
              <a:rect l="l" t="t" r="r" b="b"/>
              <a:pathLst>
                <a:path w="717" h="2842" extrusionOk="0">
                  <a:moveTo>
                    <a:pt x="208" y="0"/>
                  </a:moveTo>
                  <a:cubicBezTo>
                    <a:pt x="136" y="975"/>
                    <a:pt x="68" y="1900"/>
                    <a:pt x="0" y="2820"/>
                  </a:cubicBezTo>
                  <a:cubicBezTo>
                    <a:pt x="34" y="2828"/>
                    <a:pt x="64" y="2837"/>
                    <a:pt x="94" y="2841"/>
                  </a:cubicBezTo>
                  <a:cubicBezTo>
                    <a:pt x="301" y="1946"/>
                    <a:pt x="505" y="1048"/>
                    <a:pt x="717" y="102"/>
                  </a:cubicBezTo>
                  <a:cubicBezTo>
                    <a:pt x="513" y="60"/>
                    <a:pt x="344" y="26"/>
                    <a:pt x="20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47;p28">
              <a:extLst>
                <a:ext uri="{FF2B5EF4-FFF2-40B4-BE49-F238E27FC236}">
                  <a16:creationId xmlns:a16="http://schemas.microsoft.com/office/drawing/2014/main" id="{27121B49-F3B2-79E9-9B80-7A805AB7FBB5}"/>
                </a:ext>
              </a:extLst>
            </p:cNvPr>
            <p:cNvSpPr/>
            <p:nvPr/>
          </p:nvSpPr>
          <p:spPr>
            <a:xfrm>
              <a:off x="1349171" y="3657662"/>
              <a:ext cx="38694" cy="112288"/>
            </a:xfrm>
            <a:custGeom>
              <a:avLst/>
              <a:gdLst/>
              <a:ahLst/>
              <a:cxnLst/>
              <a:rect l="l" t="t" r="r" b="b"/>
              <a:pathLst>
                <a:path w="1377" h="3996" extrusionOk="0">
                  <a:moveTo>
                    <a:pt x="1377" y="1"/>
                  </a:moveTo>
                  <a:lnTo>
                    <a:pt x="1377" y="1"/>
                  </a:lnTo>
                  <a:cubicBezTo>
                    <a:pt x="835" y="140"/>
                    <a:pt x="407" y="251"/>
                    <a:pt x="93" y="329"/>
                  </a:cubicBezTo>
                  <a:cubicBezTo>
                    <a:pt x="123" y="1163"/>
                    <a:pt x="262" y="1871"/>
                    <a:pt x="148" y="2534"/>
                  </a:cubicBezTo>
                  <a:cubicBezTo>
                    <a:pt x="0" y="3420"/>
                    <a:pt x="487" y="3740"/>
                    <a:pt x="1051" y="3995"/>
                  </a:cubicBezTo>
                  <a:cubicBezTo>
                    <a:pt x="1157" y="2717"/>
                    <a:pt x="1263" y="1414"/>
                    <a:pt x="1377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48;p28">
              <a:extLst>
                <a:ext uri="{FF2B5EF4-FFF2-40B4-BE49-F238E27FC236}">
                  <a16:creationId xmlns:a16="http://schemas.microsoft.com/office/drawing/2014/main" id="{A4F939DA-2041-FF83-ABD2-24256134A13B}"/>
                </a:ext>
              </a:extLst>
            </p:cNvPr>
            <p:cNvSpPr/>
            <p:nvPr/>
          </p:nvSpPr>
          <p:spPr>
            <a:xfrm>
              <a:off x="1329387" y="2316512"/>
              <a:ext cx="53980" cy="67918"/>
            </a:xfrm>
            <a:custGeom>
              <a:avLst/>
              <a:gdLst/>
              <a:ahLst/>
              <a:cxnLst/>
              <a:rect l="l" t="t" r="r" b="b"/>
              <a:pathLst>
                <a:path w="1921" h="2417" extrusionOk="0">
                  <a:moveTo>
                    <a:pt x="1530" y="1"/>
                  </a:moveTo>
                  <a:cubicBezTo>
                    <a:pt x="1378" y="30"/>
                    <a:pt x="1182" y="13"/>
                    <a:pt x="1082" y="103"/>
                  </a:cubicBezTo>
                  <a:cubicBezTo>
                    <a:pt x="805" y="352"/>
                    <a:pt x="551" y="622"/>
                    <a:pt x="318" y="911"/>
                  </a:cubicBezTo>
                  <a:cubicBezTo>
                    <a:pt x="68" y="1218"/>
                    <a:pt x="0" y="1605"/>
                    <a:pt x="327" y="1865"/>
                  </a:cubicBezTo>
                  <a:cubicBezTo>
                    <a:pt x="645" y="2117"/>
                    <a:pt x="1048" y="2279"/>
                    <a:pt x="1433" y="2411"/>
                  </a:cubicBezTo>
                  <a:cubicBezTo>
                    <a:pt x="1445" y="2415"/>
                    <a:pt x="1457" y="2417"/>
                    <a:pt x="1471" y="2417"/>
                  </a:cubicBezTo>
                  <a:cubicBezTo>
                    <a:pt x="1594" y="2417"/>
                    <a:pt x="1771" y="2253"/>
                    <a:pt x="1921" y="2177"/>
                  </a:cubicBezTo>
                  <a:cubicBezTo>
                    <a:pt x="1810" y="2023"/>
                    <a:pt x="1734" y="1831"/>
                    <a:pt x="1589" y="1729"/>
                  </a:cubicBezTo>
                  <a:cubicBezTo>
                    <a:pt x="1407" y="1598"/>
                    <a:pt x="1175" y="1537"/>
                    <a:pt x="925" y="1432"/>
                  </a:cubicBezTo>
                  <a:cubicBezTo>
                    <a:pt x="1187" y="1073"/>
                    <a:pt x="1425" y="801"/>
                    <a:pt x="1589" y="494"/>
                  </a:cubicBezTo>
                  <a:cubicBezTo>
                    <a:pt x="1654" y="375"/>
                    <a:pt x="1555" y="166"/>
                    <a:pt x="15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49;p28">
              <a:extLst>
                <a:ext uri="{FF2B5EF4-FFF2-40B4-BE49-F238E27FC236}">
                  <a16:creationId xmlns:a16="http://schemas.microsoft.com/office/drawing/2014/main" id="{49DC197A-66F7-C0D4-3FC5-C8C2B1CD1D0B}"/>
                </a:ext>
              </a:extLst>
            </p:cNvPr>
            <p:cNvSpPr/>
            <p:nvPr/>
          </p:nvSpPr>
          <p:spPr>
            <a:xfrm>
              <a:off x="1285325" y="2237436"/>
              <a:ext cx="55301" cy="68789"/>
            </a:xfrm>
            <a:custGeom>
              <a:avLst/>
              <a:gdLst/>
              <a:ahLst/>
              <a:cxnLst/>
              <a:rect l="l" t="t" r="r" b="b"/>
              <a:pathLst>
                <a:path w="1968" h="2448" extrusionOk="0">
                  <a:moveTo>
                    <a:pt x="755" y="0"/>
                  </a:moveTo>
                  <a:cubicBezTo>
                    <a:pt x="709" y="0"/>
                    <a:pt x="665" y="5"/>
                    <a:pt x="624" y="15"/>
                  </a:cubicBezTo>
                  <a:cubicBezTo>
                    <a:pt x="399" y="71"/>
                    <a:pt x="196" y="441"/>
                    <a:pt x="90" y="713"/>
                  </a:cubicBezTo>
                  <a:cubicBezTo>
                    <a:pt x="1" y="952"/>
                    <a:pt x="30" y="1251"/>
                    <a:pt x="60" y="1518"/>
                  </a:cubicBezTo>
                  <a:cubicBezTo>
                    <a:pt x="103" y="1936"/>
                    <a:pt x="217" y="2354"/>
                    <a:pt x="713" y="2434"/>
                  </a:cubicBezTo>
                  <a:cubicBezTo>
                    <a:pt x="768" y="2443"/>
                    <a:pt x="821" y="2448"/>
                    <a:pt x="873" y="2448"/>
                  </a:cubicBezTo>
                  <a:cubicBezTo>
                    <a:pt x="1271" y="2448"/>
                    <a:pt x="1537" y="2180"/>
                    <a:pt x="1722" y="1821"/>
                  </a:cubicBezTo>
                  <a:cubicBezTo>
                    <a:pt x="1823" y="1613"/>
                    <a:pt x="1865" y="1375"/>
                    <a:pt x="1967" y="1059"/>
                  </a:cubicBezTo>
                  <a:cubicBezTo>
                    <a:pt x="1836" y="821"/>
                    <a:pt x="1742" y="475"/>
                    <a:pt x="1518" y="295"/>
                  </a:cubicBezTo>
                  <a:cubicBezTo>
                    <a:pt x="1317" y="137"/>
                    <a:pt x="1007" y="0"/>
                    <a:pt x="7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50;p28">
              <a:extLst>
                <a:ext uri="{FF2B5EF4-FFF2-40B4-BE49-F238E27FC236}">
                  <a16:creationId xmlns:a16="http://schemas.microsoft.com/office/drawing/2014/main" id="{6A6F1A98-806E-A3A5-7E02-4A0D604B66EA}"/>
                </a:ext>
              </a:extLst>
            </p:cNvPr>
            <p:cNvSpPr/>
            <p:nvPr/>
          </p:nvSpPr>
          <p:spPr>
            <a:xfrm>
              <a:off x="1293643" y="3676546"/>
              <a:ext cx="40661" cy="63478"/>
            </a:xfrm>
            <a:custGeom>
              <a:avLst/>
              <a:gdLst/>
              <a:ahLst/>
              <a:cxnLst/>
              <a:rect l="l" t="t" r="r" b="b"/>
              <a:pathLst>
                <a:path w="1447" h="2259" extrusionOk="0">
                  <a:moveTo>
                    <a:pt x="1446" y="1"/>
                  </a:moveTo>
                  <a:cubicBezTo>
                    <a:pt x="946" y="367"/>
                    <a:pt x="505" y="686"/>
                    <a:pt x="1" y="1048"/>
                  </a:cubicBezTo>
                  <a:cubicBezTo>
                    <a:pt x="510" y="1478"/>
                    <a:pt x="930" y="1828"/>
                    <a:pt x="1446" y="2258"/>
                  </a:cubicBezTo>
                  <a:lnTo>
                    <a:pt x="1446" y="1"/>
                  </a:ln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51;p28">
              <a:extLst>
                <a:ext uri="{FF2B5EF4-FFF2-40B4-BE49-F238E27FC236}">
                  <a16:creationId xmlns:a16="http://schemas.microsoft.com/office/drawing/2014/main" id="{8EAA62DA-0C2B-2D00-7401-77CDBAEDEE84}"/>
                </a:ext>
              </a:extLst>
            </p:cNvPr>
            <p:cNvSpPr/>
            <p:nvPr/>
          </p:nvSpPr>
          <p:spPr>
            <a:xfrm>
              <a:off x="1243426" y="2626888"/>
              <a:ext cx="131705" cy="341415"/>
            </a:xfrm>
            <a:custGeom>
              <a:avLst/>
              <a:gdLst/>
              <a:ahLst/>
              <a:cxnLst/>
              <a:rect l="l" t="t" r="r" b="b"/>
              <a:pathLst>
                <a:path w="4687" h="12150" extrusionOk="0">
                  <a:moveTo>
                    <a:pt x="4687" y="1"/>
                  </a:moveTo>
                  <a:cubicBezTo>
                    <a:pt x="2788" y="222"/>
                    <a:pt x="1505" y="1521"/>
                    <a:pt x="0" y="2432"/>
                  </a:cubicBezTo>
                  <a:cubicBezTo>
                    <a:pt x="373" y="5806"/>
                    <a:pt x="1674" y="8958"/>
                    <a:pt x="2560" y="12149"/>
                  </a:cubicBezTo>
                  <a:cubicBezTo>
                    <a:pt x="3262" y="8130"/>
                    <a:pt x="3971" y="4081"/>
                    <a:pt x="4687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752;p28">
            <a:extLst>
              <a:ext uri="{FF2B5EF4-FFF2-40B4-BE49-F238E27FC236}">
                <a16:creationId xmlns:a16="http://schemas.microsoft.com/office/drawing/2014/main" id="{4B3482DC-2FF1-64E1-82DF-B42AF855879C}"/>
              </a:ext>
            </a:extLst>
          </p:cNvPr>
          <p:cNvGrpSpPr/>
          <p:nvPr/>
        </p:nvGrpSpPr>
        <p:grpSpPr>
          <a:xfrm rot="-725115">
            <a:off x="1750421" y="3600870"/>
            <a:ext cx="2105884" cy="2026108"/>
            <a:chOff x="6292350" y="1776075"/>
            <a:chExt cx="2430925" cy="2404675"/>
          </a:xfrm>
        </p:grpSpPr>
        <p:sp>
          <p:nvSpPr>
            <p:cNvPr id="28" name="Google Shape;753;p28">
              <a:extLst>
                <a:ext uri="{FF2B5EF4-FFF2-40B4-BE49-F238E27FC236}">
                  <a16:creationId xmlns:a16="http://schemas.microsoft.com/office/drawing/2014/main" id="{A2F68090-D4DB-2483-F61C-2C18A84620A6}"/>
                </a:ext>
              </a:extLst>
            </p:cNvPr>
            <p:cNvSpPr/>
            <p:nvPr/>
          </p:nvSpPr>
          <p:spPr>
            <a:xfrm>
              <a:off x="8561175" y="2542400"/>
              <a:ext cx="5350" cy="1550"/>
            </a:xfrm>
            <a:custGeom>
              <a:avLst/>
              <a:gdLst/>
              <a:ahLst/>
              <a:cxnLst/>
              <a:rect l="l" t="t" r="r" b="b"/>
              <a:pathLst>
                <a:path w="214" h="62" extrusionOk="0">
                  <a:moveTo>
                    <a:pt x="0" y="0"/>
                  </a:moveTo>
                  <a:lnTo>
                    <a:pt x="0" y="0"/>
                  </a:lnTo>
                  <a:cubicBezTo>
                    <a:pt x="71" y="23"/>
                    <a:pt x="143" y="43"/>
                    <a:pt x="210" y="62"/>
                  </a:cubicBezTo>
                  <a:cubicBezTo>
                    <a:pt x="210" y="57"/>
                    <a:pt x="214" y="57"/>
                    <a:pt x="214" y="53"/>
                  </a:cubicBezTo>
                  <a:cubicBezTo>
                    <a:pt x="143" y="39"/>
                    <a:pt x="71" y="19"/>
                    <a:pt x="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54;p28">
              <a:extLst>
                <a:ext uri="{FF2B5EF4-FFF2-40B4-BE49-F238E27FC236}">
                  <a16:creationId xmlns:a16="http://schemas.microsoft.com/office/drawing/2014/main" id="{6690F085-F7CA-D5B6-55C0-670E1B7B5968}"/>
                </a:ext>
              </a:extLst>
            </p:cNvPr>
            <p:cNvSpPr/>
            <p:nvPr/>
          </p:nvSpPr>
          <p:spPr>
            <a:xfrm>
              <a:off x="8450850" y="1776075"/>
              <a:ext cx="272425" cy="322175"/>
            </a:xfrm>
            <a:custGeom>
              <a:avLst/>
              <a:gdLst/>
              <a:ahLst/>
              <a:cxnLst/>
              <a:rect l="l" t="t" r="r" b="b"/>
              <a:pathLst>
                <a:path w="10897" h="12887" extrusionOk="0">
                  <a:moveTo>
                    <a:pt x="7850" y="749"/>
                  </a:moveTo>
                  <a:cubicBezTo>
                    <a:pt x="8476" y="749"/>
                    <a:pt x="9034" y="1039"/>
                    <a:pt x="9535" y="1407"/>
                  </a:cubicBezTo>
                  <a:cubicBezTo>
                    <a:pt x="9678" y="1508"/>
                    <a:pt x="9783" y="1802"/>
                    <a:pt x="9746" y="1966"/>
                  </a:cubicBezTo>
                  <a:cubicBezTo>
                    <a:pt x="9604" y="2603"/>
                    <a:pt x="9394" y="3222"/>
                    <a:pt x="9177" y="3956"/>
                  </a:cubicBezTo>
                  <a:cubicBezTo>
                    <a:pt x="8403" y="3078"/>
                    <a:pt x="7542" y="2789"/>
                    <a:pt x="6639" y="2789"/>
                  </a:cubicBezTo>
                  <a:cubicBezTo>
                    <a:pt x="6136" y="2789"/>
                    <a:pt x="5619" y="2879"/>
                    <a:pt x="5097" y="3007"/>
                  </a:cubicBezTo>
                  <a:cubicBezTo>
                    <a:pt x="3585" y="3373"/>
                    <a:pt x="2283" y="5458"/>
                    <a:pt x="2641" y="6875"/>
                  </a:cubicBezTo>
                  <a:cubicBezTo>
                    <a:pt x="2962" y="8140"/>
                    <a:pt x="4392" y="9423"/>
                    <a:pt x="5680" y="9560"/>
                  </a:cubicBezTo>
                  <a:cubicBezTo>
                    <a:pt x="6637" y="9661"/>
                    <a:pt x="7600" y="9712"/>
                    <a:pt x="8682" y="9790"/>
                  </a:cubicBezTo>
                  <a:cubicBezTo>
                    <a:pt x="8663" y="10180"/>
                    <a:pt x="8650" y="10633"/>
                    <a:pt x="8608" y="11083"/>
                  </a:cubicBezTo>
                  <a:cubicBezTo>
                    <a:pt x="8605" y="11171"/>
                    <a:pt x="8509" y="11298"/>
                    <a:pt x="8431" y="11321"/>
                  </a:cubicBezTo>
                  <a:cubicBezTo>
                    <a:pt x="7398" y="11616"/>
                    <a:pt x="6402" y="12068"/>
                    <a:pt x="5303" y="12068"/>
                  </a:cubicBezTo>
                  <a:cubicBezTo>
                    <a:pt x="5139" y="12068"/>
                    <a:pt x="4973" y="12058"/>
                    <a:pt x="4805" y="12036"/>
                  </a:cubicBezTo>
                  <a:cubicBezTo>
                    <a:pt x="2734" y="11771"/>
                    <a:pt x="1262" y="10377"/>
                    <a:pt x="904" y="8305"/>
                  </a:cubicBezTo>
                  <a:cubicBezTo>
                    <a:pt x="726" y="7260"/>
                    <a:pt x="776" y="6233"/>
                    <a:pt x="1005" y="5202"/>
                  </a:cubicBezTo>
                  <a:cubicBezTo>
                    <a:pt x="1468" y="3157"/>
                    <a:pt x="2839" y="1934"/>
                    <a:pt x="4695" y="1260"/>
                  </a:cubicBezTo>
                  <a:cubicBezTo>
                    <a:pt x="5607" y="930"/>
                    <a:pt x="6624" y="880"/>
                    <a:pt x="7596" y="765"/>
                  </a:cubicBezTo>
                  <a:cubicBezTo>
                    <a:pt x="7682" y="754"/>
                    <a:pt x="7767" y="749"/>
                    <a:pt x="7850" y="749"/>
                  </a:cubicBezTo>
                  <a:close/>
                  <a:moveTo>
                    <a:pt x="7136" y="1"/>
                  </a:moveTo>
                  <a:cubicBezTo>
                    <a:pt x="4899" y="1"/>
                    <a:pt x="2599" y="1060"/>
                    <a:pt x="1206" y="2869"/>
                  </a:cubicBezTo>
                  <a:cubicBezTo>
                    <a:pt x="285" y="4070"/>
                    <a:pt x="1" y="5519"/>
                    <a:pt x="28" y="7017"/>
                  </a:cubicBezTo>
                  <a:cubicBezTo>
                    <a:pt x="28" y="7274"/>
                    <a:pt x="19" y="7530"/>
                    <a:pt x="33" y="7787"/>
                  </a:cubicBezTo>
                  <a:cubicBezTo>
                    <a:pt x="179" y="10423"/>
                    <a:pt x="2036" y="12471"/>
                    <a:pt x="4617" y="12838"/>
                  </a:cubicBezTo>
                  <a:cubicBezTo>
                    <a:pt x="4849" y="12871"/>
                    <a:pt x="5078" y="12886"/>
                    <a:pt x="5304" y="12886"/>
                  </a:cubicBezTo>
                  <a:cubicBezTo>
                    <a:pt x="6625" y="12886"/>
                    <a:pt x="7849" y="12366"/>
                    <a:pt x="9087" y="11935"/>
                  </a:cubicBezTo>
                  <a:cubicBezTo>
                    <a:pt x="9215" y="11889"/>
                    <a:pt x="9375" y="11701"/>
                    <a:pt x="9379" y="11573"/>
                  </a:cubicBezTo>
                  <a:cubicBezTo>
                    <a:pt x="9407" y="10738"/>
                    <a:pt x="9434" y="9895"/>
                    <a:pt x="9375" y="9066"/>
                  </a:cubicBezTo>
                  <a:cubicBezTo>
                    <a:pt x="9355" y="8779"/>
                    <a:pt x="9182" y="8643"/>
                    <a:pt x="8934" y="8643"/>
                  </a:cubicBezTo>
                  <a:cubicBezTo>
                    <a:pt x="8841" y="8643"/>
                    <a:pt x="8738" y="8662"/>
                    <a:pt x="8628" y="8699"/>
                  </a:cubicBezTo>
                  <a:cubicBezTo>
                    <a:pt x="8317" y="8806"/>
                    <a:pt x="7977" y="8916"/>
                    <a:pt x="7652" y="8916"/>
                  </a:cubicBezTo>
                  <a:cubicBezTo>
                    <a:pt x="7627" y="8916"/>
                    <a:pt x="7603" y="8916"/>
                    <a:pt x="7578" y="8914"/>
                  </a:cubicBezTo>
                  <a:cubicBezTo>
                    <a:pt x="6832" y="8874"/>
                    <a:pt x="6083" y="8791"/>
                    <a:pt x="5351" y="8653"/>
                  </a:cubicBezTo>
                  <a:cubicBezTo>
                    <a:pt x="4585" y="8506"/>
                    <a:pt x="3490" y="7181"/>
                    <a:pt x="3426" y="6426"/>
                  </a:cubicBezTo>
                  <a:cubicBezTo>
                    <a:pt x="3348" y="5450"/>
                    <a:pt x="4443" y="3986"/>
                    <a:pt x="5429" y="3767"/>
                  </a:cubicBezTo>
                  <a:cubicBezTo>
                    <a:pt x="5829" y="3677"/>
                    <a:pt x="6219" y="3619"/>
                    <a:pt x="6594" y="3619"/>
                  </a:cubicBezTo>
                  <a:cubicBezTo>
                    <a:pt x="7401" y="3619"/>
                    <a:pt x="8134" y="3890"/>
                    <a:pt x="8732" y="4698"/>
                  </a:cubicBezTo>
                  <a:cubicBezTo>
                    <a:pt x="8887" y="4904"/>
                    <a:pt x="9047" y="5003"/>
                    <a:pt x="9201" y="5003"/>
                  </a:cubicBezTo>
                  <a:cubicBezTo>
                    <a:pt x="9389" y="5003"/>
                    <a:pt x="9569" y="4856"/>
                    <a:pt x="9723" y="4579"/>
                  </a:cubicBezTo>
                  <a:cubicBezTo>
                    <a:pt x="9929" y="4212"/>
                    <a:pt x="10112" y="3827"/>
                    <a:pt x="10245" y="3428"/>
                  </a:cubicBezTo>
                  <a:cubicBezTo>
                    <a:pt x="10896" y="1462"/>
                    <a:pt x="10393" y="513"/>
                    <a:pt x="8449" y="128"/>
                  </a:cubicBezTo>
                  <a:cubicBezTo>
                    <a:pt x="8019" y="42"/>
                    <a:pt x="7579" y="1"/>
                    <a:pt x="71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55;p28">
              <a:extLst>
                <a:ext uri="{FF2B5EF4-FFF2-40B4-BE49-F238E27FC236}">
                  <a16:creationId xmlns:a16="http://schemas.microsoft.com/office/drawing/2014/main" id="{ED925F3A-1C93-1ADF-42CF-C45164C18776}"/>
                </a:ext>
              </a:extLst>
            </p:cNvPr>
            <p:cNvSpPr/>
            <p:nvPr/>
          </p:nvSpPr>
          <p:spPr>
            <a:xfrm>
              <a:off x="8469000" y="1794800"/>
              <a:ext cx="226450" cy="282975"/>
            </a:xfrm>
            <a:custGeom>
              <a:avLst/>
              <a:gdLst/>
              <a:ahLst/>
              <a:cxnLst/>
              <a:rect l="l" t="t" r="r" b="b"/>
              <a:pathLst>
                <a:path w="9058" h="11319" extrusionOk="0">
                  <a:moveTo>
                    <a:pt x="7123" y="0"/>
                  </a:moveTo>
                  <a:cubicBezTo>
                    <a:pt x="7040" y="0"/>
                    <a:pt x="6956" y="5"/>
                    <a:pt x="6871" y="16"/>
                  </a:cubicBezTo>
                  <a:cubicBezTo>
                    <a:pt x="5899" y="130"/>
                    <a:pt x="4881" y="181"/>
                    <a:pt x="3970" y="511"/>
                  </a:cubicBezTo>
                  <a:cubicBezTo>
                    <a:pt x="2113" y="1185"/>
                    <a:pt x="743" y="2408"/>
                    <a:pt x="280" y="4453"/>
                  </a:cubicBezTo>
                  <a:cubicBezTo>
                    <a:pt x="51" y="5484"/>
                    <a:pt x="1" y="6511"/>
                    <a:pt x="179" y="7556"/>
                  </a:cubicBezTo>
                  <a:cubicBezTo>
                    <a:pt x="537" y="9629"/>
                    <a:pt x="2008" y="11022"/>
                    <a:pt x="4080" y="11287"/>
                  </a:cubicBezTo>
                  <a:cubicBezTo>
                    <a:pt x="4248" y="11309"/>
                    <a:pt x="4414" y="11319"/>
                    <a:pt x="4578" y="11319"/>
                  </a:cubicBezTo>
                  <a:cubicBezTo>
                    <a:pt x="5677" y="11319"/>
                    <a:pt x="6672" y="10867"/>
                    <a:pt x="7706" y="10572"/>
                  </a:cubicBezTo>
                  <a:cubicBezTo>
                    <a:pt x="7783" y="10549"/>
                    <a:pt x="7879" y="10421"/>
                    <a:pt x="7883" y="10334"/>
                  </a:cubicBezTo>
                  <a:cubicBezTo>
                    <a:pt x="7925" y="9884"/>
                    <a:pt x="7938" y="9431"/>
                    <a:pt x="7957" y="9041"/>
                  </a:cubicBezTo>
                  <a:cubicBezTo>
                    <a:pt x="6874" y="8963"/>
                    <a:pt x="5912" y="8912"/>
                    <a:pt x="4954" y="8811"/>
                  </a:cubicBezTo>
                  <a:cubicBezTo>
                    <a:pt x="3666" y="8674"/>
                    <a:pt x="2236" y="7391"/>
                    <a:pt x="1916" y="6126"/>
                  </a:cubicBezTo>
                  <a:cubicBezTo>
                    <a:pt x="1558" y="4709"/>
                    <a:pt x="2860" y="2624"/>
                    <a:pt x="4373" y="2257"/>
                  </a:cubicBezTo>
                  <a:cubicBezTo>
                    <a:pt x="4894" y="2129"/>
                    <a:pt x="5410" y="2040"/>
                    <a:pt x="5913" y="2040"/>
                  </a:cubicBezTo>
                  <a:cubicBezTo>
                    <a:pt x="6816" y="2040"/>
                    <a:pt x="7677" y="2329"/>
                    <a:pt x="8452" y="3207"/>
                  </a:cubicBezTo>
                  <a:cubicBezTo>
                    <a:pt x="8668" y="2473"/>
                    <a:pt x="8878" y="1854"/>
                    <a:pt x="9020" y="1217"/>
                  </a:cubicBezTo>
                  <a:cubicBezTo>
                    <a:pt x="9057" y="1051"/>
                    <a:pt x="8952" y="759"/>
                    <a:pt x="8809" y="658"/>
                  </a:cubicBezTo>
                  <a:cubicBezTo>
                    <a:pt x="8307" y="290"/>
                    <a:pt x="7749" y="0"/>
                    <a:pt x="7123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56;p28">
              <a:extLst>
                <a:ext uri="{FF2B5EF4-FFF2-40B4-BE49-F238E27FC236}">
                  <a16:creationId xmlns:a16="http://schemas.microsoft.com/office/drawing/2014/main" id="{382953F2-ACE0-C2AD-5828-092E885221FD}"/>
                </a:ext>
              </a:extLst>
            </p:cNvPr>
            <p:cNvSpPr/>
            <p:nvPr/>
          </p:nvSpPr>
          <p:spPr>
            <a:xfrm>
              <a:off x="8268000" y="2156200"/>
              <a:ext cx="351575" cy="357475"/>
            </a:xfrm>
            <a:custGeom>
              <a:avLst/>
              <a:gdLst/>
              <a:ahLst/>
              <a:cxnLst/>
              <a:rect l="l" t="t" r="r" b="b"/>
              <a:pathLst>
                <a:path w="14063" h="14299" extrusionOk="0">
                  <a:moveTo>
                    <a:pt x="10652" y="933"/>
                  </a:moveTo>
                  <a:cubicBezTo>
                    <a:pt x="11454" y="1520"/>
                    <a:pt x="12160" y="2061"/>
                    <a:pt x="12898" y="2556"/>
                  </a:cubicBezTo>
                  <a:cubicBezTo>
                    <a:pt x="13210" y="2767"/>
                    <a:pt x="13282" y="2964"/>
                    <a:pt x="13159" y="3321"/>
                  </a:cubicBezTo>
                  <a:cubicBezTo>
                    <a:pt x="12207" y="6011"/>
                    <a:pt x="11266" y="8706"/>
                    <a:pt x="10336" y="11407"/>
                  </a:cubicBezTo>
                  <a:cubicBezTo>
                    <a:pt x="10098" y="12094"/>
                    <a:pt x="9896" y="12800"/>
                    <a:pt x="9640" y="13611"/>
                  </a:cubicBezTo>
                  <a:cubicBezTo>
                    <a:pt x="8898" y="13392"/>
                    <a:pt x="8140" y="13167"/>
                    <a:pt x="7366" y="12938"/>
                  </a:cubicBezTo>
                  <a:cubicBezTo>
                    <a:pt x="7742" y="11884"/>
                    <a:pt x="8081" y="10898"/>
                    <a:pt x="8457" y="9926"/>
                  </a:cubicBezTo>
                  <a:cubicBezTo>
                    <a:pt x="8664" y="9395"/>
                    <a:pt x="8548" y="8958"/>
                    <a:pt x="8100" y="8674"/>
                  </a:cubicBezTo>
                  <a:cubicBezTo>
                    <a:pt x="7595" y="8359"/>
                    <a:pt x="7050" y="8079"/>
                    <a:pt x="6482" y="7900"/>
                  </a:cubicBezTo>
                  <a:cubicBezTo>
                    <a:pt x="6452" y="7890"/>
                    <a:pt x="6419" y="7886"/>
                    <a:pt x="6384" y="7886"/>
                  </a:cubicBezTo>
                  <a:cubicBezTo>
                    <a:pt x="6167" y="7886"/>
                    <a:pt x="5858" y="8050"/>
                    <a:pt x="5693" y="8212"/>
                  </a:cubicBezTo>
                  <a:cubicBezTo>
                    <a:pt x="4763" y="9120"/>
                    <a:pt x="3878" y="10068"/>
                    <a:pt x="2971" y="10999"/>
                  </a:cubicBezTo>
                  <a:cubicBezTo>
                    <a:pt x="2598" y="11378"/>
                    <a:pt x="2352" y="11574"/>
                    <a:pt x="2106" y="11574"/>
                  </a:cubicBezTo>
                  <a:cubicBezTo>
                    <a:pt x="1834" y="11574"/>
                    <a:pt x="1564" y="11336"/>
                    <a:pt x="1124" y="10843"/>
                  </a:cubicBezTo>
                  <a:cubicBezTo>
                    <a:pt x="4322" y="7515"/>
                    <a:pt x="7531" y="4179"/>
                    <a:pt x="10652" y="933"/>
                  </a:cubicBezTo>
                  <a:close/>
                  <a:moveTo>
                    <a:pt x="10785" y="1"/>
                  </a:moveTo>
                  <a:cubicBezTo>
                    <a:pt x="10613" y="1"/>
                    <a:pt x="10444" y="87"/>
                    <a:pt x="10264" y="267"/>
                  </a:cubicBezTo>
                  <a:cubicBezTo>
                    <a:pt x="9118" y="1422"/>
                    <a:pt x="7949" y="2554"/>
                    <a:pt x="6825" y="3738"/>
                  </a:cubicBezTo>
                  <a:cubicBezTo>
                    <a:pt x="4823" y="5850"/>
                    <a:pt x="2852" y="7991"/>
                    <a:pt x="867" y="10118"/>
                  </a:cubicBezTo>
                  <a:cubicBezTo>
                    <a:pt x="1" y="11044"/>
                    <a:pt x="20" y="11212"/>
                    <a:pt x="1078" y="11933"/>
                  </a:cubicBezTo>
                  <a:cubicBezTo>
                    <a:pt x="1156" y="11984"/>
                    <a:pt x="1234" y="12028"/>
                    <a:pt x="1312" y="12075"/>
                  </a:cubicBezTo>
                  <a:cubicBezTo>
                    <a:pt x="1709" y="12313"/>
                    <a:pt x="1974" y="12441"/>
                    <a:pt x="2214" y="12441"/>
                  </a:cubicBezTo>
                  <a:cubicBezTo>
                    <a:pt x="2496" y="12441"/>
                    <a:pt x="2745" y="12264"/>
                    <a:pt x="3136" y="11883"/>
                  </a:cubicBezTo>
                  <a:cubicBezTo>
                    <a:pt x="4038" y="11003"/>
                    <a:pt x="4928" y="10109"/>
                    <a:pt x="5803" y="9202"/>
                  </a:cubicBezTo>
                  <a:cubicBezTo>
                    <a:pt x="6145" y="8846"/>
                    <a:pt x="6309" y="8686"/>
                    <a:pt x="6520" y="8686"/>
                  </a:cubicBezTo>
                  <a:cubicBezTo>
                    <a:pt x="6694" y="8686"/>
                    <a:pt x="6899" y="8794"/>
                    <a:pt x="7261" y="8990"/>
                  </a:cubicBezTo>
                  <a:cubicBezTo>
                    <a:pt x="7732" y="9252"/>
                    <a:pt x="7852" y="9537"/>
                    <a:pt x="7623" y="10050"/>
                  </a:cubicBezTo>
                  <a:cubicBezTo>
                    <a:pt x="7247" y="10903"/>
                    <a:pt x="6939" y="11782"/>
                    <a:pt x="6609" y="12658"/>
                  </a:cubicBezTo>
                  <a:cubicBezTo>
                    <a:pt x="6468" y="13024"/>
                    <a:pt x="6390" y="13414"/>
                    <a:pt x="6866" y="13574"/>
                  </a:cubicBezTo>
                  <a:cubicBezTo>
                    <a:pt x="7623" y="13822"/>
                    <a:pt x="8397" y="14028"/>
                    <a:pt x="9163" y="14248"/>
                  </a:cubicBezTo>
                  <a:cubicBezTo>
                    <a:pt x="9231" y="14266"/>
                    <a:pt x="9300" y="14285"/>
                    <a:pt x="9368" y="14299"/>
                  </a:cubicBezTo>
                  <a:cubicBezTo>
                    <a:pt x="9382" y="14257"/>
                    <a:pt x="9391" y="14217"/>
                    <a:pt x="9405" y="14175"/>
                  </a:cubicBezTo>
                  <a:cubicBezTo>
                    <a:pt x="9528" y="14175"/>
                    <a:pt x="9656" y="14192"/>
                    <a:pt x="9778" y="14192"/>
                  </a:cubicBezTo>
                  <a:cubicBezTo>
                    <a:pt x="9857" y="14192"/>
                    <a:pt x="9933" y="14185"/>
                    <a:pt x="10005" y="14162"/>
                  </a:cubicBezTo>
                  <a:cubicBezTo>
                    <a:pt x="10175" y="14111"/>
                    <a:pt x="10400" y="13979"/>
                    <a:pt x="10450" y="13832"/>
                  </a:cubicBezTo>
                  <a:cubicBezTo>
                    <a:pt x="11142" y="11806"/>
                    <a:pt x="11816" y="9775"/>
                    <a:pt x="12472" y="7740"/>
                  </a:cubicBezTo>
                  <a:cubicBezTo>
                    <a:pt x="12953" y="6246"/>
                    <a:pt x="13389" y="4738"/>
                    <a:pt x="13856" y="3239"/>
                  </a:cubicBezTo>
                  <a:cubicBezTo>
                    <a:pt x="14062" y="2579"/>
                    <a:pt x="13788" y="2176"/>
                    <a:pt x="13265" y="1808"/>
                  </a:cubicBezTo>
                  <a:cubicBezTo>
                    <a:pt x="12596" y="1337"/>
                    <a:pt x="11958" y="819"/>
                    <a:pt x="11350" y="277"/>
                  </a:cubicBezTo>
                  <a:cubicBezTo>
                    <a:pt x="11148" y="96"/>
                    <a:pt x="10965" y="1"/>
                    <a:pt x="1078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57;p28">
              <a:extLst>
                <a:ext uri="{FF2B5EF4-FFF2-40B4-BE49-F238E27FC236}">
                  <a16:creationId xmlns:a16="http://schemas.microsoft.com/office/drawing/2014/main" id="{0042B8F8-D905-C179-6BF2-E287ACAAD310}"/>
                </a:ext>
              </a:extLst>
            </p:cNvPr>
            <p:cNvSpPr/>
            <p:nvPr/>
          </p:nvSpPr>
          <p:spPr>
            <a:xfrm>
              <a:off x="8296075" y="2179525"/>
              <a:ext cx="304025" cy="316975"/>
            </a:xfrm>
            <a:custGeom>
              <a:avLst/>
              <a:gdLst/>
              <a:ahLst/>
              <a:cxnLst/>
              <a:rect l="l" t="t" r="r" b="b"/>
              <a:pathLst>
                <a:path w="12161" h="12679" extrusionOk="0">
                  <a:moveTo>
                    <a:pt x="9630" y="2783"/>
                  </a:moveTo>
                  <a:cubicBezTo>
                    <a:pt x="10198" y="2796"/>
                    <a:pt x="10396" y="3062"/>
                    <a:pt x="10231" y="3488"/>
                  </a:cubicBezTo>
                  <a:cubicBezTo>
                    <a:pt x="10034" y="3997"/>
                    <a:pt x="9754" y="4478"/>
                    <a:pt x="9571" y="4993"/>
                  </a:cubicBezTo>
                  <a:cubicBezTo>
                    <a:pt x="9369" y="5538"/>
                    <a:pt x="9218" y="6102"/>
                    <a:pt x="9085" y="6665"/>
                  </a:cubicBezTo>
                  <a:cubicBezTo>
                    <a:pt x="9014" y="6962"/>
                    <a:pt x="8872" y="7213"/>
                    <a:pt x="8645" y="7213"/>
                  </a:cubicBezTo>
                  <a:cubicBezTo>
                    <a:pt x="8578" y="7213"/>
                    <a:pt x="8503" y="7191"/>
                    <a:pt x="8420" y="7141"/>
                  </a:cubicBezTo>
                  <a:cubicBezTo>
                    <a:pt x="7710" y="6715"/>
                    <a:pt x="7045" y="6201"/>
                    <a:pt x="6403" y="5675"/>
                  </a:cubicBezTo>
                  <a:cubicBezTo>
                    <a:pt x="6087" y="5418"/>
                    <a:pt x="6184" y="5078"/>
                    <a:pt x="6509" y="4840"/>
                  </a:cubicBezTo>
                  <a:cubicBezTo>
                    <a:pt x="7353" y="4231"/>
                    <a:pt x="8195" y="3616"/>
                    <a:pt x="9053" y="3025"/>
                  </a:cubicBezTo>
                  <a:cubicBezTo>
                    <a:pt x="9254" y="2888"/>
                    <a:pt x="9511" y="2829"/>
                    <a:pt x="9630" y="2783"/>
                  </a:cubicBezTo>
                  <a:close/>
                  <a:moveTo>
                    <a:pt x="9529" y="0"/>
                  </a:moveTo>
                  <a:cubicBezTo>
                    <a:pt x="6409" y="3246"/>
                    <a:pt x="3199" y="6582"/>
                    <a:pt x="0" y="9910"/>
                  </a:cubicBezTo>
                  <a:cubicBezTo>
                    <a:pt x="440" y="10403"/>
                    <a:pt x="711" y="10641"/>
                    <a:pt x="982" y="10641"/>
                  </a:cubicBezTo>
                  <a:cubicBezTo>
                    <a:pt x="1229" y="10641"/>
                    <a:pt x="1475" y="10445"/>
                    <a:pt x="1848" y="10066"/>
                  </a:cubicBezTo>
                  <a:cubicBezTo>
                    <a:pt x="2755" y="9135"/>
                    <a:pt x="3639" y="8187"/>
                    <a:pt x="4570" y="7279"/>
                  </a:cubicBezTo>
                  <a:cubicBezTo>
                    <a:pt x="4735" y="7117"/>
                    <a:pt x="5043" y="6953"/>
                    <a:pt x="5260" y="6953"/>
                  </a:cubicBezTo>
                  <a:cubicBezTo>
                    <a:pt x="5296" y="6953"/>
                    <a:pt x="5329" y="6957"/>
                    <a:pt x="5359" y="6967"/>
                  </a:cubicBezTo>
                  <a:cubicBezTo>
                    <a:pt x="5927" y="7146"/>
                    <a:pt x="6472" y="7426"/>
                    <a:pt x="6977" y="7741"/>
                  </a:cubicBezTo>
                  <a:cubicBezTo>
                    <a:pt x="7425" y="8025"/>
                    <a:pt x="7540" y="8462"/>
                    <a:pt x="7333" y="8993"/>
                  </a:cubicBezTo>
                  <a:cubicBezTo>
                    <a:pt x="6958" y="9965"/>
                    <a:pt x="6619" y="10951"/>
                    <a:pt x="6243" y="12005"/>
                  </a:cubicBezTo>
                  <a:cubicBezTo>
                    <a:pt x="7016" y="12234"/>
                    <a:pt x="7773" y="12459"/>
                    <a:pt x="8516" y="12678"/>
                  </a:cubicBezTo>
                  <a:cubicBezTo>
                    <a:pt x="8773" y="11867"/>
                    <a:pt x="8974" y="11161"/>
                    <a:pt x="9213" y="10474"/>
                  </a:cubicBezTo>
                  <a:cubicBezTo>
                    <a:pt x="10142" y="7774"/>
                    <a:pt x="11083" y="5079"/>
                    <a:pt x="12036" y="2388"/>
                  </a:cubicBezTo>
                  <a:cubicBezTo>
                    <a:pt x="12160" y="2031"/>
                    <a:pt x="12087" y="1834"/>
                    <a:pt x="11775" y="1623"/>
                  </a:cubicBezTo>
                  <a:cubicBezTo>
                    <a:pt x="11037" y="1128"/>
                    <a:pt x="10332" y="587"/>
                    <a:pt x="952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58;p28">
              <a:extLst>
                <a:ext uri="{FF2B5EF4-FFF2-40B4-BE49-F238E27FC236}">
                  <a16:creationId xmlns:a16="http://schemas.microsoft.com/office/drawing/2014/main" id="{3FF228C2-9569-B697-AAA4-D14829D4EF7B}"/>
                </a:ext>
              </a:extLst>
            </p:cNvPr>
            <p:cNvSpPr/>
            <p:nvPr/>
          </p:nvSpPr>
          <p:spPr>
            <a:xfrm>
              <a:off x="8448250" y="2249075"/>
              <a:ext cx="107725" cy="110775"/>
            </a:xfrm>
            <a:custGeom>
              <a:avLst/>
              <a:gdLst/>
              <a:ahLst/>
              <a:cxnLst/>
              <a:rect l="l" t="t" r="r" b="b"/>
              <a:pathLst>
                <a:path w="4309" h="4431" extrusionOk="0">
                  <a:moveTo>
                    <a:pt x="3048" y="1141"/>
                  </a:moveTo>
                  <a:lnTo>
                    <a:pt x="3048" y="1141"/>
                  </a:lnTo>
                  <a:cubicBezTo>
                    <a:pt x="2704" y="1985"/>
                    <a:pt x="2430" y="2673"/>
                    <a:pt x="2127" y="3419"/>
                  </a:cubicBezTo>
                  <a:cubicBezTo>
                    <a:pt x="1770" y="3196"/>
                    <a:pt x="1398" y="2961"/>
                    <a:pt x="939" y="2677"/>
                  </a:cubicBezTo>
                  <a:cubicBezTo>
                    <a:pt x="1650" y="2159"/>
                    <a:pt x="2287" y="1696"/>
                    <a:pt x="3048" y="1141"/>
                  </a:cubicBezTo>
                  <a:close/>
                  <a:moveTo>
                    <a:pt x="3543" y="1"/>
                  </a:moveTo>
                  <a:cubicBezTo>
                    <a:pt x="3424" y="47"/>
                    <a:pt x="3167" y="106"/>
                    <a:pt x="2966" y="243"/>
                  </a:cubicBezTo>
                  <a:cubicBezTo>
                    <a:pt x="2108" y="834"/>
                    <a:pt x="1265" y="1449"/>
                    <a:pt x="422" y="2058"/>
                  </a:cubicBezTo>
                  <a:cubicBezTo>
                    <a:pt x="97" y="2296"/>
                    <a:pt x="0" y="2635"/>
                    <a:pt x="316" y="2892"/>
                  </a:cubicBezTo>
                  <a:cubicBezTo>
                    <a:pt x="958" y="3419"/>
                    <a:pt x="1623" y="3933"/>
                    <a:pt x="2333" y="4359"/>
                  </a:cubicBezTo>
                  <a:cubicBezTo>
                    <a:pt x="2416" y="4408"/>
                    <a:pt x="2490" y="4430"/>
                    <a:pt x="2558" y="4430"/>
                  </a:cubicBezTo>
                  <a:cubicBezTo>
                    <a:pt x="2785" y="4430"/>
                    <a:pt x="2927" y="4180"/>
                    <a:pt x="2998" y="3882"/>
                  </a:cubicBezTo>
                  <a:cubicBezTo>
                    <a:pt x="3131" y="3319"/>
                    <a:pt x="3282" y="2755"/>
                    <a:pt x="3484" y="2210"/>
                  </a:cubicBezTo>
                  <a:cubicBezTo>
                    <a:pt x="3667" y="1696"/>
                    <a:pt x="3947" y="1215"/>
                    <a:pt x="4144" y="706"/>
                  </a:cubicBezTo>
                  <a:cubicBezTo>
                    <a:pt x="4309" y="280"/>
                    <a:pt x="4111" y="14"/>
                    <a:pt x="35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59;p28">
              <a:extLst>
                <a:ext uri="{FF2B5EF4-FFF2-40B4-BE49-F238E27FC236}">
                  <a16:creationId xmlns:a16="http://schemas.microsoft.com/office/drawing/2014/main" id="{92F2A882-23D0-C76E-250C-5955D49546CA}"/>
                </a:ext>
              </a:extLst>
            </p:cNvPr>
            <p:cNvSpPr/>
            <p:nvPr/>
          </p:nvSpPr>
          <p:spPr>
            <a:xfrm>
              <a:off x="8099100" y="1941550"/>
              <a:ext cx="366950" cy="360725"/>
            </a:xfrm>
            <a:custGeom>
              <a:avLst/>
              <a:gdLst/>
              <a:ahLst/>
              <a:cxnLst/>
              <a:rect l="l" t="t" r="r" b="b"/>
              <a:pathLst>
                <a:path w="14678" h="14429" extrusionOk="0">
                  <a:moveTo>
                    <a:pt x="5304" y="659"/>
                  </a:moveTo>
                  <a:cubicBezTo>
                    <a:pt x="5608" y="659"/>
                    <a:pt x="5920" y="684"/>
                    <a:pt x="6243" y="732"/>
                  </a:cubicBezTo>
                  <a:cubicBezTo>
                    <a:pt x="7879" y="980"/>
                    <a:pt x="8746" y="2226"/>
                    <a:pt x="8452" y="3854"/>
                  </a:cubicBezTo>
                  <a:cubicBezTo>
                    <a:pt x="8365" y="4321"/>
                    <a:pt x="8214" y="4775"/>
                    <a:pt x="8136" y="5243"/>
                  </a:cubicBezTo>
                  <a:cubicBezTo>
                    <a:pt x="8108" y="5413"/>
                    <a:pt x="8167" y="5682"/>
                    <a:pt x="8283" y="5760"/>
                  </a:cubicBezTo>
                  <a:cubicBezTo>
                    <a:pt x="8326" y="5789"/>
                    <a:pt x="8391" y="5801"/>
                    <a:pt x="8463" y="5801"/>
                  </a:cubicBezTo>
                  <a:cubicBezTo>
                    <a:pt x="8589" y="5801"/>
                    <a:pt x="8735" y="5762"/>
                    <a:pt x="8819" y="5701"/>
                  </a:cubicBezTo>
                  <a:cubicBezTo>
                    <a:pt x="9451" y="5236"/>
                    <a:pt x="10174" y="5116"/>
                    <a:pt x="10909" y="5116"/>
                  </a:cubicBezTo>
                  <a:cubicBezTo>
                    <a:pt x="10980" y="5116"/>
                    <a:pt x="11050" y="5117"/>
                    <a:pt x="11120" y="5119"/>
                  </a:cubicBezTo>
                  <a:cubicBezTo>
                    <a:pt x="12683" y="5169"/>
                    <a:pt x="13801" y="6957"/>
                    <a:pt x="13224" y="8507"/>
                  </a:cubicBezTo>
                  <a:cubicBezTo>
                    <a:pt x="12696" y="9923"/>
                    <a:pt x="11849" y="11160"/>
                    <a:pt x="10588" y="12018"/>
                  </a:cubicBezTo>
                  <a:cubicBezTo>
                    <a:pt x="9456" y="12783"/>
                    <a:pt x="8268" y="13498"/>
                    <a:pt x="6953" y="13627"/>
                  </a:cubicBezTo>
                  <a:cubicBezTo>
                    <a:pt x="5203" y="10825"/>
                    <a:pt x="3488" y="8076"/>
                    <a:pt x="1770" y="5330"/>
                  </a:cubicBezTo>
                  <a:cubicBezTo>
                    <a:pt x="1581" y="5036"/>
                    <a:pt x="1375" y="4757"/>
                    <a:pt x="1160" y="4483"/>
                  </a:cubicBezTo>
                  <a:cubicBezTo>
                    <a:pt x="687" y="3863"/>
                    <a:pt x="651" y="3427"/>
                    <a:pt x="1127" y="2819"/>
                  </a:cubicBezTo>
                  <a:cubicBezTo>
                    <a:pt x="2230" y="1404"/>
                    <a:pt x="3623" y="659"/>
                    <a:pt x="5304" y="659"/>
                  </a:cubicBezTo>
                  <a:close/>
                  <a:moveTo>
                    <a:pt x="5277" y="1"/>
                  </a:moveTo>
                  <a:cubicBezTo>
                    <a:pt x="3394" y="1"/>
                    <a:pt x="1755" y="877"/>
                    <a:pt x="564" y="2529"/>
                  </a:cubicBezTo>
                  <a:cubicBezTo>
                    <a:pt x="276" y="2933"/>
                    <a:pt x="188" y="3478"/>
                    <a:pt x="32" y="3964"/>
                  </a:cubicBezTo>
                  <a:cubicBezTo>
                    <a:pt x="1" y="4070"/>
                    <a:pt x="32" y="4235"/>
                    <a:pt x="97" y="4327"/>
                  </a:cubicBezTo>
                  <a:cubicBezTo>
                    <a:pt x="569" y="5005"/>
                    <a:pt x="1096" y="5651"/>
                    <a:pt x="1532" y="6353"/>
                  </a:cubicBezTo>
                  <a:cubicBezTo>
                    <a:pt x="3026" y="8763"/>
                    <a:pt x="4483" y="11197"/>
                    <a:pt x="5974" y="13612"/>
                  </a:cubicBezTo>
                  <a:cubicBezTo>
                    <a:pt x="6313" y="14168"/>
                    <a:pt x="6564" y="14429"/>
                    <a:pt x="6978" y="14429"/>
                  </a:cubicBezTo>
                  <a:cubicBezTo>
                    <a:pt x="7161" y="14429"/>
                    <a:pt x="7377" y="14377"/>
                    <a:pt x="7646" y="14277"/>
                  </a:cubicBezTo>
                  <a:cubicBezTo>
                    <a:pt x="8787" y="13856"/>
                    <a:pt x="9932" y="13365"/>
                    <a:pt x="10950" y="12714"/>
                  </a:cubicBezTo>
                  <a:cubicBezTo>
                    <a:pt x="12444" y="11761"/>
                    <a:pt x="13434" y="10325"/>
                    <a:pt x="13998" y="8653"/>
                  </a:cubicBezTo>
                  <a:cubicBezTo>
                    <a:pt x="14677" y="6631"/>
                    <a:pt x="13196" y="4418"/>
                    <a:pt x="11124" y="4326"/>
                  </a:cubicBezTo>
                  <a:cubicBezTo>
                    <a:pt x="11072" y="4323"/>
                    <a:pt x="11019" y="4322"/>
                    <a:pt x="10965" y="4322"/>
                  </a:cubicBezTo>
                  <a:cubicBezTo>
                    <a:pt x="10357" y="4322"/>
                    <a:pt x="9739" y="4479"/>
                    <a:pt x="9094" y="4555"/>
                  </a:cubicBezTo>
                  <a:cubicBezTo>
                    <a:pt x="9136" y="4258"/>
                    <a:pt x="9172" y="3955"/>
                    <a:pt x="9218" y="3652"/>
                  </a:cubicBezTo>
                  <a:cubicBezTo>
                    <a:pt x="9415" y="2268"/>
                    <a:pt x="8554" y="678"/>
                    <a:pt x="7206" y="288"/>
                  </a:cubicBezTo>
                  <a:cubicBezTo>
                    <a:pt x="6541" y="95"/>
                    <a:pt x="5896" y="1"/>
                    <a:pt x="52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60;p28">
              <a:extLst>
                <a:ext uri="{FF2B5EF4-FFF2-40B4-BE49-F238E27FC236}">
                  <a16:creationId xmlns:a16="http://schemas.microsoft.com/office/drawing/2014/main" id="{263FFC2E-CF3A-80AF-B29E-6AAFA8A005C6}"/>
                </a:ext>
              </a:extLst>
            </p:cNvPr>
            <p:cNvSpPr/>
            <p:nvPr/>
          </p:nvSpPr>
          <p:spPr>
            <a:xfrm>
              <a:off x="8115375" y="1958025"/>
              <a:ext cx="328750" cy="324175"/>
            </a:xfrm>
            <a:custGeom>
              <a:avLst/>
              <a:gdLst/>
              <a:ahLst/>
              <a:cxnLst/>
              <a:rect l="l" t="t" r="r" b="b"/>
              <a:pathLst>
                <a:path w="13150" h="12967" extrusionOk="0">
                  <a:moveTo>
                    <a:pt x="4245" y="2008"/>
                  </a:moveTo>
                  <a:cubicBezTo>
                    <a:pt x="4992" y="2040"/>
                    <a:pt x="5551" y="2256"/>
                    <a:pt x="5853" y="2892"/>
                  </a:cubicBezTo>
                  <a:cubicBezTo>
                    <a:pt x="6147" y="3507"/>
                    <a:pt x="5940" y="4047"/>
                    <a:pt x="5528" y="4510"/>
                  </a:cubicBezTo>
                  <a:cubicBezTo>
                    <a:pt x="5129" y="4960"/>
                    <a:pt x="4698" y="5382"/>
                    <a:pt x="4240" y="5771"/>
                  </a:cubicBezTo>
                  <a:cubicBezTo>
                    <a:pt x="4206" y="5802"/>
                    <a:pt x="4137" y="5817"/>
                    <a:pt x="4059" y="5817"/>
                  </a:cubicBezTo>
                  <a:cubicBezTo>
                    <a:pt x="3930" y="5817"/>
                    <a:pt x="3777" y="5778"/>
                    <a:pt x="3717" y="5711"/>
                  </a:cubicBezTo>
                  <a:cubicBezTo>
                    <a:pt x="3168" y="5130"/>
                    <a:pt x="2608" y="4543"/>
                    <a:pt x="2159" y="3883"/>
                  </a:cubicBezTo>
                  <a:cubicBezTo>
                    <a:pt x="2017" y="3677"/>
                    <a:pt x="2099" y="3136"/>
                    <a:pt x="2282" y="2938"/>
                  </a:cubicBezTo>
                  <a:cubicBezTo>
                    <a:pt x="2814" y="2361"/>
                    <a:pt x="3520" y="2044"/>
                    <a:pt x="4245" y="2008"/>
                  </a:cubicBezTo>
                  <a:close/>
                  <a:moveTo>
                    <a:pt x="8507" y="7257"/>
                  </a:moveTo>
                  <a:cubicBezTo>
                    <a:pt x="9424" y="7357"/>
                    <a:pt x="9832" y="7572"/>
                    <a:pt x="10057" y="8164"/>
                  </a:cubicBezTo>
                  <a:cubicBezTo>
                    <a:pt x="10322" y="8864"/>
                    <a:pt x="10175" y="9535"/>
                    <a:pt x="9584" y="10052"/>
                  </a:cubicBezTo>
                  <a:cubicBezTo>
                    <a:pt x="9130" y="10450"/>
                    <a:pt x="8626" y="10785"/>
                    <a:pt x="8158" y="11170"/>
                  </a:cubicBezTo>
                  <a:cubicBezTo>
                    <a:pt x="8023" y="11281"/>
                    <a:pt x="7903" y="11333"/>
                    <a:pt x="7795" y="11333"/>
                  </a:cubicBezTo>
                  <a:cubicBezTo>
                    <a:pt x="7642" y="11333"/>
                    <a:pt x="7511" y="11229"/>
                    <a:pt x="7394" y="11033"/>
                  </a:cubicBezTo>
                  <a:cubicBezTo>
                    <a:pt x="6953" y="10295"/>
                    <a:pt x="6513" y="9562"/>
                    <a:pt x="6092" y="8810"/>
                  </a:cubicBezTo>
                  <a:cubicBezTo>
                    <a:pt x="5831" y="8342"/>
                    <a:pt x="5940" y="7994"/>
                    <a:pt x="6458" y="7815"/>
                  </a:cubicBezTo>
                  <a:cubicBezTo>
                    <a:pt x="7127" y="7591"/>
                    <a:pt x="7824" y="7440"/>
                    <a:pt x="8507" y="7257"/>
                  </a:cubicBezTo>
                  <a:close/>
                  <a:moveTo>
                    <a:pt x="4653" y="0"/>
                  </a:moveTo>
                  <a:cubicBezTo>
                    <a:pt x="2972" y="0"/>
                    <a:pt x="1580" y="745"/>
                    <a:pt x="477" y="2160"/>
                  </a:cubicBezTo>
                  <a:cubicBezTo>
                    <a:pt x="0" y="2768"/>
                    <a:pt x="36" y="3204"/>
                    <a:pt x="509" y="3824"/>
                  </a:cubicBezTo>
                  <a:cubicBezTo>
                    <a:pt x="724" y="4098"/>
                    <a:pt x="930" y="4377"/>
                    <a:pt x="1119" y="4671"/>
                  </a:cubicBezTo>
                  <a:cubicBezTo>
                    <a:pt x="2837" y="7417"/>
                    <a:pt x="4552" y="10166"/>
                    <a:pt x="6302" y="12967"/>
                  </a:cubicBezTo>
                  <a:cubicBezTo>
                    <a:pt x="7617" y="12839"/>
                    <a:pt x="8805" y="12124"/>
                    <a:pt x="9937" y="11359"/>
                  </a:cubicBezTo>
                  <a:cubicBezTo>
                    <a:pt x="11197" y="10501"/>
                    <a:pt x="12045" y="9264"/>
                    <a:pt x="12573" y="7848"/>
                  </a:cubicBezTo>
                  <a:cubicBezTo>
                    <a:pt x="13150" y="6298"/>
                    <a:pt x="12032" y="4510"/>
                    <a:pt x="10469" y="4460"/>
                  </a:cubicBezTo>
                  <a:cubicBezTo>
                    <a:pt x="10399" y="4458"/>
                    <a:pt x="10329" y="4457"/>
                    <a:pt x="10259" y="4457"/>
                  </a:cubicBezTo>
                  <a:cubicBezTo>
                    <a:pt x="9524" y="4457"/>
                    <a:pt x="8800" y="4577"/>
                    <a:pt x="8168" y="5042"/>
                  </a:cubicBezTo>
                  <a:cubicBezTo>
                    <a:pt x="8084" y="5103"/>
                    <a:pt x="7938" y="5142"/>
                    <a:pt x="7812" y="5142"/>
                  </a:cubicBezTo>
                  <a:cubicBezTo>
                    <a:pt x="7740" y="5142"/>
                    <a:pt x="7675" y="5130"/>
                    <a:pt x="7632" y="5101"/>
                  </a:cubicBezTo>
                  <a:cubicBezTo>
                    <a:pt x="7516" y="5023"/>
                    <a:pt x="7457" y="4754"/>
                    <a:pt x="7485" y="4584"/>
                  </a:cubicBezTo>
                  <a:cubicBezTo>
                    <a:pt x="7563" y="4116"/>
                    <a:pt x="7714" y="3662"/>
                    <a:pt x="7802" y="3195"/>
                  </a:cubicBezTo>
                  <a:cubicBezTo>
                    <a:pt x="8095" y="1568"/>
                    <a:pt x="7228" y="321"/>
                    <a:pt x="5592" y="73"/>
                  </a:cubicBezTo>
                  <a:cubicBezTo>
                    <a:pt x="5269" y="25"/>
                    <a:pt x="4957" y="0"/>
                    <a:pt x="4653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61;p28">
              <a:extLst>
                <a:ext uri="{FF2B5EF4-FFF2-40B4-BE49-F238E27FC236}">
                  <a16:creationId xmlns:a16="http://schemas.microsoft.com/office/drawing/2014/main" id="{D90E0C77-C264-B6A3-FE28-992A364B9BC7}"/>
                </a:ext>
              </a:extLst>
            </p:cNvPr>
            <p:cNvSpPr/>
            <p:nvPr/>
          </p:nvSpPr>
          <p:spPr>
            <a:xfrm>
              <a:off x="8261100" y="2139425"/>
              <a:ext cx="112350" cy="101950"/>
            </a:xfrm>
            <a:custGeom>
              <a:avLst/>
              <a:gdLst/>
              <a:ahLst/>
              <a:cxnLst/>
              <a:rect l="l" t="t" r="r" b="b"/>
              <a:pathLst>
                <a:path w="4494" h="4078" extrusionOk="0">
                  <a:moveTo>
                    <a:pt x="2797" y="741"/>
                  </a:moveTo>
                  <a:cubicBezTo>
                    <a:pt x="3048" y="741"/>
                    <a:pt x="3463" y="907"/>
                    <a:pt x="3480" y="1032"/>
                  </a:cubicBezTo>
                  <a:cubicBezTo>
                    <a:pt x="3526" y="1375"/>
                    <a:pt x="3484" y="1825"/>
                    <a:pt x="3283" y="2081"/>
                  </a:cubicBezTo>
                  <a:cubicBezTo>
                    <a:pt x="2958" y="2502"/>
                    <a:pt x="2476" y="2805"/>
                    <a:pt x="2051" y="3167"/>
                  </a:cubicBezTo>
                  <a:cubicBezTo>
                    <a:pt x="1601" y="2525"/>
                    <a:pt x="1170" y="1907"/>
                    <a:pt x="625" y="1123"/>
                  </a:cubicBezTo>
                  <a:cubicBezTo>
                    <a:pt x="1372" y="981"/>
                    <a:pt x="2055" y="815"/>
                    <a:pt x="2751" y="743"/>
                  </a:cubicBezTo>
                  <a:cubicBezTo>
                    <a:pt x="2766" y="742"/>
                    <a:pt x="2781" y="741"/>
                    <a:pt x="2797" y="741"/>
                  </a:cubicBezTo>
                  <a:close/>
                  <a:moveTo>
                    <a:pt x="2678" y="1"/>
                  </a:moveTo>
                  <a:cubicBezTo>
                    <a:pt x="1995" y="184"/>
                    <a:pt x="1298" y="335"/>
                    <a:pt x="629" y="560"/>
                  </a:cubicBezTo>
                  <a:cubicBezTo>
                    <a:pt x="111" y="739"/>
                    <a:pt x="1" y="1086"/>
                    <a:pt x="262" y="1555"/>
                  </a:cubicBezTo>
                  <a:cubicBezTo>
                    <a:pt x="684" y="2306"/>
                    <a:pt x="1124" y="3040"/>
                    <a:pt x="1564" y="3777"/>
                  </a:cubicBezTo>
                  <a:cubicBezTo>
                    <a:pt x="1682" y="3973"/>
                    <a:pt x="1812" y="4077"/>
                    <a:pt x="1965" y="4077"/>
                  </a:cubicBezTo>
                  <a:cubicBezTo>
                    <a:pt x="2074" y="4077"/>
                    <a:pt x="2194" y="4025"/>
                    <a:pt x="2329" y="3914"/>
                  </a:cubicBezTo>
                  <a:cubicBezTo>
                    <a:pt x="2797" y="3529"/>
                    <a:pt x="3301" y="3194"/>
                    <a:pt x="3755" y="2796"/>
                  </a:cubicBezTo>
                  <a:cubicBezTo>
                    <a:pt x="4346" y="2279"/>
                    <a:pt x="4493" y="1608"/>
                    <a:pt x="4228" y="908"/>
                  </a:cubicBezTo>
                  <a:cubicBezTo>
                    <a:pt x="4003" y="316"/>
                    <a:pt x="3595" y="101"/>
                    <a:pt x="26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62;p28">
              <a:extLst>
                <a:ext uri="{FF2B5EF4-FFF2-40B4-BE49-F238E27FC236}">
                  <a16:creationId xmlns:a16="http://schemas.microsoft.com/office/drawing/2014/main" id="{2DDDF835-19FC-6404-8FAC-2E6834C4A98E}"/>
                </a:ext>
              </a:extLst>
            </p:cNvPr>
            <p:cNvSpPr/>
            <p:nvPr/>
          </p:nvSpPr>
          <p:spPr>
            <a:xfrm>
              <a:off x="8165800" y="2008225"/>
              <a:ext cx="103250" cy="95225"/>
            </a:xfrm>
            <a:custGeom>
              <a:avLst/>
              <a:gdLst/>
              <a:ahLst/>
              <a:cxnLst/>
              <a:rect l="l" t="t" r="r" b="b"/>
              <a:pathLst>
                <a:path w="4130" h="3809" extrusionOk="0">
                  <a:moveTo>
                    <a:pt x="2177" y="619"/>
                  </a:moveTo>
                  <a:cubicBezTo>
                    <a:pt x="2244" y="619"/>
                    <a:pt x="2313" y="623"/>
                    <a:pt x="2383" y="632"/>
                  </a:cubicBezTo>
                  <a:cubicBezTo>
                    <a:pt x="2668" y="669"/>
                    <a:pt x="3015" y="866"/>
                    <a:pt x="3158" y="1100"/>
                  </a:cubicBezTo>
                  <a:cubicBezTo>
                    <a:pt x="3259" y="1269"/>
                    <a:pt x="3153" y="1664"/>
                    <a:pt x="3011" y="1875"/>
                  </a:cubicBezTo>
                  <a:lnTo>
                    <a:pt x="3012" y="1875"/>
                  </a:lnTo>
                  <a:cubicBezTo>
                    <a:pt x="2759" y="2245"/>
                    <a:pt x="2411" y="2548"/>
                    <a:pt x="2104" y="2878"/>
                  </a:cubicBezTo>
                  <a:cubicBezTo>
                    <a:pt x="1631" y="2323"/>
                    <a:pt x="1187" y="1801"/>
                    <a:pt x="733" y="1265"/>
                  </a:cubicBezTo>
                  <a:cubicBezTo>
                    <a:pt x="1052" y="1004"/>
                    <a:pt x="1537" y="619"/>
                    <a:pt x="2177" y="619"/>
                  </a:cubicBezTo>
                  <a:close/>
                  <a:moveTo>
                    <a:pt x="2227" y="0"/>
                  </a:moveTo>
                  <a:cubicBezTo>
                    <a:pt x="1503" y="36"/>
                    <a:pt x="797" y="352"/>
                    <a:pt x="265" y="930"/>
                  </a:cubicBezTo>
                  <a:cubicBezTo>
                    <a:pt x="82" y="1128"/>
                    <a:pt x="0" y="1669"/>
                    <a:pt x="142" y="1875"/>
                  </a:cubicBezTo>
                  <a:cubicBezTo>
                    <a:pt x="591" y="2535"/>
                    <a:pt x="1151" y="3121"/>
                    <a:pt x="1700" y="3703"/>
                  </a:cubicBezTo>
                  <a:cubicBezTo>
                    <a:pt x="1761" y="3769"/>
                    <a:pt x="1914" y="3808"/>
                    <a:pt x="2043" y="3808"/>
                  </a:cubicBezTo>
                  <a:cubicBezTo>
                    <a:pt x="2120" y="3808"/>
                    <a:pt x="2189" y="3794"/>
                    <a:pt x="2223" y="3763"/>
                  </a:cubicBezTo>
                  <a:cubicBezTo>
                    <a:pt x="2681" y="3373"/>
                    <a:pt x="3112" y="2952"/>
                    <a:pt x="3511" y="2502"/>
                  </a:cubicBezTo>
                  <a:cubicBezTo>
                    <a:pt x="3923" y="2039"/>
                    <a:pt x="4130" y="1499"/>
                    <a:pt x="3836" y="884"/>
                  </a:cubicBezTo>
                  <a:cubicBezTo>
                    <a:pt x="3534" y="247"/>
                    <a:pt x="2975" y="32"/>
                    <a:pt x="22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63;p28">
              <a:extLst>
                <a:ext uri="{FF2B5EF4-FFF2-40B4-BE49-F238E27FC236}">
                  <a16:creationId xmlns:a16="http://schemas.microsoft.com/office/drawing/2014/main" id="{6C2E43E6-241F-EE1D-7976-C42A642F2359}"/>
                </a:ext>
              </a:extLst>
            </p:cNvPr>
            <p:cNvSpPr/>
            <p:nvPr/>
          </p:nvSpPr>
          <p:spPr>
            <a:xfrm>
              <a:off x="6292350" y="1906300"/>
              <a:ext cx="1869625" cy="2274450"/>
            </a:xfrm>
            <a:custGeom>
              <a:avLst/>
              <a:gdLst/>
              <a:ahLst/>
              <a:cxnLst/>
              <a:rect l="l" t="t" r="r" b="b"/>
              <a:pathLst>
                <a:path w="74785" h="90978" extrusionOk="0">
                  <a:moveTo>
                    <a:pt x="69167" y="14155"/>
                  </a:moveTo>
                  <a:cubicBezTo>
                    <a:pt x="69879" y="14155"/>
                    <a:pt x="70662" y="14788"/>
                    <a:pt x="71066" y="15786"/>
                  </a:cubicBezTo>
                  <a:cubicBezTo>
                    <a:pt x="71418" y="16662"/>
                    <a:pt x="70892" y="17546"/>
                    <a:pt x="69778" y="17913"/>
                  </a:cubicBezTo>
                  <a:cubicBezTo>
                    <a:pt x="69388" y="16690"/>
                    <a:pt x="69012" y="15489"/>
                    <a:pt x="68637" y="14288"/>
                  </a:cubicBezTo>
                  <a:cubicBezTo>
                    <a:pt x="68804" y="14198"/>
                    <a:pt x="68983" y="14155"/>
                    <a:pt x="69167" y="14155"/>
                  </a:cubicBezTo>
                  <a:close/>
                  <a:moveTo>
                    <a:pt x="67871" y="14613"/>
                  </a:moveTo>
                  <a:cubicBezTo>
                    <a:pt x="68242" y="15823"/>
                    <a:pt x="68605" y="17010"/>
                    <a:pt x="68976" y="18220"/>
                  </a:cubicBezTo>
                  <a:cubicBezTo>
                    <a:pt x="68755" y="18302"/>
                    <a:pt x="68538" y="18341"/>
                    <a:pt x="68330" y="18341"/>
                  </a:cubicBezTo>
                  <a:cubicBezTo>
                    <a:pt x="67618" y="18341"/>
                    <a:pt x="67004" y="17881"/>
                    <a:pt x="66657" y="17098"/>
                  </a:cubicBezTo>
                  <a:cubicBezTo>
                    <a:pt x="66216" y="16107"/>
                    <a:pt x="66584" y="15310"/>
                    <a:pt x="67871" y="14613"/>
                  </a:cubicBezTo>
                  <a:close/>
                  <a:moveTo>
                    <a:pt x="60263" y="16136"/>
                  </a:moveTo>
                  <a:cubicBezTo>
                    <a:pt x="60775" y="16136"/>
                    <a:pt x="61285" y="16298"/>
                    <a:pt x="61660" y="16616"/>
                  </a:cubicBezTo>
                  <a:cubicBezTo>
                    <a:pt x="62495" y="17321"/>
                    <a:pt x="62802" y="18417"/>
                    <a:pt x="62389" y="19325"/>
                  </a:cubicBezTo>
                  <a:cubicBezTo>
                    <a:pt x="61996" y="20205"/>
                    <a:pt x="61216" y="20397"/>
                    <a:pt x="60065" y="20415"/>
                  </a:cubicBezTo>
                  <a:cubicBezTo>
                    <a:pt x="60029" y="20418"/>
                    <a:pt x="59993" y="20420"/>
                    <a:pt x="59955" y="20420"/>
                  </a:cubicBezTo>
                  <a:cubicBezTo>
                    <a:pt x="59421" y="20420"/>
                    <a:pt x="58775" y="20113"/>
                    <a:pt x="58218" y="19582"/>
                  </a:cubicBezTo>
                  <a:cubicBezTo>
                    <a:pt x="57499" y="18894"/>
                    <a:pt x="57476" y="17889"/>
                    <a:pt x="58186" y="17203"/>
                  </a:cubicBezTo>
                  <a:cubicBezTo>
                    <a:pt x="58433" y="16958"/>
                    <a:pt x="58699" y="16733"/>
                    <a:pt x="58979" y="16528"/>
                  </a:cubicBezTo>
                  <a:cubicBezTo>
                    <a:pt x="59346" y="16265"/>
                    <a:pt x="59805" y="16136"/>
                    <a:pt x="60263" y="16136"/>
                  </a:cubicBezTo>
                  <a:close/>
                  <a:moveTo>
                    <a:pt x="59395" y="811"/>
                  </a:moveTo>
                  <a:cubicBezTo>
                    <a:pt x="60489" y="811"/>
                    <a:pt x="61478" y="1230"/>
                    <a:pt x="62228" y="2202"/>
                  </a:cubicBezTo>
                  <a:cubicBezTo>
                    <a:pt x="62329" y="2330"/>
                    <a:pt x="62457" y="2444"/>
                    <a:pt x="62540" y="2582"/>
                  </a:cubicBezTo>
                  <a:cubicBezTo>
                    <a:pt x="63503" y="4131"/>
                    <a:pt x="64973" y="4758"/>
                    <a:pt x="66711" y="4993"/>
                  </a:cubicBezTo>
                  <a:cubicBezTo>
                    <a:pt x="67518" y="5103"/>
                    <a:pt x="68320" y="5355"/>
                    <a:pt x="69090" y="5635"/>
                  </a:cubicBezTo>
                  <a:cubicBezTo>
                    <a:pt x="69791" y="5887"/>
                    <a:pt x="70533" y="7160"/>
                    <a:pt x="70488" y="7853"/>
                  </a:cubicBezTo>
                  <a:cubicBezTo>
                    <a:pt x="70429" y="8824"/>
                    <a:pt x="69302" y="9962"/>
                    <a:pt x="68330" y="10025"/>
                  </a:cubicBezTo>
                  <a:cubicBezTo>
                    <a:pt x="68149" y="10036"/>
                    <a:pt x="67964" y="10045"/>
                    <a:pt x="67781" y="10045"/>
                  </a:cubicBezTo>
                  <a:cubicBezTo>
                    <a:pt x="67653" y="10045"/>
                    <a:pt x="67525" y="10041"/>
                    <a:pt x="67399" y="10030"/>
                  </a:cubicBezTo>
                  <a:cubicBezTo>
                    <a:pt x="67294" y="10020"/>
                    <a:pt x="67193" y="10016"/>
                    <a:pt x="67093" y="10016"/>
                  </a:cubicBezTo>
                  <a:cubicBezTo>
                    <a:pt x="65982" y="10016"/>
                    <a:pt x="65144" y="10589"/>
                    <a:pt x="64590" y="11510"/>
                  </a:cubicBezTo>
                  <a:cubicBezTo>
                    <a:pt x="63990" y="12506"/>
                    <a:pt x="63162" y="12899"/>
                    <a:pt x="62094" y="12899"/>
                  </a:cubicBezTo>
                  <a:cubicBezTo>
                    <a:pt x="62075" y="12899"/>
                    <a:pt x="62055" y="12899"/>
                    <a:pt x="62036" y="12899"/>
                  </a:cubicBezTo>
                  <a:cubicBezTo>
                    <a:pt x="60940" y="12881"/>
                    <a:pt x="59840" y="12849"/>
                    <a:pt x="58750" y="12749"/>
                  </a:cubicBezTo>
                  <a:cubicBezTo>
                    <a:pt x="58550" y="12731"/>
                    <a:pt x="58355" y="12722"/>
                    <a:pt x="58165" y="12722"/>
                  </a:cubicBezTo>
                  <a:cubicBezTo>
                    <a:pt x="56637" y="12722"/>
                    <a:pt x="55418" y="13305"/>
                    <a:pt x="54419" y="14646"/>
                  </a:cubicBezTo>
                  <a:cubicBezTo>
                    <a:pt x="53950" y="15269"/>
                    <a:pt x="54102" y="15660"/>
                    <a:pt x="54285" y="16209"/>
                  </a:cubicBezTo>
                  <a:cubicBezTo>
                    <a:pt x="54546" y="17007"/>
                    <a:pt x="54767" y="17818"/>
                    <a:pt x="55000" y="18624"/>
                  </a:cubicBezTo>
                  <a:cubicBezTo>
                    <a:pt x="55033" y="18731"/>
                    <a:pt x="55078" y="18854"/>
                    <a:pt x="55051" y="18950"/>
                  </a:cubicBezTo>
                  <a:cubicBezTo>
                    <a:pt x="54968" y="19230"/>
                    <a:pt x="54854" y="19505"/>
                    <a:pt x="54749" y="19779"/>
                  </a:cubicBezTo>
                  <a:cubicBezTo>
                    <a:pt x="54487" y="19684"/>
                    <a:pt x="54221" y="19583"/>
                    <a:pt x="53960" y="19482"/>
                  </a:cubicBezTo>
                  <a:cubicBezTo>
                    <a:pt x="53927" y="19468"/>
                    <a:pt x="53900" y="19436"/>
                    <a:pt x="53882" y="19404"/>
                  </a:cubicBezTo>
                  <a:cubicBezTo>
                    <a:pt x="53443" y="18483"/>
                    <a:pt x="52543" y="18492"/>
                    <a:pt x="51728" y="18359"/>
                  </a:cubicBezTo>
                  <a:cubicBezTo>
                    <a:pt x="51646" y="18346"/>
                    <a:pt x="51566" y="18339"/>
                    <a:pt x="51489" y="18339"/>
                  </a:cubicBezTo>
                  <a:cubicBezTo>
                    <a:pt x="50974" y="18339"/>
                    <a:pt x="50581" y="18627"/>
                    <a:pt x="50362" y="19138"/>
                  </a:cubicBezTo>
                  <a:cubicBezTo>
                    <a:pt x="50304" y="19291"/>
                    <a:pt x="50260" y="19449"/>
                    <a:pt x="50229" y="19610"/>
                  </a:cubicBezTo>
                  <a:cubicBezTo>
                    <a:pt x="49848" y="21600"/>
                    <a:pt x="50885" y="23827"/>
                    <a:pt x="52896" y="25097"/>
                  </a:cubicBezTo>
                  <a:cubicBezTo>
                    <a:pt x="52617" y="25298"/>
                    <a:pt x="52420" y="25486"/>
                    <a:pt x="52191" y="25597"/>
                  </a:cubicBezTo>
                  <a:cubicBezTo>
                    <a:pt x="51701" y="25834"/>
                    <a:pt x="51201" y="26067"/>
                    <a:pt x="50683" y="26246"/>
                  </a:cubicBezTo>
                  <a:cubicBezTo>
                    <a:pt x="50491" y="26313"/>
                    <a:pt x="50317" y="26345"/>
                    <a:pt x="50162" y="26345"/>
                  </a:cubicBezTo>
                  <a:cubicBezTo>
                    <a:pt x="49628" y="26345"/>
                    <a:pt x="49331" y="25957"/>
                    <a:pt x="49349" y="25260"/>
                  </a:cubicBezTo>
                  <a:cubicBezTo>
                    <a:pt x="49381" y="23757"/>
                    <a:pt x="49316" y="23674"/>
                    <a:pt x="47854" y="23257"/>
                  </a:cubicBezTo>
                  <a:cubicBezTo>
                    <a:pt x="47484" y="23152"/>
                    <a:pt x="47117" y="23042"/>
                    <a:pt x="46754" y="22914"/>
                  </a:cubicBezTo>
                  <a:cubicBezTo>
                    <a:pt x="45481" y="22451"/>
                    <a:pt x="44756" y="21162"/>
                    <a:pt x="45169" y="19879"/>
                  </a:cubicBezTo>
                  <a:cubicBezTo>
                    <a:pt x="45412" y="19123"/>
                    <a:pt x="45815" y="18413"/>
                    <a:pt x="46218" y="17725"/>
                  </a:cubicBezTo>
                  <a:cubicBezTo>
                    <a:pt x="46640" y="17020"/>
                    <a:pt x="47149" y="16364"/>
                    <a:pt x="47621" y="15690"/>
                  </a:cubicBezTo>
                  <a:cubicBezTo>
                    <a:pt x="47974" y="15195"/>
                    <a:pt x="47993" y="14664"/>
                    <a:pt x="47785" y="14123"/>
                  </a:cubicBezTo>
                  <a:cubicBezTo>
                    <a:pt x="47644" y="13747"/>
                    <a:pt x="47483" y="13371"/>
                    <a:pt x="47291" y="13017"/>
                  </a:cubicBezTo>
                  <a:cubicBezTo>
                    <a:pt x="46328" y="11198"/>
                    <a:pt x="47053" y="8860"/>
                    <a:pt x="48986" y="7853"/>
                  </a:cubicBezTo>
                  <a:cubicBezTo>
                    <a:pt x="49716" y="7476"/>
                    <a:pt x="50463" y="7119"/>
                    <a:pt x="51223" y="6816"/>
                  </a:cubicBezTo>
                  <a:cubicBezTo>
                    <a:pt x="52868" y="6170"/>
                    <a:pt x="54083" y="5084"/>
                    <a:pt x="54890" y="3516"/>
                  </a:cubicBezTo>
                  <a:cubicBezTo>
                    <a:pt x="55678" y="1980"/>
                    <a:pt x="57007" y="1128"/>
                    <a:pt x="58653" y="871"/>
                  </a:cubicBezTo>
                  <a:cubicBezTo>
                    <a:pt x="58904" y="831"/>
                    <a:pt x="59152" y="811"/>
                    <a:pt x="59395" y="811"/>
                  </a:cubicBezTo>
                  <a:close/>
                  <a:moveTo>
                    <a:pt x="48177" y="35014"/>
                  </a:moveTo>
                  <a:cubicBezTo>
                    <a:pt x="48278" y="36564"/>
                    <a:pt x="48837" y="37902"/>
                    <a:pt x="49992" y="38851"/>
                  </a:cubicBezTo>
                  <a:cubicBezTo>
                    <a:pt x="51701" y="40258"/>
                    <a:pt x="53604" y="41354"/>
                    <a:pt x="55868" y="41610"/>
                  </a:cubicBezTo>
                  <a:cubicBezTo>
                    <a:pt x="56652" y="41701"/>
                    <a:pt x="57435" y="41766"/>
                    <a:pt x="58293" y="41853"/>
                  </a:cubicBezTo>
                  <a:cubicBezTo>
                    <a:pt x="58310" y="42151"/>
                    <a:pt x="58343" y="42454"/>
                    <a:pt x="58338" y="42755"/>
                  </a:cubicBezTo>
                  <a:cubicBezTo>
                    <a:pt x="58306" y="45418"/>
                    <a:pt x="57774" y="48027"/>
                    <a:pt x="57379" y="50648"/>
                  </a:cubicBezTo>
                  <a:lnTo>
                    <a:pt x="57380" y="50648"/>
                  </a:lnTo>
                  <a:cubicBezTo>
                    <a:pt x="57338" y="50919"/>
                    <a:pt x="57207" y="50969"/>
                    <a:pt x="57037" y="50969"/>
                  </a:cubicBezTo>
                  <a:cubicBezTo>
                    <a:pt x="56985" y="50969"/>
                    <a:pt x="56929" y="50964"/>
                    <a:pt x="56871" y="50960"/>
                  </a:cubicBezTo>
                  <a:cubicBezTo>
                    <a:pt x="54181" y="50782"/>
                    <a:pt x="51513" y="50465"/>
                    <a:pt x="48970" y="49489"/>
                  </a:cubicBezTo>
                  <a:cubicBezTo>
                    <a:pt x="47122" y="48788"/>
                    <a:pt x="45247" y="48155"/>
                    <a:pt x="43428" y="47398"/>
                  </a:cubicBezTo>
                  <a:cubicBezTo>
                    <a:pt x="42337" y="46950"/>
                    <a:pt x="41315" y="46317"/>
                    <a:pt x="40234" y="45753"/>
                  </a:cubicBezTo>
                  <a:cubicBezTo>
                    <a:pt x="43299" y="42449"/>
                    <a:pt x="46059" y="38983"/>
                    <a:pt x="48177" y="35014"/>
                  </a:cubicBezTo>
                  <a:close/>
                  <a:moveTo>
                    <a:pt x="7903" y="50184"/>
                  </a:moveTo>
                  <a:cubicBezTo>
                    <a:pt x="8128" y="50184"/>
                    <a:pt x="8390" y="50373"/>
                    <a:pt x="8858" y="50731"/>
                  </a:cubicBezTo>
                  <a:cubicBezTo>
                    <a:pt x="9436" y="51176"/>
                    <a:pt x="10018" y="51621"/>
                    <a:pt x="10596" y="52062"/>
                  </a:cubicBezTo>
                  <a:cubicBezTo>
                    <a:pt x="9889" y="52740"/>
                    <a:pt x="9155" y="53446"/>
                    <a:pt x="8414" y="54156"/>
                  </a:cubicBezTo>
                  <a:cubicBezTo>
                    <a:pt x="8302" y="53978"/>
                    <a:pt x="8157" y="53903"/>
                    <a:pt x="7996" y="53903"/>
                  </a:cubicBezTo>
                  <a:cubicBezTo>
                    <a:pt x="7829" y="53903"/>
                    <a:pt x="7643" y="53984"/>
                    <a:pt x="7455" y="54115"/>
                  </a:cubicBezTo>
                  <a:cubicBezTo>
                    <a:pt x="6300" y="54920"/>
                    <a:pt x="5145" y="55727"/>
                    <a:pt x="4000" y="56548"/>
                  </a:cubicBezTo>
                  <a:lnTo>
                    <a:pt x="3999" y="56548"/>
                  </a:lnTo>
                  <a:cubicBezTo>
                    <a:pt x="3124" y="57175"/>
                    <a:pt x="2263" y="57817"/>
                    <a:pt x="1392" y="58454"/>
                  </a:cubicBezTo>
                  <a:lnTo>
                    <a:pt x="1245" y="58307"/>
                  </a:lnTo>
                  <a:cubicBezTo>
                    <a:pt x="1374" y="58115"/>
                    <a:pt x="1493" y="57918"/>
                    <a:pt x="1635" y="57735"/>
                  </a:cubicBezTo>
                  <a:cubicBezTo>
                    <a:pt x="3436" y="55465"/>
                    <a:pt x="5235" y="53200"/>
                    <a:pt x="7034" y="50938"/>
                  </a:cubicBezTo>
                  <a:cubicBezTo>
                    <a:pt x="7441" y="50426"/>
                    <a:pt x="7648" y="50184"/>
                    <a:pt x="7903" y="50184"/>
                  </a:cubicBezTo>
                  <a:close/>
                  <a:moveTo>
                    <a:pt x="39578" y="46266"/>
                  </a:moveTo>
                  <a:cubicBezTo>
                    <a:pt x="45119" y="49425"/>
                    <a:pt x="50798" y="51643"/>
                    <a:pt x="57206" y="51877"/>
                  </a:cubicBezTo>
                  <a:cubicBezTo>
                    <a:pt x="56931" y="53559"/>
                    <a:pt x="56660" y="55195"/>
                    <a:pt x="56371" y="56937"/>
                  </a:cubicBezTo>
                  <a:cubicBezTo>
                    <a:pt x="53379" y="56662"/>
                    <a:pt x="50418" y="56392"/>
                    <a:pt x="47517" y="56130"/>
                  </a:cubicBezTo>
                  <a:cubicBezTo>
                    <a:pt x="47374" y="55883"/>
                    <a:pt x="47264" y="55695"/>
                    <a:pt x="47155" y="55507"/>
                  </a:cubicBezTo>
                  <a:cubicBezTo>
                    <a:pt x="46948" y="55635"/>
                    <a:pt x="46705" y="55732"/>
                    <a:pt x="46545" y="55901"/>
                  </a:cubicBezTo>
                  <a:cubicBezTo>
                    <a:pt x="45592" y="56891"/>
                    <a:pt x="44610" y="57827"/>
                    <a:pt x="43396" y="58513"/>
                  </a:cubicBezTo>
                  <a:cubicBezTo>
                    <a:pt x="42580" y="58982"/>
                    <a:pt x="41906" y="59719"/>
                    <a:pt x="41067" y="60127"/>
                  </a:cubicBezTo>
                  <a:cubicBezTo>
                    <a:pt x="39477" y="60907"/>
                    <a:pt x="37809" y="61530"/>
                    <a:pt x="36177" y="62230"/>
                  </a:cubicBezTo>
                  <a:cubicBezTo>
                    <a:pt x="36069" y="62277"/>
                    <a:pt x="35978" y="62300"/>
                    <a:pt x="35896" y="62300"/>
                  </a:cubicBezTo>
                  <a:cubicBezTo>
                    <a:pt x="35728" y="62300"/>
                    <a:pt x="35602" y="62200"/>
                    <a:pt x="35466" y="61992"/>
                  </a:cubicBezTo>
                  <a:cubicBezTo>
                    <a:pt x="34632" y="60723"/>
                    <a:pt x="33509" y="59898"/>
                    <a:pt x="31955" y="59697"/>
                  </a:cubicBezTo>
                  <a:cubicBezTo>
                    <a:pt x="31837" y="59682"/>
                    <a:pt x="31716" y="59674"/>
                    <a:pt x="31593" y="59674"/>
                  </a:cubicBezTo>
                  <a:cubicBezTo>
                    <a:pt x="29968" y="59674"/>
                    <a:pt x="27901" y="60953"/>
                    <a:pt x="27381" y="62419"/>
                  </a:cubicBezTo>
                  <a:cubicBezTo>
                    <a:pt x="27280" y="62703"/>
                    <a:pt x="27280" y="63025"/>
                    <a:pt x="27220" y="63387"/>
                  </a:cubicBezTo>
                  <a:cubicBezTo>
                    <a:pt x="26516" y="63387"/>
                    <a:pt x="25785" y="63421"/>
                    <a:pt x="25050" y="63421"/>
                  </a:cubicBezTo>
                  <a:cubicBezTo>
                    <a:pt x="24590" y="63421"/>
                    <a:pt x="24127" y="63407"/>
                    <a:pt x="23669" y="63363"/>
                  </a:cubicBezTo>
                  <a:cubicBezTo>
                    <a:pt x="21721" y="63180"/>
                    <a:pt x="19773" y="62941"/>
                    <a:pt x="17852" y="62566"/>
                  </a:cubicBezTo>
                  <a:cubicBezTo>
                    <a:pt x="16756" y="62354"/>
                    <a:pt x="15688" y="61897"/>
                    <a:pt x="14661" y="61429"/>
                  </a:cubicBezTo>
                  <a:cubicBezTo>
                    <a:pt x="13351" y="60824"/>
                    <a:pt x="12086" y="60118"/>
                    <a:pt x="10816" y="59426"/>
                  </a:cubicBezTo>
                  <a:cubicBezTo>
                    <a:pt x="9381" y="58633"/>
                    <a:pt x="8296" y="57442"/>
                    <a:pt x="7324" y="56291"/>
                  </a:cubicBezTo>
                  <a:cubicBezTo>
                    <a:pt x="8671" y="55040"/>
                    <a:pt x="10004" y="53797"/>
                    <a:pt x="11325" y="52564"/>
                  </a:cubicBezTo>
                  <a:cubicBezTo>
                    <a:pt x="11935" y="53046"/>
                    <a:pt x="12558" y="53573"/>
                    <a:pt x="13222" y="54049"/>
                  </a:cubicBezTo>
                  <a:cubicBezTo>
                    <a:pt x="14831" y="55209"/>
                    <a:pt x="16693" y="55673"/>
                    <a:pt x="18622" y="55883"/>
                  </a:cubicBezTo>
                  <a:cubicBezTo>
                    <a:pt x="19548" y="55984"/>
                    <a:pt x="20471" y="56040"/>
                    <a:pt x="21390" y="56040"/>
                  </a:cubicBezTo>
                  <a:cubicBezTo>
                    <a:pt x="23389" y="56040"/>
                    <a:pt x="25368" y="55775"/>
                    <a:pt x="27312" y="55131"/>
                  </a:cubicBezTo>
                  <a:cubicBezTo>
                    <a:pt x="28972" y="54581"/>
                    <a:pt x="30388" y="53601"/>
                    <a:pt x="31878" y="52739"/>
                  </a:cubicBezTo>
                  <a:cubicBezTo>
                    <a:pt x="34554" y="51190"/>
                    <a:pt x="36786" y="49104"/>
                    <a:pt x="38978" y="46968"/>
                  </a:cubicBezTo>
                  <a:cubicBezTo>
                    <a:pt x="39197" y="46752"/>
                    <a:pt x="39380" y="46496"/>
                    <a:pt x="39578" y="46266"/>
                  </a:cubicBezTo>
                  <a:close/>
                  <a:moveTo>
                    <a:pt x="31665" y="60437"/>
                  </a:moveTo>
                  <a:cubicBezTo>
                    <a:pt x="33122" y="60437"/>
                    <a:pt x="34153" y="61260"/>
                    <a:pt x="34898" y="62501"/>
                  </a:cubicBezTo>
                  <a:cubicBezTo>
                    <a:pt x="34892" y="62579"/>
                    <a:pt x="34888" y="62662"/>
                    <a:pt x="34888" y="62739"/>
                  </a:cubicBezTo>
                  <a:lnTo>
                    <a:pt x="34889" y="62739"/>
                  </a:lnTo>
                  <a:cubicBezTo>
                    <a:pt x="32629" y="62987"/>
                    <a:pt x="30369" y="63235"/>
                    <a:pt x="27968" y="63501"/>
                  </a:cubicBezTo>
                  <a:cubicBezTo>
                    <a:pt x="28042" y="63074"/>
                    <a:pt x="28018" y="62785"/>
                    <a:pt x="28133" y="62570"/>
                  </a:cubicBezTo>
                  <a:cubicBezTo>
                    <a:pt x="28842" y="61273"/>
                    <a:pt x="29975" y="60526"/>
                    <a:pt x="31432" y="60444"/>
                  </a:cubicBezTo>
                  <a:cubicBezTo>
                    <a:pt x="31511" y="60439"/>
                    <a:pt x="31588" y="60437"/>
                    <a:pt x="31665" y="60437"/>
                  </a:cubicBezTo>
                  <a:close/>
                  <a:moveTo>
                    <a:pt x="47043" y="56814"/>
                  </a:moveTo>
                  <a:cubicBezTo>
                    <a:pt x="47070" y="56814"/>
                    <a:pt x="47096" y="56815"/>
                    <a:pt x="47122" y="56818"/>
                  </a:cubicBezTo>
                  <a:cubicBezTo>
                    <a:pt x="49812" y="57097"/>
                    <a:pt x="52503" y="57386"/>
                    <a:pt x="55193" y="57684"/>
                  </a:cubicBezTo>
                  <a:cubicBezTo>
                    <a:pt x="55500" y="57716"/>
                    <a:pt x="55807" y="57762"/>
                    <a:pt x="56110" y="57798"/>
                  </a:cubicBezTo>
                  <a:cubicBezTo>
                    <a:pt x="55477" y="60957"/>
                    <a:pt x="54854" y="64069"/>
                    <a:pt x="54226" y="67213"/>
                  </a:cubicBezTo>
                  <a:lnTo>
                    <a:pt x="54226" y="67213"/>
                  </a:lnTo>
                  <a:cubicBezTo>
                    <a:pt x="54087" y="67195"/>
                    <a:pt x="53954" y="67186"/>
                    <a:pt x="53826" y="67186"/>
                  </a:cubicBezTo>
                  <a:cubicBezTo>
                    <a:pt x="52701" y="67186"/>
                    <a:pt x="51950" y="67865"/>
                    <a:pt x="51279" y="68831"/>
                  </a:cubicBezTo>
                  <a:cubicBezTo>
                    <a:pt x="49977" y="70724"/>
                    <a:pt x="50248" y="72493"/>
                    <a:pt x="51449" y="74349"/>
                  </a:cubicBezTo>
                  <a:cubicBezTo>
                    <a:pt x="51586" y="74555"/>
                    <a:pt x="51788" y="74757"/>
                    <a:pt x="52008" y="74858"/>
                  </a:cubicBezTo>
                  <a:cubicBezTo>
                    <a:pt x="52060" y="74883"/>
                    <a:pt x="52119" y="74891"/>
                    <a:pt x="52183" y="74891"/>
                  </a:cubicBezTo>
                  <a:cubicBezTo>
                    <a:pt x="52320" y="74891"/>
                    <a:pt x="52477" y="74851"/>
                    <a:pt x="52618" y="74845"/>
                  </a:cubicBezTo>
                  <a:cubicBezTo>
                    <a:pt x="52585" y="74662"/>
                    <a:pt x="52590" y="74456"/>
                    <a:pt x="52511" y="74294"/>
                  </a:cubicBezTo>
                  <a:cubicBezTo>
                    <a:pt x="52150" y="73562"/>
                    <a:pt x="51724" y="72860"/>
                    <a:pt x="51398" y="72113"/>
                  </a:cubicBezTo>
                  <a:cubicBezTo>
                    <a:pt x="50807" y="70770"/>
                    <a:pt x="52351" y="67960"/>
                    <a:pt x="53859" y="67933"/>
                  </a:cubicBezTo>
                  <a:lnTo>
                    <a:pt x="54249" y="67933"/>
                  </a:lnTo>
                  <a:cubicBezTo>
                    <a:pt x="53786" y="70261"/>
                    <a:pt x="53324" y="72582"/>
                    <a:pt x="52865" y="74895"/>
                  </a:cubicBezTo>
                  <a:cubicBezTo>
                    <a:pt x="52072" y="78846"/>
                    <a:pt x="51287" y="82768"/>
                    <a:pt x="50513" y="86661"/>
                  </a:cubicBezTo>
                  <a:cubicBezTo>
                    <a:pt x="49789" y="86794"/>
                    <a:pt x="49115" y="87019"/>
                    <a:pt x="48437" y="87019"/>
                  </a:cubicBezTo>
                  <a:cubicBezTo>
                    <a:pt x="48421" y="87019"/>
                    <a:pt x="48405" y="87019"/>
                    <a:pt x="48390" y="87019"/>
                  </a:cubicBezTo>
                  <a:cubicBezTo>
                    <a:pt x="47370" y="87019"/>
                    <a:pt x="46345" y="86880"/>
                    <a:pt x="45320" y="86794"/>
                  </a:cubicBezTo>
                  <a:cubicBezTo>
                    <a:pt x="44665" y="86734"/>
                    <a:pt x="44009" y="86652"/>
                    <a:pt x="43354" y="86610"/>
                  </a:cubicBezTo>
                  <a:cubicBezTo>
                    <a:pt x="42987" y="86587"/>
                    <a:pt x="42845" y="86460"/>
                    <a:pt x="42858" y="86074"/>
                  </a:cubicBezTo>
                  <a:cubicBezTo>
                    <a:pt x="42968" y="82962"/>
                    <a:pt x="43079" y="79850"/>
                    <a:pt x="43161" y="76738"/>
                  </a:cubicBezTo>
                  <a:cubicBezTo>
                    <a:pt x="43230" y="74193"/>
                    <a:pt x="43230" y="71646"/>
                    <a:pt x="43317" y="69101"/>
                  </a:cubicBezTo>
                  <a:cubicBezTo>
                    <a:pt x="43427" y="65952"/>
                    <a:pt x="43588" y="62808"/>
                    <a:pt x="43767" y="59668"/>
                  </a:cubicBezTo>
                  <a:cubicBezTo>
                    <a:pt x="43784" y="59384"/>
                    <a:pt x="44087" y="59073"/>
                    <a:pt x="44330" y="58852"/>
                  </a:cubicBezTo>
                  <a:cubicBezTo>
                    <a:pt x="45045" y="58197"/>
                    <a:pt x="45784" y="57573"/>
                    <a:pt x="46535" y="56965"/>
                  </a:cubicBezTo>
                  <a:cubicBezTo>
                    <a:pt x="46662" y="56865"/>
                    <a:pt x="46865" y="56814"/>
                    <a:pt x="47043" y="56814"/>
                  </a:cubicBezTo>
                  <a:close/>
                  <a:moveTo>
                    <a:pt x="43676" y="87389"/>
                  </a:moveTo>
                  <a:cubicBezTo>
                    <a:pt x="44711" y="87504"/>
                    <a:pt x="45720" y="87665"/>
                    <a:pt x="46737" y="87715"/>
                  </a:cubicBezTo>
                  <a:cubicBezTo>
                    <a:pt x="47026" y="87729"/>
                    <a:pt x="47315" y="87734"/>
                    <a:pt x="47605" y="87734"/>
                  </a:cubicBezTo>
                  <a:cubicBezTo>
                    <a:pt x="48335" y="87734"/>
                    <a:pt x="49067" y="87702"/>
                    <a:pt x="49799" y="87702"/>
                  </a:cubicBezTo>
                  <a:cubicBezTo>
                    <a:pt x="50097" y="87706"/>
                    <a:pt x="50426" y="87692"/>
                    <a:pt x="50689" y="87811"/>
                  </a:cubicBezTo>
                  <a:cubicBezTo>
                    <a:pt x="52246" y="88527"/>
                    <a:pt x="53790" y="89278"/>
                    <a:pt x="55340" y="90017"/>
                  </a:cubicBezTo>
                  <a:lnTo>
                    <a:pt x="55340" y="90017"/>
                  </a:lnTo>
                  <a:cubicBezTo>
                    <a:pt x="55330" y="90049"/>
                    <a:pt x="55323" y="90080"/>
                    <a:pt x="55317" y="90113"/>
                  </a:cubicBezTo>
                  <a:cubicBezTo>
                    <a:pt x="51449" y="89921"/>
                    <a:pt x="47580" y="89722"/>
                    <a:pt x="43676" y="89530"/>
                  </a:cubicBezTo>
                  <a:lnTo>
                    <a:pt x="43676" y="87389"/>
                  </a:lnTo>
                  <a:close/>
                  <a:moveTo>
                    <a:pt x="59170" y="0"/>
                  </a:moveTo>
                  <a:cubicBezTo>
                    <a:pt x="58480" y="0"/>
                    <a:pt x="57839" y="125"/>
                    <a:pt x="57363" y="342"/>
                  </a:cubicBezTo>
                  <a:cubicBezTo>
                    <a:pt x="55942" y="988"/>
                    <a:pt x="54751" y="1854"/>
                    <a:pt x="54049" y="3326"/>
                  </a:cubicBezTo>
                  <a:cubicBezTo>
                    <a:pt x="53426" y="4637"/>
                    <a:pt x="52330" y="5470"/>
                    <a:pt x="50988" y="6021"/>
                  </a:cubicBezTo>
                  <a:cubicBezTo>
                    <a:pt x="50140" y="6364"/>
                    <a:pt x="49301" y="6740"/>
                    <a:pt x="48508" y="7185"/>
                  </a:cubicBezTo>
                  <a:cubicBezTo>
                    <a:pt x="47234" y="7904"/>
                    <a:pt x="46427" y="8981"/>
                    <a:pt x="46133" y="10448"/>
                  </a:cubicBezTo>
                  <a:cubicBezTo>
                    <a:pt x="45874" y="11764"/>
                    <a:pt x="46294" y="12904"/>
                    <a:pt x="46876" y="14028"/>
                  </a:cubicBezTo>
                  <a:cubicBezTo>
                    <a:pt x="47156" y="14573"/>
                    <a:pt x="47092" y="15027"/>
                    <a:pt x="46735" y="15554"/>
                  </a:cubicBezTo>
                  <a:cubicBezTo>
                    <a:pt x="45950" y="16718"/>
                    <a:pt x="45134" y="17887"/>
                    <a:pt x="44547" y="19152"/>
                  </a:cubicBezTo>
                  <a:cubicBezTo>
                    <a:pt x="43663" y="21059"/>
                    <a:pt x="44653" y="23066"/>
                    <a:pt x="46642" y="23731"/>
                  </a:cubicBezTo>
                  <a:cubicBezTo>
                    <a:pt x="47027" y="23855"/>
                    <a:pt x="47412" y="23969"/>
                    <a:pt x="47797" y="24084"/>
                  </a:cubicBezTo>
                  <a:cubicBezTo>
                    <a:pt x="48613" y="24322"/>
                    <a:pt x="48618" y="24318"/>
                    <a:pt x="48536" y="25175"/>
                  </a:cubicBezTo>
                  <a:cubicBezTo>
                    <a:pt x="48424" y="26359"/>
                    <a:pt x="49166" y="27181"/>
                    <a:pt x="50213" y="27181"/>
                  </a:cubicBezTo>
                  <a:cubicBezTo>
                    <a:pt x="50415" y="27181"/>
                    <a:pt x="50629" y="27151"/>
                    <a:pt x="50850" y="27086"/>
                  </a:cubicBezTo>
                  <a:cubicBezTo>
                    <a:pt x="51176" y="26991"/>
                    <a:pt x="51491" y="26871"/>
                    <a:pt x="51799" y="26766"/>
                  </a:cubicBezTo>
                  <a:lnTo>
                    <a:pt x="51799" y="26766"/>
                  </a:lnTo>
                  <a:cubicBezTo>
                    <a:pt x="51350" y="27944"/>
                    <a:pt x="50900" y="29085"/>
                    <a:pt x="50483" y="30235"/>
                  </a:cubicBezTo>
                  <a:cubicBezTo>
                    <a:pt x="50387" y="30509"/>
                    <a:pt x="50401" y="30826"/>
                    <a:pt x="50355" y="31152"/>
                  </a:cubicBezTo>
                  <a:cubicBezTo>
                    <a:pt x="49993" y="31409"/>
                    <a:pt x="49552" y="31702"/>
                    <a:pt x="49131" y="32027"/>
                  </a:cubicBezTo>
                  <a:cubicBezTo>
                    <a:pt x="48984" y="32142"/>
                    <a:pt x="48866" y="32312"/>
                    <a:pt x="48765" y="32482"/>
                  </a:cubicBezTo>
                  <a:cubicBezTo>
                    <a:pt x="47600" y="34470"/>
                    <a:pt x="46565" y="36546"/>
                    <a:pt x="45248" y="38431"/>
                  </a:cubicBezTo>
                  <a:cubicBezTo>
                    <a:pt x="43388" y="41102"/>
                    <a:pt x="41316" y="43628"/>
                    <a:pt x="38956" y="45902"/>
                  </a:cubicBezTo>
                  <a:cubicBezTo>
                    <a:pt x="36619" y="48152"/>
                    <a:pt x="34294" y="50407"/>
                    <a:pt x="31453" y="52053"/>
                  </a:cubicBezTo>
                  <a:cubicBezTo>
                    <a:pt x="29995" y="52897"/>
                    <a:pt x="28606" y="53845"/>
                    <a:pt x="26983" y="54382"/>
                  </a:cubicBezTo>
                  <a:cubicBezTo>
                    <a:pt x="25142" y="54989"/>
                    <a:pt x="23270" y="55232"/>
                    <a:pt x="21376" y="55232"/>
                  </a:cubicBezTo>
                  <a:cubicBezTo>
                    <a:pt x="20587" y="55232"/>
                    <a:pt x="19794" y="55190"/>
                    <a:pt x="18998" y="55114"/>
                  </a:cubicBezTo>
                  <a:cubicBezTo>
                    <a:pt x="17027" y="54927"/>
                    <a:pt x="15117" y="54483"/>
                    <a:pt x="13493" y="53263"/>
                  </a:cubicBezTo>
                  <a:cubicBezTo>
                    <a:pt x="12834" y="52763"/>
                    <a:pt x="12284" y="52108"/>
                    <a:pt x="11624" y="51603"/>
                  </a:cubicBezTo>
                  <a:cubicBezTo>
                    <a:pt x="10739" y="50930"/>
                    <a:pt x="9804" y="50320"/>
                    <a:pt x="8874" y="49706"/>
                  </a:cubicBezTo>
                  <a:cubicBezTo>
                    <a:pt x="8463" y="49436"/>
                    <a:pt x="8135" y="49297"/>
                    <a:pt x="7837" y="49297"/>
                  </a:cubicBezTo>
                  <a:cubicBezTo>
                    <a:pt x="7445" y="49297"/>
                    <a:pt x="7105" y="49537"/>
                    <a:pt x="6696" y="50036"/>
                  </a:cubicBezTo>
                  <a:cubicBezTo>
                    <a:pt x="6032" y="50843"/>
                    <a:pt x="5409" y="51677"/>
                    <a:pt x="4757" y="52493"/>
                  </a:cubicBezTo>
                  <a:cubicBezTo>
                    <a:pt x="3474" y="54098"/>
                    <a:pt x="2191" y="55697"/>
                    <a:pt x="907" y="57291"/>
                  </a:cubicBezTo>
                  <a:cubicBezTo>
                    <a:pt x="747" y="57493"/>
                    <a:pt x="600" y="57708"/>
                    <a:pt x="491" y="57938"/>
                  </a:cubicBezTo>
                  <a:cubicBezTo>
                    <a:pt x="284" y="58364"/>
                    <a:pt x="0" y="58841"/>
                    <a:pt x="421" y="59258"/>
                  </a:cubicBezTo>
                  <a:cubicBezTo>
                    <a:pt x="576" y="59409"/>
                    <a:pt x="741" y="59467"/>
                    <a:pt x="905" y="59467"/>
                  </a:cubicBezTo>
                  <a:cubicBezTo>
                    <a:pt x="1180" y="59467"/>
                    <a:pt x="1455" y="59307"/>
                    <a:pt x="1687" y="59153"/>
                  </a:cubicBezTo>
                  <a:cubicBezTo>
                    <a:pt x="2750" y="58446"/>
                    <a:pt x="3787" y="57695"/>
                    <a:pt x="4826" y="56948"/>
                  </a:cubicBezTo>
                  <a:cubicBezTo>
                    <a:pt x="5500" y="56462"/>
                    <a:pt x="6156" y="55958"/>
                    <a:pt x="6802" y="55476"/>
                  </a:cubicBezTo>
                  <a:cubicBezTo>
                    <a:pt x="6829" y="55821"/>
                    <a:pt x="6806" y="56109"/>
                    <a:pt x="6884" y="56361"/>
                  </a:cubicBezTo>
                  <a:cubicBezTo>
                    <a:pt x="7342" y="57777"/>
                    <a:pt x="8346" y="58808"/>
                    <a:pt x="9551" y="59538"/>
                  </a:cubicBezTo>
                  <a:cubicBezTo>
                    <a:pt x="11486" y="60711"/>
                    <a:pt x="13521" y="61724"/>
                    <a:pt x="15533" y="62765"/>
                  </a:cubicBezTo>
                  <a:cubicBezTo>
                    <a:pt x="16028" y="63021"/>
                    <a:pt x="16592" y="63196"/>
                    <a:pt x="17147" y="63295"/>
                  </a:cubicBezTo>
                  <a:cubicBezTo>
                    <a:pt x="18746" y="63589"/>
                    <a:pt x="20351" y="63882"/>
                    <a:pt x="21964" y="64071"/>
                  </a:cubicBezTo>
                  <a:cubicBezTo>
                    <a:pt x="23345" y="64232"/>
                    <a:pt x="24727" y="64296"/>
                    <a:pt x="26109" y="64296"/>
                  </a:cubicBezTo>
                  <a:cubicBezTo>
                    <a:pt x="28040" y="64296"/>
                    <a:pt x="29971" y="64170"/>
                    <a:pt x="31897" y="64002"/>
                  </a:cubicBezTo>
                  <a:cubicBezTo>
                    <a:pt x="35471" y="63695"/>
                    <a:pt x="38698" y="62302"/>
                    <a:pt x="41852" y="60726"/>
                  </a:cubicBezTo>
                  <a:cubicBezTo>
                    <a:pt x="42223" y="60537"/>
                    <a:pt x="42571" y="60303"/>
                    <a:pt x="43016" y="60038"/>
                  </a:cubicBezTo>
                  <a:lnTo>
                    <a:pt x="43016" y="60038"/>
                  </a:lnTo>
                  <a:cubicBezTo>
                    <a:pt x="42989" y="60358"/>
                    <a:pt x="42975" y="60570"/>
                    <a:pt x="42957" y="60780"/>
                  </a:cubicBezTo>
                  <a:cubicBezTo>
                    <a:pt x="42856" y="61820"/>
                    <a:pt x="42699" y="62857"/>
                    <a:pt x="42668" y="63898"/>
                  </a:cubicBezTo>
                  <a:cubicBezTo>
                    <a:pt x="42461" y="70291"/>
                    <a:pt x="42274" y="76685"/>
                    <a:pt x="42104" y="83079"/>
                  </a:cubicBezTo>
                  <a:cubicBezTo>
                    <a:pt x="42072" y="84216"/>
                    <a:pt x="42071" y="85352"/>
                    <a:pt x="42099" y="86489"/>
                  </a:cubicBezTo>
                  <a:cubicBezTo>
                    <a:pt x="42104" y="86700"/>
                    <a:pt x="42287" y="87062"/>
                    <a:pt x="42430" y="87085"/>
                  </a:cubicBezTo>
                  <a:cubicBezTo>
                    <a:pt x="42993" y="87176"/>
                    <a:pt x="43039" y="87502"/>
                    <a:pt x="42979" y="87952"/>
                  </a:cubicBezTo>
                  <a:cubicBezTo>
                    <a:pt x="42943" y="88203"/>
                    <a:pt x="42943" y="88460"/>
                    <a:pt x="42907" y="88712"/>
                  </a:cubicBezTo>
                  <a:cubicBezTo>
                    <a:pt x="42695" y="90110"/>
                    <a:pt x="42957" y="90418"/>
                    <a:pt x="44382" y="90449"/>
                  </a:cubicBezTo>
                  <a:cubicBezTo>
                    <a:pt x="44501" y="90452"/>
                    <a:pt x="44620" y="90452"/>
                    <a:pt x="44739" y="90452"/>
                  </a:cubicBezTo>
                  <a:cubicBezTo>
                    <a:pt x="44859" y="90452"/>
                    <a:pt x="44978" y="90452"/>
                    <a:pt x="45097" y="90454"/>
                  </a:cubicBezTo>
                  <a:cubicBezTo>
                    <a:pt x="46376" y="90500"/>
                    <a:pt x="47659" y="90536"/>
                    <a:pt x="48942" y="90601"/>
                  </a:cubicBezTo>
                  <a:cubicBezTo>
                    <a:pt x="51285" y="90715"/>
                    <a:pt x="53623" y="90853"/>
                    <a:pt x="55964" y="90971"/>
                  </a:cubicBezTo>
                  <a:cubicBezTo>
                    <a:pt x="56026" y="90975"/>
                    <a:pt x="56089" y="90978"/>
                    <a:pt x="56152" y="90978"/>
                  </a:cubicBezTo>
                  <a:cubicBezTo>
                    <a:pt x="56333" y="90978"/>
                    <a:pt x="56514" y="90957"/>
                    <a:pt x="56671" y="90889"/>
                  </a:cubicBezTo>
                  <a:cubicBezTo>
                    <a:pt x="56886" y="90803"/>
                    <a:pt x="57188" y="90615"/>
                    <a:pt x="57207" y="90441"/>
                  </a:cubicBezTo>
                  <a:cubicBezTo>
                    <a:pt x="57234" y="90226"/>
                    <a:pt x="57060" y="89918"/>
                    <a:pt x="56877" y="89772"/>
                  </a:cubicBezTo>
                  <a:cubicBezTo>
                    <a:pt x="56630" y="89570"/>
                    <a:pt x="56286" y="89496"/>
                    <a:pt x="55987" y="89355"/>
                  </a:cubicBezTo>
                  <a:cubicBezTo>
                    <a:pt x="54416" y="88621"/>
                    <a:pt x="52843" y="87878"/>
                    <a:pt x="51303" y="87155"/>
                  </a:cubicBezTo>
                  <a:cubicBezTo>
                    <a:pt x="51816" y="84391"/>
                    <a:pt x="52293" y="81690"/>
                    <a:pt x="52830" y="79000"/>
                  </a:cubicBezTo>
                  <a:cubicBezTo>
                    <a:pt x="53329" y="76470"/>
                    <a:pt x="53930" y="73959"/>
                    <a:pt x="54416" y="71424"/>
                  </a:cubicBezTo>
                  <a:cubicBezTo>
                    <a:pt x="54975" y="68494"/>
                    <a:pt x="55424" y="65543"/>
                    <a:pt x="55978" y="62610"/>
                  </a:cubicBezTo>
                  <a:cubicBezTo>
                    <a:pt x="56313" y="60850"/>
                    <a:pt x="56818" y="59121"/>
                    <a:pt x="57138" y="57362"/>
                  </a:cubicBezTo>
                  <a:cubicBezTo>
                    <a:pt x="57555" y="55097"/>
                    <a:pt x="57857" y="52814"/>
                    <a:pt x="58219" y="50546"/>
                  </a:cubicBezTo>
                  <a:cubicBezTo>
                    <a:pt x="58665" y="47740"/>
                    <a:pt x="59201" y="44949"/>
                    <a:pt x="59027" y="42084"/>
                  </a:cubicBezTo>
                  <a:cubicBezTo>
                    <a:pt x="59022" y="42021"/>
                    <a:pt x="59063" y="41951"/>
                    <a:pt x="59100" y="41832"/>
                  </a:cubicBezTo>
                  <a:cubicBezTo>
                    <a:pt x="60182" y="41832"/>
                    <a:pt x="61264" y="41867"/>
                    <a:pt x="62342" y="41867"/>
                  </a:cubicBezTo>
                  <a:cubicBezTo>
                    <a:pt x="63058" y="41867"/>
                    <a:pt x="63773" y="41851"/>
                    <a:pt x="64485" y="41800"/>
                  </a:cubicBezTo>
                  <a:cubicBezTo>
                    <a:pt x="66158" y="41681"/>
                    <a:pt x="67859" y="41489"/>
                    <a:pt x="69463" y="41026"/>
                  </a:cubicBezTo>
                  <a:cubicBezTo>
                    <a:pt x="71278" y="40504"/>
                    <a:pt x="73066" y="39898"/>
                    <a:pt x="74784" y="39073"/>
                  </a:cubicBezTo>
                  <a:cubicBezTo>
                    <a:pt x="74602" y="38867"/>
                    <a:pt x="74438" y="38647"/>
                    <a:pt x="74294" y="38413"/>
                  </a:cubicBezTo>
                  <a:cubicBezTo>
                    <a:pt x="74187" y="38466"/>
                    <a:pt x="74087" y="38516"/>
                    <a:pt x="73981" y="38571"/>
                  </a:cubicBezTo>
                  <a:cubicBezTo>
                    <a:pt x="73105" y="39011"/>
                    <a:pt x="72129" y="39249"/>
                    <a:pt x="71218" y="39621"/>
                  </a:cubicBezTo>
                  <a:cubicBezTo>
                    <a:pt x="68181" y="40849"/>
                    <a:pt x="65026" y="41127"/>
                    <a:pt x="61838" y="41127"/>
                  </a:cubicBezTo>
                  <a:cubicBezTo>
                    <a:pt x="61017" y="41127"/>
                    <a:pt x="60193" y="41108"/>
                    <a:pt x="59369" y="41083"/>
                  </a:cubicBezTo>
                  <a:cubicBezTo>
                    <a:pt x="59209" y="41078"/>
                    <a:pt x="58993" y="41024"/>
                    <a:pt x="58906" y="40908"/>
                  </a:cubicBezTo>
                  <a:cubicBezTo>
                    <a:pt x="58721" y="40680"/>
                    <a:pt x="58618" y="40558"/>
                    <a:pt x="58530" y="40558"/>
                  </a:cubicBezTo>
                  <a:cubicBezTo>
                    <a:pt x="58431" y="40558"/>
                    <a:pt x="58351" y="40713"/>
                    <a:pt x="58195" y="41045"/>
                  </a:cubicBezTo>
                  <a:cubicBezTo>
                    <a:pt x="57425" y="40972"/>
                    <a:pt x="56691" y="40950"/>
                    <a:pt x="55972" y="40835"/>
                  </a:cubicBezTo>
                  <a:cubicBezTo>
                    <a:pt x="53584" y="40450"/>
                    <a:pt x="51502" y="39446"/>
                    <a:pt x="49909" y="37594"/>
                  </a:cubicBezTo>
                  <a:cubicBezTo>
                    <a:pt x="48804" y="36311"/>
                    <a:pt x="48653" y="34248"/>
                    <a:pt x="49509" y="32795"/>
                  </a:cubicBezTo>
                  <a:cubicBezTo>
                    <a:pt x="49904" y="32136"/>
                    <a:pt x="50532" y="31741"/>
                    <a:pt x="51310" y="31701"/>
                  </a:cubicBezTo>
                  <a:cubicBezTo>
                    <a:pt x="51497" y="31691"/>
                    <a:pt x="51683" y="31687"/>
                    <a:pt x="51868" y="31687"/>
                  </a:cubicBezTo>
                  <a:cubicBezTo>
                    <a:pt x="53556" y="31687"/>
                    <a:pt x="55199" y="32061"/>
                    <a:pt x="56843" y="32429"/>
                  </a:cubicBezTo>
                  <a:cubicBezTo>
                    <a:pt x="58399" y="32774"/>
                    <a:pt x="59962" y="33095"/>
                    <a:pt x="61546" y="33213"/>
                  </a:cubicBezTo>
                  <a:cubicBezTo>
                    <a:pt x="61466" y="32942"/>
                    <a:pt x="61453" y="32657"/>
                    <a:pt x="61517" y="32400"/>
                  </a:cubicBezTo>
                  <a:cubicBezTo>
                    <a:pt x="61399" y="32388"/>
                    <a:pt x="61281" y="32380"/>
                    <a:pt x="61161" y="32364"/>
                  </a:cubicBezTo>
                  <a:lnTo>
                    <a:pt x="61161" y="31489"/>
                  </a:lnTo>
                  <a:cubicBezTo>
                    <a:pt x="61310" y="31447"/>
                    <a:pt x="61459" y="31407"/>
                    <a:pt x="61610" y="31366"/>
                  </a:cubicBezTo>
                  <a:cubicBezTo>
                    <a:pt x="61514" y="31181"/>
                    <a:pt x="61457" y="30978"/>
                    <a:pt x="61443" y="30769"/>
                  </a:cubicBezTo>
                  <a:cubicBezTo>
                    <a:pt x="61401" y="30783"/>
                    <a:pt x="61358" y="30795"/>
                    <a:pt x="61317" y="30807"/>
                  </a:cubicBezTo>
                  <a:lnTo>
                    <a:pt x="61317" y="27581"/>
                  </a:lnTo>
                  <a:cubicBezTo>
                    <a:pt x="62389" y="27306"/>
                    <a:pt x="63366" y="27076"/>
                    <a:pt x="64324" y="26801"/>
                  </a:cubicBezTo>
                  <a:cubicBezTo>
                    <a:pt x="65290" y="26521"/>
                    <a:pt x="66290" y="26288"/>
                    <a:pt x="67198" y="25871"/>
                  </a:cubicBezTo>
                  <a:cubicBezTo>
                    <a:pt x="69613" y="24767"/>
                    <a:pt x="70507" y="23244"/>
                    <a:pt x="70195" y="20848"/>
                  </a:cubicBezTo>
                  <a:cubicBezTo>
                    <a:pt x="70113" y="20196"/>
                    <a:pt x="70048" y="19545"/>
                    <a:pt x="69976" y="18908"/>
                  </a:cubicBezTo>
                  <a:cubicBezTo>
                    <a:pt x="71777" y="17987"/>
                    <a:pt x="72511" y="16896"/>
                    <a:pt x="71997" y="15622"/>
                  </a:cubicBezTo>
                  <a:cubicBezTo>
                    <a:pt x="71464" y="14302"/>
                    <a:pt x="70563" y="13231"/>
                    <a:pt x="69026" y="13231"/>
                  </a:cubicBezTo>
                  <a:cubicBezTo>
                    <a:pt x="68780" y="13231"/>
                    <a:pt x="68518" y="13259"/>
                    <a:pt x="68239" y="13317"/>
                  </a:cubicBezTo>
                  <a:cubicBezTo>
                    <a:pt x="68009" y="12748"/>
                    <a:pt x="67794" y="12166"/>
                    <a:pt x="67538" y="11607"/>
                  </a:cubicBezTo>
                  <a:cubicBezTo>
                    <a:pt x="67460" y="11442"/>
                    <a:pt x="67248" y="11346"/>
                    <a:pt x="67097" y="11218"/>
                  </a:cubicBezTo>
                  <a:cubicBezTo>
                    <a:pt x="67046" y="11409"/>
                    <a:pt x="66924" y="11616"/>
                    <a:pt x="66955" y="11790"/>
                  </a:cubicBezTo>
                  <a:cubicBezTo>
                    <a:pt x="67033" y="12221"/>
                    <a:pt x="67143" y="12652"/>
                    <a:pt x="67303" y="13060"/>
                  </a:cubicBezTo>
                  <a:cubicBezTo>
                    <a:pt x="67482" y="13504"/>
                    <a:pt x="67464" y="13807"/>
                    <a:pt x="67006" y="14096"/>
                  </a:cubicBezTo>
                  <a:cubicBezTo>
                    <a:pt x="66194" y="14609"/>
                    <a:pt x="65713" y="15370"/>
                    <a:pt x="65612" y="16241"/>
                  </a:cubicBezTo>
                  <a:cubicBezTo>
                    <a:pt x="64774" y="16529"/>
                    <a:pt x="63985" y="16800"/>
                    <a:pt x="63178" y="17079"/>
                  </a:cubicBezTo>
                  <a:cubicBezTo>
                    <a:pt x="62990" y="16813"/>
                    <a:pt x="62803" y="16521"/>
                    <a:pt x="62587" y="16250"/>
                  </a:cubicBezTo>
                  <a:cubicBezTo>
                    <a:pt x="62061" y="15590"/>
                    <a:pt x="61007" y="15163"/>
                    <a:pt x="60093" y="15163"/>
                  </a:cubicBezTo>
                  <a:cubicBezTo>
                    <a:pt x="59654" y="15163"/>
                    <a:pt x="59248" y="15261"/>
                    <a:pt x="58948" y="15480"/>
                  </a:cubicBezTo>
                  <a:cubicBezTo>
                    <a:pt x="58293" y="15957"/>
                    <a:pt x="57719" y="16580"/>
                    <a:pt x="57234" y="17230"/>
                  </a:cubicBezTo>
                  <a:cubicBezTo>
                    <a:pt x="56982" y="17560"/>
                    <a:pt x="56904" y="18092"/>
                    <a:pt x="56917" y="18528"/>
                  </a:cubicBezTo>
                  <a:cubicBezTo>
                    <a:pt x="56923" y="18610"/>
                    <a:pt x="56927" y="18692"/>
                    <a:pt x="56936" y="18775"/>
                  </a:cubicBezTo>
                  <a:cubicBezTo>
                    <a:pt x="57101" y="19994"/>
                    <a:pt x="58215" y="20979"/>
                    <a:pt x="59673" y="21223"/>
                  </a:cubicBezTo>
                  <a:cubicBezTo>
                    <a:pt x="59947" y="21269"/>
                    <a:pt x="60212" y="21291"/>
                    <a:pt x="60465" y="21291"/>
                  </a:cubicBezTo>
                  <a:cubicBezTo>
                    <a:pt x="62077" y="21291"/>
                    <a:pt x="63226" y="20378"/>
                    <a:pt x="63495" y="18802"/>
                  </a:cubicBezTo>
                  <a:cubicBezTo>
                    <a:pt x="63550" y="18486"/>
                    <a:pt x="63505" y="18156"/>
                    <a:pt x="63505" y="17803"/>
                  </a:cubicBezTo>
                  <a:cubicBezTo>
                    <a:pt x="64252" y="17560"/>
                    <a:pt x="64971" y="17321"/>
                    <a:pt x="65700" y="17083"/>
                  </a:cubicBezTo>
                  <a:cubicBezTo>
                    <a:pt x="66225" y="18503"/>
                    <a:pt x="67109" y="19288"/>
                    <a:pt x="68514" y="19288"/>
                  </a:cubicBezTo>
                  <a:cubicBezTo>
                    <a:pt x="68728" y="19288"/>
                    <a:pt x="68954" y="19270"/>
                    <a:pt x="69193" y="19233"/>
                  </a:cubicBezTo>
                  <a:cubicBezTo>
                    <a:pt x="69261" y="20077"/>
                    <a:pt x="69326" y="20874"/>
                    <a:pt x="69380" y="21671"/>
                  </a:cubicBezTo>
                  <a:cubicBezTo>
                    <a:pt x="69454" y="22725"/>
                    <a:pt x="69050" y="23596"/>
                    <a:pt x="68203" y="24193"/>
                  </a:cubicBezTo>
                  <a:cubicBezTo>
                    <a:pt x="67584" y="24633"/>
                    <a:pt x="66915" y="25068"/>
                    <a:pt x="66204" y="25288"/>
                  </a:cubicBezTo>
                  <a:cubicBezTo>
                    <a:pt x="64545" y="25806"/>
                    <a:pt x="62849" y="26196"/>
                    <a:pt x="61171" y="26644"/>
                  </a:cubicBezTo>
                  <a:cubicBezTo>
                    <a:pt x="60970" y="26699"/>
                    <a:pt x="60690" y="26778"/>
                    <a:pt x="60621" y="26928"/>
                  </a:cubicBezTo>
                  <a:cubicBezTo>
                    <a:pt x="60463" y="27265"/>
                    <a:pt x="60371" y="27629"/>
                    <a:pt x="60350" y="28001"/>
                  </a:cubicBezTo>
                  <a:cubicBezTo>
                    <a:pt x="60291" y="29115"/>
                    <a:pt x="60278" y="30234"/>
                    <a:pt x="60241" y="31352"/>
                  </a:cubicBezTo>
                  <a:cubicBezTo>
                    <a:pt x="60232" y="31636"/>
                    <a:pt x="60213" y="31920"/>
                    <a:pt x="60191" y="32305"/>
                  </a:cubicBezTo>
                  <a:cubicBezTo>
                    <a:pt x="58633" y="31989"/>
                    <a:pt x="57152" y="31650"/>
                    <a:pt x="55663" y="31393"/>
                  </a:cubicBezTo>
                  <a:cubicBezTo>
                    <a:pt x="54163" y="31132"/>
                    <a:pt x="52651" y="30948"/>
                    <a:pt x="51120" y="30733"/>
                  </a:cubicBezTo>
                  <a:cubicBezTo>
                    <a:pt x="51166" y="30614"/>
                    <a:pt x="51207" y="30477"/>
                    <a:pt x="51267" y="30344"/>
                  </a:cubicBezTo>
                  <a:cubicBezTo>
                    <a:pt x="52009" y="28699"/>
                    <a:pt x="52762" y="27048"/>
                    <a:pt x="53508" y="25398"/>
                  </a:cubicBezTo>
                  <a:cubicBezTo>
                    <a:pt x="53793" y="24765"/>
                    <a:pt x="53774" y="24610"/>
                    <a:pt x="53178" y="24294"/>
                  </a:cubicBezTo>
                  <a:cubicBezTo>
                    <a:pt x="51578" y="23446"/>
                    <a:pt x="51153" y="21947"/>
                    <a:pt x="51024" y="20338"/>
                  </a:cubicBezTo>
                  <a:cubicBezTo>
                    <a:pt x="50964" y="19555"/>
                    <a:pt x="51159" y="19177"/>
                    <a:pt x="51597" y="19177"/>
                  </a:cubicBezTo>
                  <a:cubicBezTo>
                    <a:pt x="51829" y="19177"/>
                    <a:pt x="52129" y="19282"/>
                    <a:pt x="52495" y="19490"/>
                  </a:cubicBezTo>
                  <a:cubicBezTo>
                    <a:pt x="52953" y="19746"/>
                    <a:pt x="53389" y="20049"/>
                    <a:pt x="53847" y="20319"/>
                  </a:cubicBezTo>
                  <a:cubicBezTo>
                    <a:pt x="54173" y="20511"/>
                    <a:pt x="54480" y="20604"/>
                    <a:pt x="54755" y="20604"/>
                  </a:cubicBezTo>
                  <a:cubicBezTo>
                    <a:pt x="55359" y="20604"/>
                    <a:pt x="55802" y="20155"/>
                    <a:pt x="55919" y="19330"/>
                  </a:cubicBezTo>
                  <a:cubicBezTo>
                    <a:pt x="55947" y="19151"/>
                    <a:pt x="55951" y="18969"/>
                    <a:pt x="55932" y="18789"/>
                  </a:cubicBezTo>
                  <a:cubicBezTo>
                    <a:pt x="55924" y="18714"/>
                    <a:pt x="55909" y="18641"/>
                    <a:pt x="55892" y="18570"/>
                  </a:cubicBezTo>
                  <a:cubicBezTo>
                    <a:pt x="55686" y="17753"/>
                    <a:pt x="55470" y="16937"/>
                    <a:pt x="55209" y="16140"/>
                  </a:cubicBezTo>
                  <a:cubicBezTo>
                    <a:pt x="54920" y="15265"/>
                    <a:pt x="55031" y="14847"/>
                    <a:pt x="55787" y="14266"/>
                  </a:cubicBezTo>
                  <a:cubicBezTo>
                    <a:pt x="56488" y="13727"/>
                    <a:pt x="57258" y="13554"/>
                    <a:pt x="58075" y="13554"/>
                  </a:cubicBezTo>
                  <a:cubicBezTo>
                    <a:pt x="58336" y="13554"/>
                    <a:pt x="58601" y="13572"/>
                    <a:pt x="58871" y="13601"/>
                  </a:cubicBezTo>
                  <a:cubicBezTo>
                    <a:pt x="59852" y="13706"/>
                    <a:pt x="60842" y="13775"/>
                    <a:pt x="61828" y="13775"/>
                  </a:cubicBezTo>
                  <a:cubicBezTo>
                    <a:pt x="63299" y="13770"/>
                    <a:pt x="64592" y="13403"/>
                    <a:pt x="65394" y="11966"/>
                  </a:cubicBezTo>
                  <a:cubicBezTo>
                    <a:pt x="65756" y="11323"/>
                    <a:pt x="66334" y="10938"/>
                    <a:pt x="67079" y="10906"/>
                  </a:cubicBezTo>
                  <a:cubicBezTo>
                    <a:pt x="67139" y="10901"/>
                    <a:pt x="67199" y="10898"/>
                    <a:pt x="67259" y="10898"/>
                  </a:cubicBezTo>
                  <a:cubicBezTo>
                    <a:pt x="67332" y="10898"/>
                    <a:pt x="67406" y="10902"/>
                    <a:pt x="67479" y="10910"/>
                  </a:cubicBezTo>
                  <a:cubicBezTo>
                    <a:pt x="67616" y="10926"/>
                    <a:pt x="67756" y="10932"/>
                    <a:pt x="67895" y="10932"/>
                  </a:cubicBezTo>
                  <a:cubicBezTo>
                    <a:pt x="68086" y="10932"/>
                    <a:pt x="68278" y="10921"/>
                    <a:pt x="68469" y="10910"/>
                  </a:cubicBezTo>
                  <a:cubicBezTo>
                    <a:pt x="69867" y="10837"/>
                    <a:pt x="71549" y="9101"/>
                    <a:pt x="71403" y="7717"/>
                  </a:cubicBezTo>
                  <a:cubicBezTo>
                    <a:pt x="71275" y="6469"/>
                    <a:pt x="70682" y="5346"/>
                    <a:pt x="69445" y="4870"/>
                  </a:cubicBezTo>
                  <a:cubicBezTo>
                    <a:pt x="68450" y="4485"/>
                    <a:pt x="67369" y="4311"/>
                    <a:pt x="66310" y="4113"/>
                  </a:cubicBezTo>
                  <a:cubicBezTo>
                    <a:pt x="65187" y="3898"/>
                    <a:pt x="64207" y="3499"/>
                    <a:pt x="63542" y="2510"/>
                  </a:cubicBezTo>
                  <a:cubicBezTo>
                    <a:pt x="63326" y="2193"/>
                    <a:pt x="63046" y="1923"/>
                    <a:pt x="62823" y="1612"/>
                  </a:cubicBezTo>
                  <a:cubicBezTo>
                    <a:pt x="61990" y="460"/>
                    <a:pt x="60493" y="0"/>
                    <a:pt x="59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64;p28">
              <a:extLst>
                <a:ext uri="{FF2B5EF4-FFF2-40B4-BE49-F238E27FC236}">
                  <a16:creationId xmlns:a16="http://schemas.microsoft.com/office/drawing/2014/main" id="{364834B8-9B73-768C-1281-76B8FE643E22}"/>
                </a:ext>
              </a:extLst>
            </p:cNvPr>
            <p:cNvSpPr/>
            <p:nvPr/>
          </p:nvSpPr>
          <p:spPr>
            <a:xfrm>
              <a:off x="7508650" y="2698450"/>
              <a:ext cx="641050" cy="236025"/>
            </a:xfrm>
            <a:custGeom>
              <a:avLst/>
              <a:gdLst/>
              <a:ahLst/>
              <a:cxnLst/>
              <a:rect l="l" t="t" r="r" b="b"/>
              <a:pathLst>
                <a:path w="25642" h="9441" extrusionOk="0">
                  <a:moveTo>
                    <a:pt x="23500" y="1369"/>
                  </a:moveTo>
                  <a:cubicBezTo>
                    <a:pt x="23579" y="1369"/>
                    <a:pt x="23769" y="1539"/>
                    <a:pt x="23807" y="1655"/>
                  </a:cubicBezTo>
                  <a:cubicBezTo>
                    <a:pt x="23913" y="1981"/>
                    <a:pt x="23959" y="2324"/>
                    <a:pt x="24055" y="2783"/>
                  </a:cubicBezTo>
                  <a:cubicBezTo>
                    <a:pt x="23936" y="2907"/>
                    <a:pt x="23784" y="3076"/>
                    <a:pt x="23628" y="3246"/>
                  </a:cubicBezTo>
                  <a:cubicBezTo>
                    <a:pt x="23468" y="3080"/>
                    <a:pt x="23216" y="2933"/>
                    <a:pt x="23170" y="2741"/>
                  </a:cubicBezTo>
                  <a:cubicBezTo>
                    <a:pt x="23092" y="2417"/>
                    <a:pt x="23111" y="2059"/>
                    <a:pt x="23157" y="1719"/>
                  </a:cubicBezTo>
                  <a:cubicBezTo>
                    <a:pt x="23174" y="1586"/>
                    <a:pt x="23350" y="1426"/>
                    <a:pt x="23487" y="1371"/>
                  </a:cubicBezTo>
                  <a:cubicBezTo>
                    <a:pt x="23491" y="1370"/>
                    <a:pt x="23495" y="1369"/>
                    <a:pt x="23500" y="1369"/>
                  </a:cubicBezTo>
                  <a:close/>
                  <a:moveTo>
                    <a:pt x="8269" y="1952"/>
                  </a:moveTo>
                  <a:cubicBezTo>
                    <a:pt x="8281" y="1952"/>
                    <a:pt x="8289" y="1954"/>
                    <a:pt x="8292" y="1958"/>
                  </a:cubicBezTo>
                  <a:cubicBezTo>
                    <a:pt x="8411" y="2146"/>
                    <a:pt x="8498" y="2357"/>
                    <a:pt x="8603" y="2562"/>
                  </a:cubicBezTo>
                  <a:lnTo>
                    <a:pt x="8604" y="2562"/>
                  </a:lnTo>
                  <a:cubicBezTo>
                    <a:pt x="8494" y="2893"/>
                    <a:pt x="8416" y="3195"/>
                    <a:pt x="8287" y="3471"/>
                  </a:cubicBezTo>
                  <a:cubicBezTo>
                    <a:pt x="8215" y="3626"/>
                    <a:pt x="8130" y="3697"/>
                    <a:pt x="8042" y="3697"/>
                  </a:cubicBezTo>
                  <a:cubicBezTo>
                    <a:pt x="7950" y="3697"/>
                    <a:pt x="7856" y="3620"/>
                    <a:pt x="7770" y="3479"/>
                  </a:cubicBezTo>
                  <a:cubicBezTo>
                    <a:pt x="7582" y="3177"/>
                    <a:pt x="7732" y="2270"/>
                    <a:pt x="8012" y="2040"/>
                  </a:cubicBezTo>
                  <a:cubicBezTo>
                    <a:pt x="8073" y="1992"/>
                    <a:pt x="8213" y="1952"/>
                    <a:pt x="8269" y="1952"/>
                  </a:cubicBezTo>
                  <a:close/>
                  <a:moveTo>
                    <a:pt x="19754" y="2391"/>
                  </a:moveTo>
                  <a:cubicBezTo>
                    <a:pt x="19783" y="2391"/>
                    <a:pt x="19805" y="2396"/>
                    <a:pt x="19815" y="2407"/>
                  </a:cubicBezTo>
                  <a:cubicBezTo>
                    <a:pt x="19971" y="2572"/>
                    <a:pt x="20067" y="2802"/>
                    <a:pt x="20154" y="2952"/>
                  </a:cubicBezTo>
                  <a:cubicBezTo>
                    <a:pt x="20066" y="3337"/>
                    <a:pt x="20025" y="3626"/>
                    <a:pt x="19929" y="3896"/>
                  </a:cubicBezTo>
                  <a:lnTo>
                    <a:pt x="19930" y="3896"/>
                  </a:lnTo>
                  <a:cubicBezTo>
                    <a:pt x="19888" y="4011"/>
                    <a:pt x="19728" y="4140"/>
                    <a:pt x="19619" y="4148"/>
                  </a:cubicBezTo>
                  <a:cubicBezTo>
                    <a:pt x="19617" y="4149"/>
                    <a:pt x="19615" y="4149"/>
                    <a:pt x="19613" y="4149"/>
                  </a:cubicBezTo>
                  <a:cubicBezTo>
                    <a:pt x="19500" y="4149"/>
                    <a:pt x="19297" y="4001"/>
                    <a:pt x="19302" y="3925"/>
                  </a:cubicBezTo>
                  <a:cubicBezTo>
                    <a:pt x="19306" y="3452"/>
                    <a:pt x="19343" y="2980"/>
                    <a:pt x="19411" y="2512"/>
                  </a:cubicBezTo>
                  <a:cubicBezTo>
                    <a:pt x="19419" y="2465"/>
                    <a:pt x="19639" y="2391"/>
                    <a:pt x="19754" y="2391"/>
                  </a:cubicBezTo>
                  <a:close/>
                  <a:moveTo>
                    <a:pt x="16080" y="2329"/>
                  </a:moveTo>
                  <a:cubicBezTo>
                    <a:pt x="16189" y="2329"/>
                    <a:pt x="16305" y="2401"/>
                    <a:pt x="16383" y="2545"/>
                  </a:cubicBezTo>
                  <a:cubicBezTo>
                    <a:pt x="16487" y="2741"/>
                    <a:pt x="16510" y="2989"/>
                    <a:pt x="16575" y="3237"/>
                  </a:cubicBezTo>
                  <a:cubicBezTo>
                    <a:pt x="16483" y="3534"/>
                    <a:pt x="16428" y="3847"/>
                    <a:pt x="16286" y="4112"/>
                  </a:cubicBezTo>
                  <a:cubicBezTo>
                    <a:pt x="16222" y="4241"/>
                    <a:pt x="15992" y="4336"/>
                    <a:pt x="15841" y="4336"/>
                  </a:cubicBezTo>
                  <a:cubicBezTo>
                    <a:pt x="15754" y="4332"/>
                    <a:pt x="15594" y="4094"/>
                    <a:pt x="15603" y="3974"/>
                  </a:cubicBezTo>
                  <a:cubicBezTo>
                    <a:pt x="15640" y="3502"/>
                    <a:pt x="15691" y="3025"/>
                    <a:pt x="15814" y="2572"/>
                  </a:cubicBezTo>
                  <a:cubicBezTo>
                    <a:pt x="15857" y="2411"/>
                    <a:pt x="15964" y="2329"/>
                    <a:pt x="16080" y="2329"/>
                  </a:cubicBezTo>
                  <a:close/>
                  <a:moveTo>
                    <a:pt x="12076" y="2454"/>
                  </a:moveTo>
                  <a:cubicBezTo>
                    <a:pt x="12231" y="2454"/>
                    <a:pt x="12322" y="2605"/>
                    <a:pt x="12366" y="2815"/>
                  </a:cubicBezTo>
                  <a:cubicBezTo>
                    <a:pt x="12458" y="3255"/>
                    <a:pt x="12114" y="4075"/>
                    <a:pt x="11684" y="4437"/>
                  </a:cubicBezTo>
                  <a:cubicBezTo>
                    <a:pt x="11257" y="3974"/>
                    <a:pt x="11350" y="2888"/>
                    <a:pt x="11830" y="2549"/>
                  </a:cubicBezTo>
                  <a:cubicBezTo>
                    <a:pt x="11926" y="2483"/>
                    <a:pt x="12007" y="2454"/>
                    <a:pt x="12076" y="2454"/>
                  </a:cubicBezTo>
                  <a:close/>
                  <a:moveTo>
                    <a:pt x="5202" y="2934"/>
                  </a:moveTo>
                  <a:cubicBezTo>
                    <a:pt x="5358" y="3141"/>
                    <a:pt x="5513" y="3347"/>
                    <a:pt x="5669" y="3549"/>
                  </a:cubicBezTo>
                  <a:lnTo>
                    <a:pt x="5670" y="3549"/>
                  </a:lnTo>
                  <a:cubicBezTo>
                    <a:pt x="5464" y="4258"/>
                    <a:pt x="5308" y="4882"/>
                    <a:pt x="5092" y="5478"/>
                  </a:cubicBezTo>
                  <a:cubicBezTo>
                    <a:pt x="5037" y="5638"/>
                    <a:pt x="4794" y="5730"/>
                    <a:pt x="4634" y="5854"/>
                  </a:cubicBezTo>
                  <a:cubicBezTo>
                    <a:pt x="4505" y="5671"/>
                    <a:pt x="4291" y="5491"/>
                    <a:pt x="4276" y="5299"/>
                  </a:cubicBezTo>
                  <a:cubicBezTo>
                    <a:pt x="4249" y="5024"/>
                    <a:pt x="4359" y="4731"/>
                    <a:pt x="4432" y="4447"/>
                  </a:cubicBezTo>
                  <a:cubicBezTo>
                    <a:pt x="4514" y="4130"/>
                    <a:pt x="4589" y="3801"/>
                    <a:pt x="4726" y="3507"/>
                  </a:cubicBezTo>
                  <a:cubicBezTo>
                    <a:pt x="4831" y="3292"/>
                    <a:pt x="5037" y="3122"/>
                    <a:pt x="5202" y="2934"/>
                  </a:cubicBezTo>
                  <a:close/>
                  <a:moveTo>
                    <a:pt x="21826" y="4719"/>
                  </a:moveTo>
                  <a:cubicBezTo>
                    <a:pt x="21934" y="4719"/>
                    <a:pt x="22065" y="4755"/>
                    <a:pt x="22112" y="4818"/>
                  </a:cubicBezTo>
                  <a:cubicBezTo>
                    <a:pt x="22400" y="5221"/>
                    <a:pt x="22657" y="5652"/>
                    <a:pt x="22927" y="6088"/>
                  </a:cubicBezTo>
                  <a:cubicBezTo>
                    <a:pt x="22785" y="6317"/>
                    <a:pt x="22720" y="6546"/>
                    <a:pt x="22602" y="6582"/>
                  </a:cubicBezTo>
                  <a:cubicBezTo>
                    <a:pt x="22563" y="6594"/>
                    <a:pt x="22515" y="6599"/>
                    <a:pt x="22464" y="6599"/>
                  </a:cubicBezTo>
                  <a:cubicBezTo>
                    <a:pt x="22305" y="6599"/>
                    <a:pt x="22117" y="6548"/>
                    <a:pt x="22074" y="6468"/>
                  </a:cubicBezTo>
                  <a:cubicBezTo>
                    <a:pt x="21845" y="6024"/>
                    <a:pt x="21676" y="5547"/>
                    <a:pt x="21519" y="5070"/>
                  </a:cubicBezTo>
                  <a:cubicBezTo>
                    <a:pt x="21492" y="4982"/>
                    <a:pt x="21616" y="4777"/>
                    <a:pt x="21717" y="4735"/>
                  </a:cubicBezTo>
                  <a:cubicBezTo>
                    <a:pt x="21746" y="4724"/>
                    <a:pt x="21784" y="4719"/>
                    <a:pt x="21826" y="4719"/>
                  </a:cubicBezTo>
                  <a:close/>
                  <a:moveTo>
                    <a:pt x="9270" y="5234"/>
                  </a:moveTo>
                  <a:cubicBezTo>
                    <a:pt x="9298" y="5234"/>
                    <a:pt x="9321" y="5238"/>
                    <a:pt x="9333" y="5249"/>
                  </a:cubicBezTo>
                  <a:cubicBezTo>
                    <a:pt x="9497" y="5400"/>
                    <a:pt x="9585" y="5635"/>
                    <a:pt x="9671" y="5785"/>
                  </a:cubicBezTo>
                  <a:cubicBezTo>
                    <a:pt x="9571" y="6216"/>
                    <a:pt x="9525" y="6542"/>
                    <a:pt x="9406" y="6843"/>
                  </a:cubicBezTo>
                  <a:cubicBezTo>
                    <a:pt x="9354" y="6975"/>
                    <a:pt x="9155" y="7152"/>
                    <a:pt x="9045" y="7152"/>
                  </a:cubicBezTo>
                  <a:cubicBezTo>
                    <a:pt x="9040" y="7152"/>
                    <a:pt x="9035" y="7151"/>
                    <a:pt x="9030" y="7150"/>
                  </a:cubicBezTo>
                  <a:cubicBezTo>
                    <a:pt x="8870" y="7119"/>
                    <a:pt x="8617" y="6917"/>
                    <a:pt x="8622" y="6803"/>
                  </a:cubicBezTo>
                  <a:cubicBezTo>
                    <a:pt x="8660" y="6326"/>
                    <a:pt x="8748" y="5854"/>
                    <a:pt x="8883" y="5396"/>
                  </a:cubicBezTo>
                  <a:cubicBezTo>
                    <a:pt x="8902" y="5321"/>
                    <a:pt x="9145" y="5234"/>
                    <a:pt x="9270" y="5234"/>
                  </a:cubicBezTo>
                  <a:close/>
                  <a:moveTo>
                    <a:pt x="17629" y="5088"/>
                  </a:moveTo>
                  <a:cubicBezTo>
                    <a:pt x="17816" y="5253"/>
                    <a:pt x="18092" y="5387"/>
                    <a:pt x="18174" y="5592"/>
                  </a:cubicBezTo>
                  <a:cubicBezTo>
                    <a:pt x="18311" y="5936"/>
                    <a:pt x="18371" y="6330"/>
                    <a:pt x="18376" y="6706"/>
                  </a:cubicBezTo>
                  <a:cubicBezTo>
                    <a:pt x="18376" y="6898"/>
                    <a:pt x="18178" y="7096"/>
                    <a:pt x="18073" y="7289"/>
                  </a:cubicBezTo>
                  <a:cubicBezTo>
                    <a:pt x="17899" y="7165"/>
                    <a:pt x="17638" y="7077"/>
                    <a:pt x="17569" y="6908"/>
                  </a:cubicBezTo>
                  <a:cubicBezTo>
                    <a:pt x="17417" y="6546"/>
                    <a:pt x="17362" y="6147"/>
                    <a:pt x="17244" y="5648"/>
                  </a:cubicBezTo>
                  <a:cubicBezTo>
                    <a:pt x="17354" y="5482"/>
                    <a:pt x="17492" y="5286"/>
                    <a:pt x="17629" y="5088"/>
                  </a:cubicBezTo>
                  <a:close/>
                  <a:moveTo>
                    <a:pt x="13872" y="5193"/>
                  </a:moveTo>
                  <a:cubicBezTo>
                    <a:pt x="14007" y="5193"/>
                    <a:pt x="14251" y="5352"/>
                    <a:pt x="14264" y="5464"/>
                  </a:cubicBezTo>
                  <a:cubicBezTo>
                    <a:pt x="14341" y="6069"/>
                    <a:pt x="14380" y="6679"/>
                    <a:pt x="14383" y="7289"/>
                  </a:cubicBezTo>
                  <a:cubicBezTo>
                    <a:pt x="14383" y="7403"/>
                    <a:pt x="14159" y="7605"/>
                    <a:pt x="14026" y="7613"/>
                  </a:cubicBezTo>
                  <a:cubicBezTo>
                    <a:pt x="14021" y="7614"/>
                    <a:pt x="14017" y="7614"/>
                    <a:pt x="14012" y="7614"/>
                  </a:cubicBezTo>
                  <a:cubicBezTo>
                    <a:pt x="13872" y="7614"/>
                    <a:pt x="13653" y="7477"/>
                    <a:pt x="13609" y="7357"/>
                  </a:cubicBezTo>
                  <a:cubicBezTo>
                    <a:pt x="13499" y="7018"/>
                    <a:pt x="13462" y="6656"/>
                    <a:pt x="13417" y="6408"/>
                  </a:cubicBezTo>
                  <a:cubicBezTo>
                    <a:pt x="13453" y="6037"/>
                    <a:pt x="13439" y="5776"/>
                    <a:pt x="13513" y="5537"/>
                  </a:cubicBezTo>
                  <a:cubicBezTo>
                    <a:pt x="13559" y="5396"/>
                    <a:pt x="13733" y="5207"/>
                    <a:pt x="13861" y="5194"/>
                  </a:cubicBezTo>
                  <a:cubicBezTo>
                    <a:pt x="13865" y="5194"/>
                    <a:pt x="13868" y="5193"/>
                    <a:pt x="13872" y="5193"/>
                  </a:cubicBezTo>
                  <a:close/>
                  <a:moveTo>
                    <a:pt x="3216" y="1"/>
                  </a:moveTo>
                  <a:cubicBezTo>
                    <a:pt x="3031" y="1"/>
                    <a:pt x="2845" y="5"/>
                    <a:pt x="2658" y="15"/>
                  </a:cubicBezTo>
                  <a:cubicBezTo>
                    <a:pt x="1880" y="55"/>
                    <a:pt x="1252" y="450"/>
                    <a:pt x="857" y="1109"/>
                  </a:cubicBezTo>
                  <a:cubicBezTo>
                    <a:pt x="1" y="2562"/>
                    <a:pt x="152" y="4625"/>
                    <a:pt x="1257" y="5908"/>
                  </a:cubicBezTo>
                  <a:cubicBezTo>
                    <a:pt x="2850" y="7760"/>
                    <a:pt x="4932" y="8764"/>
                    <a:pt x="7320" y="9149"/>
                  </a:cubicBezTo>
                  <a:cubicBezTo>
                    <a:pt x="8041" y="9264"/>
                    <a:pt x="8773" y="9286"/>
                    <a:pt x="9543" y="9359"/>
                  </a:cubicBezTo>
                  <a:cubicBezTo>
                    <a:pt x="9699" y="9027"/>
                    <a:pt x="9779" y="8872"/>
                    <a:pt x="9878" y="8872"/>
                  </a:cubicBezTo>
                  <a:cubicBezTo>
                    <a:pt x="9966" y="8872"/>
                    <a:pt x="10069" y="8994"/>
                    <a:pt x="10254" y="9222"/>
                  </a:cubicBezTo>
                  <a:cubicBezTo>
                    <a:pt x="10341" y="9338"/>
                    <a:pt x="10557" y="9392"/>
                    <a:pt x="10717" y="9397"/>
                  </a:cubicBezTo>
                  <a:cubicBezTo>
                    <a:pt x="11541" y="9422"/>
                    <a:pt x="12365" y="9441"/>
                    <a:pt x="13186" y="9441"/>
                  </a:cubicBezTo>
                  <a:cubicBezTo>
                    <a:pt x="16374" y="9441"/>
                    <a:pt x="19529" y="9163"/>
                    <a:pt x="22566" y="7935"/>
                  </a:cubicBezTo>
                  <a:cubicBezTo>
                    <a:pt x="23477" y="7563"/>
                    <a:pt x="24453" y="7325"/>
                    <a:pt x="25329" y="6885"/>
                  </a:cubicBezTo>
                  <a:cubicBezTo>
                    <a:pt x="25435" y="6830"/>
                    <a:pt x="25535" y="6780"/>
                    <a:pt x="25641" y="6725"/>
                  </a:cubicBezTo>
                  <a:cubicBezTo>
                    <a:pt x="25571" y="6622"/>
                    <a:pt x="25507" y="6517"/>
                    <a:pt x="25448" y="6407"/>
                  </a:cubicBezTo>
                  <a:cubicBezTo>
                    <a:pt x="25017" y="5656"/>
                    <a:pt x="24687" y="4762"/>
                    <a:pt x="24430" y="3790"/>
                  </a:cubicBezTo>
                  <a:cubicBezTo>
                    <a:pt x="24398" y="3671"/>
                    <a:pt x="24367" y="3546"/>
                    <a:pt x="24339" y="3423"/>
                  </a:cubicBezTo>
                  <a:cubicBezTo>
                    <a:pt x="24228" y="2961"/>
                    <a:pt x="24133" y="2479"/>
                    <a:pt x="24051" y="1989"/>
                  </a:cubicBezTo>
                  <a:cubicBezTo>
                    <a:pt x="24009" y="1764"/>
                    <a:pt x="23977" y="1535"/>
                    <a:pt x="23944" y="1306"/>
                  </a:cubicBezTo>
                  <a:cubicBezTo>
                    <a:pt x="23936" y="1255"/>
                    <a:pt x="23927" y="1200"/>
                    <a:pt x="23922" y="1150"/>
                  </a:cubicBezTo>
                  <a:cubicBezTo>
                    <a:pt x="23885" y="889"/>
                    <a:pt x="23853" y="623"/>
                    <a:pt x="23822" y="357"/>
                  </a:cubicBezTo>
                  <a:lnTo>
                    <a:pt x="23822" y="338"/>
                  </a:lnTo>
                  <a:cubicBezTo>
                    <a:pt x="23816" y="302"/>
                    <a:pt x="23812" y="266"/>
                    <a:pt x="23807" y="228"/>
                  </a:cubicBezTo>
                  <a:cubicBezTo>
                    <a:pt x="20961" y="958"/>
                    <a:pt x="18041" y="1334"/>
                    <a:pt x="15099" y="1545"/>
                  </a:cubicBezTo>
                  <a:cubicBezTo>
                    <a:pt x="14767" y="1568"/>
                    <a:pt x="14438" y="1579"/>
                    <a:pt x="14109" y="1579"/>
                  </a:cubicBezTo>
                  <a:cubicBezTo>
                    <a:pt x="12106" y="1579"/>
                    <a:pt x="10144" y="1176"/>
                    <a:pt x="8191" y="743"/>
                  </a:cubicBezTo>
                  <a:cubicBezTo>
                    <a:pt x="6547" y="375"/>
                    <a:pt x="4904" y="1"/>
                    <a:pt x="3216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65;p28">
              <a:extLst>
                <a:ext uri="{FF2B5EF4-FFF2-40B4-BE49-F238E27FC236}">
                  <a16:creationId xmlns:a16="http://schemas.microsoft.com/office/drawing/2014/main" id="{39B3CE34-49C6-85E6-2B7C-7684A02F09E4}"/>
                </a:ext>
              </a:extLst>
            </p:cNvPr>
            <p:cNvSpPr/>
            <p:nvPr/>
          </p:nvSpPr>
          <p:spPr>
            <a:xfrm>
              <a:off x="8117125" y="2784050"/>
              <a:ext cx="2300" cy="9175"/>
            </a:xfrm>
            <a:custGeom>
              <a:avLst/>
              <a:gdLst/>
              <a:ahLst/>
              <a:cxnLst/>
              <a:rect l="l" t="t" r="r" b="b"/>
              <a:pathLst>
                <a:path w="92" h="367" extrusionOk="0">
                  <a:moveTo>
                    <a:pt x="0" y="1"/>
                  </a:moveTo>
                  <a:lnTo>
                    <a:pt x="0" y="1"/>
                  </a:lnTo>
                  <a:cubicBezTo>
                    <a:pt x="28" y="125"/>
                    <a:pt x="59" y="248"/>
                    <a:pt x="91" y="367"/>
                  </a:cubicBezTo>
                  <a:cubicBezTo>
                    <a:pt x="59" y="248"/>
                    <a:pt x="28" y="123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66;p28">
              <a:extLst>
                <a:ext uri="{FF2B5EF4-FFF2-40B4-BE49-F238E27FC236}">
                  <a16:creationId xmlns:a16="http://schemas.microsoft.com/office/drawing/2014/main" id="{3F158F76-4B1F-7B0B-D04F-5BF2C66E8B82}"/>
                </a:ext>
              </a:extLst>
            </p:cNvPr>
            <p:cNvSpPr/>
            <p:nvPr/>
          </p:nvSpPr>
          <p:spPr>
            <a:xfrm>
              <a:off x="8107250" y="2731125"/>
              <a:ext cx="2675" cy="17075"/>
            </a:xfrm>
            <a:custGeom>
              <a:avLst/>
              <a:gdLst/>
              <a:ahLst/>
              <a:cxnLst/>
              <a:rect l="l" t="t" r="r" b="b"/>
              <a:pathLst>
                <a:path w="107" h="683" extrusionOk="0">
                  <a:moveTo>
                    <a:pt x="0" y="1"/>
                  </a:moveTo>
                  <a:lnTo>
                    <a:pt x="0" y="1"/>
                  </a:lnTo>
                  <a:cubicBezTo>
                    <a:pt x="33" y="229"/>
                    <a:pt x="65" y="458"/>
                    <a:pt x="107" y="683"/>
                  </a:cubicBezTo>
                  <a:cubicBezTo>
                    <a:pt x="69" y="458"/>
                    <a:pt x="33" y="229"/>
                    <a:pt x="0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67;p28">
              <a:extLst>
                <a:ext uri="{FF2B5EF4-FFF2-40B4-BE49-F238E27FC236}">
                  <a16:creationId xmlns:a16="http://schemas.microsoft.com/office/drawing/2014/main" id="{F38C174C-A663-3100-0E3F-FD0E431C83DF}"/>
                </a:ext>
              </a:extLst>
            </p:cNvPr>
            <p:cNvSpPr/>
            <p:nvPr/>
          </p:nvSpPr>
          <p:spPr>
            <a:xfrm>
              <a:off x="8104175" y="2707375"/>
              <a:ext cx="2550" cy="19850"/>
            </a:xfrm>
            <a:custGeom>
              <a:avLst/>
              <a:gdLst/>
              <a:ahLst/>
              <a:cxnLst/>
              <a:rect l="l" t="t" r="r" b="b"/>
              <a:pathLst>
                <a:path w="102" h="794" extrusionOk="0">
                  <a:moveTo>
                    <a:pt x="1" y="1"/>
                  </a:moveTo>
                  <a:cubicBezTo>
                    <a:pt x="32" y="267"/>
                    <a:pt x="64" y="533"/>
                    <a:pt x="101" y="794"/>
                  </a:cubicBezTo>
                  <a:cubicBezTo>
                    <a:pt x="64" y="533"/>
                    <a:pt x="32" y="267"/>
                    <a:pt x="1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68;p28">
              <a:extLst>
                <a:ext uri="{FF2B5EF4-FFF2-40B4-BE49-F238E27FC236}">
                  <a16:creationId xmlns:a16="http://schemas.microsoft.com/office/drawing/2014/main" id="{39A7CC60-4BD7-5A07-0F4B-D8E62DBFD7E3}"/>
                </a:ext>
              </a:extLst>
            </p:cNvPr>
            <p:cNvSpPr/>
            <p:nvPr/>
          </p:nvSpPr>
          <p:spPr>
            <a:xfrm>
              <a:off x="8085950" y="2732675"/>
              <a:ext cx="24100" cy="46925"/>
            </a:xfrm>
            <a:custGeom>
              <a:avLst/>
              <a:gdLst/>
              <a:ahLst/>
              <a:cxnLst/>
              <a:rect l="l" t="t" r="r" b="b"/>
              <a:pathLst>
                <a:path w="964" h="1877" extrusionOk="0">
                  <a:moveTo>
                    <a:pt x="407" y="0"/>
                  </a:moveTo>
                  <a:cubicBezTo>
                    <a:pt x="402" y="0"/>
                    <a:pt x="398" y="1"/>
                    <a:pt x="394" y="2"/>
                  </a:cubicBezTo>
                  <a:cubicBezTo>
                    <a:pt x="257" y="57"/>
                    <a:pt x="82" y="217"/>
                    <a:pt x="65" y="350"/>
                  </a:cubicBezTo>
                  <a:cubicBezTo>
                    <a:pt x="19" y="690"/>
                    <a:pt x="0" y="1048"/>
                    <a:pt x="78" y="1372"/>
                  </a:cubicBezTo>
                  <a:cubicBezTo>
                    <a:pt x="124" y="1565"/>
                    <a:pt x="376" y="1712"/>
                    <a:pt x="536" y="1877"/>
                  </a:cubicBezTo>
                  <a:cubicBezTo>
                    <a:pt x="692" y="1707"/>
                    <a:pt x="844" y="1537"/>
                    <a:pt x="963" y="1414"/>
                  </a:cubicBezTo>
                  <a:cubicBezTo>
                    <a:pt x="867" y="955"/>
                    <a:pt x="821" y="612"/>
                    <a:pt x="715" y="286"/>
                  </a:cubicBezTo>
                  <a:cubicBezTo>
                    <a:pt x="676" y="170"/>
                    <a:pt x="487" y="0"/>
                    <a:pt x="40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69;p28">
              <a:extLst>
                <a:ext uri="{FF2B5EF4-FFF2-40B4-BE49-F238E27FC236}">
                  <a16:creationId xmlns:a16="http://schemas.microsoft.com/office/drawing/2014/main" id="{B5A946D2-FDFA-EDDA-B715-6EDE5F4B40DD}"/>
                </a:ext>
              </a:extLst>
            </p:cNvPr>
            <p:cNvSpPr/>
            <p:nvPr/>
          </p:nvSpPr>
          <p:spPr>
            <a:xfrm>
              <a:off x="8103825" y="2704175"/>
              <a:ext cx="375" cy="2775"/>
            </a:xfrm>
            <a:custGeom>
              <a:avLst/>
              <a:gdLst/>
              <a:ahLst/>
              <a:cxnLst/>
              <a:rect l="l" t="t" r="r" b="b"/>
              <a:pathLst>
                <a:path w="15" h="111" extrusionOk="0">
                  <a:moveTo>
                    <a:pt x="0" y="1"/>
                  </a:moveTo>
                  <a:cubicBezTo>
                    <a:pt x="5" y="37"/>
                    <a:pt x="9" y="74"/>
                    <a:pt x="15" y="110"/>
                  </a:cubicBezTo>
                  <a:cubicBezTo>
                    <a:pt x="9" y="74"/>
                    <a:pt x="6" y="38"/>
                    <a:pt x="5" y="1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70;p28">
              <a:extLst>
                <a:ext uri="{FF2B5EF4-FFF2-40B4-BE49-F238E27FC236}">
                  <a16:creationId xmlns:a16="http://schemas.microsoft.com/office/drawing/2014/main" id="{0ED6ED9E-FF6F-A2EA-0647-EB5EA623BA01}"/>
                </a:ext>
              </a:extLst>
            </p:cNvPr>
            <p:cNvSpPr/>
            <p:nvPr/>
          </p:nvSpPr>
          <p:spPr>
            <a:xfrm>
              <a:off x="8098675" y="2644025"/>
              <a:ext cx="3100" cy="38975"/>
            </a:xfrm>
            <a:custGeom>
              <a:avLst/>
              <a:gdLst/>
              <a:ahLst/>
              <a:cxnLst/>
              <a:rect l="l" t="t" r="r" b="b"/>
              <a:pathLst>
                <a:path w="124" h="1559" extrusionOk="0">
                  <a:moveTo>
                    <a:pt x="0" y="0"/>
                  </a:moveTo>
                  <a:lnTo>
                    <a:pt x="0" y="0"/>
                  </a:lnTo>
                  <a:cubicBezTo>
                    <a:pt x="32" y="518"/>
                    <a:pt x="74" y="1037"/>
                    <a:pt x="120" y="1559"/>
                  </a:cubicBezTo>
                  <a:lnTo>
                    <a:pt x="124" y="1559"/>
                  </a:lnTo>
                  <a:cubicBezTo>
                    <a:pt x="74" y="1037"/>
                    <a:pt x="32" y="513"/>
                    <a:pt x="0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71;p28">
              <a:extLst>
                <a:ext uri="{FF2B5EF4-FFF2-40B4-BE49-F238E27FC236}">
                  <a16:creationId xmlns:a16="http://schemas.microsoft.com/office/drawing/2014/main" id="{4AA343B3-8561-2F4C-DC30-DBD4D3E04AF7}"/>
                </a:ext>
              </a:extLst>
            </p:cNvPr>
            <p:cNvSpPr/>
            <p:nvPr/>
          </p:nvSpPr>
          <p:spPr>
            <a:xfrm>
              <a:off x="8045950" y="2816400"/>
              <a:ext cx="35900" cy="47025"/>
            </a:xfrm>
            <a:custGeom>
              <a:avLst/>
              <a:gdLst/>
              <a:ahLst/>
              <a:cxnLst/>
              <a:rect l="l" t="t" r="r" b="b"/>
              <a:pathLst>
                <a:path w="1436" h="1881" extrusionOk="0">
                  <a:moveTo>
                    <a:pt x="335" y="0"/>
                  </a:moveTo>
                  <a:cubicBezTo>
                    <a:pt x="293" y="0"/>
                    <a:pt x="254" y="6"/>
                    <a:pt x="225" y="17"/>
                  </a:cubicBezTo>
                  <a:cubicBezTo>
                    <a:pt x="124" y="58"/>
                    <a:pt x="1" y="264"/>
                    <a:pt x="28" y="352"/>
                  </a:cubicBezTo>
                  <a:cubicBezTo>
                    <a:pt x="184" y="829"/>
                    <a:pt x="353" y="1305"/>
                    <a:pt x="582" y="1750"/>
                  </a:cubicBezTo>
                  <a:cubicBezTo>
                    <a:pt x="625" y="1830"/>
                    <a:pt x="813" y="1881"/>
                    <a:pt x="972" y="1881"/>
                  </a:cubicBezTo>
                  <a:cubicBezTo>
                    <a:pt x="1023" y="1881"/>
                    <a:pt x="1071" y="1876"/>
                    <a:pt x="1110" y="1864"/>
                  </a:cubicBezTo>
                  <a:cubicBezTo>
                    <a:pt x="1229" y="1828"/>
                    <a:pt x="1293" y="1599"/>
                    <a:pt x="1436" y="1370"/>
                  </a:cubicBezTo>
                  <a:cubicBezTo>
                    <a:pt x="1165" y="934"/>
                    <a:pt x="908" y="503"/>
                    <a:pt x="620" y="100"/>
                  </a:cubicBezTo>
                  <a:cubicBezTo>
                    <a:pt x="573" y="37"/>
                    <a:pt x="443" y="0"/>
                    <a:pt x="335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72;p28">
              <a:extLst>
                <a:ext uri="{FF2B5EF4-FFF2-40B4-BE49-F238E27FC236}">
                  <a16:creationId xmlns:a16="http://schemas.microsoft.com/office/drawing/2014/main" id="{5DB46955-B595-42C9-70C3-9B1C09713119}"/>
                </a:ext>
              </a:extLst>
            </p:cNvPr>
            <p:cNvSpPr/>
            <p:nvPr/>
          </p:nvSpPr>
          <p:spPr>
            <a:xfrm>
              <a:off x="7411250" y="1926575"/>
              <a:ext cx="644475" cy="638375"/>
            </a:xfrm>
            <a:custGeom>
              <a:avLst/>
              <a:gdLst/>
              <a:ahLst/>
              <a:cxnLst/>
              <a:rect l="l" t="t" r="r" b="b"/>
              <a:pathLst>
                <a:path w="25779" h="25535" extrusionOk="0">
                  <a:moveTo>
                    <a:pt x="14640" y="1"/>
                  </a:moveTo>
                  <a:cubicBezTo>
                    <a:pt x="14397" y="1"/>
                    <a:pt x="14149" y="22"/>
                    <a:pt x="13898" y="61"/>
                  </a:cubicBezTo>
                  <a:cubicBezTo>
                    <a:pt x="12252" y="318"/>
                    <a:pt x="10923" y="1170"/>
                    <a:pt x="10134" y="2706"/>
                  </a:cubicBezTo>
                  <a:cubicBezTo>
                    <a:pt x="9327" y="4273"/>
                    <a:pt x="8113" y="5360"/>
                    <a:pt x="6468" y="6006"/>
                  </a:cubicBezTo>
                  <a:cubicBezTo>
                    <a:pt x="5707" y="6309"/>
                    <a:pt x="4960" y="6666"/>
                    <a:pt x="4230" y="7043"/>
                  </a:cubicBezTo>
                  <a:cubicBezTo>
                    <a:pt x="2297" y="8051"/>
                    <a:pt x="1573" y="10388"/>
                    <a:pt x="2535" y="12208"/>
                  </a:cubicBezTo>
                  <a:cubicBezTo>
                    <a:pt x="2728" y="12561"/>
                    <a:pt x="2888" y="12937"/>
                    <a:pt x="3029" y="13312"/>
                  </a:cubicBezTo>
                  <a:cubicBezTo>
                    <a:pt x="3237" y="13853"/>
                    <a:pt x="3218" y="14385"/>
                    <a:pt x="2865" y="14880"/>
                  </a:cubicBezTo>
                  <a:cubicBezTo>
                    <a:pt x="2393" y="15554"/>
                    <a:pt x="1884" y="16209"/>
                    <a:pt x="1463" y="16915"/>
                  </a:cubicBezTo>
                  <a:cubicBezTo>
                    <a:pt x="1059" y="17603"/>
                    <a:pt x="656" y="18313"/>
                    <a:pt x="413" y="19069"/>
                  </a:cubicBezTo>
                  <a:cubicBezTo>
                    <a:pt x="1" y="20352"/>
                    <a:pt x="725" y="21640"/>
                    <a:pt x="1999" y="22104"/>
                  </a:cubicBezTo>
                  <a:cubicBezTo>
                    <a:pt x="2361" y="22231"/>
                    <a:pt x="2728" y="22342"/>
                    <a:pt x="3099" y="22447"/>
                  </a:cubicBezTo>
                  <a:cubicBezTo>
                    <a:pt x="4562" y="22864"/>
                    <a:pt x="4625" y="22946"/>
                    <a:pt x="4593" y="24450"/>
                  </a:cubicBezTo>
                  <a:cubicBezTo>
                    <a:pt x="4575" y="25147"/>
                    <a:pt x="4872" y="25535"/>
                    <a:pt x="5406" y="25535"/>
                  </a:cubicBezTo>
                  <a:cubicBezTo>
                    <a:pt x="5560" y="25535"/>
                    <a:pt x="5735" y="25502"/>
                    <a:pt x="5927" y="25435"/>
                  </a:cubicBezTo>
                  <a:cubicBezTo>
                    <a:pt x="6446" y="25257"/>
                    <a:pt x="6945" y="25023"/>
                    <a:pt x="7435" y="24785"/>
                  </a:cubicBezTo>
                  <a:cubicBezTo>
                    <a:pt x="7664" y="24675"/>
                    <a:pt x="7862" y="24486"/>
                    <a:pt x="8142" y="24286"/>
                  </a:cubicBezTo>
                  <a:cubicBezTo>
                    <a:pt x="6129" y="23016"/>
                    <a:pt x="5093" y="20788"/>
                    <a:pt x="5474" y="18798"/>
                  </a:cubicBezTo>
                  <a:cubicBezTo>
                    <a:pt x="5504" y="18638"/>
                    <a:pt x="5549" y="18480"/>
                    <a:pt x="5607" y="18327"/>
                  </a:cubicBezTo>
                  <a:cubicBezTo>
                    <a:pt x="5826" y="17816"/>
                    <a:pt x="6218" y="17528"/>
                    <a:pt x="6733" y="17528"/>
                  </a:cubicBezTo>
                  <a:cubicBezTo>
                    <a:pt x="6810" y="17528"/>
                    <a:pt x="6890" y="17535"/>
                    <a:pt x="6972" y="17548"/>
                  </a:cubicBezTo>
                  <a:cubicBezTo>
                    <a:pt x="7788" y="17681"/>
                    <a:pt x="8687" y="17671"/>
                    <a:pt x="9126" y="18592"/>
                  </a:cubicBezTo>
                  <a:cubicBezTo>
                    <a:pt x="9145" y="18625"/>
                    <a:pt x="9173" y="18657"/>
                    <a:pt x="9204" y="18670"/>
                  </a:cubicBezTo>
                  <a:cubicBezTo>
                    <a:pt x="9465" y="18771"/>
                    <a:pt x="9732" y="18872"/>
                    <a:pt x="9993" y="18968"/>
                  </a:cubicBezTo>
                  <a:cubicBezTo>
                    <a:pt x="10098" y="18693"/>
                    <a:pt x="10213" y="18419"/>
                    <a:pt x="10296" y="18139"/>
                  </a:cubicBezTo>
                  <a:cubicBezTo>
                    <a:pt x="10323" y="18043"/>
                    <a:pt x="10277" y="17919"/>
                    <a:pt x="10245" y="17813"/>
                  </a:cubicBezTo>
                  <a:cubicBezTo>
                    <a:pt x="10012" y="17006"/>
                    <a:pt x="9791" y="16196"/>
                    <a:pt x="9530" y="15398"/>
                  </a:cubicBezTo>
                  <a:cubicBezTo>
                    <a:pt x="9347" y="14848"/>
                    <a:pt x="9196" y="14458"/>
                    <a:pt x="9663" y="13835"/>
                  </a:cubicBezTo>
                  <a:cubicBezTo>
                    <a:pt x="10662" y="12494"/>
                    <a:pt x="11882" y="11910"/>
                    <a:pt x="13410" y="11910"/>
                  </a:cubicBezTo>
                  <a:cubicBezTo>
                    <a:pt x="13600" y="11910"/>
                    <a:pt x="13795" y="11919"/>
                    <a:pt x="13994" y="11937"/>
                  </a:cubicBezTo>
                  <a:cubicBezTo>
                    <a:pt x="15085" y="12038"/>
                    <a:pt x="16186" y="12069"/>
                    <a:pt x="17281" y="12088"/>
                  </a:cubicBezTo>
                  <a:cubicBezTo>
                    <a:pt x="17299" y="12088"/>
                    <a:pt x="17317" y="12088"/>
                    <a:pt x="17335" y="12088"/>
                  </a:cubicBezTo>
                  <a:cubicBezTo>
                    <a:pt x="18403" y="12088"/>
                    <a:pt x="19234" y="11695"/>
                    <a:pt x="19834" y="10699"/>
                  </a:cubicBezTo>
                  <a:cubicBezTo>
                    <a:pt x="20389" y="9778"/>
                    <a:pt x="21224" y="9204"/>
                    <a:pt x="22335" y="9204"/>
                  </a:cubicBezTo>
                  <a:cubicBezTo>
                    <a:pt x="22436" y="9204"/>
                    <a:pt x="22539" y="9209"/>
                    <a:pt x="22644" y="9219"/>
                  </a:cubicBezTo>
                  <a:cubicBezTo>
                    <a:pt x="22767" y="9230"/>
                    <a:pt x="22891" y="9234"/>
                    <a:pt x="23016" y="9234"/>
                  </a:cubicBezTo>
                  <a:cubicBezTo>
                    <a:pt x="23203" y="9234"/>
                    <a:pt x="23390" y="9224"/>
                    <a:pt x="23574" y="9213"/>
                  </a:cubicBezTo>
                  <a:cubicBezTo>
                    <a:pt x="24546" y="9150"/>
                    <a:pt x="25673" y="8013"/>
                    <a:pt x="25732" y="7042"/>
                  </a:cubicBezTo>
                  <a:cubicBezTo>
                    <a:pt x="25778" y="6349"/>
                    <a:pt x="25036" y="5075"/>
                    <a:pt x="24334" y="4823"/>
                  </a:cubicBezTo>
                  <a:cubicBezTo>
                    <a:pt x="23564" y="4543"/>
                    <a:pt x="22762" y="4291"/>
                    <a:pt x="21955" y="4183"/>
                  </a:cubicBezTo>
                  <a:cubicBezTo>
                    <a:pt x="20217" y="3948"/>
                    <a:pt x="18747" y="3321"/>
                    <a:pt x="17784" y="1771"/>
                  </a:cubicBezTo>
                  <a:cubicBezTo>
                    <a:pt x="17701" y="1634"/>
                    <a:pt x="17573" y="1520"/>
                    <a:pt x="17472" y="1392"/>
                  </a:cubicBezTo>
                  <a:cubicBezTo>
                    <a:pt x="16722" y="420"/>
                    <a:pt x="15733" y="1"/>
                    <a:pt x="14640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73;p28">
              <a:extLst>
                <a:ext uri="{FF2B5EF4-FFF2-40B4-BE49-F238E27FC236}">
                  <a16:creationId xmlns:a16="http://schemas.microsoft.com/office/drawing/2014/main" id="{E2DE272E-EAFF-813C-2BD5-16D27B1CE5CE}"/>
                </a:ext>
              </a:extLst>
            </p:cNvPr>
            <p:cNvSpPr/>
            <p:nvPr/>
          </p:nvSpPr>
          <p:spPr>
            <a:xfrm>
              <a:off x="8012375" y="2646950"/>
              <a:ext cx="25150" cy="43725"/>
            </a:xfrm>
            <a:custGeom>
              <a:avLst/>
              <a:gdLst/>
              <a:ahLst/>
              <a:cxnLst/>
              <a:rect l="l" t="t" r="r" b="b"/>
              <a:pathLst>
                <a:path w="1006" h="1749" extrusionOk="0">
                  <a:moveTo>
                    <a:pt x="260" y="0"/>
                  </a:moveTo>
                  <a:cubicBezTo>
                    <a:pt x="244" y="0"/>
                    <a:pt x="230" y="1"/>
                    <a:pt x="216" y="3"/>
                  </a:cubicBezTo>
                  <a:cubicBezTo>
                    <a:pt x="124" y="16"/>
                    <a:pt x="0" y="245"/>
                    <a:pt x="0" y="379"/>
                  </a:cubicBezTo>
                  <a:cubicBezTo>
                    <a:pt x="0" y="663"/>
                    <a:pt x="15" y="974"/>
                    <a:pt x="129" y="1227"/>
                  </a:cubicBezTo>
                  <a:cubicBezTo>
                    <a:pt x="225" y="1437"/>
                    <a:pt x="469" y="1574"/>
                    <a:pt x="647" y="1749"/>
                  </a:cubicBezTo>
                  <a:cubicBezTo>
                    <a:pt x="771" y="1551"/>
                    <a:pt x="890" y="1359"/>
                    <a:pt x="1005" y="1185"/>
                  </a:cubicBezTo>
                  <a:cubicBezTo>
                    <a:pt x="876" y="786"/>
                    <a:pt x="813" y="461"/>
                    <a:pt x="665" y="180"/>
                  </a:cubicBezTo>
                  <a:cubicBezTo>
                    <a:pt x="611" y="77"/>
                    <a:pt x="404" y="0"/>
                    <a:pt x="260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74;p28">
              <a:extLst>
                <a:ext uri="{FF2B5EF4-FFF2-40B4-BE49-F238E27FC236}">
                  <a16:creationId xmlns:a16="http://schemas.microsoft.com/office/drawing/2014/main" id="{688B0E2F-66E7-63EE-3FA1-FBBB812F572E}"/>
                </a:ext>
              </a:extLst>
            </p:cNvPr>
            <p:cNvSpPr/>
            <p:nvPr/>
          </p:nvSpPr>
          <p:spPr>
            <a:xfrm>
              <a:off x="7991075" y="2758200"/>
              <a:ext cx="21425" cy="43975"/>
            </a:xfrm>
            <a:custGeom>
              <a:avLst/>
              <a:gdLst/>
              <a:ahLst/>
              <a:cxnLst/>
              <a:rect l="l" t="t" r="r" b="b"/>
              <a:pathLst>
                <a:path w="857" h="1759" extrusionOk="0">
                  <a:moveTo>
                    <a:pt x="457" y="1"/>
                  </a:moveTo>
                  <a:cubicBezTo>
                    <a:pt x="342" y="1"/>
                    <a:pt x="121" y="75"/>
                    <a:pt x="114" y="122"/>
                  </a:cubicBezTo>
                  <a:cubicBezTo>
                    <a:pt x="45" y="589"/>
                    <a:pt x="9" y="1061"/>
                    <a:pt x="5" y="1534"/>
                  </a:cubicBezTo>
                  <a:cubicBezTo>
                    <a:pt x="0" y="1610"/>
                    <a:pt x="205" y="1759"/>
                    <a:pt x="316" y="1759"/>
                  </a:cubicBezTo>
                  <a:cubicBezTo>
                    <a:pt x="317" y="1759"/>
                    <a:pt x="319" y="1759"/>
                    <a:pt x="320" y="1758"/>
                  </a:cubicBezTo>
                  <a:cubicBezTo>
                    <a:pt x="431" y="1750"/>
                    <a:pt x="591" y="1621"/>
                    <a:pt x="633" y="1506"/>
                  </a:cubicBezTo>
                  <a:cubicBezTo>
                    <a:pt x="728" y="1236"/>
                    <a:pt x="770" y="947"/>
                    <a:pt x="857" y="562"/>
                  </a:cubicBezTo>
                  <a:cubicBezTo>
                    <a:pt x="770" y="412"/>
                    <a:pt x="674" y="181"/>
                    <a:pt x="518" y="17"/>
                  </a:cubicBezTo>
                  <a:cubicBezTo>
                    <a:pt x="508" y="6"/>
                    <a:pt x="485" y="1"/>
                    <a:pt x="457" y="1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75;p28">
              <a:extLst>
                <a:ext uri="{FF2B5EF4-FFF2-40B4-BE49-F238E27FC236}">
                  <a16:creationId xmlns:a16="http://schemas.microsoft.com/office/drawing/2014/main" id="{70ACD7DC-6617-3383-B73C-2BB417FF1BEF}"/>
                </a:ext>
              </a:extLst>
            </p:cNvPr>
            <p:cNvSpPr/>
            <p:nvPr/>
          </p:nvSpPr>
          <p:spPr>
            <a:xfrm>
              <a:off x="7968275" y="2296925"/>
              <a:ext cx="32075" cy="45000"/>
            </a:xfrm>
            <a:custGeom>
              <a:avLst/>
              <a:gdLst/>
              <a:ahLst/>
              <a:cxnLst/>
              <a:rect l="l" t="t" r="r" b="b"/>
              <a:pathLst>
                <a:path w="1283" h="1800" extrusionOk="0">
                  <a:moveTo>
                    <a:pt x="599" y="1"/>
                  </a:moveTo>
                  <a:cubicBezTo>
                    <a:pt x="577" y="1"/>
                    <a:pt x="554" y="2"/>
                    <a:pt x="532" y="5"/>
                  </a:cubicBezTo>
                  <a:cubicBezTo>
                    <a:pt x="147" y="55"/>
                    <a:pt x="1" y="446"/>
                    <a:pt x="110" y="1092"/>
                  </a:cubicBezTo>
                  <a:cubicBezTo>
                    <a:pt x="169" y="1436"/>
                    <a:pt x="233" y="1800"/>
                    <a:pt x="644" y="1800"/>
                  </a:cubicBezTo>
                  <a:cubicBezTo>
                    <a:pt x="676" y="1800"/>
                    <a:pt x="711" y="1798"/>
                    <a:pt x="748" y="1793"/>
                  </a:cubicBezTo>
                  <a:cubicBezTo>
                    <a:pt x="1219" y="1734"/>
                    <a:pt x="1283" y="1367"/>
                    <a:pt x="1265" y="1033"/>
                  </a:cubicBezTo>
                  <a:cubicBezTo>
                    <a:pt x="1244" y="396"/>
                    <a:pt x="969" y="1"/>
                    <a:pt x="5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76;p28">
              <a:extLst>
                <a:ext uri="{FF2B5EF4-FFF2-40B4-BE49-F238E27FC236}">
                  <a16:creationId xmlns:a16="http://schemas.microsoft.com/office/drawing/2014/main" id="{B2883EE7-FE2C-B948-63F1-000C5B2FEF88}"/>
                </a:ext>
              </a:extLst>
            </p:cNvPr>
            <p:cNvSpPr/>
            <p:nvPr/>
          </p:nvSpPr>
          <p:spPr>
            <a:xfrm>
              <a:off x="7913250" y="2366225"/>
              <a:ext cx="65575" cy="66925"/>
            </a:xfrm>
            <a:custGeom>
              <a:avLst/>
              <a:gdLst/>
              <a:ahLst/>
              <a:cxnLst/>
              <a:rect l="l" t="t" r="r" b="b"/>
              <a:pathLst>
                <a:path w="2623" h="2677" extrusionOk="0">
                  <a:moveTo>
                    <a:pt x="495" y="0"/>
                  </a:moveTo>
                  <a:cubicBezTo>
                    <a:pt x="344" y="0"/>
                    <a:pt x="160" y="68"/>
                    <a:pt x="0" y="89"/>
                  </a:cubicBezTo>
                  <a:cubicBezTo>
                    <a:pt x="124" y="245"/>
                    <a:pt x="221" y="447"/>
                    <a:pt x="381" y="556"/>
                  </a:cubicBezTo>
                  <a:cubicBezTo>
                    <a:pt x="808" y="850"/>
                    <a:pt x="1262" y="1102"/>
                    <a:pt x="1779" y="1423"/>
                  </a:cubicBezTo>
                  <a:cubicBezTo>
                    <a:pt x="1481" y="1703"/>
                    <a:pt x="1256" y="1881"/>
                    <a:pt x="1073" y="2096"/>
                  </a:cubicBezTo>
                  <a:cubicBezTo>
                    <a:pt x="991" y="2188"/>
                    <a:pt x="936" y="2386"/>
                    <a:pt x="982" y="2481"/>
                  </a:cubicBezTo>
                  <a:cubicBezTo>
                    <a:pt x="1018" y="2570"/>
                    <a:pt x="1207" y="2676"/>
                    <a:pt x="1292" y="2676"/>
                  </a:cubicBezTo>
                  <a:cubicBezTo>
                    <a:pt x="1304" y="2676"/>
                    <a:pt x="1314" y="2674"/>
                    <a:pt x="1321" y="2670"/>
                  </a:cubicBezTo>
                  <a:cubicBezTo>
                    <a:pt x="1687" y="2435"/>
                    <a:pt x="2105" y="2220"/>
                    <a:pt x="2356" y="1886"/>
                  </a:cubicBezTo>
                  <a:cubicBezTo>
                    <a:pt x="2623" y="1533"/>
                    <a:pt x="2485" y="1078"/>
                    <a:pt x="2110" y="827"/>
                  </a:cubicBezTo>
                  <a:cubicBezTo>
                    <a:pt x="1647" y="520"/>
                    <a:pt x="1142" y="254"/>
                    <a:pt x="628" y="24"/>
                  </a:cubicBezTo>
                  <a:cubicBezTo>
                    <a:pt x="588" y="7"/>
                    <a:pt x="543" y="0"/>
                    <a:pt x="4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77;p28">
              <a:extLst>
                <a:ext uri="{FF2B5EF4-FFF2-40B4-BE49-F238E27FC236}">
                  <a16:creationId xmlns:a16="http://schemas.microsoft.com/office/drawing/2014/main" id="{8BF107CF-760F-A26F-CE6A-A9D38ADCFB69}"/>
                </a:ext>
              </a:extLst>
            </p:cNvPr>
            <p:cNvSpPr/>
            <p:nvPr/>
          </p:nvSpPr>
          <p:spPr>
            <a:xfrm>
              <a:off x="7939725" y="2825650"/>
              <a:ext cx="28325" cy="55025"/>
            </a:xfrm>
            <a:custGeom>
              <a:avLst/>
              <a:gdLst/>
              <a:ahLst/>
              <a:cxnLst/>
              <a:rect l="l" t="t" r="r" b="b"/>
              <a:pathLst>
                <a:path w="1133" h="2201" extrusionOk="0">
                  <a:moveTo>
                    <a:pt x="386" y="0"/>
                  </a:moveTo>
                  <a:cubicBezTo>
                    <a:pt x="248" y="198"/>
                    <a:pt x="111" y="395"/>
                    <a:pt x="1" y="560"/>
                  </a:cubicBezTo>
                  <a:cubicBezTo>
                    <a:pt x="120" y="1059"/>
                    <a:pt x="175" y="1458"/>
                    <a:pt x="327" y="1820"/>
                  </a:cubicBezTo>
                  <a:cubicBezTo>
                    <a:pt x="395" y="1989"/>
                    <a:pt x="656" y="2077"/>
                    <a:pt x="830" y="2201"/>
                  </a:cubicBezTo>
                  <a:cubicBezTo>
                    <a:pt x="935" y="2008"/>
                    <a:pt x="1133" y="1810"/>
                    <a:pt x="1133" y="1618"/>
                  </a:cubicBezTo>
                  <a:cubicBezTo>
                    <a:pt x="1128" y="1242"/>
                    <a:pt x="1068" y="848"/>
                    <a:pt x="931" y="504"/>
                  </a:cubicBezTo>
                  <a:cubicBezTo>
                    <a:pt x="849" y="298"/>
                    <a:pt x="573" y="165"/>
                    <a:pt x="386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78;p28">
              <a:extLst>
                <a:ext uri="{FF2B5EF4-FFF2-40B4-BE49-F238E27FC236}">
                  <a16:creationId xmlns:a16="http://schemas.microsoft.com/office/drawing/2014/main" id="{9F0DC15B-C792-1974-9C68-97E1E799F147}"/>
                </a:ext>
              </a:extLst>
            </p:cNvPr>
            <p:cNvSpPr/>
            <p:nvPr/>
          </p:nvSpPr>
          <p:spPr>
            <a:xfrm>
              <a:off x="7898600" y="2448250"/>
              <a:ext cx="65350" cy="75850"/>
            </a:xfrm>
            <a:custGeom>
              <a:avLst/>
              <a:gdLst/>
              <a:ahLst/>
              <a:cxnLst/>
              <a:rect l="l" t="t" r="r" b="b"/>
              <a:pathLst>
                <a:path w="2614" h="3034" extrusionOk="0">
                  <a:moveTo>
                    <a:pt x="1087" y="723"/>
                  </a:moveTo>
                  <a:cubicBezTo>
                    <a:pt x="1238" y="883"/>
                    <a:pt x="1463" y="1020"/>
                    <a:pt x="1522" y="1209"/>
                  </a:cubicBezTo>
                  <a:cubicBezTo>
                    <a:pt x="1595" y="1461"/>
                    <a:pt x="1558" y="1758"/>
                    <a:pt x="1522" y="2029"/>
                  </a:cubicBezTo>
                  <a:cubicBezTo>
                    <a:pt x="1514" y="2089"/>
                    <a:pt x="1327" y="2189"/>
                    <a:pt x="1248" y="2189"/>
                  </a:cubicBezTo>
                  <a:cubicBezTo>
                    <a:pt x="1238" y="2189"/>
                    <a:pt x="1230" y="2187"/>
                    <a:pt x="1224" y="2184"/>
                  </a:cubicBezTo>
                  <a:cubicBezTo>
                    <a:pt x="1082" y="2093"/>
                    <a:pt x="908" y="1950"/>
                    <a:pt x="885" y="1804"/>
                  </a:cubicBezTo>
                  <a:cubicBezTo>
                    <a:pt x="830" y="1492"/>
                    <a:pt x="866" y="1167"/>
                    <a:pt x="866" y="846"/>
                  </a:cubicBezTo>
                  <a:lnTo>
                    <a:pt x="1087" y="723"/>
                  </a:lnTo>
                  <a:close/>
                  <a:moveTo>
                    <a:pt x="1283" y="0"/>
                  </a:moveTo>
                  <a:cubicBezTo>
                    <a:pt x="1051" y="0"/>
                    <a:pt x="824" y="83"/>
                    <a:pt x="679" y="250"/>
                  </a:cubicBezTo>
                  <a:cubicBezTo>
                    <a:pt x="302" y="672"/>
                    <a:pt x="1" y="1135"/>
                    <a:pt x="64" y="1762"/>
                  </a:cubicBezTo>
                  <a:cubicBezTo>
                    <a:pt x="141" y="2484"/>
                    <a:pt x="643" y="3033"/>
                    <a:pt x="1288" y="3033"/>
                  </a:cubicBezTo>
                  <a:cubicBezTo>
                    <a:pt x="1299" y="3033"/>
                    <a:pt x="1309" y="3033"/>
                    <a:pt x="1320" y="3033"/>
                  </a:cubicBezTo>
                  <a:cubicBezTo>
                    <a:pt x="1972" y="3015"/>
                    <a:pt x="2494" y="2423"/>
                    <a:pt x="2613" y="1644"/>
                  </a:cubicBezTo>
                  <a:cubicBezTo>
                    <a:pt x="2411" y="1203"/>
                    <a:pt x="2260" y="731"/>
                    <a:pt x="1989" y="342"/>
                  </a:cubicBezTo>
                  <a:cubicBezTo>
                    <a:pt x="1831" y="114"/>
                    <a:pt x="1554" y="0"/>
                    <a:pt x="128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79;p28">
              <a:extLst>
                <a:ext uri="{FF2B5EF4-FFF2-40B4-BE49-F238E27FC236}">
                  <a16:creationId xmlns:a16="http://schemas.microsoft.com/office/drawing/2014/main" id="{92D93380-E93B-D319-F2BF-13ED5AC0269F}"/>
                </a:ext>
              </a:extLst>
            </p:cNvPr>
            <p:cNvSpPr/>
            <p:nvPr/>
          </p:nvSpPr>
          <p:spPr>
            <a:xfrm>
              <a:off x="7898475" y="2756675"/>
              <a:ext cx="24550" cy="50200"/>
            </a:xfrm>
            <a:custGeom>
              <a:avLst/>
              <a:gdLst/>
              <a:ahLst/>
              <a:cxnLst/>
              <a:rect l="l" t="t" r="r" b="b"/>
              <a:pathLst>
                <a:path w="982" h="2008" extrusionOk="0">
                  <a:moveTo>
                    <a:pt x="487" y="0"/>
                  </a:moveTo>
                  <a:cubicBezTo>
                    <a:pt x="371" y="0"/>
                    <a:pt x="263" y="81"/>
                    <a:pt x="221" y="242"/>
                  </a:cubicBezTo>
                  <a:cubicBezTo>
                    <a:pt x="97" y="696"/>
                    <a:pt x="46" y="1172"/>
                    <a:pt x="10" y="1645"/>
                  </a:cubicBezTo>
                  <a:cubicBezTo>
                    <a:pt x="0" y="1765"/>
                    <a:pt x="161" y="2003"/>
                    <a:pt x="248" y="2007"/>
                  </a:cubicBezTo>
                  <a:cubicBezTo>
                    <a:pt x="399" y="2007"/>
                    <a:pt x="629" y="1911"/>
                    <a:pt x="692" y="1782"/>
                  </a:cubicBezTo>
                  <a:cubicBezTo>
                    <a:pt x="835" y="1517"/>
                    <a:pt x="890" y="1205"/>
                    <a:pt x="982" y="907"/>
                  </a:cubicBezTo>
                  <a:cubicBezTo>
                    <a:pt x="918" y="659"/>
                    <a:pt x="895" y="412"/>
                    <a:pt x="790" y="215"/>
                  </a:cubicBezTo>
                  <a:cubicBezTo>
                    <a:pt x="712" y="71"/>
                    <a:pt x="596" y="0"/>
                    <a:pt x="487" y="0"/>
                  </a:cubicBezTo>
                  <a:close/>
                </a:path>
              </a:pathLst>
            </a:custGeom>
            <a:solidFill>
              <a:srgbClr val="2F3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80;p28">
              <a:extLst>
                <a:ext uri="{FF2B5EF4-FFF2-40B4-BE49-F238E27FC236}">
                  <a16:creationId xmlns:a16="http://schemas.microsoft.com/office/drawing/2014/main" id="{DE65CBC5-C50B-9F8B-DC62-611810A87844}"/>
                </a:ext>
              </a:extLst>
            </p:cNvPr>
            <p:cNvSpPr/>
            <p:nvPr/>
          </p:nvSpPr>
          <p:spPr>
            <a:xfrm>
              <a:off x="7844075" y="2828275"/>
              <a:ext cx="24175" cy="60550"/>
            </a:xfrm>
            <a:custGeom>
              <a:avLst/>
              <a:gdLst/>
              <a:ahLst/>
              <a:cxnLst/>
              <a:rect l="l" t="t" r="r" b="b"/>
              <a:pathLst>
                <a:path w="967" h="2422" extrusionOk="0">
                  <a:moveTo>
                    <a:pt x="455" y="0"/>
                  </a:moveTo>
                  <a:cubicBezTo>
                    <a:pt x="451" y="0"/>
                    <a:pt x="448" y="1"/>
                    <a:pt x="444" y="1"/>
                  </a:cubicBezTo>
                  <a:cubicBezTo>
                    <a:pt x="315" y="15"/>
                    <a:pt x="142" y="203"/>
                    <a:pt x="96" y="344"/>
                  </a:cubicBezTo>
                  <a:cubicBezTo>
                    <a:pt x="23" y="583"/>
                    <a:pt x="36" y="844"/>
                    <a:pt x="0" y="1215"/>
                  </a:cubicBezTo>
                  <a:cubicBezTo>
                    <a:pt x="45" y="1463"/>
                    <a:pt x="82" y="1825"/>
                    <a:pt x="192" y="2165"/>
                  </a:cubicBezTo>
                  <a:cubicBezTo>
                    <a:pt x="237" y="2284"/>
                    <a:pt x="458" y="2422"/>
                    <a:pt x="596" y="2422"/>
                  </a:cubicBezTo>
                  <a:cubicBezTo>
                    <a:pt x="601" y="2422"/>
                    <a:pt x="605" y="2422"/>
                    <a:pt x="609" y="2421"/>
                  </a:cubicBezTo>
                  <a:cubicBezTo>
                    <a:pt x="742" y="2412"/>
                    <a:pt x="966" y="2210"/>
                    <a:pt x="966" y="2096"/>
                  </a:cubicBezTo>
                  <a:cubicBezTo>
                    <a:pt x="963" y="1486"/>
                    <a:pt x="924" y="876"/>
                    <a:pt x="848" y="272"/>
                  </a:cubicBezTo>
                  <a:cubicBezTo>
                    <a:pt x="834" y="159"/>
                    <a:pt x="590" y="0"/>
                    <a:pt x="4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81;p28">
              <a:extLst>
                <a:ext uri="{FF2B5EF4-FFF2-40B4-BE49-F238E27FC236}">
                  <a16:creationId xmlns:a16="http://schemas.microsoft.com/office/drawing/2014/main" id="{52FF96DA-1AA8-435D-9E07-C67AE8D256E0}"/>
                </a:ext>
              </a:extLst>
            </p:cNvPr>
            <p:cNvSpPr/>
            <p:nvPr/>
          </p:nvSpPr>
          <p:spPr>
            <a:xfrm>
              <a:off x="7790075" y="2759800"/>
              <a:ext cx="30050" cy="49575"/>
            </a:xfrm>
            <a:custGeom>
              <a:avLst/>
              <a:gdLst/>
              <a:ahLst/>
              <a:cxnLst/>
              <a:rect l="l" t="t" r="r" b="b"/>
              <a:pathLst>
                <a:path w="1202" h="1983" extrusionOk="0">
                  <a:moveTo>
                    <a:pt x="819" y="0"/>
                  </a:moveTo>
                  <a:cubicBezTo>
                    <a:pt x="750" y="0"/>
                    <a:pt x="669" y="29"/>
                    <a:pt x="573" y="95"/>
                  </a:cubicBezTo>
                  <a:cubicBezTo>
                    <a:pt x="93" y="434"/>
                    <a:pt x="0" y="1520"/>
                    <a:pt x="427" y="1983"/>
                  </a:cubicBezTo>
                  <a:cubicBezTo>
                    <a:pt x="858" y="1621"/>
                    <a:pt x="1201" y="801"/>
                    <a:pt x="1109" y="361"/>
                  </a:cubicBezTo>
                  <a:cubicBezTo>
                    <a:pt x="1065" y="151"/>
                    <a:pt x="974" y="0"/>
                    <a:pt x="8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82;p28">
              <a:extLst>
                <a:ext uri="{FF2B5EF4-FFF2-40B4-BE49-F238E27FC236}">
                  <a16:creationId xmlns:a16="http://schemas.microsoft.com/office/drawing/2014/main" id="{3E3F7D1D-48B7-F4AC-EAE9-341C92515E5A}"/>
                </a:ext>
              </a:extLst>
            </p:cNvPr>
            <p:cNvSpPr/>
            <p:nvPr/>
          </p:nvSpPr>
          <p:spPr>
            <a:xfrm>
              <a:off x="7773350" y="2343575"/>
              <a:ext cx="40825" cy="44850"/>
            </a:xfrm>
            <a:custGeom>
              <a:avLst/>
              <a:gdLst/>
              <a:ahLst/>
              <a:cxnLst/>
              <a:rect l="l" t="t" r="r" b="b"/>
              <a:pathLst>
                <a:path w="1633" h="1794" extrusionOk="0">
                  <a:moveTo>
                    <a:pt x="623" y="0"/>
                  </a:moveTo>
                  <a:cubicBezTo>
                    <a:pt x="250" y="0"/>
                    <a:pt x="1" y="328"/>
                    <a:pt x="15" y="802"/>
                  </a:cubicBezTo>
                  <a:cubicBezTo>
                    <a:pt x="23" y="1376"/>
                    <a:pt x="348" y="1793"/>
                    <a:pt x="784" y="1793"/>
                  </a:cubicBezTo>
                  <a:cubicBezTo>
                    <a:pt x="793" y="1793"/>
                    <a:pt x="802" y="1793"/>
                    <a:pt x="812" y="1793"/>
                  </a:cubicBezTo>
                  <a:cubicBezTo>
                    <a:pt x="1233" y="1779"/>
                    <a:pt x="1623" y="1357"/>
                    <a:pt x="1628" y="913"/>
                  </a:cubicBezTo>
                  <a:cubicBezTo>
                    <a:pt x="1632" y="445"/>
                    <a:pt x="1160" y="9"/>
                    <a:pt x="638" y="0"/>
                  </a:cubicBezTo>
                  <a:cubicBezTo>
                    <a:pt x="633" y="0"/>
                    <a:pt x="628" y="0"/>
                    <a:pt x="6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83;p28">
              <a:extLst>
                <a:ext uri="{FF2B5EF4-FFF2-40B4-BE49-F238E27FC236}">
                  <a16:creationId xmlns:a16="http://schemas.microsoft.com/office/drawing/2014/main" id="{4275B7A0-EC61-7C40-6353-A6F6A7313719}"/>
                </a:ext>
              </a:extLst>
            </p:cNvPr>
            <p:cNvSpPr/>
            <p:nvPr/>
          </p:nvSpPr>
          <p:spPr>
            <a:xfrm>
              <a:off x="7704250" y="2462725"/>
              <a:ext cx="77700" cy="71550"/>
            </a:xfrm>
            <a:custGeom>
              <a:avLst/>
              <a:gdLst/>
              <a:ahLst/>
              <a:cxnLst/>
              <a:rect l="l" t="t" r="r" b="b"/>
              <a:pathLst>
                <a:path w="3108" h="2862" extrusionOk="0">
                  <a:moveTo>
                    <a:pt x="1324" y="1"/>
                  </a:moveTo>
                  <a:cubicBezTo>
                    <a:pt x="505" y="1"/>
                    <a:pt x="0" y="531"/>
                    <a:pt x="0" y="1381"/>
                  </a:cubicBezTo>
                  <a:cubicBezTo>
                    <a:pt x="0" y="2340"/>
                    <a:pt x="491" y="2862"/>
                    <a:pt x="1398" y="2862"/>
                  </a:cubicBezTo>
                  <a:cubicBezTo>
                    <a:pt x="1406" y="2862"/>
                    <a:pt x="1413" y="2862"/>
                    <a:pt x="1421" y="2862"/>
                  </a:cubicBezTo>
                  <a:cubicBezTo>
                    <a:pt x="2297" y="2857"/>
                    <a:pt x="3108" y="2138"/>
                    <a:pt x="3090" y="1381"/>
                  </a:cubicBezTo>
                  <a:cubicBezTo>
                    <a:pt x="3072" y="602"/>
                    <a:pt x="2320" y="5"/>
                    <a:pt x="1344" y="1"/>
                  </a:cubicBezTo>
                  <a:cubicBezTo>
                    <a:pt x="1337" y="1"/>
                    <a:pt x="1331" y="1"/>
                    <a:pt x="1324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84;p28">
              <a:extLst>
                <a:ext uri="{FF2B5EF4-FFF2-40B4-BE49-F238E27FC236}">
                  <a16:creationId xmlns:a16="http://schemas.microsoft.com/office/drawing/2014/main" id="{8D9D567D-07E4-2960-7AC9-99F9619AF686}"/>
                </a:ext>
              </a:extLst>
            </p:cNvPr>
            <p:cNvSpPr/>
            <p:nvPr/>
          </p:nvSpPr>
          <p:spPr>
            <a:xfrm>
              <a:off x="7298150" y="2781650"/>
              <a:ext cx="452775" cy="398875"/>
            </a:xfrm>
            <a:custGeom>
              <a:avLst/>
              <a:gdLst/>
              <a:ahLst/>
              <a:cxnLst/>
              <a:rect l="l" t="t" r="r" b="b"/>
              <a:pathLst>
                <a:path w="18111" h="15955" extrusionOk="0">
                  <a:moveTo>
                    <a:pt x="7932" y="4413"/>
                  </a:moveTo>
                  <a:cubicBezTo>
                    <a:pt x="8111" y="4413"/>
                    <a:pt x="8261" y="4615"/>
                    <a:pt x="8237" y="4878"/>
                  </a:cubicBezTo>
                  <a:lnTo>
                    <a:pt x="8238" y="4878"/>
                  </a:lnTo>
                  <a:cubicBezTo>
                    <a:pt x="8200" y="5335"/>
                    <a:pt x="7344" y="6155"/>
                    <a:pt x="6884" y="6175"/>
                  </a:cubicBezTo>
                  <a:cubicBezTo>
                    <a:pt x="6877" y="6175"/>
                    <a:pt x="6869" y="6176"/>
                    <a:pt x="6862" y="6176"/>
                  </a:cubicBezTo>
                  <a:cubicBezTo>
                    <a:pt x="6536" y="6176"/>
                    <a:pt x="6331" y="5898"/>
                    <a:pt x="6537" y="5648"/>
                  </a:cubicBezTo>
                  <a:cubicBezTo>
                    <a:pt x="6902" y="5221"/>
                    <a:pt x="7309" y="4830"/>
                    <a:pt x="7751" y="4484"/>
                  </a:cubicBezTo>
                  <a:cubicBezTo>
                    <a:pt x="7811" y="4435"/>
                    <a:pt x="7873" y="4413"/>
                    <a:pt x="7932" y="4413"/>
                  </a:cubicBezTo>
                  <a:close/>
                  <a:moveTo>
                    <a:pt x="10183" y="5560"/>
                  </a:moveTo>
                  <a:cubicBezTo>
                    <a:pt x="10242" y="5560"/>
                    <a:pt x="10295" y="5570"/>
                    <a:pt x="10323" y="5593"/>
                  </a:cubicBezTo>
                  <a:cubicBezTo>
                    <a:pt x="10423" y="5675"/>
                    <a:pt x="10523" y="5900"/>
                    <a:pt x="10483" y="5996"/>
                  </a:cubicBezTo>
                  <a:lnTo>
                    <a:pt x="10483" y="5995"/>
                  </a:lnTo>
                  <a:cubicBezTo>
                    <a:pt x="10223" y="6579"/>
                    <a:pt x="9932" y="7148"/>
                    <a:pt x="9612" y="7701"/>
                  </a:cubicBezTo>
                  <a:cubicBezTo>
                    <a:pt x="9560" y="7790"/>
                    <a:pt x="9373" y="7855"/>
                    <a:pt x="9233" y="7855"/>
                  </a:cubicBezTo>
                  <a:cubicBezTo>
                    <a:pt x="9200" y="7855"/>
                    <a:pt x="9170" y="7851"/>
                    <a:pt x="9145" y="7843"/>
                  </a:cubicBezTo>
                  <a:cubicBezTo>
                    <a:pt x="9015" y="7806"/>
                    <a:pt x="8943" y="7590"/>
                    <a:pt x="8782" y="7371"/>
                  </a:cubicBezTo>
                  <a:cubicBezTo>
                    <a:pt x="9172" y="6775"/>
                    <a:pt x="9539" y="6193"/>
                    <a:pt x="9938" y="5633"/>
                  </a:cubicBezTo>
                  <a:cubicBezTo>
                    <a:pt x="9972" y="5588"/>
                    <a:pt x="10085" y="5560"/>
                    <a:pt x="10183" y="5560"/>
                  </a:cubicBezTo>
                  <a:close/>
                  <a:moveTo>
                    <a:pt x="13618" y="6775"/>
                  </a:moveTo>
                  <a:cubicBezTo>
                    <a:pt x="13746" y="6949"/>
                    <a:pt x="13880" y="7118"/>
                    <a:pt x="13989" y="7303"/>
                  </a:cubicBezTo>
                  <a:cubicBezTo>
                    <a:pt x="14034" y="7376"/>
                    <a:pt x="14021" y="7481"/>
                    <a:pt x="14044" y="7668"/>
                  </a:cubicBezTo>
                  <a:lnTo>
                    <a:pt x="14044" y="7668"/>
                  </a:lnTo>
                  <a:cubicBezTo>
                    <a:pt x="13989" y="7876"/>
                    <a:pt x="13958" y="8197"/>
                    <a:pt x="13811" y="8458"/>
                  </a:cubicBezTo>
                  <a:cubicBezTo>
                    <a:pt x="13741" y="8583"/>
                    <a:pt x="13502" y="8706"/>
                    <a:pt x="13343" y="8706"/>
                  </a:cubicBezTo>
                  <a:cubicBezTo>
                    <a:pt x="13323" y="8706"/>
                    <a:pt x="13304" y="8704"/>
                    <a:pt x="13287" y="8700"/>
                  </a:cubicBezTo>
                  <a:cubicBezTo>
                    <a:pt x="13150" y="8664"/>
                    <a:pt x="12999" y="8380"/>
                    <a:pt x="13003" y="8210"/>
                  </a:cubicBezTo>
                  <a:cubicBezTo>
                    <a:pt x="13008" y="7888"/>
                    <a:pt x="13086" y="7559"/>
                    <a:pt x="13205" y="7257"/>
                  </a:cubicBezTo>
                  <a:cubicBezTo>
                    <a:pt x="13279" y="7073"/>
                    <a:pt x="13476" y="6935"/>
                    <a:pt x="13618" y="6775"/>
                  </a:cubicBezTo>
                  <a:close/>
                  <a:moveTo>
                    <a:pt x="5558" y="7404"/>
                  </a:moveTo>
                  <a:cubicBezTo>
                    <a:pt x="5608" y="7404"/>
                    <a:pt x="5654" y="7412"/>
                    <a:pt x="5689" y="7427"/>
                  </a:cubicBezTo>
                  <a:cubicBezTo>
                    <a:pt x="5798" y="7473"/>
                    <a:pt x="5853" y="7637"/>
                    <a:pt x="5990" y="7839"/>
                  </a:cubicBezTo>
                  <a:lnTo>
                    <a:pt x="5991" y="7838"/>
                  </a:lnTo>
                  <a:lnTo>
                    <a:pt x="5991" y="7838"/>
                  </a:lnTo>
                  <a:cubicBezTo>
                    <a:pt x="5629" y="8351"/>
                    <a:pt x="5285" y="8860"/>
                    <a:pt x="4904" y="9338"/>
                  </a:cubicBezTo>
                  <a:cubicBezTo>
                    <a:pt x="4871" y="9382"/>
                    <a:pt x="4772" y="9404"/>
                    <a:pt x="4676" y="9404"/>
                  </a:cubicBezTo>
                  <a:cubicBezTo>
                    <a:pt x="4590" y="9404"/>
                    <a:pt x="4506" y="9387"/>
                    <a:pt x="4469" y="9353"/>
                  </a:cubicBezTo>
                  <a:cubicBezTo>
                    <a:pt x="4364" y="9256"/>
                    <a:pt x="4281" y="8990"/>
                    <a:pt x="4341" y="8889"/>
                  </a:cubicBezTo>
                  <a:cubicBezTo>
                    <a:pt x="4629" y="8403"/>
                    <a:pt x="4959" y="7940"/>
                    <a:pt x="5298" y="7490"/>
                  </a:cubicBezTo>
                  <a:cubicBezTo>
                    <a:pt x="5342" y="7435"/>
                    <a:pt x="5456" y="7404"/>
                    <a:pt x="5558" y="7404"/>
                  </a:cubicBezTo>
                  <a:close/>
                  <a:moveTo>
                    <a:pt x="8274" y="8440"/>
                  </a:moveTo>
                  <a:cubicBezTo>
                    <a:pt x="8290" y="8440"/>
                    <a:pt x="8305" y="8441"/>
                    <a:pt x="8319" y="8443"/>
                  </a:cubicBezTo>
                  <a:cubicBezTo>
                    <a:pt x="8434" y="8462"/>
                    <a:pt x="8516" y="8696"/>
                    <a:pt x="8631" y="8856"/>
                  </a:cubicBezTo>
                  <a:cubicBezTo>
                    <a:pt x="8430" y="9424"/>
                    <a:pt x="8274" y="9969"/>
                    <a:pt x="8029" y="10474"/>
                  </a:cubicBezTo>
                  <a:cubicBezTo>
                    <a:pt x="7957" y="10626"/>
                    <a:pt x="7654" y="10671"/>
                    <a:pt x="7457" y="10763"/>
                  </a:cubicBezTo>
                  <a:cubicBezTo>
                    <a:pt x="7370" y="10566"/>
                    <a:pt x="7174" y="10332"/>
                    <a:pt x="7224" y="10172"/>
                  </a:cubicBezTo>
                  <a:cubicBezTo>
                    <a:pt x="7376" y="9649"/>
                    <a:pt x="7595" y="9140"/>
                    <a:pt x="7838" y="8654"/>
                  </a:cubicBezTo>
                  <a:cubicBezTo>
                    <a:pt x="7896" y="8538"/>
                    <a:pt x="8121" y="8440"/>
                    <a:pt x="8274" y="8440"/>
                  </a:cubicBezTo>
                  <a:close/>
                  <a:moveTo>
                    <a:pt x="2631" y="9349"/>
                  </a:moveTo>
                  <a:cubicBezTo>
                    <a:pt x="2656" y="9349"/>
                    <a:pt x="2679" y="9352"/>
                    <a:pt x="2697" y="9359"/>
                  </a:cubicBezTo>
                  <a:cubicBezTo>
                    <a:pt x="2788" y="9401"/>
                    <a:pt x="2825" y="9585"/>
                    <a:pt x="2935" y="9805"/>
                  </a:cubicBezTo>
                  <a:cubicBezTo>
                    <a:pt x="2613" y="10230"/>
                    <a:pt x="2311" y="10666"/>
                    <a:pt x="1967" y="11069"/>
                  </a:cubicBezTo>
                  <a:cubicBezTo>
                    <a:pt x="1923" y="11120"/>
                    <a:pt x="1823" y="11124"/>
                    <a:pt x="1718" y="11124"/>
                  </a:cubicBezTo>
                  <a:cubicBezTo>
                    <a:pt x="1699" y="11124"/>
                    <a:pt x="1678" y="11124"/>
                    <a:pt x="1658" y="11124"/>
                  </a:cubicBezTo>
                  <a:cubicBezTo>
                    <a:pt x="1613" y="11124"/>
                    <a:pt x="1568" y="11124"/>
                    <a:pt x="1527" y="11129"/>
                  </a:cubicBezTo>
                  <a:cubicBezTo>
                    <a:pt x="1519" y="10978"/>
                    <a:pt x="1445" y="10789"/>
                    <a:pt x="1504" y="10684"/>
                  </a:cubicBezTo>
                  <a:cubicBezTo>
                    <a:pt x="1759" y="10266"/>
                    <a:pt x="2036" y="9863"/>
                    <a:pt x="2335" y="9474"/>
                  </a:cubicBezTo>
                  <a:cubicBezTo>
                    <a:pt x="2386" y="9404"/>
                    <a:pt x="2529" y="9349"/>
                    <a:pt x="2631" y="9349"/>
                  </a:cubicBezTo>
                  <a:close/>
                  <a:moveTo>
                    <a:pt x="11556" y="9232"/>
                  </a:moveTo>
                  <a:cubicBezTo>
                    <a:pt x="11665" y="9402"/>
                    <a:pt x="11780" y="9572"/>
                    <a:pt x="11871" y="9746"/>
                  </a:cubicBezTo>
                  <a:cubicBezTo>
                    <a:pt x="11903" y="9805"/>
                    <a:pt x="11876" y="9892"/>
                    <a:pt x="11876" y="9966"/>
                  </a:cubicBezTo>
                  <a:cubicBezTo>
                    <a:pt x="11894" y="9966"/>
                    <a:pt x="11913" y="9969"/>
                    <a:pt x="11931" y="9975"/>
                  </a:cubicBezTo>
                  <a:lnTo>
                    <a:pt x="11932" y="9973"/>
                  </a:lnTo>
                  <a:lnTo>
                    <a:pt x="11932" y="9973"/>
                  </a:lnTo>
                  <a:cubicBezTo>
                    <a:pt x="11821" y="10396"/>
                    <a:pt x="11766" y="10840"/>
                    <a:pt x="11583" y="11226"/>
                  </a:cubicBezTo>
                  <a:cubicBezTo>
                    <a:pt x="11495" y="11419"/>
                    <a:pt x="11188" y="11511"/>
                    <a:pt x="10978" y="11648"/>
                  </a:cubicBezTo>
                  <a:cubicBezTo>
                    <a:pt x="10877" y="11423"/>
                    <a:pt x="10670" y="11180"/>
                    <a:pt x="10703" y="10969"/>
                  </a:cubicBezTo>
                  <a:cubicBezTo>
                    <a:pt x="10771" y="10511"/>
                    <a:pt x="10927" y="10052"/>
                    <a:pt x="11110" y="9617"/>
                  </a:cubicBezTo>
                  <a:cubicBezTo>
                    <a:pt x="11175" y="9457"/>
                    <a:pt x="11404" y="9360"/>
                    <a:pt x="11556" y="9232"/>
                  </a:cubicBezTo>
                  <a:close/>
                  <a:moveTo>
                    <a:pt x="14979" y="9676"/>
                  </a:moveTo>
                  <a:cubicBezTo>
                    <a:pt x="15103" y="9855"/>
                    <a:pt x="15241" y="10034"/>
                    <a:pt x="15351" y="10222"/>
                  </a:cubicBezTo>
                  <a:cubicBezTo>
                    <a:pt x="15391" y="10295"/>
                    <a:pt x="15369" y="10401"/>
                    <a:pt x="15378" y="10556"/>
                  </a:cubicBezTo>
                  <a:lnTo>
                    <a:pt x="15378" y="10556"/>
                  </a:lnTo>
                  <a:cubicBezTo>
                    <a:pt x="15332" y="10817"/>
                    <a:pt x="15332" y="11170"/>
                    <a:pt x="15199" y="11455"/>
                  </a:cubicBezTo>
                  <a:cubicBezTo>
                    <a:pt x="15098" y="11680"/>
                    <a:pt x="14833" y="11964"/>
                    <a:pt x="14631" y="11969"/>
                  </a:cubicBezTo>
                  <a:cubicBezTo>
                    <a:pt x="14625" y="11969"/>
                    <a:pt x="14618" y="11969"/>
                    <a:pt x="14612" y="11969"/>
                  </a:cubicBezTo>
                  <a:cubicBezTo>
                    <a:pt x="14263" y="11969"/>
                    <a:pt x="14215" y="11614"/>
                    <a:pt x="14265" y="11313"/>
                  </a:cubicBezTo>
                  <a:cubicBezTo>
                    <a:pt x="14328" y="10919"/>
                    <a:pt x="14402" y="10515"/>
                    <a:pt x="14539" y="10145"/>
                  </a:cubicBezTo>
                  <a:cubicBezTo>
                    <a:pt x="14604" y="9960"/>
                    <a:pt x="14828" y="9828"/>
                    <a:pt x="14979" y="9676"/>
                  </a:cubicBezTo>
                  <a:close/>
                  <a:moveTo>
                    <a:pt x="4191" y="10944"/>
                  </a:moveTo>
                  <a:cubicBezTo>
                    <a:pt x="4291" y="10944"/>
                    <a:pt x="4590" y="11067"/>
                    <a:pt x="4629" y="11172"/>
                  </a:cubicBezTo>
                  <a:cubicBezTo>
                    <a:pt x="4744" y="11478"/>
                    <a:pt x="3979" y="12355"/>
                    <a:pt x="3506" y="12363"/>
                  </a:cubicBezTo>
                  <a:lnTo>
                    <a:pt x="3507" y="12362"/>
                  </a:lnTo>
                  <a:cubicBezTo>
                    <a:pt x="3465" y="12257"/>
                    <a:pt x="3310" y="12045"/>
                    <a:pt x="3360" y="11964"/>
                  </a:cubicBezTo>
                  <a:cubicBezTo>
                    <a:pt x="3592" y="11600"/>
                    <a:pt x="3860" y="11261"/>
                    <a:pt x="4162" y="10952"/>
                  </a:cubicBezTo>
                  <a:cubicBezTo>
                    <a:pt x="4167" y="10947"/>
                    <a:pt x="4177" y="10944"/>
                    <a:pt x="4191" y="10944"/>
                  </a:cubicBezTo>
                  <a:close/>
                  <a:moveTo>
                    <a:pt x="8673" y="12370"/>
                  </a:moveTo>
                  <a:cubicBezTo>
                    <a:pt x="8691" y="12370"/>
                    <a:pt x="8709" y="12372"/>
                    <a:pt x="8724" y="12377"/>
                  </a:cubicBezTo>
                  <a:cubicBezTo>
                    <a:pt x="8838" y="12404"/>
                    <a:pt x="9011" y="12629"/>
                    <a:pt x="8984" y="12715"/>
                  </a:cubicBezTo>
                  <a:lnTo>
                    <a:pt x="8985" y="12714"/>
                  </a:lnTo>
                  <a:lnTo>
                    <a:pt x="8985" y="12714"/>
                  </a:lnTo>
                  <a:cubicBezTo>
                    <a:pt x="8874" y="13105"/>
                    <a:pt x="8718" y="13480"/>
                    <a:pt x="8535" y="13843"/>
                  </a:cubicBezTo>
                  <a:cubicBezTo>
                    <a:pt x="8504" y="13906"/>
                    <a:pt x="8360" y="13953"/>
                    <a:pt x="8249" y="13953"/>
                  </a:cubicBezTo>
                  <a:cubicBezTo>
                    <a:pt x="8215" y="13953"/>
                    <a:pt x="8184" y="13948"/>
                    <a:pt x="8160" y="13938"/>
                  </a:cubicBezTo>
                  <a:cubicBezTo>
                    <a:pt x="8063" y="13902"/>
                    <a:pt x="8022" y="13719"/>
                    <a:pt x="7944" y="13576"/>
                  </a:cubicBezTo>
                  <a:cubicBezTo>
                    <a:pt x="8072" y="13223"/>
                    <a:pt x="8169" y="12871"/>
                    <a:pt x="8329" y="12554"/>
                  </a:cubicBezTo>
                  <a:cubicBezTo>
                    <a:pt x="8373" y="12459"/>
                    <a:pt x="8551" y="12370"/>
                    <a:pt x="8673" y="12370"/>
                  </a:cubicBezTo>
                  <a:close/>
                  <a:moveTo>
                    <a:pt x="12986" y="12939"/>
                  </a:moveTo>
                  <a:cubicBezTo>
                    <a:pt x="12990" y="12939"/>
                    <a:pt x="12995" y="12940"/>
                    <a:pt x="12999" y="12940"/>
                  </a:cubicBezTo>
                  <a:cubicBezTo>
                    <a:pt x="13119" y="12958"/>
                    <a:pt x="13325" y="13109"/>
                    <a:pt x="13310" y="13174"/>
                  </a:cubicBezTo>
                  <a:lnTo>
                    <a:pt x="13312" y="13173"/>
                  </a:lnTo>
                  <a:lnTo>
                    <a:pt x="13312" y="13173"/>
                  </a:lnTo>
                  <a:cubicBezTo>
                    <a:pt x="13229" y="13696"/>
                    <a:pt x="13117" y="14213"/>
                    <a:pt x="12976" y="14723"/>
                  </a:cubicBezTo>
                  <a:cubicBezTo>
                    <a:pt x="12961" y="14777"/>
                    <a:pt x="12789" y="14839"/>
                    <a:pt x="12675" y="14839"/>
                  </a:cubicBezTo>
                  <a:cubicBezTo>
                    <a:pt x="12644" y="14839"/>
                    <a:pt x="12617" y="14834"/>
                    <a:pt x="12600" y="14824"/>
                  </a:cubicBezTo>
                  <a:cubicBezTo>
                    <a:pt x="12467" y="14746"/>
                    <a:pt x="12389" y="14567"/>
                    <a:pt x="12293" y="14439"/>
                  </a:cubicBezTo>
                  <a:cubicBezTo>
                    <a:pt x="12444" y="13971"/>
                    <a:pt x="12568" y="13550"/>
                    <a:pt x="12724" y="13142"/>
                  </a:cubicBezTo>
                  <a:cubicBezTo>
                    <a:pt x="12759" y="13055"/>
                    <a:pt x="12904" y="12939"/>
                    <a:pt x="12986" y="12939"/>
                  </a:cubicBezTo>
                  <a:close/>
                  <a:moveTo>
                    <a:pt x="16369" y="13187"/>
                  </a:moveTo>
                  <a:cubicBezTo>
                    <a:pt x="16462" y="13187"/>
                    <a:pt x="16562" y="13204"/>
                    <a:pt x="16593" y="13242"/>
                  </a:cubicBezTo>
                  <a:cubicBezTo>
                    <a:pt x="16703" y="13389"/>
                    <a:pt x="16726" y="13604"/>
                    <a:pt x="16804" y="13833"/>
                  </a:cubicBezTo>
                  <a:cubicBezTo>
                    <a:pt x="16675" y="14108"/>
                    <a:pt x="16570" y="14401"/>
                    <a:pt x="16400" y="14649"/>
                  </a:cubicBezTo>
                  <a:cubicBezTo>
                    <a:pt x="16331" y="14749"/>
                    <a:pt x="16140" y="14849"/>
                    <a:pt x="16023" y="14849"/>
                  </a:cubicBezTo>
                  <a:cubicBezTo>
                    <a:pt x="16000" y="14849"/>
                    <a:pt x="15980" y="14845"/>
                    <a:pt x="15965" y="14837"/>
                  </a:cubicBezTo>
                  <a:cubicBezTo>
                    <a:pt x="15841" y="14782"/>
                    <a:pt x="15718" y="14525"/>
                    <a:pt x="15750" y="14397"/>
                  </a:cubicBezTo>
                  <a:cubicBezTo>
                    <a:pt x="15851" y="13993"/>
                    <a:pt x="16011" y="13604"/>
                    <a:pt x="16185" y="13229"/>
                  </a:cubicBezTo>
                  <a:cubicBezTo>
                    <a:pt x="16199" y="13202"/>
                    <a:pt x="16281" y="13187"/>
                    <a:pt x="16369" y="13187"/>
                  </a:cubicBezTo>
                  <a:close/>
                  <a:moveTo>
                    <a:pt x="7944" y="0"/>
                  </a:moveTo>
                  <a:cubicBezTo>
                    <a:pt x="5827" y="3969"/>
                    <a:pt x="3067" y="7435"/>
                    <a:pt x="1" y="10740"/>
                  </a:cubicBezTo>
                  <a:cubicBezTo>
                    <a:pt x="1082" y="11303"/>
                    <a:pt x="2104" y="11936"/>
                    <a:pt x="3196" y="12385"/>
                  </a:cubicBezTo>
                  <a:cubicBezTo>
                    <a:pt x="5015" y="13141"/>
                    <a:pt x="6890" y="13774"/>
                    <a:pt x="8737" y="14475"/>
                  </a:cubicBezTo>
                  <a:cubicBezTo>
                    <a:pt x="11280" y="15451"/>
                    <a:pt x="13948" y="15768"/>
                    <a:pt x="16638" y="15947"/>
                  </a:cubicBezTo>
                  <a:cubicBezTo>
                    <a:pt x="16695" y="15951"/>
                    <a:pt x="16750" y="15955"/>
                    <a:pt x="16801" y="15955"/>
                  </a:cubicBezTo>
                  <a:cubicBezTo>
                    <a:pt x="16973" y="15955"/>
                    <a:pt x="17105" y="15906"/>
                    <a:pt x="17147" y="15634"/>
                  </a:cubicBezTo>
                  <a:cubicBezTo>
                    <a:pt x="17542" y="13013"/>
                    <a:pt x="18074" y="10404"/>
                    <a:pt x="18106" y="7741"/>
                  </a:cubicBezTo>
                  <a:cubicBezTo>
                    <a:pt x="18110" y="7440"/>
                    <a:pt x="18078" y="7137"/>
                    <a:pt x="18060" y="6839"/>
                  </a:cubicBezTo>
                  <a:cubicBezTo>
                    <a:pt x="17203" y="6752"/>
                    <a:pt x="16419" y="6688"/>
                    <a:pt x="15635" y="6596"/>
                  </a:cubicBezTo>
                  <a:cubicBezTo>
                    <a:pt x="13371" y="6340"/>
                    <a:pt x="11469" y="5244"/>
                    <a:pt x="9759" y="3837"/>
                  </a:cubicBezTo>
                  <a:cubicBezTo>
                    <a:pt x="8604" y="2888"/>
                    <a:pt x="8045" y="1550"/>
                    <a:pt x="7944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85;p28">
              <a:extLst>
                <a:ext uri="{FF2B5EF4-FFF2-40B4-BE49-F238E27FC236}">
                  <a16:creationId xmlns:a16="http://schemas.microsoft.com/office/drawing/2014/main" id="{FF996168-F447-BD3B-E0D1-FCDBAF044347}"/>
                </a:ext>
              </a:extLst>
            </p:cNvPr>
            <p:cNvSpPr/>
            <p:nvPr/>
          </p:nvSpPr>
          <p:spPr>
            <a:xfrm>
              <a:off x="7724075" y="2829275"/>
              <a:ext cx="26375" cy="47975"/>
            </a:xfrm>
            <a:custGeom>
              <a:avLst/>
              <a:gdLst/>
              <a:ahLst/>
              <a:cxnLst/>
              <a:rect l="l" t="t" r="r" b="b"/>
              <a:pathLst>
                <a:path w="1055" h="1919" extrusionOk="0">
                  <a:moveTo>
                    <a:pt x="653" y="1"/>
                  </a:moveTo>
                  <a:cubicBezTo>
                    <a:pt x="528" y="1"/>
                    <a:pt x="285" y="88"/>
                    <a:pt x="266" y="163"/>
                  </a:cubicBezTo>
                  <a:cubicBezTo>
                    <a:pt x="131" y="621"/>
                    <a:pt x="43" y="1093"/>
                    <a:pt x="5" y="1570"/>
                  </a:cubicBezTo>
                  <a:cubicBezTo>
                    <a:pt x="0" y="1684"/>
                    <a:pt x="253" y="1886"/>
                    <a:pt x="413" y="1917"/>
                  </a:cubicBezTo>
                  <a:cubicBezTo>
                    <a:pt x="418" y="1918"/>
                    <a:pt x="423" y="1919"/>
                    <a:pt x="428" y="1919"/>
                  </a:cubicBezTo>
                  <a:cubicBezTo>
                    <a:pt x="538" y="1919"/>
                    <a:pt x="737" y="1741"/>
                    <a:pt x="789" y="1610"/>
                  </a:cubicBezTo>
                  <a:cubicBezTo>
                    <a:pt x="908" y="1309"/>
                    <a:pt x="954" y="983"/>
                    <a:pt x="1054" y="552"/>
                  </a:cubicBezTo>
                  <a:cubicBezTo>
                    <a:pt x="968" y="401"/>
                    <a:pt x="880" y="167"/>
                    <a:pt x="716" y="16"/>
                  </a:cubicBezTo>
                  <a:cubicBezTo>
                    <a:pt x="704" y="5"/>
                    <a:pt x="681" y="1"/>
                    <a:pt x="6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786;p28">
              <a:extLst>
                <a:ext uri="{FF2B5EF4-FFF2-40B4-BE49-F238E27FC236}">
                  <a16:creationId xmlns:a16="http://schemas.microsoft.com/office/drawing/2014/main" id="{F85759F6-59A0-A21E-DBBB-BC8DE44201BA}"/>
                </a:ext>
              </a:extLst>
            </p:cNvPr>
            <p:cNvSpPr/>
            <p:nvPr/>
          </p:nvSpPr>
          <p:spPr>
            <a:xfrm>
              <a:off x="7698200" y="2747250"/>
              <a:ext cx="25575" cy="43625"/>
            </a:xfrm>
            <a:custGeom>
              <a:avLst/>
              <a:gdLst/>
              <a:ahLst/>
              <a:cxnLst/>
              <a:rect l="l" t="t" r="r" b="b"/>
              <a:pathLst>
                <a:path w="1023" h="1745" extrusionOk="0">
                  <a:moveTo>
                    <a:pt x="687" y="0"/>
                  </a:moveTo>
                  <a:cubicBezTo>
                    <a:pt x="631" y="0"/>
                    <a:pt x="490" y="40"/>
                    <a:pt x="430" y="87"/>
                  </a:cubicBezTo>
                  <a:cubicBezTo>
                    <a:pt x="151" y="318"/>
                    <a:pt x="0" y="1225"/>
                    <a:pt x="188" y="1527"/>
                  </a:cubicBezTo>
                  <a:cubicBezTo>
                    <a:pt x="274" y="1668"/>
                    <a:pt x="369" y="1745"/>
                    <a:pt x="460" y="1745"/>
                  </a:cubicBezTo>
                  <a:cubicBezTo>
                    <a:pt x="548" y="1745"/>
                    <a:pt x="633" y="1674"/>
                    <a:pt x="705" y="1519"/>
                  </a:cubicBezTo>
                  <a:cubicBezTo>
                    <a:pt x="834" y="1243"/>
                    <a:pt x="913" y="941"/>
                    <a:pt x="1022" y="610"/>
                  </a:cubicBezTo>
                  <a:cubicBezTo>
                    <a:pt x="916" y="404"/>
                    <a:pt x="829" y="194"/>
                    <a:pt x="710" y="6"/>
                  </a:cubicBezTo>
                  <a:cubicBezTo>
                    <a:pt x="707" y="2"/>
                    <a:pt x="699" y="0"/>
                    <a:pt x="6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87;p28">
              <a:extLst>
                <a:ext uri="{FF2B5EF4-FFF2-40B4-BE49-F238E27FC236}">
                  <a16:creationId xmlns:a16="http://schemas.microsoft.com/office/drawing/2014/main" id="{FFAA809B-CC98-F8BE-9C6D-8698385B3E22}"/>
                </a:ext>
              </a:extLst>
            </p:cNvPr>
            <p:cNvSpPr/>
            <p:nvPr/>
          </p:nvSpPr>
          <p:spPr>
            <a:xfrm>
              <a:off x="7691075" y="3111300"/>
              <a:ext cx="27175" cy="41575"/>
            </a:xfrm>
            <a:custGeom>
              <a:avLst/>
              <a:gdLst/>
              <a:ahLst/>
              <a:cxnLst/>
              <a:rect l="l" t="t" r="r" b="b"/>
              <a:pathLst>
                <a:path w="1087" h="1663" extrusionOk="0">
                  <a:moveTo>
                    <a:pt x="649" y="1"/>
                  </a:moveTo>
                  <a:cubicBezTo>
                    <a:pt x="562" y="1"/>
                    <a:pt x="481" y="15"/>
                    <a:pt x="468" y="42"/>
                  </a:cubicBezTo>
                  <a:cubicBezTo>
                    <a:pt x="293" y="418"/>
                    <a:pt x="134" y="807"/>
                    <a:pt x="33" y="1211"/>
                  </a:cubicBezTo>
                  <a:cubicBezTo>
                    <a:pt x="1" y="1339"/>
                    <a:pt x="125" y="1596"/>
                    <a:pt x="248" y="1651"/>
                  </a:cubicBezTo>
                  <a:cubicBezTo>
                    <a:pt x="263" y="1659"/>
                    <a:pt x="283" y="1663"/>
                    <a:pt x="306" y="1663"/>
                  </a:cubicBezTo>
                  <a:cubicBezTo>
                    <a:pt x="423" y="1663"/>
                    <a:pt x="614" y="1562"/>
                    <a:pt x="683" y="1462"/>
                  </a:cubicBezTo>
                  <a:cubicBezTo>
                    <a:pt x="853" y="1215"/>
                    <a:pt x="958" y="921"/>
                    <a:pt x="1087" y="647"/>
                  </a:cubicBezTo>
                  <a:cubicBezTo>
                    <a:pt x="1009" y="418"/>
                    <a:pt x="986" y="202"/>
                    <a:pt x="876" y="56"/>
                  </a:cubicBezTo>
                  <a:cubicBezTo>
                    <a:pt x="845" y="18"/>
                    <a:pt x="743" y="1"/>
                    <a:pt x="6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788;p28">
              <a:extLst>
                <a:ext uri="{FF2B5EF4-FFF2-40B4-BE49-F238E27FC236}">
                  <a16:creationId xmlns:a16="http://schemas.microsoft.com/office/drawing/2014/main" id="{39A45C38-8731-1CB6-F63A-5310CF1D70E6}"/>
                </a:ext>
              </a:extLst>
            </p:cNvPr>
            <p:cNvSpPr/>
            <p:nvPr/>
          </p:nvSpPr>
          <p:spPr>
            <a:xfrm>
              <a:off x="6475425" y="3062950"/>
              <a:ext cx="1247075" cy="428875"/>
            </a:xfrm>
            <a:custGeom>
              <a:avLst/>
              <a:gdLst/>
              <a:ahLst/>
              <a:cxnLst/>
              <a:rect l="l" t="t" r="r" b="b"/>
              <a:pathLst>
                <a:path w="49883" h="17155" extrusionOk="0">
                  <a:moveTo>
                    <a:pt x="32255" y="0"/>
                  </a:moveTo>
                  <a:cubicBezTo>
                    <a:pt x="32057" y="230"/>
                    <a:pt x="31874" y="486"/>
                    <a:pt x="31655" y="702"/>
                  </a:cubicBezTo>
                  <a:cubicBezTo>
                    <a:pt x="29463" y="2838"/>
                    <a:pt x="27231" y="4924"/>
                    <a:pt x="24555" y="6473"/>
                  </a:cubicBezTo>
                  <a:cubicBezTo>
                    <a:pt x="23065" y="7335"/>
                    <a:pt x="21649" y="8315"/>
                    <a:pt x="19989" y="8865"/>
                  </a:cubicBezTo>
                  <a:cubicBezTo>
                    <a:pt x="18045" y="9509"/>
                    <a:pt x="16066" y="9774"/>
                    <a:pt x="14067" y="9774"/>
                  </a:cubicBezTo>
                  <a:cubicBezTo>
                    <a:pt x="13148" y="9774"/>
                    <a:pt x="12225" y="9718"/>
                    <a:pt x="11299" y="9617"/>
                  </a:cubicBezTo>
                  <a:cubicBezTo>
                    <a:pt x="9369" y="9407"/>
                    <a:pt x="7508" y="8943"/>
                    <a:pt x="5899" y="7783"/>
                  </a:cubicBezTo>
                  <a:cubicBezTo>
                    <a:pt x="5235" y="7307"/>
                    <a:pt x="4612" y="6780"/>
                    <a:pt x="4002" y="6298"/>
                  </a:cubicBezTo>
                  <a:cubicBezTo>
                    <a:pt x="2681" y="7531"/>
                    <a:pt x="1348" y="8774"/>
                    <a:pt x="1" y="10025"/>
                  </a:cubicBezTo>
                  <a:cubicBezTo>
                    <a:pt x="973" y="11176"/>
                    <a:pt x="2058" y="12367"/>
                    <a:pt x="3493" y="13160"/>
                  </a:cubicBezTo>
                  <a:cubicBezTo>
                    <a:pt x="4763" y="13852"/>
                    <a:pt x="6028" y="14558"/>
                    <a:pt x="7338" y="15163"/>
                  </a:cubicBezTo>
                  <a:cubicBezTo>
                    <a:pt x="8365" y="15631"/>
                    <a:pt x="9433" y="16088"/>
                    <a:pt x="10529" y="16300"/>
                  </a:cubicBezTo>
                  <a:cubicBezTo>
                    <a:pt x="12450" y="16675"/>
                    <a:pt x="14398" y="16914"/>
                    <a:pt x="16346" y="17097"/>
                  </a:cubicBezTo>
                  <a:cubicBezTo>
                    <a:pt x="16804" y="17141"/>
                    <a:pt x="17267" y="17155"/>
                    <a:pt x="17727" y="17155"/>
                  </a:cubicBezTo>
                  <a:cubicBezTo>
                    <a:pt x="18462" y="17155"/>
                    <a:pt x="19193" y="17121"/>
                    <a:pt x="19897" y="17121"/>
                  </a:cubicBezTo>
                  <a:cubicBezTo>
                    <a:pt x="19957" y="16759"/>
                    <a:pt x="19957" y="16437"/>
                    <a:pt x="20058" y="16153"/>
                  </a:cubicBezTo>
                  <a:cubicBezTo>
                    <a:pt x="20578" y="14687"/>
                    <a:pt x="22645" y="13408"/>
                    <a:pt x="24270" y="13408"/>
                  </a:cubicBezTo>
                  <a:cubicBezTo>
                    <a:pt x="24393" y="13408"/>
                    <a:pt x="24514" y="13416"/>
                    <a:pt x="24632" y="13431"/>
                  </a:cubicBezTo>
                  <a:cubicBezTo>
                    <a:pt x="26186" y="13633"/>
                    <a:pt x="27309" y="14457"/>
                    <a:pt x="28143" y="15726"/>
                  </a:cubicBezTo>
                  <a:cubicBezTo>
                    <a:pt x="28279" y="15934"/>
                    <a:pt x="28405" y="16035"/>
                    <a:pt x="28574" y="16035"/>
                  </a:cubicBezTo>
                  <a:cubicBezTo>
                    <a:pt x="28655" y="16035"/>
                    <a:pt x="28746" y="16011"/>
                    <a:pt x="28854" y="15966"/>
                  </a:cubicBezTo>
                  <a:cubicBezTo>
                    <a:pt x="30486" y="15264"/>
                    <a:pt x="32154" y="14641"/>
                    <a:pt x="33744" y="13861"/>
                  </a:cubicBezTo>
                  <a:cubicBezTo>
                    <a:pt x="34583" y="13454"/>
                    <a:pt x="35257" y="12716"/>
                    <a:pt x="36073" y="12247"/>
                  </a:cubicBezTo>
                  <a:cubicBezTo>
                    <a:pt x="37287" y="11561"/>
                    <a:pt x="38269" y="10625"/>
                    <a:pt x="39222" y="9635"/>
                  </a:cubicBezTo>
                  <a:cubicBezTo>
                    <a:pt x="39382" y="9466"/>
                    <a:pt x="39625" y="9369"/>
                    <a:pt x="39832" y="9241"/>
                  </a:cubicBezTo>
                  <a:cubicBezTo>
                    <a:pt x="39941" y="9429"/>
                    <a:pt x="40051" y="9617"/>
                    <a:pt x="40194" y="9864"/>
                  </a:cubicBezTo>
                  <a:cubicBezTo>
                    <a:pt x="43095" y="10126"/>
                    <a:pt x="46056" y="10396"/>
                    <a:pt x="49048" y="10671"/>
                  </a:cubicBezTo>
                  <a:cubicBezTo>
                    <a:pt x="49338" y="8928"/>
                    <a:pt x="49608" y="7293"/>
                    <a:pt x="49883" y="5611"/>
                  </a:cubicBezTo>
                  <a:cubicBezTo>
                    <a:pt x="43474" y="5377"/>
                    <a:pt x="37796" y="3159"/>
                    <a:pt x="32255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789;p28">
              <a:extLst>
                <a:ext uri="{FF2B5EF4-FFF2-40B4-BE49-F238E27FC236}">
                  <a16:creationId xmlns:a16="http://schemas.microsoft.com/office/drawing/2014/main" id="{205B3559-358D-F685-3750-334F6391C18C}"/>
                </a:ext>
              </a:extLst>
            </p:cNvPr>
            <p:cNvSpPr/>
            <p:nvPr/>
          </p:nvSpPr>
          <p:spPr>
            <a:xfrm>
              <a:off x="7363475" y="3326650"/>
              <a:ext cx="331650" cy="755125"/>
            </a:xfrm>
            <a:custGeom>
              <a:avLst/>
              <a:gdLst/>
              <a:ahLst/>
              <a:cxnLst/>
              <a:rect l="l" t="t" r="r" b="b"/>
              <a:pathLst>
                <a:path w="13266" h="30205" extrusionOk="0">
                  <a:moveTo>
                    <a:pt x="4198" y="0"/>
                  </a:moveTo>
                  <a:cubicBezTo>
                    <a:pt x="4020" y="0"/>
                    <a:pt x="3817" y="51"/>
                    <a:pt x="3690" y="151"/>
                  </a:cubicBezTo>
                  <a:cubicBezTo>
                    <a:pt x="2939" y="759"/>
                    <a:pt x="2199" y="1383"/>
                    <a:pt x="1485" y="2038"/>
                  </a:cubicBezTo>
                  <a:cubicBezTo>
                    <a:pt x="1242" y="2259"/>
                    <a:pt x="939" y="2570"/>
                    <a:pt x="922" y="2854"/>
                  </a:cubicBezTo>
                  <a:cubicBezTo>
                    <a:pt x="743" y="5994"/>
                    <a:pt x="582" y="9138"/>
                    <a:pt x="472" y="12287"/>
                  </a:cubicBezTo>
                  <a:cubicBezTo>
                    <a:pt x="384" y="14832"/>
                    <a:pt x="384" y="17379"/>
                    <a:pt x="316" y="19924"/>
                  </a:cubicBezTo>
                  <a:cubicBezTo>
                    <a:pt x="234" y="23036"/>
                    <a:pt x="123" y="26148"/>
                    <a:pt x="13" y="29260"/>
                  </a:cubicBezTo>
                  <a:cubicBezTo>
                    <a:pt x="0" y="29646"/>
                    <a:pt x="142" y="29773"/>
                    <a:pt x="508" y="29796"/>
                  </a:cubicBezTo>
                  <a:cubicBezTo>
                    <a:pt x="1164" y="29838"/>
                    <a:pt x="1820" y="29920"/>
                    <a:pt x="2475" y="29980"/>
                  </a:cubicBezTo>
                  <a:cubicBezTo>
                    <a:pt x="3500" y="30066"/>
                    <a:pt x="4524" y="30205"/>
                    <a:pt x="5545" y="30205"/>
                  </a:cubicBezTo>
                  <a:cubicBezTo>
                    <a:pt x="5560" y="30205"/>
                    <a:pt x="5576" y="30205"/>
                    <a:pt x="5592" y="30205"/>
                  </a:cubicBezTo>
                  <a:cubicBezTo>
                    <a:pt x="6270" y="30205"/>
                    <a:pt x="6944" y="29980"/>
                    <a:pt x="7668" y="29847"/>
                  </a:cubicBezTo>
                  <a:cubicBezTo>
                    <a:pt x="8442" y="25954"/>
                    <a:pt x="9227" y="22032"/>
                    <a:pt x="10020" y="18081"/>
                  </a:cubicBezTo>
                  <a:lnTo>
                    <a:pt x="9772" y="18031"/>
                  </a:lnTo>
                  <a:cubicBezTo>
                    <a:pt x="9631" y="18037"/>
                    <a:pt x="9474" y="18077"/>
                    <a:pt x="9337" y="18077"/>
                  </a:cubicBezTo>
                  <a:cubicBezTo>
                    <a:pt x="9273" y="18077"/>
                    <a:pt x="9214" y="18069"/>
                    <a:pt x="9162" y="18044"/>
                  </a:cubicBezTo>
                  <a:cubicBezTo>
                    <a:pt x="8943" y="17943"/>
                    <a:pt x="8740" y="17741"/>
                    <a:pt x="8603" y="17535"/>
                  </a:cubicBezTo>
                  <a:cubicBezTo>
                    <a:pt x="7403" y="15679"/>
                    <a:pt x="7131" y="13910"/>
                    <a:pt x="8434" y="12017"/>
                  </a:cubicBezTo>
                  <a:cubicBezTo>
                    <a:pt x="9104" y="11050"/>
                    <a:pt x="9856" y="10372"/>
                    <a:pt x="10981" y="10372"/>
                  </a:cubicBezTo>
                  <a:cubicBezTo>
                    <a:pt x="11109" y="10372"/>
                    <a:pt x="11242" y="10381"/>
                    <a:pt x="11381" y="10399"/>
                  </a:cubicBezTo>
                  <a:cubicBezTo>
                    <a:pt x="12009" y="7255"/>
                    <a:pt x="12632" y="4143"/>
                    <a:pt x="13265" y="985"/>
                  </a:cubicBezTo>
                  <a:cubicBezTo>
                    <a:pt x="12962" y="948"/>
                    <a:pt x="12655" y="902"/>
                    <a:pt x="12348" y="870"/>
                  </a:cubicBezTo>
                  <a:cubicBezTo>
                    <a:pt x="9658" y="572"/>
                    <a:pt x="6967" y="283"/>
                    <a:pt x="4277" y="4"/>
                  </a:cubicBezTo>
                  <a:cubicBezTo>
                    <a:pt x="4251" y="1"/>
                    <a:pt x="4225" y="0"/>
                    <a:pt x="419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90;p28">
              <a:extLst>
                <a:ext uri="{FF2B5EF4-FFF2-40B4-BE49-F238E27FC236}">
                  <a16:creationId xmlns:a16="http://schemas.microsoft.com/office/drawing/2014/main" id="{72856FC6-2226-6E33-8590-75144B450F41}"/>
                </a:ext>
              </a:extLst>
            </p:cNvPr>
            <p:cNvSpPr/>
            <p:nvPr/>
          </p:nvSpPr>
          <p:spPr>
            <a:xfrm>
              <a:off x="7653525" y="3023550"/>
              <a:ext cx="29450" cy="57300"/>
            </a:xfrm>
            <a:custGeom>
              <a:avLst/>
              <a:gdLst/>
              <a:ahLst/>
              <a:cxnLst/>
              <a:rect l="l" t="t" r="r" b="b"/>
              <a:pathLst>
                <a:path w="1178" h="2292" extrusionOk="0">
                  <a:moveTo>
                    <a:pt x="765" y="0"/>
                  </a:moveTo>
                  <a:cubicBezTo>
                    <a:pt x="613" y="152"/>
                    <a:pt x="389" y="284"/>
                    <a:pt x="325" y="467"/>
                  </a:cubicBezTo>
                  <a:cubicBezTo>
                    <a:pt x="187" y="839"/>
                    <a:pt x="114" y="1242"/>
                    <a:pt x="50" y="1637"/>
                  </a:cubicBezTo>
                  <a:cubicBezTo>
                    <a:pt x="0" y="1938"/>
                    <a:pt x="48" y="2292"/>
                    <a:pt x="395" y="2292"/>
                  </a:cubicBezTo>
                  <a:cubicBezTo>
                    <a:pt x="402" y="2292"/>
                    <a:pt x="409" y="2292"/>
                    <a:pt x="416" y="2291"/>
                  </a:cubicBezTo>
                  <a:cubicBezTo>
                    <a:pt x="618" y="2287"/>
                    <a:pt x="884" y="2003"/>
                    <a:pt x="985" y="1778"/>
                  </a:cubicBezTo>
                  <a:cubicBezTo>
                    <a:pt x="1117" y="1494"/>
                    <a:pt x="1117" y="1141"/>
                    <a:pt x="1163" y="880"/>
                  </a:cubicBezTo>
                  <a:cubicBezTo>
                    <a:pt x="1154" y="724"/>
                    <a:pt x="1177" y="619"/>
                    <a:pt x="1136" y="545"/>
                  </a:cubicBezTo>
                  <a:cubicBezTo>
                    <a:pt x="1026" y="358"/>
                    <a:pt x="889" y="179"/>
                    <a:pt x="7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91;p28">
              <a:extLst>
                <a:ext uri="{FF2B5EF4-FFF2-40B4-BE49-F238E27FC236}">
                  <a16:creationId xmlns:a16="http://schemas.microsoft.com/office/drawing/2014/main" id="{B5A24DD9-15B3-D363-3D30-F3DB24D056F8}"/>
                </a:ext>
              </a:extLst>
            </p:cNvPr>
            <p:cNvSpPr/>
            <p:nvPr/>
          </p:nvSpPr>
          <p:spPr>
            <a:xfrm>
              <a:off x="7614875" y="2771800"/>
              <a:ext cx="35550" cy="73025"/>
            </a:xfrm>
            <a:custGeom>
              <a:avLst/>
              <a:gdLst/>
              <a:ahLst/>
              <a:cxnLst/>
              <a:rect l="l" t="t" r="r" b="b"/>
              <a:pathLst>
                <a:path w="1422" h="2921" extrusionOk="0">
                  <a:moveTo>
                    <a:pt x="954" y="0"/>
                  </a:moveTo>
                  <a:cubicBezTo>
                    <a:pt x="788" y="188"/>
                    <a:pt x="582" y="358"/>
                    <a:pt x="477" y="573"/>
                  </a:cubicBezTo>
                  <a:cubicBezTo>
                    <a:pt x="340" y="867"/>
                    <a:pt x="266" y="1196"/>
                    <a:pt x="184" y="1513"/>
                  </a:cubicBezTo>
                  <a:cubicBezTo>
                    <a:pt x="111" y="1797"/>
                    <a:pt x="1" y="2090"/>
                    <a:pt x="28" y="2365"/>
                  </a:cubicBezTo>
                  <a:cubicBezTo>
                    <a:pt x="42" y="2558"/>
                    <a:pt x="256" y="2737"/>
                    <a:pt x="386" y="2920"/>
                  </a:cubicBezTo>
                  <a:cubicBezTo>
                    <a:pt x="546" y="2796"/>
                    <a:pt x="788" y="2704"/>
                    <a:pt x="843" y="2544"/>
                  </a:cubicBezTo>
                  <a:cubicBezTo>
                    <a:pt x="1059" y="1948"/>
                    <a:pt x="1215" y="1324"/>
                    <a:pt x="1421" y="615"/>
                  </a:cubicBezTo>
                  <a:cubicBezTo>
                    <a:pt x="1266" y="413"/>
                    <a:pt x="1110" y="205"/>
                    <a:pt x="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92;p28">
              <a:extLst>
                <a:ext uri="{FF2B5EF4-FFF2-40B4-BE49-F238E27FC236}">
                  <a16:creationId xmlns:a16="http://schemas.microsoft.com/office/drawing/2014/main" id="{F77AEA0E-327E-A11C-1194-B432059E93A9}"/>
                </a:ext>
              </a:extLst>
            </p:cNvPr>
            <p:cNvSpPr/>
            <p:nvPr/>
          </p:nvSpPr>
          <p:spPr>
            <a:xfrm>
              <a:off x="7623150" y="2951000"/>
              <a:ext cx="26125" cy="48300"/>
            </a:xfrm>
            <a:custGeom>
              <a:avLst/>
              <a:gdLst/>
              <a:ahLst/>
              <a:cxnLst/>
              <a:rect l="l" t="t" r="r" b="b"/>
              <a:pathLst>
                <a:path w="1045" h="1932" extrusionOk="0">
                  <a:moveTo>
                    <a:pt x="619" y="0"/>
                  </a:moveTo>
                  <a:cubicBezTo>
                    <a:pt x="476" y="161"/>
                    <a:pt x="280" y="298"/>
                    <a:pt x="206" y="482"/>
                  </a:cubicBezTo>
                  <a:cubicBezTo>
                    <a:pt x="87" y="784"/>
                    <a:pt x="9" y="1114"/>
                    <a:pt x="4" y="1436"/>
                  </a:cubicBezTo>
                  <a:cubicBezTo>
                    <a:pt x="0" y="1605"/>
                    <a:pt x="151" y="1889"/>
                    <a:pt x="289" y="1926"/>
                  </a:cubicBezTo>
                  <a:cubicBezTo>
                    <a:pt x="305" y="1930"/>
                    <a:pt x="324" y="1932"/>
                    <a:pt x="343" y="1932"/>
                  </a:cubicBezTo>
                  <a:cubicBezTo>
                    <a:pt x="502" y="1932"/>
                    <a:pt x="742" y="1809"/>
                    <a:pt x="812" y="1683"/>
                  </a:cubicBezTo>
                  <a:cubicBezTo>
                    <a:pt x="958" y="1421"/>
                    <a:pt x="989" y="1100"/>
                    <a:pt x="1044" y="894"/>
                  </a:cubicBezTo>
                  <a:cubicBezTo>
                    <a:pt x="1021" y="706"/>
                    <a:pt x="1035" y="601"/>
                    <a:pt x="989" y="528"/>
                  </a:cubicBezTo>
                  <a:cubicBezTo>
                    <a:pt x="880" y="344"/>
                    <a:pt x="747" y="174"/>
                    <a:pt x="6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93;p28">
              <a:extLst>
                <a:ext uri="{FF2B5EF4-FFF2-40B4-BE49-F238E27FC236}">
                  <a16:creationId xmlns:a16="http://schemas.microsoft.com/office/drawing/2014/main" id="{405044E9-E2B1-19CF-E09F-DA501360C7AD}"/>
                </a:ext>
              </a:extLst>
            </p:cNvPr>
            <p:cNvSpPr/>
            <p:nvPr/>
          </p:nvSpPr>
          <p:spPr>
            <a:xfrm>
              <a:off x="7605475" y="3105125"/>
              <a:ext cx="25800" cy="47525"/>
            </a:xfrm>
            <a:custGeom>
              <a:avLst/>
              <a:gdLst/>
              <a:ahLst/>
              <a:cxnLst/>
              <a:rect l="l" t="t" r="r" b="b"/>
              <a:pathLst>
                <a:path w="1032" h="1901" extrusionOk="0">
                  <a:moveTo>
                    <a:pt x="693" y="0"/>
                  </a:moveTo>
                  <a:cubicBezTo>
                    <a:pt x="611" y="0"/>
                    <a:pt x="466" y="116"/>
                    <a:pt x="432" y="202"/>
                  </a:cubicBezTo>
                  <a:cubicBezTo>
                    <a:pt x="276" y="610"/>
                    <a:pt x="151" y="1032"/>
                    <a:pt x="1" y="1500"/>
                  </a:cubicBezTo>
                  <a:cubicBezTo>
                    <a:pt x="97" y="1628"/>
                    <a:pt x="175" y="1807"/>
                    <a:pt x="308" y="1885"/>
                  </a:cubicBezTo>
                  <a:cubicBezTo>
                    <a:pt x="326" y="1895"/>
                    <a:pt x="352" y="1900"/>
                    <a:pt x="383" y="1900"/>
                  </a:cubicBezTo>
                  <a:cubicBezTo>
                    <a:pt x="497" y="1900"/>
                    <a:pt x="669" y="1838"/>
                    <a:pt x="684" y="1784"/>
                  </a:cubicBezTo>
                  <a:cubicBezTo>
                    <a:pt x="824" y="1275"/>
                    <a:pt x="936" y="757"/>
                    <a:pt x="1019" y="235"/>
                  </a:cubicBezTo>
                  <a:cubicBezTo>
                    <a:pt x="1032" y="170"/>
                    <a:pt x="826" y="19"/>
                    <a:pt x="706" y="1"/>
                  </a:cubicBezTo>
                  <a:cubicBezTo>
                    <a:pt x="702" y="1"/>
                    <a:pt x="697" y="0"/>
                    <a:pt x="6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94;p28">
              <a:extLst>
                <a:ext uri="{FF2B5EF4-FFF2-40B4-BE49-F238E27FC236}">
                  <a16:creationId xmlns:a16="http://schemas.microsoft.com/office/drawing/2014/main" id="{8C7397DC-5052-00B9-87C6-CD575DB462EF}"/>
                </a:ext>
              </a:extLst>
            </p:cNvPr>
            <p:cNvSpPr/>
            <p:nvPr/>
          </p:nvSpPr>
          <p:spPr>
            <a:xfrm>
              <a:off x="7564900" y="3012400"/>
              <a:ext cx="31550" cy="60450"/>
            </a:xfrm>
            <a:custGeom>
              <a:avLst/>
              <a:gdLst/>
              <a:ahLst/>
              <a:cxnLst/>
              <a:rect l="l" t="t" r="r" b="b"/>
              <a:pathLst>
                <a:path w="1262" h="2418" extrusionOk="0">
                  <a:moveTo>
                    <a:pt x="886" y="1"/>
                  </a:moveTo>
                  <a:cubicBezTo>
                    <a:pt x="734" y="129"/>
                    <a:pt x="505" y="226"/>
                    <a:pt x="441" y="387"/>
                  </a:cubicBezTo>
                  <a:cubicBezTo>
                    <a:pt x="257" y="822"/>
                    <a:pt x="101" y="1280"/>
                    <a:pt x="33" y="1738"/>
                  </a:cubicBezTo>
                  <a:cubicBezTo>
                    <a:pt x="0" y="1950"/>
                    <a:pt x="207" y="2192"/>
                    <a:pt x="308" y="2417"/>
                  </a:cubicBezTo>
                  <a:cubicBezTo>
                    <a:pt x="519" y="2279"/>
                    <a:pt x="826" y="2187"/>
                    <a:pt x="913" y="1995"/>
                  </a:cubicBezTo>
                  <a:cubicBezTo>
                    <a:pt x="1097" y="1610"/>
                    <a:pt x="1152" y="1166"/>
                    <a:pt x="1262" y="743"/>
                  </a:cubicBezTo>
                  <a:cubicBezTo>
                    <a:pt x="1243" y="739"/>
                    <a:pt x="1224" y="736"/>
                    <a:pt x="1207" y="735"/>
                  </a:cubicBezTo>
                  <a:cubicBezTo>
                    <a:pt x="1207" y="661"/>
                    <a:pt x="1234" y="575"/>
                    <a:pt x="1201" y="515"/>
                  </a:cubicBezTo>
                  <a:cubicBezTo>
                    <a:pt x="1110" y="341"/>
                    <a:pt x="995" y="171"/>
                    <a:pt x="8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95;p28">
              <a:extLst>
                <a:ext uri="{FF2B5EF4-FFF2-40B4-BE49-F238E27FC236}">
                  <a16:creationId xmlns:a16="http://schemas.microsoft.com/office/drawing/2014/main" id="{6CA656B6-92C5-937A-05A6-3A754F5C52FA}"/>
                </a:ext>
              </a:extLst>
            </p:cNvPr>
            <p:cNvSpPr/>
            <p:nvPr/>
          </p:nvSpPr>
          <p:spPr>
            <a:xfrm>
              <a:off x="7517700" y="2920625"/>
              <a:ext cx="43575" cy="57400"/>
            </a:xfrm>
            <a:custGeom>
              <a:avLst/>
              <a:gdLst/>
              <a:ahLst/>
              <a:cxnLst/>
              <a:rect l="l" t="t" r="r" b="b"/>
              <a:pathLst>
                <a:path w="1743" h="2296" extrusionOk="0">
                  <a:moveTo>
                    <a:pt x="1401" y="0"/>
                  </a:moveTo>
                  <a:cubicBezTo>
                    <a:pt x="1303" y="0"/>
                    <a:pt x="1190" y="28"/>
                    <a:pt x="1156" y="74"/>
                  </a:cubicBezTo>
                  <a:cubicBezTo>
                    <a:pt x="757" y="634"/>
                    <a:pt x="390" y="1216"/>
                    <a:pt x="1" y="1812"/>
                  </a:cubicBezTo>
                  <a:cubicBezTo>
                    <a:pt x="161" y="2031"/>
                    <a:pt x="234" y="2247"/>
                    <a:pt x="363" y="2283"/>
                  </a:cubicBezTo>
                  <a:cubicBezTo>
                    <a:pt x="388" y="2291"/>
                    <a:pt x="419" y="2295"/>
                    <a:pt x="453" y="2295"/>
                  </a:cubicBezTo>
                  <a:cubicBezTo>
                    <a:pt x="593" y="2295"/>
                    <a:pt x="779" y="2230"/>
                    <a:pt x="830" y="2142"/>
                  </a:cubicBezTo>
                  <a:cubicBezTo>
                    <a:pt x="1150" y="1589"/>
                    <a:pt x="1441" y="1020"/>
                    <a:pt x="1701" y="436"/>
                  </a:cubicBezTo>
                  <a:cubicBezTo>
                    <a:pt x="1743" y="340"/>
                    <a:pt x="1642" y="115"/>
                    <a:pt x="1541" y="33"/>
                  </a:cubicBezTo>
                  <a:cubicBezTo>
                    <a:pt x="1513" y="10"/>
                    <a:pt x="1460" y="0"/>
                    <a:pt x="14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96;p28">
              <a:extLst>
                <a:ext uri="{FF2B5EF4-FFF2-40B4-BE49-F238E27FC236}">
                  <a16:creationId xmlns:a16="http://schemas.microsoft.com/office/drawing/2014/main" id="{DE8CF096-512C-2733-F926-AEE7C2368DF6}"/>
                </a:ext>
              </a:extLst>
            </p:cNvPr>
            <p:cNvSpPr/>
            <p:nvPr/>
          </p:nvSpPr>
          <p:spPr>
            <a:xfrm>
              <a:off x="7496700" y="3090875"/>
              <a:ext cx="26775" cy="39600"/>
            </a:xfrm>
            <a:custGeom>
              <a:avLst/>
              <a:gdLst/>
              <a:ahLst/>
              <a:cxnLst/>
              <a:rect l="l" t="t" r="r" b="b"/>
              <a:pathLst>
                <a:path w="1071" h="1584" extrusionOk="0">
                  <a:moveTo>
                    <a:pt x="733" y="0"/>
                  </a:moveTo>
                  <a:cubicBezTo>
                    <a:pt x="611" y="0"/>
                    <a:pt x="431" y="90"/>
                    <a:pt x="386" y="185"/>
                  </a:cubicBezTo>
                  <a:cubicBezTo>
                    <a:pt x="225" y="501"/>
                    <a:pt x="129" y="854"/>
                    <a:pt x="1" y="1207"/>
                  </a:cubicBezTo>
                  <a:cubicBezTo>
                    <a:pt x="80" y="1350"/>
                    <a:pt x="120" y="1533"/>
                    <a:pt x="217" y="1569"/>
                  </a:cubicBezTo>
                  <a:cubicBezTo>
                    <a:pt x="240" y="1579"/>
                    <a:pt x="271" y="1583"/>
                    <a:pt x="304" y="1583"/>
                  </a:cubicBezTo>
                  <a:cubicBezTo>
                    <a:pt x="416" y="1583"/>
                    <a:pt x="561" y="1536"/>
                    <a:pt x="593" y="1473"/>
                  </a:cubicBezTo>
                  <a:cubicBezTo>
                    <a:pt x="776" y="1111"/>
                    <a:pt x="932" y="736"/>
                    <a:pt x="1042" y="345"/>
                  </a:cubicBezTo>
                  <a:cubicBezTo>
                    <a:pt x="1070" y="259"/>
                    <a:pt x="896" y="34"/>
                    <a:pt x="782" y="6"/>
                  </a:cubicBezTo>
                  <a:cubicBezTo>
                    <a:pt x="767" y="2"/>
                    <a:pt x="750" y="0"/>
                    <a:pt x="7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97;p28">
              <a:extLst>
                <a:ext uri="{FF2B5EF4-FFF2-40B4-BE49-F238E27FC236}">
                  <a16:creationId xmlns:a16="http://schemas.microsoft.com/office/drawing/2014/main" id="{C6CCA7EF-F667-82CE-6A4F-7BBC4F4CF593}"/>
                </a:ext>
              </a:extLst>
            </p:cNvPr>
            <p:cNvSpPr/>
            <p:nvPr/>
          </p:nvSpPr>
          <p:spPr>
            <a:xfrm>
              <a:off x="7477475" y="2992650"/>
              <a:ext cx="36475" cy="58075"/>
            </a:xfrm>
            <a:custGeom>
              <a:avLst/>
              <a:gdLst/>
              <a:ahLst/>
              <a:cxnLst/>
              <a:rect l="l" t="t" r="r" b="b"/>
              <a:pathLst>
                <a:path w="1459" h="2323" extrusionOk="0">
                  <a:moveTo>
                    <a:pt x="1102" y="0"/>
                  </a:moveTo>
                  <a:cubicBezTo>
                    <a:pt x="948" y="0"/>
                    <a:pt x="723" y="98"/>
                    <a:pt x="667" y="214"/>
                  </a:cubicBezTo>
                  <a:cubicBezTo>
                    <a:pt x="423" y="700"/>
                    <a:pt x="203" y="1208"/>
                    <a:pt x="52" y="1731"/>
                  </a:cubicBezTo>
                  <a:cubicBezTo>
                    <a:pt x="1" y="1891"/>
                    <a:pt x="198" y="2125"/>
                    <a:pt x="285" y="2322"/>
                  </a:cubicBezTo>
                  <a:cubicBezTo>
                    <a:pt x="482" y="2230"/>
                    <a:pt x="785" y="2184"/>
                    <a:pt x="857" y="2034"/>
                  </a:cubicBezTo>
                  <a:cubicBezTo>
                    <a:pt x="1101" y="1529"/>
                    <a:pt x="1257" y="984"/>
                    <a:pt x="1458" y="416"/>
                  </a:cubicBezTo>
                  <a:cubicBezTo>
                    <a:pt x="1343" y="255"/>
                    <a:pt x="1261" y="21"/>
                    <a:pt x="1147" y="3"/>
                  </a:cubicBezTo>
                  <a:cubicBezTo>
                    <a:pt x="1133" y="1"/>
                    <a:pt x="1118" y="0"/>
                    <a:pt x="11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98;p28">
              <a:extLst>
                <a:ext uri="{FF2B5EF4-FFF2-40B4-BE49-F238E27FC236}">
                  <a16:creationId xmlns:a16="http://schemas.microsoft.com/office/drawing/2014/main" id="{65A87A57-55C2-BDC8-99F3-C7BA4606EF2B}"/>
                </a:ext>
              </a:extLst>
            </p:cNvPr>
            <p:cNvSpPr/>
            <p:nvPr/>
          </p:nvSpPr>
          <p:spPr>
            <a:xfrm>
              <a:off x="7456425" y="2891950"/>
              <a:ext cx="48275" cy="44075"/>
            </a:xfrm>
            <a:custGeom>
              <a:avLst/>
              <a:gdLst/>
              <a:ahLst/>
              <a:cxnLst/>
              <a:rect l="l" t="t" r="r" b="b"/>
              <a:pathLst>
                <a:path w="1931" h="1763" extrusionOk="0">
                  <a:moveTo>
                    <a:pt x="1601" y="0"/>
                  </a:moveTo>
                  <a:cubicBezTo>
                    <a:pt x="1543" y="0"/>
                    <a:pt x="1481" y="22"/>
                    <a:pt x="1421" y="71"/>
                  </a:cubicBezTo>
                  <a:cubicBezTo>
                    <a:pt x="979" y="418"/>
                    <a:pt x="572" y="808"/>
                    <a:pt x="206" y="1236"/>
                  </a:cubicBezTo>
                  <a:cubicBezTo>
                    <a:pt x="0" y="1486"/>
                    <a:pt x="204" y="1763"/>
                    <a:pt x="530" y="1763"/>
                  </a:cubicBezTo>
                  <a:cubicBezTo>
                    <a:pt x="538" y="1763"/>
                    <a:pt x="546" y="1762"/>
                    <a:pt x="554" y="1762"/>
                  </a:cubicBezTo>
                  <a:cubicBezTo>
                    <a:pt x="1013" y="1743"/>
                    <a:pt x="1869" y="923"/>
                    <a:pt x="1907" y="466"/>
                  </a:cubicBezTo>
                  <a:cubicBezTo>
                    <a:pt x="1931" y="203"/>
                    <a:pt x="1781" y="0"/>
                    <a:pt x="16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99;p28">
              <a:extLst>
                <a:ext uri="{FF2B5EF4-FFF2-40B4-BE49-F238E27FC236}">
                  <a16:creationId xmlns:a16="http://schemas.microsoft.com/office/drawing/2014/main" id="{537EBB14-7187-5C21-4421-5C2A7D315222}"/>
                </a:ext>
              </a:extLst>
            </p:cNvPr>
            <p:cNvSpPr/>
            <p:nvPr/>
          </p:nvSpPr>
          <p:spPr>
            <a:xfrm>
              <a:off x="7405175" y="2966725"/>
              <a:ext cx="42775" cy="50000"/>
            </a:xfrm>
            <a:custGeom>
              <a:avLst/>
              <a:gdLst/>
              <a:ahLst/>
              <a:cxnLst/>
              <a:rect l="l" t="t" r="r" b="b"/>
              <a:pathLst>
                <a:path w="1711" h="2000" extrusionOk="0">
                  <a:moveTo>
                    <a:pt x="1277" y="0"/>
                  </a:moveTo>
                  <a:cubicBezTo>
                    <a:pt x="1175" y="0"/>
                    <a:pt x="1061" y="31"/>
                    <a:pt x="1018" y="86"/>
                  </a:cubicBezTo>
                  <a:cubicBezTo>
                    <a:pt x="678" y="536"/>
                    <a:pt x="349" y="999"/>
                    <a:pt x="60" y="1485"/>
                  </a:cubicBezTo>
                  <a:cubicBezTo>
                    <a:pt x="0" y="1585"/>
                    <a:pt x="83" y="1852"/>
                    <a:pt x="188" y="1947"/>
                  </a:cubicBezTo>
                  <a:cubicBezTo>
                    <a:pt x="225" y="1982"/>
                    <a:pt x="310" y="1999"/>
                    <a:pt x="396" y="1999"/>
                  </a:cubicBezTo>
                  <a:cubicBezTo>
                    <a:pt x="492" y="1999"/>
                    <a:pt x="590" y="1978"/>
                    <a:pt x="623" y="1934"/>
                  </a:cubicBezTo>
                  <a:cubicBezTo>
                    <a:pt x="1004" y="1457"/>
                    <a:pt x="1348" y="948"/>
                    <a:pt x="1710" y="435"/>
                  </a:cubicBezTo>
                  <a:cubicBezTo>
                    <a:pt x="1572" y="233"/>
                    <a:pt x="1517" y="69"/>
                    <a:pt x="1408" y="23"/>
                  </a:cubicBezTo>
                  <a:cubicBezTo>
                    <a:pt x="1373" y="7"/>
                    <a:pt x="1327" y="0"/>
                    <a:pt x="1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00;p28">
              <a:extLst>
                <a:ext uri="{FF2B5EF4-FFF2-40B4-BE49-F238E27FC236}">
                  <a16:creationId xmlns:a16="http://schemas.microsoft.com/office/drawing/2014/main" id="{7D5017A1-10D6-8241-02E7-7AC0DC23B5C6}"/>
                </a:ext>
              </a:extLst>
            </p:cNvPr>
            <p:cNvSpPr/>
            <p:nvPr/>
          </p:nvSpPr>
          <p:spPr>
            <a:xfrm>
              <a:off x="7380875" y="3055225"/>
              <a:ext cx="35900" cy="35500"/>
            </a:xfrm>
            <a:custGeom>
              <a:avLst/>
              <a:gdLst/>
              <a:ahLst/>
              <a:cxnLst/>
              <a:rect l="l" t="t" r="r" b="b"/>
              <a:pathLst>
                <a:path w="1436" h="1420" extrusionOk="0">
                  <a:moveTo>
                    <a:pt x="882" y="0"/>
                  </a:moveTo>
                  <a:cubicBezTo>
                    <a:pt x="868" y="0"/>
                    <a:pt x="858" y="3"/>
                    <a:pt x="853" y="8"/>
                  </a:cubicBezTo>
                  <a:cubicBezTo>
                    <a:pt x="552" y="317"/>
                    <a:pt x="284" y="656"/>
                    <a:pt x="51" y="1020"/>
                  </a:cubicBezTo>
                  <a:cubicBezTo>
                    <a:pt x="1" y="1102"/>
                    <a:pt x="156" y="1314"/>
                    <a:pt x="198" y="1419"/>
                  </a:cubicBezTo>
                  <a:cubicBezTo>
                    <a:pt x="670" y="1409"/>
                    <a:pt x="1435" y="534"/>
                    <a:pt x="1321" y="227"/>
                  </a:cubicBezTo>
                  <a:cubicBezTo>
                    <a:pt x="1281" y="122"/>
                    <a:pt x="983" y="0"/>
                    <a:pt x="8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01;p28">
              <a:extLst>
                <a:ext uri="{FF2B5EF4-FFF2-40B4-BE49-F238E27FC236}">
                  <a16:creationId xmlns:a16="http://schemas.microsoft.com/office/drawing/2014/main" id="{532CB56F-20B5-BE95-4FBF-60471064B9D9}"/>
                </a:ext>
              </a:extLst>
            </p:cNvPr>
            <p:cNvSpPr/>
            <p:nvPr/>
          </p:nvSpPr>
          <p:spPr>
            <a:xfrm>
              <a:off x="7334250" y="3015350"/>
              <a:ext cx="37250" cy="44550"/>
            </a:xfrm>
            <a:custGeom>
              <a:avLst/>
              <a:gdLst/>
              <a:ahLst/>
              <a:cxnLst/>
              <a:rect l="l" t="t" r="r" b="b"/>
              <a:pathLst>
                <a:path w="1490" h="1782" extrusionOk="0">
                  <a:moveTo>
                    <a:pt x="1187" y="1"/>
                  </a:moveTo>
                  <a:cubicBezTo>
                    <a:pt x="1085" y="1"/>
                    <a:pt x="942" y="57"/>
                    <a:pt x="890" y="126"/>
                  </a:cubicBezTo>
                  <a:cubicBezTo>
                    <a:pt x="591" y="515"/>
                    <a:pt x="315" y="918"/>
                    <a:pt x="60" y="1336"/>
                  </a:cubicBezTo>
                  <a:cubicBezTo>
                    <a:pt x="0" y="1441"/>
                    <a:pt x="74" y="1630"/>
                    <a:pt x="82" y="1781"/>
                  </a:cubicBezTo>
                  <a:cubicBezTo>
                    <a:pt x="123" y="1776"/>
                    <a:pt x="168" y="1776"/>
                    <a:pt x="213" y="1776"/>
                  </a:cubicBezTo>
                  <a:cubicBezTo>
                    <a:pt x="233" y="1776"/>
                    <a:pt x="253" y="1776"/>
                    <a:pt x="273" y="1776"/>
                  </a:cubicBezTo>
                  <a:cubicBezTo>
                    <a:pt x="378" y="1776"/>
                    <a:pt x="478" y="1772"/>
                    <a:pt x="523" y="1721"/>
                  </a:cubicBezTo>
                  <a:cubicBezTo>
                    <a:pt x="867" y="1318"/>
                    <a:pt x="1169" y="882"/>
                    <a:pt x="1489" y="457"/>
                  </a:cubicBezTo>
                  <a:cubicBezTo>
                    <a:pt x="1380" y="236"/>
                    <a:pt x="1344" y="53"/>
                    <a:pt x="1251" y="11"/>
                  </a:cubicBezTo>
                  <a:cubicBezTo>
                    <a:pt x="1234" y="4"/>
                    <a:pt x="1211" y="1"/>
                    <a:pt x="11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02;p28">
              <a:extLst>
                <a:ext uri="{FF2B5EF4-FFF2-40B4-BE49-F238E27FC236}">
                  <a16:creationId xmlns:a16="http://schemas.microsoft.com/office/drawing/2014/main" id="{B34048F4-474A-C952-FA31-0F603CBAA68F}"/>
                </a:ext>
              </a:extLst>
            </p:cNvPr>
            <p:cNvSpPr/>
            <p:nvPr/>
          </p:nvSpPr>
          <p:spPr>
            <a:xfrm>
              <a:off x="7860725" y="2673975"/>
              <a:ext cx="489125" cy="257650"/>
            </a:xfrm>
            <a:custGeom>
              <a:avLst/>
              <a:gdLst/>
              <a:ahLst/>
              <a:cxnLst/>
              <a:rect l="l" t="t" r="r" b="b"/>
              <a:pathLst>
                <a:path w="19565" h="10306" extrusionOk="0">
                  <a:moveTo>
                    <a:pt x="12815" y="2689"/>
                  </a:moveTo>
                  <a:cubicBezTo>
                    <a:pt x="12932" y="2906"/>
                    <a:pt x="13030" y="3023"/>
                    <a:pt x="13063" y="3153"/>
                  </a:cubicBezTo>
                  <a:cubicBezTo>
                    <a:pt x="13202" y="3684"/>
                    <a:pt x="13351" y="4214"/>
                    <a:pt x="13445" y="4750"/>
                  </a:cubicBezTo>
                  <a:cubicBezTo>
                    <a:pt x="13469" y="4927"/>
                    <a:pt x="13322" y="5130"/>
                    <a:pt x="13258" y="5322"/>
                  </a:cubicBezTo>
                  <a:cubicBezTo>
                    <a:pt x="13078" y="5228"/>
                    <a:pt x="12826" y="5180"/>
                    <a:pt x="12736" y="5032"/>
                  </a:cubicBezTo>
                  <a:cubicBezTo>
                    <a:pt x="12362" y="4410"/>
                    <a:pt x="12318" y="3721"/>
                    <a:pt x="12481" y="3022"/>
                  </a:cubicBezTo>
                  <a:cubicBezTo>
                    <a:pt x="12504" y="2913"/>
                    <a:pt x="12666" y="2833"/>
                    <a:pt x="12815" y="2689"/>
                  </a:cubicBezTo>
                  <a:close/>
                  <a:moveTo>
                    <a:pt x="2922" y="4311"/>
                  </a:moveTo>
                  <a:cubicBezTo>
                    <a:pt x="2929" y="4311"/>
                    <a:pt x="2935" y="4312"/>
                    <a:pt x="2942" y="4314"/>
                  </a:cubicBezTo>
                  <a:cubicBezTo>
                    <a:pt x="3103" y="4352"/>
                    <a:pt x="3328" y="4547"/>
                    <a:pt x="3355" y="4705"/>
                  </a:cubicBezTo>
                  <a:cubicBezTo>
                    <a:pt x="3409" y="5035"/>
                    <a:pt x="3350" y="5381"/>
                    <a:pt x="3335" y="5774"/>
                  </a:cubicBezTo>
                  <a:cubicBezTo>
                    <a:pt x="3177" y="5890"/>
                    <a:pt x="3033" y="6074"/>
                    <a:pt x="2877" y="6083"/>
                  </a:cubicBezTo>
                  <a:lnTo>
                    <a:pt x="2876" y="6083"/>
                  </a:lnTo>
                  <a:cubicBezTo>
                    <a:pt x="2875" y="6083"/>
                    <a:pt x="2874" y="6083"/>
                    <a:pt x="2873" y="6083"/>
                  </a:cubicBezTo>
                  <a:cubicBezTo>
                    <a:pt x="2768" y="6083"/>
                    <a:pt x="2574" y="5861"/>
                    <a:pt x="2554" y="5722"/>
                  </a:cubicBezTo>
                  <a:cubicBezTo>
                    <a:pt x="2504" y="5369"/>
                    <a:pt x="2494" y="5001"/>
                    <a:pt x="2551" y="4649"/>
                  </a:cubicBezTo>
                  <a:cubicBezTo>
                    <a:pt x="2574" y="4519"/>
                    <a:pt x="2805" y="4311"/>
                    <a:pt x="2922" y="4311"/>
                  </a:cubicBezTo>
                  <a:close/>
                  <a:moveTo>
                    <a:pt x="15077" y="4038"/>
                  </a:moveTo>
                  <a:cubicBezTo>
                    <a:pt x="15158" y="4038"/>
                    <a:pt x="15235" y="4083"/>
                    <a:pt x="15288" y="4185"/>
                  </a:cubicBezTo>
                  <a:cubicBezTo>
                    <a:pt x="15581" y="4726"/>
                    <a:pt x="15768" y="5324"/>
                    <a:pt x="15987" y="5900"/>
                  </a:cubicBezTo>
                  <a:cubicBezTo>
                    <a:pt x="16006" y="5941"/>
                    <a:pt x="15975" y="6008"/>
                    <a:pt x="15943" y="6192"/>
                  </a:cubicBezTo>
                  <a:cubicBezTo>
                    <a:pt x="15919" y="6191"/>
                    <a:pt x="15893" y="6190"/>
                    <a:pt x="15868" y="6190"/>
                  </a:cubicBezTo>
                  <a:cubicBezTo>
                    <a:pt x="15801" y="6190"/>
                    <a:pt x="15731" y="6194"/>
                    <a:pt x="15662" y="6194"/>
                  </a:cubicBezTo>
                  <a:cubicBezTo>
                    <a:pt x="15571" y="6194"/>
                    <a:pt x="15482" y="6186"/>
                    <a:pt x="15409" y="6149"/>
                  </a:cubicBezTo>
                  <a:cubicBezTo>
                    <a:pt x="14991" y="5933"/>
                    <a:pt x="14582" y="4752"/>
                    <a:pt x="14750" y="4321"/>
                  </a:cubicBezTo>
                  <a:cubicBezTo>
                    <a:pt x="14820" y="4146"/>
                    <a:pt x="14953" y="4038"/>
                    <a:pt x="15077" y="4038"/>
                  </a:cubicBezTo>
                  <a:close/>
                  <a:moveTo>
                    <a:pt x="8599" y="4367"/>
                  </a:moveTo>
                  <a:cubicBezTo>
                    <a:pt x="8679" y="4605"/>
                    <a:pt x="8819" y="4841"/>
                    <a:pt x="8825" y="5079"/>
                  </a:cubicBezTo>
                  <a:cubicBezTo>
                    <a:pt x="8838" y="5463"/>
                    <a:pt x="8796" y="5848"/>
                    <a:pt x="8703" y="6221"/>
                  </a:cubicBezTo>
                  <a:cubicBezTo>
                    <a:pt x="8654" y="6413"/>
                    <a:pt x="8451" y="6571"/>
                    <a:pt x="8315" y="6744"/>
                  </a:cubicBezTo>
                  <a:lnTo>
                    <a:pt x="8316" y="6745"/>
                  </a:lnTo>
                  <a:cubicBezTo>
                    <a:pt x="8146" y="6585"/>
                    <a:pt x="7846" y="6445"/>
                    <a:pt x="7822" y="6264"/>
                  </a:cubicBezTo>
                  <a:cubicBezTo>
                    <a:pt x="7760" y="5802"/>
                    <a:pt x="7820" y="5329"/>
                    <a:pt x="7834" y="4746"/>
                  </a:cubicBezTo>
                  <a:cubicBezTo>
                    <a:pt x="8101" y="4613"/>
                    <a:pt x="8351" y="4488"/>
                    <a:pt x="8599" y="4367"/>
                  </a:cubicBezTo>
                  <a:close/>
                  <a:moveTo>
                    <a:pt x="10499" y="5750"/>
                  </a:moveTo>
                  <a:cubicBezTo>
                    <a:pt x="10950" y="5953"/>
                    <a:pt x="11303" y="7165"/>
                    <a:pt x="11084" y="7451"/>
                  </a:cubicBezTo>
                  <a:cubicBezTo>
                    <a:pt x="10985" y="7576"/>
                    <a:pt x="10861" y="7635"/>
                    <a:pt x="10748" y="7635"/>
                  </a:cubicBezTo>
                  <a:cubicBezTo>
                    <a:pt x="10621" y="7635"/>
                    <a:pt x="10507" y="7561"/>
                    <a:pt x="10456" y="7424"/>
                  </a:cubicBezTo>
                  <a:cubicBezTo>
                    <a:pt x="10281" y="6983"/>
                    <a:pt x="10221" y="6493"/>
                    <a:pt x="10170" y="6016"/>
                  </a:cubicBezTo>
                  <a:cubicBezTo>
                    <a:pt x="10163" y="5930"/>
                    <a:pt x="10416" y="5812"/>
                    <a:pt x="10499" y="5750"/>
                  </a:cubicBezTo>
                  <a:close/>
                  <a:moveTo>
                    <a:pt x="5820" y="6172"/>
                  </a:moveTo>
                  <a:cubicBezTo>
                    <a:pt x="5847" y="6172"/>
                    <a:pt x="5871" y="6176"/>
                    <a:pt x="5889" y="6185"/>
                  </a:cubicBezTo>
                  <a:cubicBezTo>
                    <a:pt x="6233" y="6362"/>
                    <a:pt x="6575" y="7625"/>
                    <a:pt x="6432" y="8011"/>
                  </a:cubicBezTo>
                  <a:cubicBezTo>
                    <a:pt x="6357" y="8202"/>
                    <a:pt x="6222" y="8284"/>
                    <a:pt x="6099" y="8284"/>
                  </a:cubicBezTo>
                  <a:cubicBezTo>
                    <a:pt x="5991" y="8284"/>
                    <a:pt x="5892" y="8222"/>
                    <a:pt x="5850" y="8116"/>
                  </a:cubicBezTo>
                  <a:cubicBezTo>
                    <a:pt x="5624" y="7543"/>
                    <a:pt x="5521" y="6917"/>
                    <a:pt x="5395" y="6304"/>
                  </a:cubicBezTo>
                  <a:cubicBezTo>
                    <a:pt x="5395" y="6295"/>
                    <a:pt x="5666" y="6172"/>
                    <a:pt x="5820" y="6172"/>
                  </a:cubicBezTo>
                  <a:close/>
                  <a:moveTo>
                    <a:pt x="1807" y="7003"/>
                  </a:moveTo>
                  <a:cubicBezTo>
                    <a:pt x="1809" y="7003"/>
                    <a:pt x="1811" y="7003"/>
                    <a:pt x="1813" y="7003"/>
                  </a:cubicBezTo>
                  <a:cubicBezTo>
                    <a:pt x="1950" y="7017"/>
                    <a:pt x="2167" y="7130"/>
                    <a:pt x="2197" y="7245"/>
                  </a:cubicBezTo>
                  <a:cubicBezTo>
                    <a:pt x="2331" y="7739"/>
                    <a:pt x="2411" y="8257"/>
                    <a:pt x="2509" y="8751"/>
                  </a:cubicBezTo>
                  <a:cubicBezTo>
                    <a:pt x="2306" y="8923"/>
                    <a:pt x="2188" y="9102"/>
                    <a:pt x="2071" y="9102"/>
                  </a:cubicBezTo>
                  <a:cubicBezTo>
                    <a:pt x="2070" y="9102"/>
                    <a:pt x="2070" y="9102"/>
                    <a:pt x="2070" y="9102"/>
                  </a:cubicBezTo>
                  <a:lnTo>
                    <a:pt x="2068" y="9102"/>
                  </a:lnTo>
                  <a:cubicBezTo>
                    <a:pt x="1918" y="9098"/>
                    <a:pt x="1654" y="8966"/>
                    <a:pt x="1641" y="8863"/>
                  </a:cubicBezTo>
                  <a:cubicBezTo>
                    <a:pt x="1561" y="8331"/>
                    <a:pt x="1528" y="7793"/>
                    <a:pt x="1520" y="7254"/>
                  </a:cubicBezTo>
                  <a:cubicBezTo>
                    <a:pt x="1516" y="7166"/>
                    <a:pt x="1710" y="7003"/>
                    <a:pt x="1807" y="7003"/>
                  </a:cubicBezTo>
                  <a:close/>
                  <a:moveTo>
                    <a:pt x="17051" y="1"/>
                  </a:moveTo>
                  <a:cubicBezTo>
                    <a:pt x="16635" y="328"/>
                    <a:pt x="16260" y="625"/>
                    <a:pt x="15884" y="911"/>
                  </a:cubicBezTo>
                  <a:cubicBezTo>
                    <a:pt x="15800" y="977"/>
                    <a:pt x="15694" y="1020"/>
                    <a:pt x="15597" y="1046"/>
                  </a:cubicBezTo>
                  <a:cubicBezTo>
                    <a:pt x="15266" y="1135"/>
                    <a:pt x="14901" y="1142"/>
                    <a:pt x="14615" y="1296"/>
                  </a:cubicBezTo>
                  <a:cubicBezTo>
                    <a:pt x="11432" y="2417"/>
                    <a:pt x="8871" y="2740"/>
                    <a:pt x="5942" y="2740"/>
                  </a:cubicBezTo>
                  <a:cubicBezTo>
                    <a:pt x="5230" y="2740"/>
                    <a:pt x="4496" y="2721"/>
                    <a:pt x="3726" y="2689"/>
                  </a:cubicBezTo>
                  <a:cubicBezTo>
                    <a:pt x="2875" y="2655"/>
                    <a:pt x="1860" y="2625"/>
                    <a:pt x="1014" y="2525"/>
                  </a:cubicBezTo>
                  <a:cubicBezTo>
                    <a:pt x="1001" y="2559"/>
                    <a:pt x="809" y="3659"/>
                    <a:pt x="801" y="3694"/>
                  </a:cubicBezTo>
                  <a:lnTo>
                    <a:pt x="794" y="3711"/>
                  </a:lnTo>
                  <a:cubicBezTo>
                    <a:pt x="728" y="3970"/>
                    <a:pt x="662" y="4230"/>
                    <a:pt x="602" y="4487"/>
                  </a:cubicBezTo>
                  <a:cubicBezTo>
                    <a:pt x="588" y="4536"/>
                    <a:pt x="577" y="4591"/>
                    <a:pt x="567" y="4640"/>
                  </a:cubicBezTo>
                  <a:cubicBezTo>
                    <a:pt x="514" y="4866"/>
                    <a:pt x="466" y="5093"/>
                    <a:pt x="420" y="5316"/>
                  </a:cubicBezTo>
                  <a:cubicBezTo>
                    <a:pt x="320" y="5803"/>
                    <a:pt x="237" y="6287"/>
                    <a:pt x="173" y="6758"/>
                  </a:cubicBezTo>
                  <a:cubicBezTo>
                    <a:pt x="153" y="6883"/>
                    <a:pt x="139" y="7010"/>
                    <a:pt x="126" y="7134"/>
                  </a:cubicBezTo>
                  <a:cubicBezTo>
                    <a:pt x="15" y="8132"/>
                    <a:pt x="1" y="9085"/>
                    <a:pt x="133" y="9941"/>
                  </a:cubicBezTo>
                  <a:cubicBezTo>
                    <a:pt x="152" y="10068"/>
                    <a:pt x="174" y="10188"/>
                    <a:pt x="197" y="10306"/>
                  </a:cubicBezTo>
                  <a:cubicBezTo>
                    <a:pt x="2650" y="10064"/>
                    <a:pt x="5099" y="9777"/>
                    <a:pt x="7485" y="9097"/>
                  </a:cubicBezTo>
                  <a:cubicBezTo>
                    <a:pt x="9948" y="8393"/>
                    <a:pt x="12433" y="7760"/>
                    <a:pt x="14886" y="7007"/>
                  </a:cubicBezTo>
                  <a:cubicBezTo>
                    <a:pt x="15838" y="6717"/>
                    <a:pt x="16726" y="6200"/>
                    <a:pt x="17639" y="5771"/>
                  </a:cubicBezTo>
                  <a:cubicBezTo>
                    <a:pt x="17801" y="5696"/>
                    <a:pt x="18052" y="5591"/>
                    <a:pt x="18078" y="5464"/>
                  </a:cubicBezTo>
                  <a:cubicBezTo>
                    <a:pt x="18172" y="4940"/>
                    <a:pt x="18658" y="4877"/>
                    <a:pt x="18971" y="4611"/>
                  </a:cubicBezTo>
                  <a:cubicBezTo>
                    <a:pt x="19138" y="4474"/>
                    <a:pt x="19324" y="4363"/>
                    <a:pt x="19565" y="4196"/>
                  </a:cubicBezTo>
                  <a:cubicBezTo>
                    <a:pt x="19185" y="3484"/>
                    <a:pt x="18839" y="2780"/>
                    <a:pt x="18436" y="2113"/>
                  </a:cubicBezTo>
                  <a:cubicBezTo>
                    <a:pt x="18025" y="1425"/>
                    <a:pt x="17557" y="767"/>
                    <a:pt x="17051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03;p28">
              <a:extLst>
                <a:ext uri="{FF2B5EF4-FFF2-40B4-BE49-F238E27FC236}">
                  <a16:creationId xmlns:a16="http://schemas.microsoft.com/office/drawing/2014/main" id="{D981BAE7-F6FF-B8DF-55A8-F70684F2F513}"/>
                </a:ext>
              </a:extLst>
            </p:cNvPr>
            <p:cNvSpPr/>
            <p:nvPr/>
          </p:nvSpPr>
          <p:spPr>
            <a:xfrm>
              <a:off x="8225300" y="2774900"/>
              <a:ext cx="35575" cy="53950"/>
            </a:xfrm>
            <a:custGeom>
              <a:avLst/>
              <a:gdLst/>
              <a:ahLst/>
              <a:cxnLst/>
              <a:rect l="l" t="t" r="r" b="b"/>
              <a:pathLst>
                <a:path w="1423" h="2158" extrusionOk="0">
                  <a:moveTo>
                    <a:pt x="495" y="1"/>
                  </a:moveTo>
                  <a:cubicBezTo>
                    <a:pt x="371" y="1"/>
                    <a:pt x="237" y="109"/>
                    <a:pt x="167" y="284"/>
                  </a:cubicBezTo>
                  <a:cubicBezTo>
                    <a:pt x="0" y="715"/>
                    <a:pt x="409" y="1896"/>
                    <a:pt x="827" y="2112"/>
                  </a:cubicBezTo>
                  <a:cubicBezTo>
                    <a:pt x="899" y="2149"/>
                    <a:pt x="988" y="2157"/>
                    <a:pt x="1079" y="2157"/>
                  </a:cubicBezTo>
                  <a:cubicBezTo>
                    <a:pt x="1148" y="2157"/>
                    <a:pt x="1218" y="2153"/>
                    <a:pt x="1285" y="2153"/>
                  </a:cubicBezTo>
                  <a:cubicBezTo>
                    <a:pt x="1310" y="2153"/>
                    <a:pt x="1336" y="2154"/>
                    <a:pt x="1360" y="2155"/>
                  </a:cubicBezTo>
                  <a:cubicBezTo>
                    <a:pt x="1392" y="1971"/>
                    <a:pt x="1423" y="1904"/>
                    <a:pt x="1404" y="1863"/>
                  </a:cubicBezTo>
                  <a:cubicBezTo>
                    <a:pt x="1185" y="1287"/>
                    <a:pt x="998" y="689"/>
                    <a:pt x="705" y="148"/>
                  </a:cubicBezTo>
                  <a:cubicBezTo>
                    <a:pt x="652" y="46"/>
                    <a:pt x="576" y="1"/>
                    <a:pt x="4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04;p28">
              <a:extLst>
                <a:ext uri="{FF2B5EF4-FFF2-40B4-BE49-F238E27FC236}">
                  <a16:creationId xmlns:a16="http://schemas.microsoft.com/office/drawing/2014/main" id="{AE9E4D41-B99A-2C8C-3DB0-A02A3329B341}"/>
                </a:ext>
              </a:extLst>
            </p:cNvPr>
            <p:cNvSpPr/>
            <p:nvPr/>
          </p:nvSpPr>
          <p:spPr>
            <a:xfrm>
              <a:off x="8168675" y="2741200"/>
              <a:ext cx="28775" cy="65825"/>
            </a:xfrm>
            <a:custGeom>
              <a:avLst/>
              <a:gdLst/>
              <a:ahLst/>
              <a:cxnLst/>
              <a:rect l="l" t="t" r="r" b="b"/>
              <a:pathLst>
                <a:path w="1151" h="2633" extrusionOk="0">
                  <a:moveTo>
                    <a:pt x="497" y="0"/>
                  </a:moveTo>
                  <a:cubicBezTo>
                    <a:pt x="348" y="144"/>
                    <a:pt x="186" y="223"/>
                    <a:pt x="163" y="333"/>
                  </a:cubicBezTo>
                  <a:cubicBezTo>
                    <a:pt x="0" y="1032"/>
                    <a:pt x="44" y="1722"/>
                    <a:pt x="418" y="2343"/>
                  </a:cubicBezTo>
                  <a:cubicBezTo>
                    <a:pt x="508" y="2491"/>
                    <a:pt x="759" y="2539"/>
                    <a:pt x="940" y="2633"/>
                  </a:cubicBezTo>
                  <a:cubicBezTo>
                    <a:pt x="1004" y="2442"/>
                    <a:pt x="1151" y="2238"/>
                    <a:pt x="1127" y="2061"/>
                  </a:cubicBezTo>
                  <a:cubicBezTo>
                    <a:pt x="1033" y="1525"/>
                    <a:pt x="884" y="995"/>
                    <a:pt x="745" y="464"/>
                  </a:cubicBezTo>
                  <a:cubicBezTo>
                    <a:pt x="712" y="334"/>
                    <a:pt x="614" y="217"/>
                    <a:pt x="4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5;p28">
              <a:extLst>
                <a:ext uri="{FF2B5EF4-FFF2-40B4-BE49-F238E27FC236}">
                  <a16:creationId xmlns:a16="http://schemas.microsoft.com/office/drawing/2014/main" id="{5D8E2C99-C939-A641-18B3-B51C35000CB1}"/>
                </a:ext>
              </a:extLst>
            </p:cNvPr>
            <p:cNvSpPr/>
            <p:nvPr/>
          </p:nvSpPr>
          <p:spPr>
            <a:xfrm>
              <a:off x="8114775" y="2817700"/>
              <a:ext cx="28525" cy="47150"/>
            </a:xfrm>
            <a:custGeom>
              <a:avLst/>
              <a:gdLst/>
              <a:ahLst/>
              <a:cxnLst/>
              <a:rect l="l" t="t" r="r" b="b"/>
              <a:pathLst>
                <a:path w="1141" h="1886" extrusionOk="0">
                  <a:moveTo>
                    <a:pt x="337" y="0"/>
                  </a:moveTo>
                  <a:cubicBezTo>
                    <a:pt x="254" y="62"/>
                    <a:pt x="1" y="181"/>
                    <a:pt x="8" y="266"/>
                  </a:cubicBezTo>
                  <a:cubicBezTo>
                    <a:pt x="59" y="743"/>
                    <a:pt x="121" y="1233"/>
                    <a:pt x="294" y="1674"/>
                  </a:cubicBezTo>
                  <a:cubicBezTo>
                    <a:pt x="345" y="1811"/>
                    <a:pt x="459" y="1885"/>
                    <a:pt x="586" y="1885"/>
                  </a:cubicBezTo>
                  <a:cubicBezTo>
                    <a:pt x="699" y="1885"/>
                    <a:pt x="823" y="1826"/>
                    <a:pt x="922" y="1700"/>
                  </a:cubicBezTo>
                  <a:cubicBezTo>
                    <a:pt x="1141" y="1416"/>
                    <a:pt x="788" y="204"/>
                    <a:pt x="3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06;p28">
              <a:extLst>
                <a:ext uri="{FF2B5EF4-FFF2-40B4-BE49-F238E27FC236}">
                  <a16:creationId xmlns:a16="http://schemas.microsoft.com/office/drawing/2014/main" id="{057A8F28-DA29-FB78-8B05-FA7B599A6560}"/>
                </a:ext>
              </a:extLst>
            </p:cNvPr>
            <p:cNvSpPr/>
            <p:nvPr/>
          </p:nvSpPr>
          <p:spPr>
            <a:xfrm>
              <a:off x="7806750" y="2605675"/>
              <a:ext cx="429375" cy="142900"/>
            </a:xfrm>
            <a:custGeom>
              <a:avLst/>
              <a:gdLst/>
              <a:ahLst/>
              <a:cxnLst/>
              <a:rect l="l" t="t" r="r" b="b"/>
              <a:pathLst>
                <a:path w="17175" h="5716" extrusionOk="0">
                  <a:moveTo>
                    <a:pt x="14133" y="1370"/>
                  </a:moveTo>
                  <a:cubicBezTo>
                    <a:pt x="14228" y="1370"/>
                    <a:pt x="14338" y="1403"/>
                    <a:pt x="14437" y="1460"/>
                  </a:cubicBezTo>
                  <a:cubicBezTo>
                    <a:pt x="14811" y="1673"/>
                    <a:pt x="15185" y="2893"/>
                    <a:pt x="14975" y="3382"/>
                  </a:cubicBezTo>
                  <a:cubicBezTo>
                    <a:pt x="14916" y="3511"/>
                    <a:pt x="14817" y="3580"/>
                    <a:pt x="14715" y="3580"/>
                  </a:cubicBezTo>
                  <a:cubicBezTo>
                    <a:pt x="14616" y="3580"/>
                    <a:pt x="14515" y="3514"/>
                    <a:pt x="14449" y="3371"/>
                  </a:cubicBezTo>
                  <a:cubicBezTo>
                    <a:pt x="14206" y="2829"/>
                    <a:pt x="14000" y="2259"/>
                    <a:pt x="13900" y="1676"/>
                  </a:cubicBezTo>
                  <a:cubicBezTo>
                    <a:pt x="13862" y="1459"/>
                    <a:pt x="13977" y="1370"/>
                    <a:pt x="14133" y="1370"/>
                  </a:cubicBezTo>
                  <a:close/>
                  <a:moveTo>
                    <a:pt x="9331" y="2710"/>
                  </a:moveTo>
                  <a:cubicBezTo>
                    <a:pt x="9439" y="2710"/>
                    <a:pt x="9625" y="2898"/>
                    <a:pt x="9642" y="3018"/>
                  </a:cubicBezTo>
                  <a:cubicBezTo>
                    <a:pt x="9690" y="3411"/>
                    <a:pt x="9697" y="3807"/>
                    <a:pt x="9667" y="4202"/>
                  </a:cubicBezTo>
                  <a:cubicBezTo>
                    <a:pt x="9657" y="4314"/>
                    <a:pt x="9453" y="4498"/>
                    <a:pt x="9346" y="4498"/>
                  </a:cubicBezTo>
                  <a:cubicBezTo>
                    <a:pt x="9344" y="4498"/>
                    <a:pt x="9343" y="4498"/>
                    <a:pt x="9341" y="4498"/>
                  </a:cubicBezTo>
                  <a:cubicBezTo>
                    <a:pt x="9199" y="4482"/>
                    <a:pt x="8967" y="4334"/>
                    <a:pt x="8949" y="4214"/>
                  </a:cubicBezTo>
                  <a:cubicBezTo>
                    <a:pt x="8888" y="3826"/>
                    <a:pt x="8903" y="3429"/>
                    <a:pt x="8893" y="2998"/>
                  </a:cubicBezTo>
                  <a:cubicBezTo>
                    <a:pt x="9063" y="2878"/>
                    <a:pt x="9195" y="2712"/>
                    <a:pt x="9329" y="2710"/>
                  </a:cubicBezTo>
                  <a:cubicBezTo>
                    <a:pt x="9329" y="2710"/>
                    <a:pt x="9330" y="2710"/>
                    <a:pt x="9331" y="2710"/>
                  </a:cubicBezTo>
                  <a:close/>
                  <a:moveTo>
                    <a:pt x="5205" y="3578"/>
                  </a:moveTo>
                  <a:cubicBezTo>
                    <a:pt x="5224" y="3578"/>
                    <a:pt x="5242" y="3580"/>
                    <a:pt x="5257" y="3584"/>
                  </a:cubicBezTo>
                  <a:cubicBezTo>
                    <a:pt x="5595" y="3675"/>
                    <a:pt x="5810" y="4491"/>
                    <a:pt x="5591" y="5035"/>
                  </a:cubicBezTo>
                  <a:cubicBezTo>
                    <a:pt x="5506" y="5052"/>
                    <a:pt x="5353" y="5131"/>
                    <a:pt x="5212" y="5131"/>
                  </a:cubicBezTo>
                  <a:cubicBezTo>
                    <a:pt x="5184" y="5131"/>
                    <a:pt x="5156" y="5128"/>
                    <a:pt x="5130" y="5121"/>
                  </a:cubicBezTo>
                  <a:cubicBezTo>
                    <a:pt x="4843" y="5049"/>
                    <a:pt x="4612" y="4145"/>
                    <a:pt x="4799" y="3789"/>
                  </a:cubicBezTo>
                  <a:cubicBezTo>
                    <a:pt x="4858" y="3683"/>
                    <a:pt x="5068" y="3578"/>
                    <a:pt x="5205" y="3578"/>
                  </a:cubicBezTo>
                  <a:close/>
                  <a:moveTo>
                    <a:pt x="16499" y="1"/>
                  </a:moveTo>
                  <a:cubicBezTo>
                    <a:pt x="12599" y="1306"/>
                    <a:pt x="8694" y="2194"/>
                    <a:pt x="4645" y="2473"/>
                  </a:cubicBezTo>
                  <a:cubicBezTo>
                    <a:pt x="4473" y="2485"/>
                    <a:pt x="755" y="3506"/>
                    <a:pt x="585" y="3515"/>
                  </a:cubicBezTo>
                  <a:cubicBezTo>
                    <a:pt x="426" y="4003"/>
                    <a:pt x="312" y="3989"/>
                    <a:pt x="155" y="4499"/>
                  </a:cubicBezTo>
                  <a:cubicBezTo>
                    <a:pt x="0" y="4989"/>
                    <a:pt x="3357" y="4992"/>
                    <a:pt x="3216" y="5498"/>
                  </a:cubicBezTo>
                  <a:cubicBezTo>
                    <a:pt x="4327" y="5635"/>
                    <a:pt x="5445" y="5715"/>
                    <a:pt x="6574" y="5715"/>
                  </a:cubicBezTo>
                  <a:cubicBezTo>
                    <a:pt x="7399" y="5715"/>
                    <a:pt x="8230" y="5672"/>
                    <a:pt x="9068" y="5577"/>
                  </a:cubicBezTo>
                  <a:cubicBezTo>
                    <a:pt x="11972" y="5245"/>
                    <a:pt x="14581" y="4198"/>
                    <a:pt x="17174" y="2919"/>
                  </a:cubicBezTo>
                  <a:cubicBezTo>
                    <a:pt x="16953" y="1965"/>
                    <a:pt x="16736" y="1026"/>
                    <a:pt x="16499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07;p28">
              <a:extLst>
                <a:ext uri="{FF2B5EF4-FFF2-40B4-BE49-F238E27FC236}">
                  <a16:creationId xmlns:a16="http://schemas.microsoft.com/office/drawing/2014/main" id="{93662DB7-DCB9-49F4-14BE-BD57315D5DA2}"/>
                </a:ext>
              </a:extLst>
            </p:cNvPr>
            <p:cNvSpPr/>
            <p:nvPr/>
          </p:nvSpPr>
          <p:spPr>
            <a:xfrm>
              <a:off x="8153300" y="2639900"/>
              <a:ext cx="33075" cy="55275"/>
            </a:xfrm>
            <a:custGeom>
              <a:avLst/>
              <a:gdLst/>
              <a:ahLst/>
              <a:cxnLst/>
              <a:rect l="l" t="t" r="r" b="b"/>
              <a:pathLst>
                <a:path w="1323" h="2211" extrusionOk="0">
                  <a:moveTo>
                    <a:pt x="271" y="1"/>
                  </a:moveTo>
                  <a:cubicBezTo>
                    <a:pt x="116" y="1"/>
                    <a:pt x="1" y="90"/>
                    <a:pt x="39" y="307"/>
                  </a:cubicBezTo>
                  <a:cubicBezTo>
                    <a:pt x="138" y="890"/>
                    <a:pt x="344" y="1460"/>
                    <a:pt x="588" y="2002"/>
                  </a:cubicBezTo>
                  <a:cubicBezTo>
                    <a:pt x="654" y="2145"/>
                    <a:pt x="755" y="2211"/>
                    <a:pt x="854" y="2211"/>
                  </a:cubicBezTo>
                  <a:cubicBezTo>
                    <a:pt x="955" y="2211"/>
                    <a:pt x="1054" y="2142"/>
                    <a:pt x="1113" y="2013"/>
                  </a:cubicBezTo>
                  <a:cubicBezTo>
                    <a:pt x="1323" y="1524"/>
                    <a:pt x="949" y="304"/>
                    <a:pt x="575" y="91"/>
                  </a:cubicBezTo>
                  <a:cubicBezTo>
                    <a:pt x="476" y="34"/>
                    <a:pt x="366" y="1"/>
                    <a:pt x="2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08;p28">
              <a:extLst>
                <a:ext uri="{FF2B5EF4-FFF2-40B4-BE49-F238E27FC236}">
                  <a16:creationId xmlns:a16="http://schemas.microsoft.com/office/drawing/2014/main" id="{96D68E2F-4565-8137-A92C-9373C6D618AD}"/>
                </a:ext>
              </a:extLst>
            </p:cNvPr>
            <p:cNvSpPr/>
            <p:nvPr/>
          </p:nvSpPr>
          <p:spPr>
            <a:xfrm>
              <a:off x="8054725" y="2783175"/>
              <a:ext cx="26975" cy="59425"/>
            </a:xfrm>
            <a:custGeom>
              <a:avLst/>
              <a:gdLst/>
              <a:ahLst/>
              <a:cxnLst/>
              <a:rect l="l" t="t" r="r" b="b"/>
              <a:pathLst>
                <a:path w="1079" h="2377" extrusionOk="0">
                  <a:moveTo>
                    <a:pt x="840" y="0"/>
                  </a:moveTo>
                  <a:cubicBezTo>
                    <a:pt x="592" y="120"/>
                    <a:pt x="342" y="245"/>
                    <a:pt x="74" y="378"/>
                  </a:cubicBezTo>
                  <a:cubicBezTo>
                    <a:pt x="60" y="962"/>
                    <a:pt x="1" y="1435"/>
                    <a:pt x="63" y="1897"/>
                  </a:cubicBezTo>
                  <a:cubicBezTo>
                    <a:pt x="86" y="2077"/>
                    <a:pt x="386" y="2217"/>
                    <a:pt x="556" y="2376"/>
                  </a:cubicBezTo>
                  <a:cubicBezTo>
                    <a:pt x="691" y="2203"/>
                    <a:pt x="895" y="2045"/>
                    <a:pt x="944" y="1853"/>
                  </a:cubicBezTo>
                  <a:cubicBezTo>
                    <a:pt x="1037" y="1480"/>
                    <a:pt x="1078" y="1096"/>
                    <a:pt x="1066" y="711"/>
                  </a:cubicBezTo>
                  <a:cubicBezTo>
                    <a:pt x="1059" y="473"/>
                    <a:pt x="920" y="237"/>
                    <a:pt x="84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09;p28">
              <a:extLst>
                <a:ext uri="{FF2B5EF4-FFF2-40B4-BE49-F238E27FC236}">
                  <a16:creationId xmlns:a16="http://schemas.microsoft.com/office/drawing/2014/main" id="{5F54406E-366C-F96D-8B53-1A9FC861081D}"/>
                </a:ext>
              </a:extLst>
            </p:cNvPr>
            <p:cNvSpPr/>
            <p:nvPr/>
          </p:nvSpPr>
          <p:spPr>
            <a:xfrm>
              <a:off x="7995575" y="2828250"/>
              <a:ext cx="29550" cy="52825"/>
            </a:xfrm>
            <a:custGeom>
              <a:avLst/>
              <a:gdLst/>
              <a:ahLst/>
              <a:cxnLst/>
              <a:rect l="l" t="t" r="r" b="b"/>
              <a:pathLst>
                <a:path w="1182" h="2113" extrusionOk="0">
                  <a:moveTo>
                    <a:pt x="425" y="1"/>
                  </a:moveTo>
                  <a:cubicBezTo>
                    <a:pt x="271" y="1"/>
                    <a:pt x="0" y="124"/>
                    <a:pt x="1" y="133"/>
                  </a:cubicBezTo>
                  <a:cubicBezTo>
                    <a:pt x="127" y="746"/>
                    <a:pt x="230" y="1372"/>
                    <a:pt x="455" y="1945"/>
                  </a:cubicBezTo>
                  <a:cubicBezTo>
                    <a:pt x="497" y="2051"/>
                    <a:pt x="596" y="2113"/>
                    <a:pt x="704" y="2113"/>
                  </a:cubicBezTo>
                  <a:cubicBezTo>
                    <a:pt x="828" y="2113"/>
                    <a:pt x="963" y="2031"/>
                    <a:pt x="1037" y="1840"/>
                  </a:cubicBezTo>
                  <a:cubicBezTo>
                    <a:pt x="1181" y="1454"/>
                    <a:pt x="838" y="191"/>
                    <a:pt x="495" y="14"/>
                  </a:cubicBezTo>
                  <a:cubicBezTo>
                    <a:pt x="477" y="5"/>
                    <a:pt x="453" y="1"/>
                    <a:pt x="4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10;p28">
              <a:extLst>
                <a:ext uri="{FF2B5EF4-FFF2-40B4-BE49-F238E27FC236}">
                  <a16:creationId xmlns:a16="http://schemas.microsoft.com/office/drawing/2014/main" id="{296D8578-06C4-E5C3-BDFE-E8E487309C74}"/>
                </a:ext>
              </a:extLst>
            </p:cNvPr>
            <p:cNvSpPr/>
            <p:nvPr/>
          </p:nvSpPr>
          <p:spPr>
            <a:xfrm>
              <a:off x="8028925" y="2673450"/>
              <a:ext cx="20300" cy="44675"/>
            </a:xfrm>
            <a:custGeom>
              <a:avLst/>
              <a:gdLst/>
              <a:ahLst/>
              <a:cxnLst/>
              <a:rect l="l" t="t" r="r" b="b"/>
              <a:pathLst>
                <a:path w="812" h="1787" extrusionOk="0">
                  <a:moveTo>
                    <a:pt x="445" y="0"/>
                  </a:moveTo>
                  <a:cubicBezTo>
                    <a:pt x="444" y="0"/>
                    <a:pt x="443" y="0"/>
                    <a:pt x="443" y="0"/>
                  </a:cubicBezTo>
                  <a:cubicBezTo>
                    <a:pt x="309" y="1"/>
                    <a:pt x="176" y="167"/>
                    <a:pt x="6" y="287"/>
                  </a:cubicBezTo>
                  <a:cubicBezTo>
                    <a:pt x="17" y="720"/>
                    <a:pt x="1" y="1115"/>
                    <a:pt x="62" y="1504"/>
                  </a:cubicBezTo>
                  <a:cubicBezTo>
                    <a:pt x="80" y="1622"/>
                    <a:pt x="312" y="1771"/>
                    <a:pt x="454" y="1787"/>
                  </a:cubicBezTo>
                  <a:cubicBezTo>
                    <a:pt x="456" y="1787"/>
                    <a:pt x="457" y="1787"/>
                    <a:pt x="459" y="1787"/>
                  </a:cubicBezTo>
                  <a:cubicBezTo>
                    <a:pt x="567" y="1787"/>
                    <a:pt x="771" y="1603"/>
                    <a:pt x="781" y="1491"/>
                  </a:cubicBezTo>
                  <a:cubicBezTo>
                    <a:pt x="811" y="1096"/>
                    <a:pt x="803" y="700"/>
                    <a:pt x="755" y="307"/>
                  </a:cubicBezTo>
                  <a:cubicBezTo>
                    <a:pt x="738" y="188"/>
                    <a:pt x="554" y="0"/>
                    <a:pt x="4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11;p28">
              <a:extLst>
                <a:ext uri="{FF2B5EF4-FFF2-40B4-BE49-F238E27FC236}">
                  <a16:creationId xmlns:a16="http://schemas.microsoft.com/office/drawing/2014/main" id="{0E8755AE-C628-BB5B-20AB-9171C71126A2}"/>
                </a:ext>
              </a:extLst>
            </p:cNvPr>
            <p:cNvSpPr/>
            <p:nvPr/>
          </p:nvSpPr>
          <p:spPr>
            <a:xfrm>
              <a:off x="7898600" y="2849025"/>
              <a:ext cx="24850" cy="52525"/>
            </a:xfrm>
            <a:custGeom>
              <a:avLst/>
              <a:gdLst/>
              <a:ahLst/>
              <a:cxnLst/>
              <a:rect l="l" t="t" r="r" b="b"/>
              <a:pathLst>
                <a:path w="994" h="2101" extrusionOk="0">
                  <a:moveTo>
                    <a:pt x="292" y="1"/>
                  </a:moveTo>
                  <a:cubicBezTo>
                    <a:pt x="195" y="1"/>
                    <a:pt x="1" y="164"/>
                    <a:pt x="5" y="252"/>
                  </a:cubicBezTo>
                  <a:cubicBezTo>
                    <a:pt x="13" y="791"/>
                    <a:pt x="46" y="1329"/>
                    <a:pt x="125" y="1861"/>
                  </a:cubicBezTo>
                  <a:cubicBezTo>
                    <a:pt x="139" y="1964"/>
                    <a:pt x="403" y="2096"/>
                    <a:pt x="553" y="2100"/>
                  </a:cubicBezTo>
                  <a:cubicBezTo>
                    <a:pt x="554" y="2100"/>
                    <a:pt x="554" y="2100"/>
                    <a:pt x="555" y="2100"/>
                  </a:cubicBezTo>
                  <a:cubicBezTo>
                    <a:pt x="672" y="2100"/>
                    <a:pt x="790" y="1921"/>
                    <a:pt x="993" y="1749"/>
                  </a:cubicBezTo>
                  <a:cubicBezTo>
                    <a:pt x="895" y="1255"/>
                    <a:pt x="815" y="737"/>
                    <a:pt x="682" y="243"/>
                  </a:cubicBezTo>
                  <a:cubicBezTo>
                    <a:pt x="652" y="128"/>
                    <a:pt x="435" y="15"/>
                    <a:pt x="298" y="1"/>
                  </a:cubicBezTo>
                  <a:cubicBezTo>
                    <a:pt x="296" y="1"/>
                    <a:pt x="294" y="1"/>
                    <a:pt x="2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12;p28">
              <a:extLst>
                <a:ext uri="{FF2B5EF4-FFF2-40B4-BE49-F238E27FC236}">
                  <a16:creationId xmlns:a16="http://schemas.microsoft.com/office/drawing/2014/main" id="{4FEC49E0-F555-13C0-7748-345D36034A6E}"/>
                </a:ext>
              </a:extLst>
            </p:cNvPr>
            <p:cNvSpPr/>
            <p:nvPr/>
          </p:nvSpPr>
          <p:spPr>
            <a:xfrm>
              <a:off x="7923025" y="2781750"/>
              <a:ext cx="22925" cy="44300"/>
            </a:xfrm>
            <a:custGeom>
              <a:avLst/>
              <a:gdLst/>
              <a:ahLst/>
              <a:cxnLst/>
              <a:rect l="l" t="t" r="r" b="b"/>
              <a:pathLst>
                <a:path w="917" h="1772" extrusionOk="0">
                  <a:moveTo>
                    <a:pt x="430" y="1"/>
                  </a:moveTo>
                  <a:cubicBezTo>
                    <a:pt x="313" y="1"/>
                    <a:pt x="81" y="208"/>
                    <a:pt x="58" y="338"/>
                  </a:cubicBezTo>
                  <a:cubicBezTo>
                    <a:pt x="1" y="690"/>
                    <a:pt x="12" y="1058"/>
                    <a:pt x="61" y="1411"/>
                  </a:cubicBezTo>
                  <a:cubicBezTo>
                    <a:pt x="81" y="1550"/>
                    <a:pt x="277" y="1772"/>
                    <a:pt x="381" y="1772"/>
                  </a:cubicBezTo>
                  <a:cubicBezTo>
                    <a:pt x="382" y="1772"/>
                    <a:pt x="383" y="1772"/>
                    <a:pt x="384" y="1772"/>
                  </a:cubicBezTo>
                  <a:cubicBezTo>
                    <a:pt x="539" y="1763"/>
                    <a:pt x="685" y="1579"/>
                    <a:pt x="842" y="1463"/>
                  </a:cubicBezTo>
                  <a:cubicBezTo>
                    <a:pt x="856" y="1070"/>
                    <a:pt x="917" y="724"/>
                    <a:pt x="862" y="394"/>
                  </a:cubicBezTo>
                  <a:cubicBezTo>
                    <a:pt x="835" y="236"/>
                    <a:pt x="611" y="41"/>
                    <a:pt x="448" y="3"/>
                  </a:cubicBezTo>
                  <a:cubicBezTo>
                    <a:pt x="443" y="1"/>
                    <a:pt x="436" y="1"/>
                    <a:pt x="4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13;p28">
              <a:extLst>
                <a:ext uri="{FF2B5EF4-FFF2-40B4-BE49-F238E27FC236}">
                  <a16:creationId xmlns:a16="http://schemas.microsoft.com/office/drawing/2014/main" id="{8526CEEC-9399-EACC-4B0D-D782F27690D5}"/>
                </a:ext>
              </a:extLst>
            </p:cNvPr>
            <p:cNvSpPr/>
            <p:nvPr/>
          </p:nvSpPr>
          <p:spPr>
            <a:xfrm>
              <a:off x="7922050" y="2695100"/>
              <a:ext cx="30000" cy="38875"/>
            </a:xfrm>
            <a:custGeom>
              <a:avLst/>
              <a:gdLst/>
              <a:ahLst/>
              <a:cxnLst/>
              <a:rect l="l" t="t" r="r" b="b"/>
              <a:pathLst>
                <a:path w="1200" h="1555" extrusionOk="0">
                  <a:moveTo>
                    <a:pt x="593" y="1"/>
                  </a:moveTo>
                  <a:cubicBezTo>
                    <a:pt x="456" y="1"/>
                    <a:pt x="246" y="106"/>
                    <a:pt x="187" y="213"/>
                  </a:cubicBezTo>
                  <a:cubicBezTo>
                    <a:pt x="0" y="569"/>
                    <a:pt x="231" y="1474"/>
                    <a:pt x="518" y="1545"/>
                  </a:cubicBezTo>
                  <a:cubicBezTo>
                    <a:pt x="544" y="1552"/>
                    <a:pt x="571" y="1555"/>
                    <a:pt x="598" y="1555"/>
                  </a:cubicBezTo>
                  <a:cubicBezTo>
                    <a:pt x="740" y="1555"/>
                    <a:pt x="894" y="1475"/>
                    <a:pt x="979" y="1458"/>
                  </a:cubicBezTo>
                  <a:cubicBezTo>
                    <a:pt x="1199" y="914"/>
                    <a:pt x="983" y="98"/>
                    <a:pt x="645" y="7"/>
                  </a:cubicBezTo>
                  <a:cubicBezTo>
                    <a:pt x="630" y="3"/>
                    <a:pt x="612" y="1"/>
                    <a:pt x="5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14;p28">
              <a:extLst>
                <a:ext uri="{FF2B5EF4-FFF2-40B4-BE49-F238E27FC236}">
                  <a16:creationId xmlns:a16="http://schemas.microsoft.com/office/drawing/2014/main" id="{B866F6A9-B212-9C66-339F-89F924F2C68A}"/>
                </a:ext>
              </a:extLst>
            </p:cNvPr>
            <p:cNvSpPr/>
            <p:nvPr/>
          </p:nvSpPr>
          <p:spPr>
            <a:xfrm>
              <a:off x="7864050" y="2922500"/>
              <a:ext cx="1650" cy="9125"/>
            </a:xfrm>
            <a:custGeom>
              <a:avLst/>
              <a:gdLst/>
              <a:ahLst/>
              <a:cxnLst/>
              <a:rect l="l" t="t" r="r" b="b"/>
              <a:pathLst>
                <a:path w="66" h="365" extrusionOk="0">
                  <a:moveTo>
                    <a:pt x="1" y="0"/>
                  </a:moveTo>
                  <a:cubicBezTo>
                    <a:pt x="16" y="123"/>
                    <a:pt x="38" y="245"/>
                    <a:pt x="65" y="365"/>
                  </a:cubicBezTo>
                  <a:cubicBezTo>
                    <a:pt x="42" y="247"/>
                    <a:pt x="20" y="127"/>
                    <a:pt x="1" y="0"/>
                  </a:cubicBezTo>
                  <a:close/>
                </a:path>
              </a:pathLst>
            </a:custGeom>
            <a:solidFill>
              <a:srgbClr val="F46C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15;p28">
              <a:extLst>
                <a:ext uri="{FF2B5EF4-FFF2-40B4-BE49-F238E27FC236}">
                  <a16:creationId xmlns:a16="http://schemas.microsoft.com/office/drawing/2014/main" id="{46C8D3C1-A6D5-DA56-9BE1-782F2B2269B0}"/>
                </a:ext>
              </a:extLst>
            </p:cNvPr>
            <p:cNvSpPr/>
            <p:nvPr/>
          </p:nvSpPr>
          <p:spPr>
            <a:xfrm>
              <a:off x="7801375" y="2530575"/>
              <a:ext cx="756100" cy="420875"/>
            </a:xfrm>
            <a:custGeom>
              <a:avLst/>
              <a:gdLst/>
              <a:ahLst/>
              <a:cxnLst/>
              <a:rect l="l" t="t" r="r" b="b"/>
              <a:pathLst>
                <a:path w="30244" h="16835" extrusionOk="0">
                  <a:moveTo>
                    <a:pt x="25185" y="926"/>
                  </a:moveTo>
                  <a:cubicBezTo>
                    <a:pt x="25577" y="926"/>
                    <a:pt x="25633" y="1147"/>
                    <a:pt x="25378" y="1600"/>
                  </a:cubicBezTo>
                  <a:cubicBezTo>
                    <a:pt x="24962" y="2334"/>
                    <a:pt x="24504" y="3037"/>
                    <a:pt x="24065" y="3756"/>
                  </a:cubicBezTo>
                  <a:cubicBezTo>
                    <a:pt x="23959" y="3926"/>
                    <a:pt x="23847" y="4090"/>
                    <a:pt x="23738" y="4258"/>
                  </a:cubicBezTo>
                  <a:cubicBezTo>
                    <a:pt x="23709" y="4243"/>
                    <a:pt x="23652" y="4226"/>
                    <a:pt x="23650" y="4205"/>
                  </a:cubicBezTo>
                  <a:cubicBezTo>
                    <a:pt x="23572" y="3587"/>
                    <a:pt x="23318" y="3292"/>
                    <a:pt x="22983" y="3292"/>
                  </a:cubicBezTo>
                  <a:cubicBezTo>
                    <a:pt x="22740" y="3292"/>
                    <a:pt x="22455" y="3446"/>
                    <a:pt x="22163" y="3744"/>
                  </a:cubicBezTo>
                  <a:cubicBezTo>
                    <a:pt x="21548" y="4366"/>
                    <a:pt x="20966" y="5011"/>
                    <a:pt x="20283" y="5735"/>
                  </a:cubicBezTo>
                  <a:cubicBezTo>
                    <a:pt x="20246" y="5524"/>
                    <a:pt x="20212" y="5343"/>
                    <a:pt x="20184" y="5166"/>
                  </a:cubicBezTo>
                  <a:cubicBezTo>
                    <a:pt x="20165" y="5036"/>
                    <a:pt x="20193" y="4811"/>
                    <a:pt x="20130" y="4782"/>
                  </a:cubicBezTo>
                  <a:cubicBezTo>
                    <a:pt x="20069" y="4755"/>
                    <a:pt x="19990" y="4741"/>
                    <a:pt x="19911" y="4741"/>
                  </a:cubicBezTo>
                  <a:cubicBezTo>
                    <a:pt x="19829" y="4741"/>
                    <a:pt x="19746" y="4757"/>
                    <a:pt x="19681" y="4789"/>
                  </a:cubicBezTo>
                  <a:cubicBezTo>
                    <a:pt x="19192" y="5023"/>
                    <a:pt x="18718" y="5297"/>
                    <a:pt x="18166" y="5594"/>
                  </a:cubicBezTo>
                  <a:cubicBezTo>
                    <a:pt x="17980" y="4816"/>
                    <a:pt x="17799" y="4111"/>
                    <a:pt x="17651" y="3401"/>
                  </a:cubicBezTo>
                  <a:cubicBezTo>
                    <a:pt x="17621" y="3266"/>
                    <a:pt x="17699" y="3090"/>
                    <a:pt x="17767" y="2950"/>
                  </a:cubicBezTo>
                  <a:cubicBezTo>
                    <a:pt x="18228" y="2047"/>
                    <a:pt x="19067" y="1555"/>
                    <a:pt x="19954" y="1067"/>
                  </a:cubicBezTo>
                  <a:lnTo>
                    <a:pt x="19954" y="1067"/>
                  </a:lnTo>
                  <a:cubicBezTo>
                    <a:pt x="19754" y="1584"/>
                    <a:pt x="19518" y="2093"/>
                    <a:pt x="19367" y="2624"/>
                  </a:cubicBezTo>
                  <a:cubicBezTo>
                    <a:pt x="19298" y="2868"/>
                    <a:pt x="19384" y="3152"/>
                    <a:pt x="19404" y="3419"/>
                  </a:cubicBezTo>
                  <a:cubicBezTo>
                    <a:pt x="19650" y="3367"/>
                    <a:pt x="19933" y="3373"/>
                    <a:pt x="20141" y="3253"/>
                  </a:cubicBezTo>
                  <a:cubicBezTo>
                    <a:pt x="21203" y="2641"/>
                    <a:pt x="22221" y="1953"/>
                    <a:pt x="23301" y="1383"/>
                  </a:cubicBezTo>
                  <a:cubicBezTo>
                    <a:pt x="23800" y="1118"/>
                    <a:pt x="24407" y="1024"/>
                    <a:pt x="24974" y="943"/>
                  </a:cubicBezTo>
                  <a:cubicBezTo>
                    <a:pt x="25053" y="932"/>
                    <a:pt x="25123" y="926"/>
                    <a:pt x="25185" y="926"/>
                  </a:cubicBezTo>
                  <a:close/>
                  <a:moveTo>
                    <a:pt x="22742" y="4085"/>
                  </a:moveTo>
                  <a:cubicBezTo>
                    <a:pt x="22829" y="4114"/>
                    <a:pt x="22915" y="4148"/>
                    <a:pt x="23001" y="4181"/>
                  </a:cubicBezTo>
                  <a:cubicBezTo>
                    <a:pt x="22911" y="4744"/>
                    <a:pt x="22805" y="5309"/>
                    <a:pt x="22740" y="5873"/>
                  </a:cubicBezTo>
                  <a:cubicBezTo>
                    <a:pt x="22717" y="6086"/>
                    <a:pt x="22719" y="6410"/>
                    <a:pt x="22840" y="6501"/>
                  </a:cubicBezTo>
                  <a:cubicBezTo>
                    <a:pt x="22893" y="6539"/>
                    <a:pt x="22970" y="6554"/>
                    <a:pt x="23057" y="6554"/>
                  </a:cubicBezTo>
                  <a:cubicBezTo>
                    <a:pt x="23199" y="6554"/>
                    <a:pt x="23366" y="6513"/>
                    <a:pt x="23490" y="6463"/>
                  </a:cubicBezTo>
                  <a:cubicBezTo>
                    <a:pt x="24534" y="6025"/>
                    <a:pt x="25539" y="5470"/>
                    <a:pt x="26618" y="5130"/>
                  </a:cubicBezTo>
                  <a:cubicBezTo>
                    <a:pt x="27322" y="4911"/>
                    <a:pt x="28121" y="4969"/>
                    <a:pt x="28880" y="4937"/>
                  </a:cubicBezTo>
                  <a:cubicBezTo>
                    <a:pt x="28892" y="4937"/>
                    <a:pt x="28904" y="4937"/>
                    <a:pt x="28915" y="4937"/>
                  </a:cubicBezTo>
                  <a:cubicBezTo>
                    <a:pt x="29262" y="4937"/>
                    <a:pt x="29368" y="5169"/>
                    <a:pt x="29192" y="5477"/>
                  </a:cubicBezTo>
                  <a:cubicBezTo>
                    <a:pt x="29019" y="5773"/>
                    <a:pt x="28848" y="6114"/>
                    <a:pt x="28581" y="6307"/>
                  </a:cubicBezTo>
                  <a:cubicBezTo>
                    <a:pt x="27533" y="7076"/>
                    <a:pt x="26460" y="7817"/>
                    <a:pt x="25185" y="8178"/>
                  </a:cubicBezTo>
                  <a:cubicBezTo>
                    <a:pt x="24411" y="8401"/>
                    <a:pt x="23649" y="8671"/>
                    <a:pt x="22884" y="8932"/>
                  </a:cubicBezTo>
                  <a:cubicBezTo>
                    <a:pt x="22794" y="8964"/>
                    <a:pt x="22714" y="8981"/>
                    <a:pt x="22644" y="8981"/>
                  </a:cubicBezTo>
                  <a:cubicBezTo>
                    <a:pt x="22476" y="8981"/>
                    <a:pt x="22354" y="8886"/>
                    <a:pt x="22234" y="8670"/>
                  </a:cubicBezTo>
                  <a:cubicBezTo>
                    <a:pt x="21866" y="7993"/>
                    <a:pt x="21428" y="7361"/>
                    <a:pt x="21058" y="6688"/>
                  </a:cubicBezTo>
                  <a:cubicBezTo>
                    <a:pt x="20969" y="6526"/>
                    <a:pt x="20956" y="6216"/>
                    <a:pt x="21055" y="6087"/>
                  </a:cubicBezTo>
                  <a:cubicBezTo>
                    <a:pt x="21590" y="5400"/>
                    <a:pt x="22172" y="4745"/>
                    <a:pt x="22742" y="4085"/>
                  </a:cubicBezTo>
                  <a:close/>
                  <a:moveTo>
                    <a:pt x="20311" y="0"/>
                  </a:moveTo>
                  <a:cubicBezTo>
                    <a:pt x="20142" y="0"/>
                    <a:pt x="19948" y="50"/>
                    <a:pt x="19834" y="131"/>
                  </a:cubicBezTo>
                  <a:cubicBezTo>
                    <a:pt x="18949" y="768"/>
                    <a:pt x="18099" y="1456"/>
                    <a:pt x="17191" y="2167"/>
                  </a:cubicBezTo>
                  <a:cubicBezTo>
                    <a:pt x="17180" y="2167"/>
                    <a:pt x="17169" y="2167"/>
                    <a:pt x="17157" y="2167"/>
                  </a:cubicBezTo>
                  <a:cubicBezTo>
                    <a:pt x="17102" y="2167"/>
                    <a:pt x="17028" y="2164"/>
                    <a:pt x="16945" y="2164"/>
                  </a:cubicBezTo>
                  <a:cubicBezTo>
                    <a:pt x="16823" y="2164"/>
                    <a:pt x="16680" y="2172"/>
                    <a:pt x="16548" y="2213"/>
                  </a:cubicBezTo>
                  <a:cubicBezTo>
                    <a:pt x="14271" y="2906"/>
                    <a:pt x="12012" y="3654"/>
                    <a:pt x="9650" y="4045"/>
                  </a:cubicBezTo>
                  <a:cubicBezTo>
                    <a:pt x="7975" y="4321"/>
                    <a:pt x="2490" y="5726"/>
                    <a:pt x="807" y="5862"/>
                  </a:cubicBezTo>
                  <a:cubicBezTo>
                    <a:pt x="722" y="6120"/>
                    <a:pt x="634" y="6385"/>
                    <a:pt x="549" y="6657"/>
                  </a:cubicBezTo>
                  <a:cubicBezTo>
                    <a:pt x="719" y="6650"/>
                    <a:pt x="881" y="6647"/>
                    <a:pt x="1053" y="6635"/>
                  </a:cubicBezTo>
                  <a:cubicBezTo>
                    <a:pt x="5102" y="6357"/>
                    <a:pt x="12816" y="4309"/>
                    <a:pt x="16715" y="3005"/>
                  </a:cubicBezTo>
                  <a:cubicBezTo>
                    <a:pt x="16952" y="4030"/>
                    <a:pt x="17169" y="4969"/>
                    <a:pt x="17390" y="5925"/>
                  </a:cubicBezTo>
                  <a:cubicBezTo>
                    <a:pt x="14798" y="7203"/>
                    <a:pt x="13035" y="7470"/>
                    <a:pt x="9445" y="7656"/>
                  </a:cubicBezTo>
                  <a:cubicBezTo>
                    <a:pt x="8712" y="7694"/>
                    <a:pt x="7551" y="7716"/>
                    <a:pt x="6280" y="7716"/>
                  </a:cubicBezTo>
                  <a:cubicBezTo>
                    <a:pt x="4096" y="7716"/>
                    <a:pt x="1587" y="7653"/>
                    <a:pt x="371" y="7503"/>
                  </a:cubicBezTo>
                  <a:cubicBezTo>
                    <a:pt x="291" y="7776"/>
                    <a:pt x="73" y="7808"/>
                    <a:pt x="0" y="8084"/>
                  </a:cubicBezTo>
                  <a:lnTo>
                    <a:pt x="2926" y="8364"/>
                  </a:lnTo>
                  <a:cubicBezTo>
                    <a:pt x="4254" y="8478"/>
                    <a:pt x="5957" y="8593"/>
                    <a:pt x="6809" y="8593"/>
                  </a:cubicBezTo>
                  <a:cubicBezTo>
                    <a:pt x="11058" y="8593"/>
                    <a:pt x="12723" y="8418"/>
                    <a:pt x="16992" y="7033"/>
                  </a:cubicBezTo>
                  <a:cubicBezTo>
                    <a:pt x="17277" y="6878"/>
                    <a:pt x="17644" y="6872"/>
                    <a:pt x="17973" y="6783"/>
                  </a:cubicBezTo>
                  <a:cubicBezTo>
                    <a:pt x="18072" y="6757"/>
                    <a:pt x="18176" y="6714"/>
                    <a:pt x="18260" y="6648"/>
                  </a:cubicBezTo>
                  <a:cubicBezTo>
                    <a:pt x="18636" y="6361"/>
                    <a:pt x="19011" y="6064"/>
                    <a:pt x="19428" y="5738"/>
                  </a:cubicBezTo>
                  <a:cubicBezTo>
                    <a:pt x="19933" y="6504"/>
                    <a:pt x="20401" y="7161"/>
                    <a:pt x="20812" y="7851"/>
                  </a:cubicBezTo>
                  <a:cubicBezTo>
                    <a:pt x="21213" y="8516"/>
                    <a:pt x="21560" y="9220"/>
                    <a:pt x="21940" y="9932"/>
                  </a:cubicBezTo>
                  <a:cubicBezTo>
                    <a:pt x="21699" y="10099"/>
                    <a:pt x="21513" y="10210"/>
                    <a:pt x="21347" y="10347"/>
                  </a:cubicBezTo>
                  <a:cubicBezTo>
                    <a:pt x="21033" y="10613"/>
                    <a:pt x="20547" y="10677"/>
                    <a:pt x="20453" y="11200"/>
                  </a:cubicBezTo>
                  <a:cubicBezTo>
                    <a:pt x="20426" y="11329"/>
                    <a:pt x="20175" y="11433"/>
                    <a:pt x="20014" y="11507"/>
                  </a:cubicBezTo>
                  <a:cubicBezTo>
                    <a:pt x="19101" y="11936"/>
                    <a:pt x="18213" y="12454"/>
                    <a:pt x="17261" y="12743"/>
                  </a:cubicBezTo>
                  <a:cubicBezTo>
                    <a:pt x="14808" y="13497"/>
                    <a:pt x="12323" y="14129"/>
                    <a:pt x="9860" y="14833"/>
                  </a:cubicBezTo>
                  <a:cubicBezTo>
                    <a:pt x="7474" y="15513"/>
                    <a:pt x="5025" y="15800"/>
                    <a:pt x="2572" y="16043"/>
                  </a:cubicBezTo>
                  <a:cubicBezTo>
                    <a:pt x="2623" y="16312"/>
                    <a:pt x="2696" y="16577"/>
                    <a:pt x="2792" y="16835"/>
                  </a:cubicBezTo>
                  <a:cubicBezTo>
                    <a:pt x="3182" y="16804"/>
                    <a:pt x="3575" y="16769"/>
                    <a:pt x="3968" y="16718"/>
                  </a:cubicBezTo>
                  <a:cubicBezTo>
                    <a:pt x="6741" y="16355"/>
                    <a:pt x="9457" y="15797"/>
                    <a:pt x="12154" y="15115"/>
                  </a:cubicBezTo>
                  <a:cubicBezTo>
                    <a:pt x="13859" y="14683"/>
                    <a:pt x="15539" y="14147"/>
                    <a:pt x="17214" y="13614"/>
                  </a:cubicBezTo>
                  <a:cubicBezTo>
                    <a:pt x="19260" y="12961"/>
                    <a:pt x="21111" y="11960"/>
                    <a:pt x="22561" y="10319"/>
                  </a:cubicBezTo>
                  <a:cubicBezTo>
                    <a:pt x="22720" y="10135"/>
                    <a:pt x="22868" y="9893"/>
                    <a:pt x="23076" y="9811"/>
                  </a:cubicBezTo>
                  <a:cubicBezTo>
                    <a:pt x="23879" y="9502"/>
                    <a:pt x="24697" y="9228"/>
                    <a:pt x="25519" y="8970"/>
                  </a:cubicBezTo>
                  <a:cubicBezTo>
                    <a:pt x="26877" y="8547"/>
                    <a:pt x="28029" y="7764"/>
                    <a:pt x="29103" y="6877"/>
                  </a:cubicBezTo>
                  <a:cubicBezTo>
                    <a:pt x="29464" y="6579"/>
                    <a:pt x="29713" y="6100"/>
                    <a:pt x="29909" y="5656"/>
                  </a:cubicBezTo>
                  <a:cubicBezTo>
                    <a:pt x="30244" y="4904"/>
                    <a:pt x="29936" y="4378"/>
                    <a:pt x="29129" y="4179"/>
                  </a:cubicBezTo>
                  <a:cubicBezTo>
                    <a:pt x="28741" y="4086"/>
                    <a:pt x="28355" y="4038"/>
                    <a:pt x="27972" y="4038"/>
                  </a:cubicBezTo>
                  <a:cubicBezTo>
                    <a:pt x="27413" y="4038"/>
                    <a:pt x="26861" y="4139"/>
                    <a:pt x="26318" y="4346"/>
                  </a:cubicBezTo>
                  <a:cubicBezTo>
                    <a:pt x="25462" y="4669"/>
                    <a:pt x="24618" y="5032"/>
                    <a:pt x="23768" y="5376"/>
                  </a:cubicBezTo>
                  <a:cubicBezTo>
                    <a:pt x="23755" y="5380"/>
                    <a:pt x="23741" y="5382"/>
                    <a:pt x="23725" y="5382"/>
                  </a:cubicBezTo>
                  <a:cubicBezTo>
                    <a:pt x="23694" y="5382"/>
                    <a:pt x="23658" y="5376"/>
                    <a:pt x="23616" y="5376"/>
                  </a:cubicBezTo>
                  <a:cubicBezTo>
                    <a:pt x="23630" y="5214"/>
                    <a:pt x="23644" y="5072"/>
                    <a:pt x="23643" y="5062"/>
                  </a:cubicBezTo>
                  <a:cubicBezTo>
                    <a:pt x="23993" y="4853"/>
                    <a:pt x="24360" y="4759"/>
                    <a:pt x="24514" y="4524"/>
                  </a:cubicBezTo>
                  <a:cubicBezTo>
                    <a:pt x="25089" y="3660"/>
                    <a:pt x="25672" y="2785"/>
                    <a:pt x="26113" y="1850"/>
                  </a:cubicBezTo>
                  <a:cubicBezTo>
                    <a:pt x="26291" y="1476"/>
                    <a:pt x="26344" y="1162"/>
                    <a:pt x="26301" y="904"/>
                  </a:cubicBezTo>
                  <a:cubicBezTo>
                    <a:pt x="26195" y="754"/>
                    <a:pt x="26102" y="593"/>
                    <a:pt x="26025" y="425"/>
                  </a:cubicBezTo>
                  <a:cubicBezTo>
                    <a:pt x="25792" y="235"/>
                    <a:pt x="25427" y="128"/>
                    <a:pt x="24931" y="128"/>
                  </a:cubicBezTo>
                  <a:cubicBezTo>
                    <a:pt x="24917" y="128"/>
                    <a:pt x="24902" y="128"/>
                    <a:pt x="24887" y="128"/>
                  </a:cubicBezTo>
                  <a:cubicBezTo>
                    <a:pt x="23734" y="134"/>
                    <a:pt x="22772" y="652"/>
                    <a:pt x="21829" y="1237"/>
                  </a:cubicBezTo>
                  <a:cubicBezTo>
                    <a:pt x="21409" y="1497"/>
                    <a:pt x="20971" y="1726"/>
                    <a:pt x="20468" y="2013"/>
                  </a:cubicBezTo>
                  <a:cubicBezTo>
                    <a:pt x="20606" y="1515"/>
                    <a:pt x="20752" y="1150"/>
                    <a:pt x="20784" y="774"/>
                  </a:cubicBezTo>
                  <a:cubicBezTo>
                    <a:pt x="20807" y="537"/>
                    <a:pt x="20731" y="173"/>
                    <a:pt x="20568" y="61"/>
                  </a:cubicBezTo>
                  <a:cubicBezTo>
                    <a:pt x="20508" y="19"/>
                    <a:pt x="20414" y="0"/>
                    <a:pt x="203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95043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29;p35">
            <a:extLst>
              <a:ext uri="{FF2B5EF4-FFF2-40B4-BE49-F238E27FC236}">
                <a16:creationId xmlns:a16="http://schemas.microsoft.com/office/drawing/2014/main" id="{19E6C38D-3D8B-F3B5-7FBB-01912908234D}"/>
              </a:ext>
            </a:extLst>
          </p:cNvPr>
          <p:cNvSpPr txBox="1">
            <a:spLocks/>
          </p:cNvSpPr>
          <p:nvPr/>
        </p:nvSpPr>
        <p:spPr>
          <a:xfrm>
            <a:off x="349290" y="4891178"/>
            <a:ext cx="7123714" cy="164355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2600" dirty="0" err="1">
                <a:latin typeface="UTM Avo" panose="02040603050506020204" pitchFamily="18" charset="0"/>
              </a:rPr>
              <a:t>Lớp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</a:rPr>
              <a:t> Linh </a:t>
            </a:r>
            <a:r>
              <a:rPr lang="en-US" sz="2600" dirty="0" err="1">
                <a:latin typeface="UTM Avo" panose="02040603050506020204" pitchFamily="18" charset="0"/>
              </a:rPr>
              <a:t>tổ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chức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tham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quan</a:t>
            </a:r>
            <a:r>
              <a:rPr lang="en-US" sz="2600" dirty="0">
                <a:latin typeface="UTM Avo" panose="02040603050506020204" pitchFamily="18" charset="0"/>
              </a:rPr>
              <a:t>. Linh </a:t>
            </a:r>
            <a:r>
              <a:rPr lang="en-US" sz="2600" dirty="0" err="1">
                <a:latin typeface="UTM Avo" panose="02040603050506020204" pitchFamily="18" charset="0"/>
              </a:rPr>
              <a:t>tự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chuẩn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đồ</a:t>
            </a:r>
            <a:r>
              <a:rPr lang="en-US" sz="2600" dirty="0">
                <a:latin typeface="UTM Avo" panose="02040603050506020204" pitchFamily="18" charset="0"/>
              </a:rPr>
              <a:t> dung </a:t>
            </a:r>
            <a:r>
              <a:rPr lang="en-US" sz="2600" dirty="0" err="1">
                <a:latin typeface="UTM Avo" panose="02040603050506020204" pitchFamily="18" charset="0"/>
              </a:rPr>
              <a:t>cần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mang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theo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chưa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biết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phải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chọn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cái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gì</a:t>
            </a:r>
            <a:r>
              <a:rPr lang="en-US" sz="2600" dirty="0">
                <a:latin typeface="UTM Avo" panose="02040603050506020204" pitchFamily="18" charset="0"/>
              </a:rPr>
              <a:t>.</a:t>
            </a:r>
            <a:endParaRPr lang="vi-VN" sz="2600" dirty="0">
              <a:latin typeface="+mj-lt"/>
            </a:endParaRPr>
          </a:p>
        </p:txBody>
      </p:sp>
      <p:grpSp>
        <p:nvGrpSpPr>
          <p:cNvPr id="3" name="Google Shape;1030;p35">
            <a:extLst>
              <a:ext uri="{FF2B5EF4-FFF2-40B4-BE49-F238E27FC236}">
                <a16:creationId xmlns:a16="http://schemas.microsoft.com/office/drawing/2014/main" id="{8F58D169-50F9-C04F-1553-07885D4B00DF}"/>
              </a:ext>
            </a:extLst>
          </p:cNvPr>
          <p:cNvGrpSpPr/>
          <p:nvPr/>
        </p:nvGrpSpPr>
        <p:grpSpPr>
          <a:xfrm>
            <a:off x="6241774" y="1099193"/>
            <a:ext cx="5299064" cy="3585303"/>
            <a:chOff x="238100" y="603575"/>
            <a:chExt cx="7144650" cy="4507825"/>
          </a:xfrm>
        </p:grpSpPr>
        <p:sp>
          <p:nvSpPr>
            <p:cNvPr id="4" name="Google Shape;1032;p35">
              <a:extLst>
                <a:ext uri="{FF2B5EF4-FFF2-40B4-BE49-F238E27FC236}">
                  <a16:creationId xmlns:a16="http://schemas.microsoft.com/office/drawing/2014/main" id="{803B4C90-ECC1-5BC9-1558-60B0F6F40778}"/>
                </a:ext>
              </a:extLst>
            </p:cNvPr>
            <p:cNvSpPr/>
            <p:nvPr/>
          </p:nvSpPr>
          <p:spPr>
            <a:xfrm>
              <a:off x="238100" y="603575"/>
              <a:ext cx="7144650" cy="4507825"/>
            </a:xfrm>
            <a:custGeom>
              <a:avLst/>
              <a:gdLst/>
              <a:ahLst/>
              <a:cxnLst/>
              <a:rect l="l" t="t" r="r" b="b"/>
              <a:pathLst>
                <a:path w="285786" h="180313" extrusionOk="0">
                  <a:moveTo>
                    <a:pt x="154305" y="2668"/>
                  </a:moveTo>
                  <a:cubicBezTo>
                    <a:pt x="160742" y="2668"/>
                    <a:pt x="167178" y="2691"/>
                    <a:pt x="173613" y="2734"/>
                  </a:cubicBezTo>
                  <a:cubicBezTo>
                    <a:pt x="204332" y="2938"/>
                    <a:pt x="235476" y="2838"/>
                    <a:pt x="266051" y="6210"/>
                  </a:cubicBezTo>
                  <a:cubicBezTo>
                    <a:pt x="269630" y="6605"/>
                    <a:pt x="273279" y="6995"/>
                    <a:pt x="276774" y="7894"/>
                  </a:cubicBezTo>
                  <a:cubicBezTo>
                    <a:pt x="278778" y="8407"/>
                    <a:pt x="279398" y="8424"/>
                    <a:pt x="279627" y="10041"/>
                  </a:cubicBezTo>
                  <a:cubicBezTo>
                    <a:pt x="280271" y="14588"/>
                    <a:pt x="280036" y="19417"/>
                    <a:pt x="280149" y="23996"/>
                  </a:cubicBezTo>
                  <a:cubicBezTo>
                    <a:pt x="280354" y="32373"/>
                    <a:pt x="280483" y="40752"/>
                    <a:pt x="280590" y="49130"/>
                  </a:cubicBezTo>
                  <a:cubicBezTo>
                    <a:pt x="280866" y="70511"/>
                    <a:pt x="280973" y="91894"/>
                    <a:pt x="280913" y="113278"/>
                  </a:cubicBezTo>
                  <a:cubicBezTo>
                    <a:pt x="280860" y="130024"/>
                    <a:pt x="280962" y="146846"/>
                    <a:pt x="279972" y="163571"/>
                  </a:cubicBezTo>
                  <a:cubicBezTo>
                    <a:pt x="279870" y="165292"/>
                    <a:pt x="280018" y="167450"/>
                    <a:pt x="279487" y="169109"/>
                  </a:cubicBezTo>
                  <a:cubicBezTo>
                    <a:pt x="279288" y="169734"/>
                    <a:pt x="278740" y="170190"/>
                    <a:pt x="278321" y="170462"/>
                  </a:cubicBezTo>
                  <a:cubicBezTo>
                    <a:pt x="276091" y="171901"/>
                    <a:pt x="272558" y="172647"/>
                    <a:pt x="269386" y="173275"/>
                  </a:cubicBezTo>
                  <a:cubicBezTo>
                    <a:pt x="256846" y="175753"/>
                    <a:pt x="243846" y="176303"/>
                    <a:pt x="231107" y="176838"/>
                  </a:cubicBezTo>
                  <a:cubicBezTo>
                    <a:pt x="216041" y="177470"/>
                    <a:pt x="200954" y="177722"/>
                    <a:pt x="185863" y="177722"/>
                  </a:cubicBezTo>
                  <a:cubicBezTo>
                    <a:pt x="163110" y="177722"/>
                    <a:pt x="140348" y="177149"/>
                    <a:pt x="117631" y="176438"/>
                  </a:cubicBezTo>
                  <a:cubicBezTo>
                    <a:pt x="86085" y="175451"/>
                    <a:pt x="54492" y="174209"/>
                    <a:pt x="23020" y="171776"/>
                  </a:cubicBezTo>
                  <a:cubicBezTo>
                    <a:pt x="19366" y="171492"/>
                    <a:pt x="15705" y="171218"/>
                    <a:pt x="12066" y="170772"/>
                  </a:cubicBezTo>
                  <a:cubicBezTo>
                    <a:pt x="11160" y="170661"/>
                    <a:pt x="10164" y="170618"/>
                    <a:pt x="9286" y="170358"/>
                  </a:cubicBezTo>
                  <a:cubicBezTo>
                    <a:pt x="9220" y="170338"/>
                    <a:pt x="9166" y="170322"/>
                    <a:pt x="9124" y="170309"/>
                  </a:cubicBezTo>
                  <a:lnTo>
                    <a:pt x="9124" y="170309"/>
                  </a:lnTo>
                  <a:cubicBezTo>
                    <a:pt x="9023" y="170173"/>
                    <a:pt x="8804" y="169846"/>
                    <a:pt x="8722" y="169541"/>
                  </a:cubicBezTo>
                  <a:cubicBezTo>
                    <a:pt x="5709" y="158145"/>
                    <a:pt x="5993" y="145628"/>
                    <a:pt x="5618" y="133925"/>
                  </a:cubicBezTo>
                  <a:cubicBezTo>
                    <a:pt x="4432" y="96917"/>
                    <a:pt x="4897" y="59876"/>
                    <a:pt x="4884" y="22856"/>
                  </a:cubicBezTo>
                  <a:cubicBezTo>
                    <a:pt x="4883" y="18997"/>
                    <a:pt x="4941" y="15125"/>
                    <a:pt x="4777" y="11269"/>
                  </a:cubicBezTo>
                  <a:lnTo>
                    <a:pt x="4777" y="11269"/>
                  </a:lnTo>
                  <a:cubicBezTo>
                    <a:pt x="4797" y="11242"/>
                    <a:pt x="4896" y="11124"/>
                    <a:pt x="5305" y="10918"/>
                  </a:cubicBezTo>
                  <a:cubicBezTo>
                    <a:pt x="5686" y="10725"/>
                    <a:pt x="6754" y="10353"/>
                    <a:pt x="7948" y="10030"/>
                  </a:cubicBezTo>
                  <a:cubicBezTo>
                    <a:pt x="11828" y="8986"/>
                    <a:pt x="15852" y="8454"/>
                    <a:pt x="19892" y="7939"/>
                  </a:cubicBezTo>
                  <a:cubicBezTo>
                    <a:pt x="33476" y="6204"/>
                    <a:pt x="47191" y="5421"/>
                    <a:pt x="60860" y="4747"/>
                  </a:cubicBezTo>
                  <a:cubicBezTo>
                    <a:pt x="91974" y="3215"/>
                    <a:pt x="123148" y="2668"/>
                    <a:pt x="154305" y="2668"/>
                  </a:cubicBezTo>
                  <a:close/>
                  <a:moveTo>
                    <a:pt x="157175" y="0"/>
                  </a:moveTo>
                  <a:cubicBezTo>
                    <a:pt x="131420" y="0"/>
                    <a:pt x="105662" y="434"/>
                    <a:pt x="79933" y="1374"/>
                  </a:cubicBezTo>
                  <a:cubicBezTo>
                    <a:pt x="63970" y="1957"/>
                    <a:pt x="47994" y="2701"/>
                    <a:pt x="32083" y="4140"/>
                  </a:cubicBezTo>
                  <a:cubicBezTo>
                    <a:pt x="23052" y="4957"/>
                    <a:pt x="12886" y="5326"/>
                    <a:pt x="4332" y="8667"/>
                  </a:cubicBezTo>
                  <a:cubicBezTo>
                    <a:pt x="2703" y="9303"/>
                    <a:pt x="101" y="10343"/>
                    <a:pt x="5" y="12393"/>
                  </a:cubicBezTo>
                  <a:lnTo>
                    <a:pt x="5" y="12393"/>
                  </a:lnTo>
                  <a:cubicBezTo>
                    <a:pt x="2" y="12435"/>
                    <a:pt x="1" y="12478"/>
                    <a:pt x="3" y="12521"/>
                  </a:cubicBezTo>
                  <a:cubicBezTo>
                    <a:pt x="3" y="12521"/>
                    <a:pt x="3" y="12521"/>
                    <a:pt x="3" y="12521"/>
                  </a:cubicBezTo>
                  <a:lnTo>
                    <a:pt x="3" y="12521"/>
                  </a:lnTo>
                  <a:cubicBezTo>
                    <a:pt x="3" y="12537"/>
                    <a:pt x="3" y="12553"/>
                    <a:pt x="5" y="12569"/>
                  </a:cubicBezTo>
                  <a:lnTo>
                    <a:pt x="5" y="12569"/>
                  </a:lnTo>
                  <a:cubicBezTo>
                    <a:pt x="518" y="24602"/>
                    <a:pt x="88" y="36724"/>
                    <a:pt x="63" y="48762"/>
                  </a:cubicBezTo>
                  <a:cubicBezTo>
                    <a:pt x="19" y="69560"/>
                    <a:pt x="19" y="90360"/>
                    <a:pt x="316" y="111156"/>
                  </a:cubicBezTo>
                  <a:cubicBezTo>
                    <a:pt x="557" y="128097"/>
                    <a:pt x="586" y="145220"/>
                    <a:pt x="2389" y="162085"/>
                  </a:cubicBezTo>
                  <a:cubicBezTo>
                    <a:pt x="2667" y="164686"/>
                    <a:pt x="2564" y="170177"/>
                    <a:pt x="4710" y="172176"/>
                  </a:cubicBezTo>
                  <a:cubicBezTo>
                    <a:pt x="5945" y="173328"/>
                    <a:pt x="8573" y="173251"/>
                    <a:pt x="10127" y="173426"/>
                  </a:cubicBezTo>
                  <a:cubicBezTo>
                    <a:pt x="37538" y="176504"/>
                    <a:pt x="65359" y="177198"/>
                    <a:pt x="92899" y="178276"/>
                  </a:cubicBezTo>
                  <a:cubicBezTo>
                    <a:pt x="122751" y="179444"/>
                    <a:pt x="152652" y="180312"/>
                    <a:pt x="182540" y="180312"/>
                  </a:cubicBezTo>
                  <a:cubicBezTo>
                    <a:pt x="192487" y="180312"/>
                    <a:pt x="202432" y="180216"/>
                    <a:pt x="212374" y="180003"/>
                  </a:cubicBezTo>
                  <a:cubicBezTo>
                    <a:pt x="227746" y="179673"/>
                    <a:pt x="243196" y="179171"/>
                    <a:pt x="258478" y="177376"/>
                  </a:cubicBezTo>
                  <a:cubicBezTo>
                    <a:pt x="263583" y="176778"/>
                    <a:pt x="268727" y="176053"/>
                    <a:pt x="273707" y="174742"/>
                  </a:cubicBezTo>
                  <a:cubicBezTo>
                    <a:pt x="276749" y="173942"/>
                    <a:pt x="280408" y="172940"/>
                    <a:pt x="282763" y="170709"/>
                  </a:cubicBezTo>
                  <a:cubicBezTo>
                    <a:pt x="285180" y="168418"/>
                    <a:pt x="284666" y="164478"/>
                    <a:pt x="284824" y="161419"/>
                  </a:cubicBezTo>
                  <a:cubicBezTo>
                    <a:pt x="285215" y="153864"/>
                    <a:pt x="285346" y="146294"/>
                    <a:pt x="285460" y="138730"/>
                  </a:cubicBezTo>
                  <a:cubicBezTo>
                    <a:pt x="285786" y="117381"/>
                    <a:pt x="285753" y="96024"/>
                    <a:pt x="285617" y="74671"/>
                  </a:cubicBezTo>
                  <a:cubicBezTo>
                    <a:pt x="285501" y="56103"/>
                    <a:pt x="285350" y="37527"/>
                    <a:pt x="284823" y="18967"/>
                  </a:cubicBezTo>
                  <a:cubicBezTo>
                    <a:pt x="284749" y="16369"/>
                    <a:pt x="284672" y="13771"/>
                    <a:pt x="284544" y="11177"/>
                  </a:cubicBezTo>
                  <a:cubicBezTo>
                    <a:pt x="284496" y="10194"/>
                    <a:pt x="284698" y="8561"/>
                    <a:pt x="284253" y="7651"/>
                  </a:cubicBezTo>
                  <a:cubicBezTo>
                    <a:pt x="283409" y="5926"/>
                    <a:pt x="280467" y="5516"/>
                    <a:pt x="278833" y="5148"/>
                  </a:cubicBezTo>
                  <a:cubicBezTo>
                    <a:pt x="268996" y="2929"/>
                    <a:pt x="258547" y="2632"/>
                    <a:pt x="248518" y="2055"/>
                  </a:cubicBezTo>
                  <a:cubicBezTo>
                    <a:pt x="231906" y="1098"/>
                    <a:pt x="215264" y="652"/>
                    <a:pt x="198629" y="364"/>
                  </a:cubicBezTo>
                  <a:cubicBezTo>
                    <a:pt x="184815" y="125"/>
                    <a:pt x="170996" y="0"/>
                    <a:pt x="15717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1033;p35">
              <a:extLst>
                <a:ext uri="{FF2B5EF4-FFF2-40B4-BE49-F238E27FC236}">
                  <a16:creationId xmlns:a16="http://schemas.microsoft.com/office/drawing/2014/main" id="{C20D5564-391D-E7DD-4E64-7FEAB8BA2ED9}"/>
                </a:ext>
              </a:extLst>
            </p:cNvPr>
            <p:cNvSpPr/>
            <p:nvPr/>
          </p:nvSpPr>
          <p:spPr>
            <a:xfrm>
              <a:off x="283750" y="4284400"/>
              <a:ext cx="7068150" cy="214175"/>
            </a:xfrm>
            <a:custGeom>
              <a:avLst/>
              <a:gdLst/>
              <a:ahLst/>
              <a:cxnLst/>
              <a:rect l="l" t="t" r="r" b="b"/>
              <a:pathLst>
                <a:path w="282726" h="8567" extrusionOk="0">
                  <a:moveTo>
                    <a:pt x="281440" y="0"/>
                  </a:moveTo>
                  <a:cubicBezTo>
                    <a:pt x="281358" y="0"/>
                    <a:pt x="281269" y="7"/>
                    <a:pt x="281172" y="21"/>
                  </a:cubicBezTo>
                  <a:cubicBezTo>
                    <a:pt x="244658" y="5455"/>
                    <a:pt x="207489" y="6751"/>
                    <a:pt x="170508" y="6751"/>
                  </a:cubicBezTo>
                  <a:cubicBezTo>
                    <a:pt x="161603" y="6751"/>
                    <a:pt x="152708" y="6676"/>
                    <a:pt x="143836" y="6565"/>
                  </a:cubicBezTo>
                  <a:cubicBezTo>
                    <a:pt x="104367" y="6072"/>
                    <a:pt x="64908" y="4358"/>
                    <a:pt x="25525" y="1725"/>
                  </a:cubicBezTo>
                  <a:cubicBezTo>
                    <a:pt x="17804" y="1209"/>
                    <a:pt x="10082" y="677"/>
                    <a:pt x="2370" y="30"/>
                  </a:cubicBezTo>
                  <a:cubicBezTo>
                    <a:pt x="2336" y="27"/>
                    <a:pt x="2302" y="26"/>
                    <a:pt x="2268" y="26"/>
                  </a:cubicBezTo>
                  <a:cubicBezTo>
                    <a:pt x="1088" y="26"/>
                    <a:pt x="1" y="1713"/>
                    <a:pt x="1565" y="1844"/>
                  </a:cubicBezTo>
                  <a:lnTo>
                    <a:pt x="1565" y="1846"/>
                  </a:lnTo>
                  <a:cubicBezTo>
                    <a:pt x="23837" y="3710"/>
                    <a:pt x="46172" y="4976"/>
                    <a:pt x="68494" y="6051"/>
                  </a:cubicBezTo>
                  <a:cubicBezTo>
                    <a:pt x="99920" y="7565"/>
                    <a:pt x="131406" y="8567"/>
                    <a:pt x="162883" y="8567"/>
                  </a:cubicBezTo>
                  <a:cubicBezTo>
                    <a:pt x="177207" y="8567"/>
                    <a:pt x="191528" y="8360"/>
                    <a:pt x="205842" y="7899"/>
                  </a:cubicBezTo>
                  <a:cubicBezTo>
                    <a:pt x="230949" y="7090"/>
                    <a:pt x="256119" y="5557"/>
                    <a:pt x="280984" y="1856"/>
                  </a:cubicBezTo>
                  <a:cubicBezTo>
                    <a:pt x="282243" y="1668"/>
                    <a:pt x="282726" y="0"/>
                    <a:pt x="28144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1035;p35">
              <a:extLst>
                <a:ext uri="{FF2B5EF4-FFF2-40B4-BE49-F238E27FC236}">
                  <a16:creationId xmlns:a16="http://schemas.microsoft.com/office/drawing/2014/main" id="{6F41713B-117A-E4D2-6890-1B421BDF20CC}"/>
                </a:ext>
              </a:extLst>
            </p:cNvPr>
            <p:cNvSpPr/>
            <p:nvPr/>
          </p:nvSpPr>
          <p:spPr>
            <a:xfrm>
              <a:off x="1030425" y="4338525"/>
              <a:ext cx="124700" cy="632250"/>
            </a:xfrm>
            <a:custGeom>
              <a:avLst/>
              <a:gdLst/>
              <a:ahLst/>
              <a:cxnLst/>
              <a:rect l="l" t="t" r="r" b="b"/>
              <a:pathLst>
                <a:path w="4988" h="25290" extrusionOk="0">
                  <a:moveTo>
                    <a:pt x="2097" y="1"/>
                  </a:moveTo>
                  <a:cubicBezTo>
                    <a:pt x="1424" y="1"/>
                    <a:pt x="596" y="365"/>
                    <a:pt x="559" y="895"/>
                  </a:cubicBezTo>
                  <a:lnTo>
                    <a:pt x="559" y="897"/>
                  </a:lnTo>
                  <a:cubicBezTo>
                    <a:pt x="0" y="8856"/>
                    <a:pt x="639" y="17065"/>
                    <a:pt x="2455" y="24822"/>
                  </a:cubicBezTo>
                  <a:cubicBezTo>
                    <a:pt x="2532" y="25151"/>
                    <a:pt x="2874" y="25290"/>
                    <a:pt x="3277" y="25290"/>
                  </a:cubicBezTo>
                  <a:cubicBezTo>
                    <a:pt x="4027" y="25290"/>
                    <a:pt x="4988" y="24809"/>
                    <a:pt x="4842" y="24181"/>
                  </a:cubicBezTo>
                  <a:cubicBezTo>
                    <a:pt x="3051" y="16534"/>
                    <a:pt x="2408" y="8490"/>
                    <a:pt x="2958" y="645"/>
                  </a:cubicBezTo>
                  <a:cubicBezTo>
                    <a:pt x="2990" y="191"/>
                    <a:pt x="2584" y="1"/>
                    <a:pt x="209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1036;p35">
              <a:extLst>
                <a:ext uri="{FF2B5EF4-FFF2-40B4-BE49-F238E27FC236}">
                  <a16:creationId xmlns:a16="http://schemas.microsoft.com/office/drawing/2014/main" id="{F3C04378-86B6-F6D2-EB14-DF60D8417C08}"/>
                </a:ext>
              </a:extLst>
            </p:cNvPr>
            <p:cNvSpPr/>
            <p:nvPr/>
          </p:nvSpPr>
          <p:spPr>
            <a:xfrm>
              <a:off x="567000" y="4480475"/>
              <a:ext cx="314075" cy="294800"/>
            </a:xfrm>
            <a:custGeom>
              <a:avLst/>
              <a:gdLst/>
              <a:ahLst/>
              <a:cxnLst/>
              <a:rect l="l" t="t" r="r" b="b"/>
              <a:pathLst>
                <a:path w="12563" h="11792" extrusionOk="0">
                  <a:moveTo>
                    <a:pt x="2470" y="1379"/>
                  </a:moveTo>
                  <a:cubicBezTo>
                    <a:pt x="2482" y="1380"/>
                    <a:pt x="2495" y="1381"/>
                    <a:pt x="2508" y="1383"/>
                  </a:cubicBezTo>
                  <a:lnTo>
                    <a:pt x="2508" y="1383"/>
                  </a:lnTo>
                  <a:cubicBezTo>
                    <a:pt x="2415" y="1432"/>
                    <a:pt x="2358" y="1449"/>
                    <a:pt x="2330" y="1449"/>
                  </a:cubicBezTo>
                  <a:cubicBezTo>
                    <a:pt x="2310" y="1449"/>
                    <a:pt x="2304" y="1441"/>
                    <a:pt x="2308" y="1431"/>
                  </a:cubicBezTo>
                  <a:lnTo>
                    <a:pt x="2308" y="1431"/>
                  </a:lnTo>
                  <a:cubicBezTo>
                    <a:pt x="2364" y="1416"/>
                    <a:pt x="2419" y="1399"/>
                    <a:pt x="2470" y="1379"/>
                  </a:cubicBezTo>
                  <a:close/>
                  <a:moveTo>
                    <a:pt x="2811" y="1524"/>
                  </a:moveTo>
                  <a:lnTo>
                    <a:pt x="2811" y="1524"/>
                  </a:lnTo>
                  <a:cubicBezTo>
                    <a:pt x="3050" y="1632"/>
                    <a:pt x="3370" y="1682"/>
                    <a:pt x="3608" y="1781"/>
                  </a:cubicBezTo>
                  <a:cubicBezTo>
                    <a:pt x="4244" y="2042"/>
                    <a:pt x="4859" y="2364"/>
                    <a:pt x="5457" y="2700"/>
                  </a:cubicBezTo>
                  <a:cubicBezTo>
                    <a:pt x="6641" y="3368"/>
                    <a:pt x="7803" y="4119"/>
                    <a:pt x="8840" y="5001"/>
                  </a:cubicBezTo>
                  <a:cubicBezTo>
                    <a:pt x="9604" y="5650"/>
                    <a:pt x="10096" y="5946"/>
                    <a:pt x="9319" y="6771"/>
                  </a:cubicBezTo>
                  <a:cubicBezTo>
                    <a:pt x="8321" y="7829"/>
                    <a:pt x="6861" y="8584"/>
                    <a:pt x="5601" y="9277"/>
                  </a:cubicBezTo>
                  <a:cubicBezTo>
                    <a:pt x="4996" y="9610"/>
                    <a:pt x="4379" y="9927"/>
                    <a:pt x="3745" y="10202"/>
                  </a:cubicBezTo>
                  <a:cubicBezTo>
                    <a:pt x="3603" y="10265"/>
                    <a:pt x="3423" y="10373"/>
                    <a:pt x="3246" y="10449"/>
                  </a:cubicBezTo>
                  <a:lnTo>
                    <a:pt x="3246" y="10449"/>
                  </a:lnTo>
                  <a:cubicBezTo>
                    <a:pt x="3233" y="10415"/>
                    <a:pt x="3219" y="10372"/>
                    <a:pt x="3207" y="10317"/>
                  </a:cubicBezTo>
                  <a:cubicBezTo>
                    <a:pt x="3001" y="9330"/>
                    <a:pt x="2653" y="8445"/>
                    <a:pt x="2570" y="7401"/>
                  </a:cubicBezTo>
                  <a:cubicBezTo>
                    <a:pt x="2461" y="6032"/>
                    <a:pt x="2482" y="4642"/>
                    <a:pt x="2611" y="3274"/>
                  </a:cubicBezTo>
                  <a:cubicBezTo>
                    <a:pt x="2653" y="2808"/>
                    <a:pt x="2655" y="2093"/>
                    <a:pt x="2811" y="1524"/>
                  </a:cubicBezTo>
                  <a:close/>
                  <a:moveTo>
                    <a:pt x="3174" y="1"/>
                  </a:moveTo>
                  <a:cubicBezTo>
                    <a:pt x="2484" y="1"/>
                    <a:pt x="1829" y="169"/>
                    <a:pt x="1245" y="573"/>
                  </a:cubicBezTo>
                  <a:cubicBezTo>
                    <a:pt x="1124" y="657"/>
                    <a:pt x="1031" y="735"/>
                    <a:pt x="962" y="809"/>
                  </a:cubicBezTo>
                  <a:lnTo>
                    <a:pt x="962" y="809"/>
                  </a:lnTo>
                  <a:cubicBezTo>
                    <a:pt x="928" y="837"/>
                    <a:pt x="898" y="866"/>
                    <a:pt x="873" y="896"/>
                  </a:cubicBezTo>
                  <a:cubicBezTo>
                    <a:pt x="120" y="1816"/>
                    <a:pt x="203" y="3580"/>
                    <a:pt x="150" y="4700"/>
                  </a:cubicBezTo>
                  <a:cubicBezTo>
                    <a:pt x="66" y="6450"/>
                    <a:pt x="1" y="8388"/>
                    <a:pt x="490" y="10092"/>
                  </a:cubicBezTo>
                  <a:cubicBezTo>
                    <a:pt x="850" y="11346"/>
                    <a:pt x="1621" y="11791"/>
                    <a:pt x="2557" y="11791"/>
                  </a:cubicBezTo>
                  <a:cubicBezTo>
                    <a:pt x="4297" y="11791"/>
                    <a:pt x="6606" y="10249"/>
                    <a:pt x="7893" y="9491"/>
                  </a:cubicBezTo>
                  <a:cubicBezTo>
                    <a:pt x="9145" y="8753"/>
                    <a:pt x="11454" y="7587"/>
                    <a:pt x="12061" y="6142"/>
                  </a:cubicBezTo>
                  <a:cubicBezTo>
                    <a:pt x="12563" y="4948"/>
                    <a:pt x="11205" y="4162"/>
                    <a:pt x="10357" y="3520"/>
                  </a:cubicBezTo>
                  <a:cubicBezTo>
                    <a:pt x="8718" y="2282"/>
                    <a:pt x="5712" y="1"/>
                    <a:pt x="317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037;p35">
              <a:extLst>
                <a:ext uri="{FF2B5EF4-FFF2-40B4-BE49-F238E27FC236}">
                  <a16:creationId xmlns:a16="http://schemas.microsoft.com/office/drawing/2014/main" id="{DC428820-DB31-148E-C29C-D0E3A5CE0AA2}"/>
                </a:ext>
              </a:extLst>
            </p:cNvPr>
            <p:cNvSpPr/>
            <p:nvPr/>
          </p:nvSpPr>
          <p:spPr>
            <a:xfrm>
              <a:off x="1781050" y="4375575"/>
              <a:ext cx="117100" cy="637100"/>
            </a:xfrm>
            <a:custGeom>
              <a:avLst/>
              <a:gdLst/>
              <a:ahLst/>
              <a:cxnLst/>
              <a:rect l="l" t="t" r="r" b="b"/>
              <a:pathLst>
                <a:path w="4684" h="25484" extrusionOk="0">
                  <a:moveTo>
                    <a:pt x="2042" y="0"/>
                  </a:moveTo>
                  <a:cubicBezTo>
                    <a:pt x="1385" y="0"/>
                    <a:pt x="625" y="371"/>
                    <a:pt x="581" y="979"/>
                  </a:cubicBezTo>
                  <a:cubicBezTo>
                    <a:pt x="1" y="8927"/>
                    <a:pt x="562" y="17089"/>
                    <a:pt x="2150" y="24889"/>
                  </a:cubicBezTo>
                  <a:cubicBezTo>
                    <a:pt x="2234" y="25305"/>
                    <a:pt x="2616" y="25483"/>
                    <a:pt x="3052" y="25483"/>
                  </a:cubicBezTo>
                  <a:cubicBezTo>
                    <a:pt x="3791" y="25483"/>
                    <a:pt x="4683" y="24972"/>
                    <a:pt x="4536" y="24248"/>
                  </a:cubicBezTo>
                  <a:cubicBezTo>
                    <a:pt x="2977" y="16591"/>
                    <a:pt x="2431" y="8612"/>
                    <a:pt x="3001" y="806"/>
                  </a:cubicBezTo>
                  <a:cubicBezTo>
                    <a:pt x="3042" y="245"/>
                    <a:pt x="2576" y="0"/>
                    <a:pt x="204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038;p35">
              <a:extLst>
                <a:ext uri="{FF2B5EF4-FFF2-40B4-BE49-F238E27FC236}">
                  <a16:creationId xmlns:a16="http://schemas.microsoft.com/office/drawing/2014/main" id="{5C59C791-98AE-13C7-FB6B-46F3C7F74C74}"/>
                </a:ext>
              </a:extLst>
            </p:cNvPr>
            <p:cNvSpPr/>
            <p:nvPr/>
          </p:nvSpPr>
          <p:spPr>
            <a:xfrm>
              <a:off x="1252775" y="4493275"/>
              <a:ext cx="184450" cy="339175"/>
            </a:xfrm>
            <a:custGeom>
              <a:avLst/>
              <a:gdLst/>
              <a:ahLst/>
              <a:cxnLst/>
              <a:rect l="l" t="t" r="r" b="b"/>
              <a:pathLst>
                <a:path w="7378" h="13567" extrusionOk="0">
                  <a:moveTo>
                    <a:pt x="2944" y="1215"/>
                  </a:moveTo>
                  <a:lnTo>
                    <a:pt x="4741" y="1314"/>
                  </a:lnTo>
                  <a:lnTo>
                    <a:pt x="4741" y="1314"/>
                  </a:lnTo>
                  <a:cubicBezTo>
                    <a:pt x="4069" y="4839"/>
                    <a:pt x="4646" y="8898"/>
                    <a:pt x="4900" y="12513"/>
                  </a:cubicBezTo>
                  <a:lnTo>
                    <a:pt x="4900" y="12513"/>
                  </a:lnTo>
                  <a:cubicBezTo>
                    <a:pt x="4827" y="12514"/>
                    <a:pt x="4754" y="12515"/>
                    <a:pt x="4681" y="12515"/>
                  </a:cubicBezTo>
                  <a:cubicBezTo>
                    <a:pt x="4021" y="12515"/>
                    <a:pt x="3405" y="12460"/>
                    <a:pt x="3066" y="12249"/>
                  </a:cubicBezTo>
                  <a:cubicBezTo>
                    <a:pt x="3063" y="12248"/>
                    <a:pt x="3061" y="12246"/>
                    <a:pt x="3059" y="12245"/>
                  </a:cubicBezTo>
                  <a:lnTo>
                    <a:pt x="3059" y="12245"/>
                  </a:lnTo>
                  <a:cubicBezTo>
                    <a:pt x="3086" y="12255"/>
                    <a:pt x="3113" y="12262"/>
                    <a:pt x="3136" y="12262"/>
                  </a:cubicBezTo>
                  <a:cubicBezTo>
                    <a:pt x="3192" y="12262"/>
                    <a:pt x="3222" y="12221"/>
                    <a:pt x="3164" y="12082"/>
                  </a:cubicBezTo>
                  <a:cubicBezTo>
                    <a:pt x="3075" y="11871"/>
                    <a:pt x="3048" y="11482"/>
                    <a:pt x="3058" y="11244"/>
                  </a:cubicBezTo>
                  <a:cubicBezTo>
                    <a:pt x="3091" y="10421"/>
                    <a:pt x="2948" y="9549"/>
                    <a:pt x="2924" y="8723"/>
                  </a:cubicBezTo>
                  <a:cubicBezTo>
                    <a:pt x="2852" y="6224"/>
                    <a:pt x="2877" y="3717"/>
                    <a:pt x="2944" y="1215"/>
                  </a:cubicBezTo>
                  <a:close/>
                  <a:moveTo>
                    <a:pt x="2408" y="0"/>
                  </a:moveTo>
                  <a:cubicBezTo>
                    <a:pt x="1708" y="0"/>
                    <a:pt x="602" y="337"/>
                    <a:pt x="585" y="877"/>
                  </a:cubicBezTo>
                  <a:cubicBezTo>
                    <a:pt x="465" y="4816"/>
                    <a:pt x="1" y="9238"/>
                    <a:pt x="854" y="13108"/>
                  </a:cubicBezTo>
                  <a:cubicBezTo>
                    <a:pt x="890" y="13269"/>
                    <a:pt x="1167" y="13334"/>
                    <a:pt x="1291" y="13340"/>
                  </a:cubicBezTo>
                  <a:lnTo>
                    <a:pt x="5391" y="13564"/>
                  </a:lnTo>
                  <a:cubicBezTo>
                    <a:pt x="5419" y="13566"/>
                    <a:pt x="5450" y="13567"/>
                    <a:pt x="5485" y="13567"/>
                  </a:cubicBezTo>
                  <a:cubicBezTo>
                    <a:pt x="6041" y="13567"/>
                    <a:pt x="7377" y="13365"/>
                    <a:pt x="7339" y="12692"/>
                  </a:cubicBezTo>
                  <a:cubicBezTo>
                    <a:pt x="7128" y="8881"/>
                    <a:pt x="6368" y="4350"/>
                    <a:pt x="7178" y="603"/>
                  </a:cubicBezTo>
                  <a:cubicBezTo>
                    <a:pt x="7235" y="344"/>
                    <a:pt x="6965" y="247"/>
                    <a:pt x="6751" y="235"/>
                  </a:cubicBezTo>
                  <a:lnTo>
                    <a:pt x="2560" y="6"/>
                  </a:lnTo>
                  <a:lnTo>
                    <a:pt x="2560" y="6"/>
                  </a:lnTo>
                  <a:cubicBezTo>
                    <a:pt x="2512" y="2"/>
                    <a:pt x="2461" y="0"/>
                    <a:pt x="240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039;p35">
              <a:extLst>
                <a:ext uri="{FF2B5EF4-FFF2-40B4-BE49-F238E27FC236}">
                  <a16:creationId xmlns:a16="http://schemas.microsoft.com/office/drawing/2014/main" id="{01EFDF0B-E82A-2399-4BC0-B3C4CA524DF1}"/>
                </a:ext>
              </a:extLst>
            </p:cNvPr>
            <p:cNvSpPr/>
            <p:nvPr/>
          </p:nvSpPr>
          <p:spPr>
            <a:xfrm>
              <a:off x="1451225" y="4505075"/>
              <a:ext cx="184375" cy="337375"/>
            </a:xfrm>
            <a:custGeom>
              <a:avLst/>
              <a:gdLst/>
              <a:ahLst/>
              <a:cxnLst/>
              <a:rect l="l" t="t" r="r" b="b"/>
              <a:pathLst>
                <a:path w="7375" h="13495" extrusionOk="0">
                  <a:moveTo>
                    <a:pt x="2945" y="1144"/>
                  </a:moveTo>
                  <a:lnTo>
                    <a:pt x="4754" y="1243"/>
                  </a:lnTo>
                  <a:lnTo>
                    <a:pt x="4754" y="1243"/>
                  </a:lnTo>
                  <a:cubicBezTo>
                    <a:pt x="4068" y="4787"/>
                    <a:pt x="4651" y="8873"/>
                    <a:pt x="4904" y="12511"/>
                  </a:cubicBezTo>
                  <a:lnTo>
                    <a:pt x="4904" y="12511"/>
                  </a:lnTo>
                  <a:cubicBezTo>
                    <a:pt x="4830" y="12512"/>
                    <a:pt x="4757" y="12513"/>
                    <a:pt x="4684" y="12513"/>
                  </a:cubicBezTo>
                  <a:cubicBezTo>
                    <a:pt x="4018" y="12513"/>
                    <a:pt x="3400" y="12458"/>
                    <a:pt x="3074" y="12245"/>
                  </a:cubicBezTo>
                  <a:cubicBezTo>
                    <a:pt x="3009" y="12202"/>
                    <a:pt x="2974" y="12181"/>
                    <a:pt x="2960" y="12173"/>
                  </a:cubicBezTo>
                  <a:lnTo>
                    <a:pt x="2960" y="12173"/>
                  </a:lnTo>
                  <a:cubicBezTo>
                    <a:pt x="2985" y="12187"/>
                    <a:pt x="3071" y="12231"/>
                    <a:pt x="3132" y="12231"/>
                  </a:cubicBezTo>
                  <a:cubicBezTo>
                    <a:pt x="3190" y="12231"/>
                    <a:pt x="3226" y="12190"/>
                    <a:pt x="3165" y="12044"/>
                  </a:cubicBezTo>
                  <a:cubicBezTo>
                    <a:pt x="3074" y="11831"/>
                    <a:pt x="3050" y="11445"/>
                    <a:pt x="3059" y="11206"/>
                  </a:cubicBezTo>
                  <a:cubicBezTo>
                    <a:pt x="3089" y="10382"/>
                    <a:pt x="2949" y="9514"/>
                    <a:pt x="2925" y="8685"/>
                  </a:cubicBezTo>
                  <a:cubicBezTo>
                    <a:pt x="2853" y="6173"/>
                    <a:pt x="2878" y="3657"/>
                    <a:pt x="2945" y="1144"/>
                  </a:cubicBezTo>
                  <a:close/>
                  <a:moveTo>
                    <a:pt x="2518" y="1"/>
                  </a:moveTo>
                  <a:cubicBezTo>
                    <a:pt x="2489" y="1"/>
                    <a:pt x="2456" y="3"/>
                    <a:pt x="2420" y="8"/>
                  </a:cubicBezTo>
                  <a:lnTo>
                    <a:pt x="2420" y="8"/>
                  </a:lnTo>
                  <a:cubicBezTo>
                    <a:pt x="1720" y="17"/>
                    <a:pt x="601" y="331"/>
                    <a:pt x="585" y="841"/>
                  </a:cubicBezTo>
                  <a:cubicBezTo>
                    <a:pt x="465" y="4779"/>
                    <a:pt x="1" y="9202"/>
                    <a:pt x="853" y="13070"/>
                  </a:cubicBezTo>
                  <a:cubicBezTo>
                    <a:pt x="888" y="13223"/>
                    <a:pt x="1174" y="13263"/>
                    <a:pt x="1281" y="13269"/>
                  </a:cubicBezTo>
                  <a:lnTo>
                    <a:pt x="5381" y="13493"/>
                  </a:lnTo>
                  <a:cubicBezTo>
                    <a:pt x="5404" y="13494"/>
                    <a:pt x="5429" y="13495"/>
                    <a:pt x="5458" y="13495"/>
                  </a:cubicBezTo>
                  <a:cubicBezTo>
                    <a:pt x="5975" y="13495"/>
                    <a:pt x="7374" y="13280"/>
                    <a:pt x="7340" y="12655"/>
                  </a:cubicBezTo>
                  <a:cubicBezTo>
                    <a:pt x="7129" y="8842"/>
                    <a:pt x="6365" y="4303"/>
                    <a:pt x="7174" y="553"/>
                  </a:cubicBezTo>
                  <a:cubicBezTo>
                    <a:pt x="7230" y="300"/>
                    <a:pt x="6960" y="244"/>
                    <a:pt x="6760" y="232"/>
                  </a:cubicBezTo>
                  <a:lnTo>
                    <a:pt x="2544" y="1"/>
                  </a:lnTo>
                  <a:cubicBezTo>
                    <a:pt x="2536" y="1"/>
                    <a:pt x="2527" y="1"/>
                    <a:pt x="251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1040;p35">
              <a:extLst>
                <a:ext uri="{FF2B5EF4-FFF2-40B4-BE49-F238E27FC236}">
                  <a16:creationId xmlns:a16="http://schemas.microsoft.com/office/drawing/2014/main" id="{F03C40BA-26F1-37A3-FE10-84D762A171AA}"/>
                </a:ext>
              </a:extLst>
            </p:cNvPr>
            <p:cNvSpPr/>
            <p:nvPr/>
          </p:nvSpPr>
          <p:spPr>
            <a:xfrm>
              <a:off x="6438550" y="4374275"/>
              <a:ext cx="117850" cy="656450"/>
            </a:xfrm>
            <a:custGeom>
              <a:avLst/>
              <a:gdLst/>
              <a:ahLst/>
              <a:cxnLst/>
              <a:rect l="l" t="t" r="r" b="b"/>
              <a:pathLst>
                <a:path w="4714" h="26258" extrusionOk="0">
                  <a:moveTo>
                    <a:pt x="2075" y="0"/>
                  </a:moveTo>
                  <a:cubicBezTo>
                    <a:pt x="1390" y="0"/>
                    <a:pt x="499" y="361"/>
                    <a:pt x="472" y="834"/>
                  </a:cubicBezTo>
                  <a:cubicBezTo>
                    <a:pt x="0" y="9177"/>
                    <a:pt x="558" y="17699"/>
                    <a:pt x="2214" y="25882"/>
                  </a:cubicBezTo>
                  <a:cubicBezTo>
                    <a:pt x="2267" y="26146"/>
                    <a:pt x="2567" y="26258"/>
                    <a:pt x="2938" y="26258"/>
                  </a:cubicBezTo>
                  <a:cubicBezTo>
                    <a:pt x="3683" y="26258"/>
                    <a:pt x="4714" y="25808"/>
                    <a:pt x="4600" y="25242"/>
                  </a:cubicBezTo>
                  <a:cubicBezTo>
                    <a:pt x="2967" y="17169"/>
                    <a:pt x="2390" y="8755"/>
                    <a:pt x="2857" y="525"/>
                  </a:cubicBezTo>
                  <a:cubicBezTo>
                    <a:pt x="2878" y="152"/>
                    <a:pt x="2520" y="0"/>
                    <a:pt x="207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041;p35">
              <a:extLst>
                <a:ext uri="{FF2B5EF4-FFF2-40B4-BE49-F238E27FC236}">
                  <a16:creationId xmlns:a16="http://schemas.microsoft.com/office/drawing/2014/main" id="{BC402FE3-82FE-DD42-8DD8-7A5532F9492D}"/>
                </a:ext>
              </a:extLst>
            </p:cNvPr>
            <p:cNvSpPr/>
            <p:nvPr/>
          </p:nvSpPr>
          <p:spPr>
            <a:xfrm>
              <a:off x="5508325" y="4425050"/>
              <a:ext cx="150225" cy="667725"/>
            </a:xfrm>
            <a:custGeom>
              <a:avLst/>
              <a:gdLst/>
              <a:ahLst/>
              <a:cxnLst/>
              <a:rect l="l" t="t" r="r" b="b"/>
              <a:pathLst>
                <a:path w="6009" h="26709" extrusionOk="0">
                  <a:moveTo>
                    <a:pt x="1804" y="0"/>
                  </a:moveTo>
                  <a:cubicBezTo>
                    <a:pt x="1090" y="0"/>
                    <a:pt x="1" y="374"/>
                    <a:pt x="23" y="918"/>
                  </a:cubicBezTo>
                  <a:lnTo>
                    <a:pt x="23" y="917"/>
                  </a:lnTo>
                  <a:cubicBezTo>
                    <a:pt x="365" y="9404"/>
                    <a:pt x="1037" y="18252"/>
                    <a:pt x="3480" y="26413"/>
                  </a:cubicBezTo>
                  <a:cubicBezTo>
                    <a:pt x="3542" y="26622"/>
                    <a:pt x="3803" y="26709"/>
                    <a:pt x="4131" y="26709"/>
                  </a:cubicBezTo>
                  <a:cubicBezTo>
                    <a:pt x="4890" y="26709"/>
                    <a:pt x="6008" y="26246"/>
                    <a:pt x="5866" y="25772"/>
                  </a:cubicBezTo>
                  <a:cubicBezTo>
                    <a:pt x="3424" y="17612"/>
                    <a:pt x="2752" y="8764"/>
                    <a:pt x="2408" y="278"/>
                  </a:cubicBezTo>
                  <a:cubicBezTo>
                    <a:pt x="2401" y="85"/>
                    <a:pt x="2145" y="0"/>
                    <a:pt x="180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042;p35">
              <a:extLst>
                <a:ext uri="{FF2B5EF4-FFF2-40B4-BE49-F238E27FC236}">
                  <a16:creationId xmlns:a16="http://schemas.microsoft.com/office/drawing/2014/main" id="{F03A7BEC-2EBD-D7F1-C30D-9A689302697B}"/>
                </a:ext>
              </a:extLst>
            </p:cNvPr>
            <p:cNvSpPr/>
            <p:nvPr/>
          </p:nvSpPr>
          <p:spPr>
            <a:xfrm>
              <a:off x="6991600" y="4424000"/>
              <a:ext cx="188650" cy="149975"/>
            </a:xfrm>
            <a:custGeom>
              <a:avLst/>
              <a:gdLst/>
              <a:ahLst/>
              <a:cxnLst/>
              <a:rect l="l" t="t" r="r" b="b"/>
              <a:pathLst>
                <a:path w="7546" h="5999" extrusionOk="0">
                  <a:moveTo>
                    <a:pt x="5650" y="0"/>
                  </a:moveTo>
                  <a:cubicBezTo>
                    <a:pt x="4953" y="0"/>
                    <a:pt x="4203" y="174"/>
                    <a:pt x="3593" y="278"/>
                  </a:cubicBezTo>
                  <a:cubicBezTo>
                    <a:pt x="2770" y="418"/>
                    <a:pt x="1949" y="576"/>
                    <a:pt x="1135" y="760"/>
                  </a:cubicBezTo>
                  <a:cubicBezTo>
                    <a:pt x="692" y="858"/>
                    <a:pt x="1" y="1296"/>
                    <a:pt x="145" y="1840"/>
                  </a:cubicBezTo>
                  <a:cubicBezTo>
                    <a:pt x="250" y="2227"/>
                    <a:pt x="659" y="2337"/>
                    <a:pt x="1046" y="2337"/>
                  </a:cubicBezTo>
                  <a:cubicBezTo>
                    <a:pt x="1228" y="2337"/>
                    <a:pt x="1405" y="2312"/>
                    <a:pt x="1544" y="2282"/>
                  </a:cubicBezTo>
                  <a:lnTo>
                    <a:pt x="1542" y="2282"/>
                  </a:lnTo>
                  <a:cubicBezTo>
                    <a:pt x="2071" y="2162"/>
                    <a:pt x="2603" y="2054"/>
                    <a:pt x="3136" y="1955"/>
                  </a:cubicBezTo>
                  <a:cubicBezTo>
                    <a:pt x="3566" y="1876"/>
                    <a:pt x="3997" y="1804"/>
                    <a:pt x="4431" y="1751"/>
                  </a:cubicBezTo>
                  <a:cubicBezTo>
                    <a:pt x="4571" y="1735"/>
                    <a:pt x="4714" y="1727"/>
                    <a:pt x="4856" y="1714"/>
                  </a:cubicBezTo>
                  <a:lnTo>
                    <a:pt x="4856" y="1714"/>
                  </a:lnTo>
                  <a:cubicBezTo>
                    <a:pt x="4865" y="1810"/>
                    <a:pt x="4882" y="1910"/>
                    <a:pt x="4883" y="1965"/>
                  </a:cubicBezTo>
                  <a:cubicBezTo>
                    <a:pt x="4889" y="2425"/>
                    <a:pt x="4853" y="2889"/>
                    <a:pt x="4821" y="3347"/>
                  </a:cubicBezTo>
                  <a:cubicBezTo>
                    <a:pt x="4776" y="3992"/>
                    <a:pt x="4718" y="4635"/>
                    <a:pt x="4646" y="5279"/>
                  </a:cubicBezTo>
                  <a:cubicBezTo>
                    <a:pt x="4591" y="5782"/>
                    <a:pt x="5020" y="5998"/>
                    <a:pt x="5532" y="5998"/>
                  </a:cubicBezTo>
                  <a:cubicBezTo>
                    <a:pt x="6194" y="5998"/>
                    <a:pt x="6993" y="5636"/>
                    <a:pt x="7057" y="5068"/>
                  </a:cubicBezTo>
                  <a:cubicBezTo>
                    <a:pt x="7149" y="4233"/>
                    <a:pt x="7223" y="3397"/>
                    <a:pt x="7266" y="2559"/>
                  </a:cubicBezTo>
                  <a:cubicBezTo>
                    <a:pt x="7309" y="1742"/>
                    <a:pt x="7545" y="487"/>
                    <a:pt x="6582" y="142"/>
                  </a:cubicBezTo>
                  <a:cubicBezTo>
                    <a:pt x="6296" y="39"/>
                    <a:pt x="5979" y="0"/>
                    <a:pt x="565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1043;p35">
              <a:extLst>
                <a:ext uri="{FF2B5EF4-FFF2-40B4-BE49-F238E27FC236}">
                  <a16:creationId xmlns:a16="http://schemas.microsoft.com/office/drawing/2014/main" id="{3F432CF4-207A-4BD2-E984-6585B78F2208}"/>
                </a:ext>
              </a:extLst>
            </p:cNvPr>
            <p:cNvSpPr/>
            <p:nvPr/>
          </p:nvSpPr>
          <p:spPr>
            <a:xfrm>
              <a:off x="6597875" y="4463975"/>
              <a:ext cx="209750" cy="182225"/>
            </a:xfrm>
            <a:custGeom>
              <a:avLst/>
              <a:gdLst/>
              <a:ahLst/>
              <a:cxnLst/>
              <a:rect l="l" t="t" r="r" b="b"/>
              <a:pathLst>
                <a:path w="8390" h="7289" extrusionOk="0">
                  <a:moveTo>
                    <a:pt x="2640" y="2025"/>
                  </a:moveTo>
                  <a:lnTo>
                    <a:pt x="2640" y="2025"/>
                  </a:lnTo>
                  <a:cubicBezTo>
                    <a:pt x="2642" y="2054"/>
                    <a:pt x="2641" y="2088"/>
                    <a:pt x="2637" y="2124"/>
                  </a:cubicBezTo>
                  <a:lnTo>
                    <a:pt x="2637" y="2124"/>
                  </a:lnTo>
                  <a:cubicBezTo>
                    <a:pt x="2568" y="2119"/>
                    <a:pt x="2475" y="2100"/>
                    <a:pt x="2352" y="2061"/>
                  </a:cubicBezTo>
                  <a:lnTo>
                    <a:pt x="2352" y="2061"/>
                  </a:lnTo>
                  <a:cubicBezTo>
                    <a:pt x="2364" y="2065"/>
                    <a:pt x="2380" y="2067"/>
                    <a:pt x="2398" y="2067"/>
                  </a:cubicBezTo>
                  <a:cubicBezTo>
                    <a:pt x="2457" y="2067"/>
                    <a:pt x="2543" y="2049"/>
                    <a:pt x="2640" y="2025"/>
                  </a:cubicBezTo>
                  <a:close/>
                  <a:moveTo>
                    <a:pt x="5409" y="1"/>
                  </a:moveTo>
                  <a:cubicBezTo>
                    <a:pt x="3852" y="1"/>
                    <a:pt x="2091" y="112"/>
                    <a:pt x="940" y="936"/>
                  </a:cubicBezTo>
                  <a:cubicBezTo>
                    <a:pt x="94" y="1541"/>
                    <a:pt x="118" y="2678"/>
                    <a:pt x="66" y="3621"/>
                  </a:cubicBezTo>
                  <a:cubicBezTo>
                    <a:pt x="13" y="4590"/>
                    <a:pt x="1" y="5565"/>
                    <a:pt x="11" y="6535"/>
                  </a:cubicBezTo>
                  <a:cubicBezTo>
                    <a:pt x="18" y="7064"/>
                    <a:pt x="480" y="7289"/>
                    <a:pt x="999" y="7289"/>
                  </a:cubicBezTo>
                  <a:cubicBezTo>
                    <a:pt x="1669" y="7289"/>
                    <a:pt x="2432" y="6914"/>
                    <a:pt x="2425" y="6336"/>
                  </a:cubicBezTo>
                  <a:cubicBezTo>
                    <a:pt x="2416" y="5607"/>
                    <a:pt x="2424" y="4879"/>
                    <a:pt x="2448" y="4151"/>
                  </a:cubicBezTo>
                  <a:cubicBezTo>
                    <a:pt x="2464" y="3675"/>
                    <a:pt x="2484" y="3200"/>
                    <a:pt x="2528" y="2726"/>
                  </a:cubicBezTo>
                  <a:cubicBezTo>
                    <a:pt x="2540" y="2600"/>
                    <a:pt x="2620" y="2322"/>
                    <a:pt x="2637" y="2124"/>
                  </a:cubicBezTo>
                  <a:lnTo>
                    <a:pt x="2637" y="2124"/>
                  </a:lnTo>
                  <a:cubicBezTo>
                    <a:pt x="2651" y="2125"/>
                    <a:pt x="2663" y="2125"/>
                    <a:pt x="2674" y="2125"/>
                  </a:cubicBezTo>
                  <a:cubicBezTo>
                    <a:pt x="2816" y="2125"/>
                    <a:pt x="2834" y="2055"/>
                    <a:pt x="2805" y="1980"/>
                  </a:cubicBezTo>
                  <a:lnTo>
                    <a:pt x="2805" y="1980"/>
                  </a:lnTo>
                  <a:cubicBezTo>
                    <a:pt x="2749" y="1996"/>
                    <a:pt x="2693" y="2011"/>
                    <a:pt x="2640" y="2025"/>
                  </a:cubicBezTo>
                  <a:lnTo>
                    <a:pt x="2640" y="2025"/>
                  </a:lnTo>
                  <a:cubicBezTo>
                    <a:pt x="2638" y="1997"/>
                    <a:pt x="2634" y="1974"/>
                    <a:pt x="2627" y="1954"/>
                  </a:cubicBezTo>
                  <a:cubicBezTo>
                    <a:pt x="2587" y="1847"/>
                    <a:pt x="2599" y="1808"/>
                    <a:pt x="2631" y="1808"/>
                  </a:cubicBezTo>
                  <a:cubicBezTo>
                    <a:pt x="2678" y="1808"/>
                    <a:pt x="2771" y="1896"/>
                    <a:pt x="2805" y="1980"/>
                  </a:cubicBezTo>
                  <a:lnTo>
                    <a:pt x="2805" y="1980"/>
                  </a:lnTo>
                  <a:cubicBezTo>
                    <a:pt x="2967" y="1933"/>
                    <a:pt x="3130" y="1882"/>
                    <a:pt x="3218" y="1870"/>
                  </a:cubicBezTo>
                  <a:cubicBezTo>
                    <a:pt x="3697" y="1802"/>
                    <a:pt x="4184" y="1770"/>
                    <a:pt x="4667" y="1743"/>
                  </a:cubicBezTo>
                  <a:cubicBezTo>
                    <a:pt x="5207" y="1713"/>
                    <a:pt x="5749" y="1697"/>
                    <a:pt x="6291" y="1697"/>
                  </a:cubicBezTo>
                  <a:cubicBezTo>
                    <a:pt x="6375" y="1697"/>
                    <a:pt x="6460" y="1697"/>
                    <a:pt x="6545" y="1698"/>
                  </a:cubicBezTo>
                  <a:cubicBezTo>
                    <a:pt x="6549" y="1698"/>
                    <a:pt x="6553" y="1698"/>
                    <a:pt x="6557" y="1698"/>
                  </a:cubicBezTo>
                  <a:cubicBezTo>
                    <a:pt x="7887" y="1698"/>
                    <a:pt x="8390" y="29"/>
                    <a:pt x="6774" y="15"/>
                  </a:cubicBezTo>
                  <a:cubicBezTo>
                    <a:pt x="6355" y="11"/>
                    <a:pt x="5892" y="1"/>
                    <a:pt x="5409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1044;p35">
              <a:extLst>
                <a:ext uri="{FF2B5EF4-FFF2-40B4-BE49-F238E27FC236}">
                  <a16:creationId xmlns:a16="http://schemas.microsoft.com/office/drawing/2014/main" id="{B53A3605-4231-4A2C-DD95-C3D85CD46851}"/>
                </a:ext>
              </a:extLst>
            </p:cNvPr>
            <p:cNvSpPr/>
            <p:nvPr/>
          </p:nvSpPr>
          <p:spPr>
            <a:xfrm>
              <a:off x="6978525" y="4696425"/>
              <a:ext cx="195475" cy="174150"/>
            </a:xfrm>
            <a:custGeom>
              <a:avLst/>
              <a:gdLst/>
              <a:ahLst/>
              <a:cxnLst/>
              <a:rect l="l" t="t" r="r" b="b"/>
              <a:pathLst>
                <a:path w="7819" h="6966" extrusionOk="0">
                  <a:moveTo>
                    <a:pt x="6999" y="0"/>
                  </a:moveTo>
                  <a:cubicBezTo>
                    <a:pt x="6293" y="0"/>
                    <a:pt x="5070" y="343"/>
                    <a:pt x="5100" y="815"/>
                  </a:cubicBezTo>
                  <a:cubicBezTo>
                    <a:pt x="5168" y="1879"/>
                    <a:pt x="5412" y="3825"/>
                    <a:pt x="4750" y="4729"/>
                  </a:cubicBezTo>
                  <a:cubicBezTo>
                    <a:pt x="4386" y="5224"/>
                    <a:pt x="3433" y="5392"/>
                    <a:pt x="2870" y="5580"/>
                  </a:cubicBezTo>
                  <a:cubicBezTo>
                    <a:pt x="2326" y="5762"/>
                    <a:pt x="1779" y="5931"/>
                    <a:pt x="1227" y="6088"/>
                  </a:cubicBezTo>
                  <a:cubicBezTo>
                    <a:pt x="1035" y="6142"/>
                    <a:pt x="1" y="6431"/>
                    <a:pt x="132" y="6778"/>
                  </a:cubicBezTo>
                  <a:cubicBezTo>
                    <a:pt x="186" y="6920"/>
                    <a:pt x="371" y="6966"/>
                    <a:pt x="588" y="6966"/>
                  </a:cubicBezTo>
                  <a:cubicBezTo>
                    <a:pt x="910" y="6966"/>
                    <a:pt x="1300" y="6864"/>
                    <a:pt x="1425" y="6829"/>
                  </a:cubicBezTo>
                  <a:cubicBezTo>
                    <a:pt x="2275" y="6588"/>
                    <a:pt x="3118" y="6324"/>
                    <a:pt x="3953" y="6038"/>
                  </a:cubicBezTo>
                  <a:cubicBezTo>
                    <a:pt x="4845" y="5731"/>
                    <a:pt x="6013" y="5420"/>
                    <a:pt x="6735" y="4775"/>
                  </a:cubicBezTo>
                  <a:cubicBezTo>
                    <a:pt x="7818" y="3805"/>
                    <a:pt x="7569" y="1484"/>
                    <a:pt x="7487" y="175"/>
                  </a:cubicBezTo>
                  <a:cubicBezTo>
                    <a:pt x="7479" y="54"/>
                    <a:pt x="7280" y="0"/>
                    <a:pt x="699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045;p35">
              <a:extLst>
                <a:ext uri="{FF2B5EF4-FFF2-40B4-BE49-F238E27FC236}">
                  <a16:creationId xmlns:a16="http://schemas.microsoft.com/office/drawing/2014/main" id="{34B304A9-38B1-220A-8533-F1267B33D8DE}"/>
                </a:ext>
              </a:extLst>
            </p:cNvPr>
            <p:cNvSpPr/>
            <p:nvPr/>
          </p:nvSpPr>
          <p:spPr>
            <a:xfrm>
              <a:off x="6595625" y="4774175"/>
              <a:ext cx="229675" cy="151875"/>
            </a:xfrm>
            <a:custGeom>
              <a:avLst/>
              <a:gdLst/>
              <a:ahLst/>
              <a:cxnLst/>
              <a:rect l="l" t="t" r="r" b="b"/>
              <a:pathLst>
                <a:path w="9187" h="6075" extrusionOk="0">
                  <a:moveTo>
                    <a:pt x="1985" y="1"/>
                  </a:moveTo>
                  <a:cubicBezTo>
                    <a:pt x="1325" y="1"/>
                    <a:pt x="573" y="374"/>
                    <a:pt x="553" y="978"/>
                  </a:cubicBezTo>
                  <a:lnTo>
                    <a:pt x="555" y="977"/>
                  </a:lnTo>
                  <a:lnTo>
                    <a:pt x="555" y="977"/>
                  </a:lnTo>
                  <a:cubicBezTo>
                    <a:pt x="511" y="2324"/>
                    <a:pt x="0" y="5789"/>
                    <a:pt x="1896" y="6044"/>
                  </a:cubicBezTo>
                  <a:cubicBezTo>
                    <a:pt x="2053" y="6065"/>
                    <a:pt x="2213" y="6074"/>
                    <a:pt x="2376" y="6074"/>
                  </a:cubicBezTo>
                  <a:cubicBezTo>
                    <a:pt x="3312" y="6074"/>
                    <a:pt x="4329" y="5764"/>
                    <a:pt x="5202" y="5577"/>
                  </a:cubicBezTo>
                  <a:cubicBezTo>
                    <a:pt x="6089" y="5386"/>
                    <a:pt x="6972" y="5179"/>
                    <a:pt x="7854" y="4958"/>
                  </a:cubicBezTo>
                  <a:cubicBezTo>
                    <a:pt x="9187" y="4621"/>
                    <a:pt x="8960" y="3247"/>
                    <a:pt x="7822" y="3247"/>
                  </a:cubicBezTo>
                  <a:cubicBezTo>
                    <a:pt x="7695" y="3247"/>
                    <a:pt x="7557" y="3264"/>
                    <a:pt x="7409" y="3302"/>
                  </a:cubicBezTo>
                  <a:cubicBezTo>
                    <a:pt x="6837" y="3446"/>
                    <a:pt x="6261" y="3585"/>
                    <a:pt x="5684" y="3716"/>
                  </a:cubicBezTo>
                  <a:cubicBezTo>
                    <a:pt x="4922" y="3890"/>
                    <a:pt x="3879" y="3908"/>
                    <a:pt x="3125" y="4181"/>
                  </a:cubicBezTo>
                  <a:lnTo>
                    <a:pt x="3125" y="4181"/>
                  </a:lnTo>
                  <a:cubicBezTo>
                    <a:pt x="3132" y="3766"/>
                    <a:pt x="2985" y="3237"/>
                    <a:pt x="2973" y="2839"/>
                  </a:cubicBezTo>
                  <a:cubicBezTo>
                    <a:pt x="2951" y="2161"/>
                    <a:pt x="2952" y="1480"/>
                    <a:pt x="2973" y="802"/>
                  </a:cubicBezTo>
                  <a:cubicBezTo>
                    <a:pt x="2991" y="243"/>
                    <a:pt x="2518" y="1"/>
                    <a:pt x="198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046;p35">
              <a:extLst>
                <a:ext uri="{FF2B5EF4-FFF2-40B4-BE49-F238E27FC236}">
                  <a16:creationId xmlns:a16="http://schemas.microsoft.com/office/drawing/2014/main" id="{EBB90BDC-3513-D712-48B1-8A1A7D8932BD}"/>
                </a:ext>
              </a:extLst>
            </p:cNvPr>
            <p:cNvSpPr/>
            <p:nvPr/>
          </p:nvSpPr>
          <p:spPr>
            <a:xfrm>
              <a:off x="5761950" y="4564800"/>
              <a:ext cx="353400" cy="375925"/>
            </a:xfrm>
            <a:custGeom>
              <a:avLst/>
              <a:gdLst/>
              <a:ahLst/>
              <a:cxnLst/>
              <a:rect l="l" t="t" r="r" b="b"/>
              <a:pathLst>
                <a:path w="14136" h="15037" extrusionOk="0">
                  <a:moveTo>
                    <a:pt x="9602" y="1644"/>
                  </a:moveTo>
                  <a:lnTo>
                    <a:pt x="9602" y="1644"/>
                  </a:lnTo>
                  <a:cubicBezTo>
                    <a:pt x="9817" y="2339"/>
                    <a:pt x="10226" y="3187"/>
                    <a:pt x="10330" y="3777"/>
                  </a:cubicBezTo>
                  <a:cubicBezTo>
                    <a:pt x="10822" y="6594"/>
                    <a:pt x="11042" y="9587"/>
                    <a:pt x="10860" y="12442"/>
                  </a:cubicBezTo>
                  <a:cubicBezTo>
                    <a:pt x="10854" y="12531"/>
                    <a:pt x="10836" y="12643"/>
                    <a:pt x="10812" y="12768"/>
                  </a:cubicBezTo>
                  <a:lnTo>
                    <a:pt x="10812" y="12768"/>
                  </a:lnTo>
                  <a:cubicBezTo>
                    <a:pt x="10102" y="11906"/>
                    <a:pt x="9043" y="11051"/>
                    <a:pt x="8454" y="10189"/>
                  </a:cubicBezTo>
                  <a:cubicBezTo>
                    <a:pt x="8375" y="10074"/>
                    <a:pt x="8209" y="10039"/>
                    <a:pt x="8031" y="10039"/>
                  </a:cubicBezTo>
                  <a:cubicBezTo>
                    <a:pt x="7830" y="10039"/>
                    <a:pt x="7614" y="10084"/>
                    <a:pt x="7494" y="10108"/>
                  </a:cubicBezTo>
                  <a:cubicBezTo>
                    <a:pt x="7112" y="10184"/>
                    <a:pt x="4690" y="10512"/>
                    <a:pt x="3094" y="10909"/>
                  </a:cubicBezTo>
                  <a:lnTo>
                    <a:pt x="3094" y="10909"/>
                  </a:lnTo>
                  <a:cubicBezTo>
                    <a:pt x="3064" y="10711"/>
                    <a:pt x="3044" y="10512"/>
                    <a:pt x="3032" y="10313"/>
                  </a:cubicBezTo>
                  <a:cubicBezTo>
                    <a:pt x="3111" y="9872"/>
                    <a:pt x="2996" y="9310"/>
                    <a:pt x="2993" y="8865"/>
                  </a:cubicBezTo>
                  <a:cubicBezTo>
                    <a:pt x="2989" y="7957"/>
                    <a:pt x="3018" y="7045"/>
                    <a:pt x="3060" y="6138"/>
                  </a:cubicBezTo>
                  <a:lnTo>
                    <a:pt x="3060" y="6138"/>
                  </a:lnTo>
                  <a:cubicBezTo>
                    <a:pt x="3550" y="5013"/>
                    <a:pt x="7088" y="5296"/>
                    <a:pt x="8030" y="4164"/>
                  </a:cubicBezTo>
                  <a:cubicBezTo>
                    <a:pt x="8425" y="3688"/>
                    <a:pt x="8665" y="3007"/>
                    <a:pt x="9010" y="2488"/>
                  </a:cubicBezTo>
                  <a:cubicBezTo>
                    <a:pt x="9194" y="2210"/>
                    <a:pt x="9443" y="1936"/>
                    <a:pt x="9602" y="1644"/>
                  </a:cubicBezTo>
                  <a:close/>
                  <a:moveTo>
                    <a:pt x="10604" y="1"/>
                  </a:moveTo>
                  <a:cubicBezTo>
                    <a:pt x="8277" y="1"/>
                    <a:pt x="6728" y="2575"/>
                    <a:pt x="5749" y="4468"/>
                  </a:cubicBezTo>
                  <a:lnTo>
                    <a:pt x="5749" y="4468"/>
                  </a:lnTo>
                  <a:cubicBezTo>
                    <a:pt x="3837" y="4722"/>
                    <a:pt x="1192" y="5224"/>
                    <a:pt x="695" y="6624"/>
                  </a:cubicBezTo>
                  <a:cubicBezTo>
                    <a:pt x="693" y="6631"/>
                    <a:pt x="691" y="6638"/>
                    <a:pt x="691" y="6644"/>
                  </a:cubicBezTo>
                  <a:lnTo>
                    <a:pt x="691" y="6644"/>
                  </a:lnTo>
                  <a:cubicBezTo>
                    <a:pt x="682" y="6669"/>
                    <a:pt x="677" y="6696"/>
                    <a:pt x="676" y="6722"/>
                  </a:cubicBezTo>
                  <a:cubicBezTo>
                    <a:pt x="623" y="7810"/>
                    <a:pt x="1" y="11537"/>
                    <a:pt x="1075" y="12160"/>
                  </a:cubicBezTo>
                  <a:cubicBezTo>
                    <a:pt x="1181" y="12222"/>
                    <a:pt x="1310" y="12247"/>
                    <a:pt x="1453" y="12247"/>
                  </a:cubicBezTo>
                  <a:cubicBezTo>
                    <a:pt x="2009" y="12247"/>
                    <a:pt x="2775" y="11866"/>
                    <a:pt x="3169" y="11758"/>
                  </a:cubicBezTo>
                  <a:cubicBezTo>
                    <a:pt x="4176" y="11482"/>
                    <a:pt x="5204" y="11271"/>
                    <a:pt x="6230" y="11067"/>
                  </a:cubicBezTo>
                  <a:lnTo>
                    <a:pt x="6230" y="11067"/>
                  </a:lnTo>
                  <a:cubicBezTo>
                    <a:pt x="7241" y="12555"/>
                    <a:pt x="8923" y="15037"/>
                    <a:pt x="10854" y="15037"/>
                  </a:cubicBezTo>
                  <a:cubicBezTo>
                    <a:pt x="11275" y="15037"/>
                    <a:pt x="11707" y="14919"/>
                    <a:pt x="12147" y="14648"/>
                  </a:cubicBezTo>
                  <a:cubicBezTo>
                    <a:pt x="14136" y="13422"/>
                    <a:pt x="13304" y="9031"/>
                    <a:pt x="13170" y="7107"/>
                  </a:cubicBezTo>
                  <a:cubicBezTo>
                    <a:pt x="13048" y="5366"/>
                    <a:pt x="13274" y="177"/>
                    <a:pt x="10822" y="8"/>
                  </a:cubicBezTo>
                  <a:cubicBezTo>
                    <a:pt x="10749" y="3"/>
                    <a:pt x="10676" y="1"/>
                    <a:pt x="1060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047;p35">
              <a:extLst>
                <a:ext uri="{FF2B5EF4-FFF2-40B4-BE49-F238E27FC236}">
                  <a16:creationId xmlns:a16="http://schemas.microsoft.com/office/drawing/2014/main" id="{64B6B733-748C-CFAD-0118-F378EA31E942}"/>
                </a:ext>
              </a:extLst>
            </p:cNvPr>
            <p:cNvSpPr/>
            <p:nvPr/>
          </p:nvSpPr>
          <p:spPr>
            <a:xfrm>
              <a:off x="6058275" y="4538425"/>
              <a:ext cx="206450" cy="144950"/>
            </a:xfrm>
            <a:custGeom>
              <a:avLst/>
              <a:gdLst/>
              <a:ahLst/>
              <a:cxnLst/>
              <a:rect l="l" t="t" r="r" b="b"/>
              <a:pathLst>
                <a:path w="8258" h="5798" extrusionOk="0">
                  <a:moveTo>
                    <a:pt x="7519" y="0"/>
                  </a:moveTo>
                  <a:cubicBezTo>
                    <a:pt x="7034" y="0"/>
                    <a:pt x="6387" y="220"/>
                    <a:pt x="6038" y="468"/>
                  </a:cubicBezTo>
                  <a:cubicBezTo>
                    <a:pt x="4001" y="1911"/>
                    <a:pt x="2174" y="3694"/>
                    <a:pt x="360" y="5401"/>
                  </a:cubicBezTo>
                  <a:cubicBezTo>
                    <a:pt x="0" y="5739"/>
                    <a:pt x="582" y="5798"/>
                    <a:pt x="854" y="5798"/>
                  </a:cubicBezTo>
                  <a:cubicBezTo>
                    <a:pt x="881" y="5798"/>
                    <a:pt x="905" y="5797"/>
                    <a:pt x="925" y="5796"/>
                  </a:cubicBezTo>
                  <a:cubicBezTo>
                    <a:pt x="1436" y="5767"/>
                    <a:pt x="2134" y="5588"/>
                    <a:pt x="2522" y="5225"/>
                  </a:cubicBezTo>
                  <a:lnTo>
                    <a:pt x="2521" y="5225"/>
                  </a:lnTo>
                  <a:cubicBezTo>
                    <a:pt x="4231" y="3616"/>
                    <a:pt x="5949" y="1901"/>
                    <a:pt x="7867" y="542"/>
                  </a:cubicBezTo>
                  <a:cubicBezTo>
                    <a:pt x="8257" y="265"/>
                    <a:pt x="8152" y="87"/>
                    <a:pt x="7725" y="16"/>
                  </a:cubicBezTo>
                  <a:cubicBezTo>
                    <a:pt x="7661" y="5"/>
                    <a:pt x="7592" y="0"/>
                    <a:pt x="7519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1048;p35">
              <a:extLst>
                <a:ext uri="{FF2B5EF4-FFF2-40B4-BE49-F238E27FC236}">
                  <a16:creationId xmlns:a16="http://schemas.microsoft.com/office/drawing/2014/main" id="{3F128421-6DA9-F47E-EAFC-86C36CE6365F}"/>
                </a:ext>
              </a:extLst>
            </p:cNvPr>
            <p:cNvSpPr/>
            <p:nvPr/>
          </p:nvSpPr>
          <p:spPr>
            <a:xfrm>
              <a:off x="6060775" y="4706700"/>
              <a:ext cx="241350" cy="47200"/>
            </a:xfrm>
            <a:custGeom>
              <a:avLst/>
              <a:gdLst/>
              <a:ahLst/>
              <a:cxnLst/>
              <a:rect l="l" t="t" r="r" b="b"/>
              <a:pathLst>
                <a:path w="9654" h="1888" extrusionOk="0">
                  <a:moveTo>
                    <a:pt x="8624" y="0"/>
                  </a:moveTo>
                  <a:cubicBezTo>
                    <a:pt x="8471" y="0"/>
                    <a:pt x="8295" y="24"/>
                    <a:pt x="8098" y="78"/>
                  </a:cubicBezTo>
                  <a:cubicBezTo>
                    <a:pt x="6833" y="421"/>
                    <a:pt x="5489" y="527"/>
                    <a:pt x="4158" y="527"/>
                  </a:cubicBezTo>
                  <a:cubicBezTo>
                    <a:pt x="3603" y="527"/>
                    <a:pt x="3050" y="509"/>
                    <a:pt x="2507" y="481"/>
                  </a:cubicBezTo>
                  <a:cubicBezTo>
                    <a:pt x="2491" y="481"/>
                    <a:pt x="2475" y="480"/>
                    <a:pt x="2459" y="480"/>
                  </a:cubicBezTo>
                  <a:cubicBezTo>
                    <a:pt x="1536" y="480"/>
                    <a:pt x="0" y="1763"/>
                    <a:pt x="1582" y="1843"/>
                  </a:cubicBezTo>
                  <a:cubicBezTo>
                    <a:pt x="2135" y="1871"/>
                    <a:pt x="2695" y="1887"/>
                    <a:pt x="3258" y="1887"/>
                  </a:cubicBezTo>
                  <a:cubicBezTo>
                    <a:pt x="4998" y="1887"/>
                    <a:pt x="6760" y="1732"/>
                    <a:pt x="8421" y="1281"/>
                  </a:cubicBezTo>
                  <a:cubicBezTo>
                    <a:pt x="9653" y="947"/>
                    <a:pt x="9591" y="0"/>
                    <a:pt x="862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1049;p35">
              <a:extLst>
                <a:ext uri="{FF2B5EF4-FFF2-40B4-BE49-F238E27FC236}">
                  <a16:creationId xmlns:a16="http://schemas.microsoft.com/office/drawing/2014/main" id="{DBDDECBC-3669-A818-6B2C-E6073376A100}"/>
                </a:ext>
              </a:extLst>
            </p:cNvPr>
            <p:cNvSpPr/>
            <p:nvPr/>
          </p:nvSpPr>
          <p:spPr>
            <a:xfrm>
              <a:off x="6079250" y="4805450"/>
              <a:ext cx="247650" cy="151375"/>
            </a:xfrm>
            <a:custGeom>
              <a:avLst/>
              <a:gdLst/>
              <a:ahLst/>
              <a:cxnLst/>
              <a:rect l="l" t="t" r="r" b="b"/>
              <a:pathLst>
                <a:path w="9906" h="6055" extrusionOk="0">
                  <a:moveTo>
                    <a:pt x="2054" y="1"/>
                  </a:moveTo>
                  <a:cubicBezTo>
                    <a:pt x="1130" y="1"/>
                    <a:pt x="0" y="905"/>
                    <a:pt x="856" y="1600"/>
                  </a:cubicBezTo>
                  <a:cubicBezTo>
                    <a:pt x="2830" y="3199"/>
                    <a:pt x="4943" y="4992"/>
                    <a:pt x="7305" y="5977"/>
                  </a:cubicBezTo>
                  <a:cubicBezTo>
                    <a:pt x="7433" y="6030"/>
                    <a:pt x="7571" y="6054"/>
                    <a:pt x="7713" y="6054"/>
                  </a:cubicBezTo>
                  <a:cubicBezTo>
                    <a:pt x="8719" y="6054"/>
                    <a:pt x="9906" y="4855"/>
                    <a:pt x="8675" y="4341"/>
                  </a:cubicBezTo>
                  <a:cubicBezTo>
                    <a:pt x="6492" y="3429"/>
                    <a:pt x="4516" y="1681"/>
                    <a:pt x="2691" y="202"/>
                  </a:cubicBezTo>
                  <a:cubicBezTo>
                    <a:pt x="2518" y="62"/>
                    <a:pt x="2293" y="1"/>
                    <a:pt x="205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1" name="Google Shape;1050;p35">
            <a:extLst>
              <a:ext uri="{FF2B5EF4-FFF2-40B4-BE49-F238E27FC236}">
                <a16:creationId xmlns:a16="http://schemas.microsoft.com/office/drawing/2014/main" id="{3B089177-273C-B32C-EB3A-D79CCD6F592E}"/>
              </a:ext>
            </a:extLst>
          </p:cNvPr>
          <p:cNvSpPr txBox="1">
            <a:spLocks/>
          </p:cNvSpPr>
          <p:nvPr/>
        </p:nvSpPr>
        <p:spPr>
          <a:xfrm>
            <a:off x="505277" y="1810790"/>
            <a:ext cx="5045341" cy="229102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2600" dirty="0" err="1">
                <a:latin typeface="UTM Avo" panose="02040603050506020204" pitchFamily="18" charset="0"/>
              </a:rPr>
              <a:t>Đọc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huống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trả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lời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câu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hỏi</a:t>
            </a:r>
            <a:r>
              <a:rPr lang="en-US" sz="2600" dirty="0">
                <a:latin typeface="UTM Avo" panose="02040603050506020204" pitchFamily="18" charset="0"/>
              </a:rPr>
              <a:t>:</a:t>
            </a:r>
          </a:p>
          <a:p>
            <a:pPr marL="0" indent="0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2600" dirty="0">
                <a:latin typeface="UTM Avo" panose="02040603050506020204" pitchFamily="18" charset="0"/>
              </a:rPr>
              <a:t>+ </a:t>
            </a:r>
            <a:r>
              <a:rPr lang="en-US" sz="2600" dirty="0" err="1">
                <a:latin typeface="UTM Avo" panose="02040603050506020204" pitchFamily="18" charset="0"/>
              </a:rPr>
              <a:t>Điều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gì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xảy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ra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</a:rPr>
              <a:t> Linh?</a:t>
            </a:r>
          </a:p>
          <a:p>
            <a:pPr marL="0" indent="0">
              <a:spcAft>
                <a:spcPts val="2133"/>
              </a:spcAft>
              <a:buFont typeface="Arial" panose="020B0604020202020204" pitchFamily="34" charset="0"/>
              <a:buNone/>
            </a:pPr>
            <a:r>
              <a:rPr lang="en-US" sz="2600" dirty="0">
                <a:latin typeface="UTM Avo" panose="02040603050506020204" pitchFamily="18" charset="0"/>
              </a:rPr>
              <a:t>+ </a:t>
            </a:r>
            <a:r>
              <a:rPr lang="en-US" sz="2600" dirty="0" err="1">
                <a:latin typeface="UTM Avo" panose="02040603050506020204" pitchFamily="18" charset="0"/>
              </a:rPr>
              <a:t>Nếu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em</a:t>
            </a:r>
            <a:r>
              <a:rPr lang="en-US" sz="2600" dirty="0">
                <a:latin typeface="UTM Avo" panose="02040603050506020204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</a:rPr>
              <a:t> Linh </a:t>
            </a:r>
            <a:r>
              <a:rPr lang="en-US" sz="2600" dirty="0" err="1">
                <a:latin typeface="UTM Avo" panose="02040603050506020204" pitchFamily="18" charset="0"/>
              </a:rPr>
              <a:t>em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sẽ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gì</a:t>
            </a:r>
            <a:r>
              <a:rPr lang="en-US" sz="2600" dirty="0">
                <a:latin typeface="UTM Avo" panose="02040603050506020204" pitchFamily="18" charset="0"/>
              </a:rPr>
              <a:t>? </a:t>
            </a:r>
            <a:r>
              <a:rPr lang="en-US" sz="2600" dirty="0" err="1">
                <a:latin typeface="UTM Avo" panose="02040603050506020204" pitchFamily="18" charset="0"/>
              </a:rPr>
              <a:t>Vì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sao</a:t>
            </a:r>
            <a:r>
              <a:rPr lang="en-US" sz="2600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903306F-C1B1-FBA5-D123-8380BBBEF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960" y="1305875"/>
            <a:ext cx="4560692" cy="2736415"/>
          </a:xfrm>
          <a:prstGeom prst="rect">
            <a:avLst/>
          </a:prstGeom>
        </p:spPr>
      </p:pic>
      <p:sp>
        <p:nvSpPr>
          <p:cNvPr id="25" name="Google Shape;1051;p35">
            <a:extLst>
              <a:ext uri="{FF2B5EF4-FFF2-40B4-BE49-F238E27FC236}">
                <a16:creationId xmlns:a16="http://schemas.microsoft.com/office/drawing/2014/main" id="{0019E6A4-AC9C-C263-EB80-B2CB974DCB32}"/>
              </a:ext>
            </a:extLst>
          </p:cNvPr>
          <p:cNvSpPr/>
          <p:nvPr/>
        </p:nvSpPr>
        <p:spPr>
          <a:xfrm>
            <a:off x="1278341" y="4551915"/>
            <a:ext cx="4272277" cy="294849"/>
          </a:xfrm>
          <a:custGeom>
            <a:avLst/>
            <a:gdLst/>
            <a:ahLst/>
            <a:cxnLst/>
            <a:rect l="l" t="t" r="r" b="b"/>
            <a:pathLst>
              <a:path w="32178" h="1720" extrusionOk="0">
                <a:moveTo>
                  <a:pt x="28413" y="0"/>
                </a:moveTo>
                <a:cubicBezTo>
                  <a:pt x="28030" y="0"/>
                  <a:pt x="27646" y="6"/>
                  <a:pt x="27263" y="14"/>
                </a:cubicBezTo>
                <a:cubicBezTo>
                  <a:pt x="26012" y="42"/>
                  <a:pt x="24778" y="206"/>
                  <a:pt x="23518" y="206"/>
                </a:cubicBezTo>
                <a:cubicBezTo>
                  <a:pt x="23403" y="206"/>
                  <a:pt x="23287" y="204"/>
                  <a:pt x="23171" y="201"/>
                </a:cubicBezTo>
                <a:cubicBezTo>
                  <a:pt x="23041" y="198"/>
                  <a:pt x="22910" y="196"/>
                  <a:pt x="22779" y="196"/>
                </a:cubicBezTo>
                <a:cubicBezTo>
                  <a:pt x="21609" y="196"/>
                  <a:pt x="20433" y="321"/>
                  <a:pt x="19254" y="343"/>
                </a:cubicBezTo>
                <a:cubicBezTo>
                  <a:pt x="18326" y="360"/>
                  <a:pt x="17370" y="356"/>
                  <a:pt x="16433" y="410"/>
                </a:cubicBezTo>
                <a:cubicBezTo>
                  <a:pt x="16104" y="429"/>
                  <a:pt x="15771" y="436"/>
                  <a:pt x="15436" y="436"/>
                </a:cubicBezTo>
                <a:cubicBezTo>
                  <a:pt x="14672" y="436"/>
                  <a:pt x="13895" y="401"/>
                  <a:pt x="13130" y="401"/>
                </a:cubicBezTo>
                <a:cubicBezTo>
                  <a:pt x="13013" y="401"/>
                  <a:pt x="12895" y="402"/>
                  <a:pt x="12779" y="404"/>
                </a:cubicBezTo>
                <a:cubicBezTo>
                  <a:pt x="12595" y="407"/>
                  <a:pt x="12411" y="408"/>
                  <a:pt x="12227" y="408"/>
                </a:cubicBezTo>
                <a:cubicBezTo>
                  <a:pt x="10919" y="408"/>
                  <a:pt x="9618" y="341"/>
                  <a:pt x="8313" y="339"/>
                </a:cubicBezTo>
                <a:cubicBezTo>
                  <a:pt x="8292" y="339"/>
                  <a:pt x="8272" y="339"/>
                  <a:pt x="8252" y="339"/>
                </a:cubicBezTo>
                <a:cubicBezTo>
                  <a:pt x="7289" y="339"/>
                  <a:pt x="6324" y="390"/>
                  <a:pt x="5360" y="390"/>
                </a:cubicBezTo>
                <a:cubicBezTo>
                  <a:pt x="5258" y="390"/>
                  <a:pt x="5155" y="389"/>
                  <a:pt x="5053" y="388"/>
                </a:cubicBezTo>
                <a:cubicBezTo>
                  <a:pt x="4068" y="376"/>
                  <a:pt x="3082" y="298"/>
                  <a:pt x="2098" y="249"/>
                </a:cubicBezTo>
                <a:cubicBezTo>
                  <a:pt x="2072" y="248"/>
                  <a:pt x="2046" y="247"/>
                  <a:pt x="2021" y="247"/>
                </a:cubicBezTo>
                <a:cubicBezTo>
                  <a:pt x="1527" y="247"/>
                  <a:pt x="1072" y="419"/>
                  <a:pt x="594" y="460"/>
                </a:cubicBezTo>
                <a:cubicBezTo>
                  <a:pt x="272" y="488"/>
                  <a:pt x="175" y="669"/>
                  <a:pt x="97" y="868"/>
                </a:cubicBezTo>
                <a:cubicBezTo>
                  <a:pt x="1" y="1117"/>
                  <a:pt x="283" y="1093"/>
                  <a:pt x="437" y="1172"/>
                </a:cubicBezTo>
                <a:cubicBezTo>
                  <a:pt x="1021" y="1475"/>
                  <a:pt x="1664" y="1497"/>
                  <a:pt x="2308" y="1497"/>
                </a:cubicBezTo>
                <a:cubicBezTo>
                  <a:pt x="2416" y="1497"/>
                  <a:pt x="2524" y="1496"/>
                  <a:pt x="2632" y="1496"/>
                </a:cubicBezTo>
                <a:cubicBezTo>
                  <a:pt x="2701" y="1496"/>
                  <a:pt x="2770" y="1496"/>
                  <a:pt x="2839" y="1497"/>
                </a:cubicBezTo>
                <a:cubicBezTo>
                  <a:pt x="2854" y="1497"/>
                  <a:pt x="2868" y="1497"/>
                  <a:pt x="2883" y="1497"/>
                </a:cubicBezTo>
                <a:cubicBezTo>
                  <a:pt x="3294" y="1497"/>
                  <a:pt x="3731" y="1436"/>
                  <a:pt x="4129" y="1436"/>
                </a:cubicBezTo>
                <a:cubicBezTo>
                  <a:pt x="4251" y="1436"/>
                  <a:pt x="4369" y="1442"/>
                  <a:pt x="4482" y="1457"/>
                </a:cubicBezTo>
                <a:cubicBezTo>
                  <a:pt x="4787" y="1498"/>
                  <a:pt x="5090" y="1509"/>
                  <a:pt x="5391" y="1509"/>
                </a:cubicBezTo>
                <a:cubicBezTo>
                  <a:pt x="5758" y="1509"/>
                  <a:pt x="6123" y="1492"/>
                  <a:pt x="6489" y="1492"/>
                </a:cubicBezTo>
                <a:cubicBezTo>
                  <a:pt x="6621" y="1492"/>
                  <a:pt x="6754" y="1495"/>
                  <a:pt x="6887" y="1501"/>
                </a:cubicBezTo>
                <a:cubicBezTo>
                  <a:pt x="6925" y="1502"/>
                  <a:pt x="6964" y="1503"/>
                  <a:pt x="7004" y="1503"/>
                </a:cubicBezTo>
                <a:cubicBezTo>
                  <a:pt x="7285" y="1503"/>
                  <a:pt x="7629" y="1467"/>
                  <a:pt x="7856" y="1467"/>
                </a:cubicBezTo>
                <a:cubicBezTo>
                  <a:pt x="7941" y="1467"/>
                  <a:pt x="8010" y="1472"/>
                  <a:pt x="8052" y="1486"/>
                </a:cubicBezTo>
                <a:cubicBezTo>
                  <a:pt x="8364" y="1591"/>
                  <a:pt x="8675" y="1609"/>
                  <a:pt x="8984" y="1609"/>
                </a:cubicBezTo>
                <a:cubicBezTo>
                  <a:pt x="9146" y="1609"/>
                  <a:pt x="9307" y="1604"/>
                  <a:pt x="9468" y="1604"/>
                </a:cubicBezTo>
                <a:cubicBezTo>
                  <a:pt x="9629" y="1604"/>
                  <a:pt x="9789" y="1609"/>
                  <a:pt x="9948" y="1629"/>
                </a:cubicBezTo>
                <a:cubicBezTo>
                  <a:pt x="10194" y="1660"/>
                  <a:pt x="10446" y="1670"/>
                  <a:pt x="10700" y="1670"/>
                </a:cubicBezTo>
                <a:cubicBezTo>
                  <a:pt x="11212" y="1670"/>
                  <a:pt x="11733" y="1628"/>
                  <a:pt x="12239" y="1628"/>
                </a:cubicBezTo>
                <a:cubicBezTo>
                  <a:pt x="12517" y="1628"/>
                  <a:pt x="12789" y="1641"/>
                  <a:pt x="13053" y="1680"/>
                </a:cubicBezTo>
                <a:cubicBezTo>
                  <a:pt x="13240" y="1708"/>
                  <a:pt x="13425" y="1719"/>
                  <a:pt x="13608" y="1719"/>
                </a:cubicBezTo>
                <a:cubicBezTo>
                  <a:pt x="14331" y="1719"/>
                  <a:pt x="15033" y="1546"/>
                  <a:pt x="15755" y="1546"/>
                </a:cubicBezTo>
                <a:cubicBezTo>
                  <a:pt x="16045" y="1546"/>
                  <a:pt x="16338" y="1574"/>
                  <a:pt x="16637" y="1652"/>
                </a:cubicBezTo>
                <a:cubicBezTo>
                  <a:pt x="16732" y="1677"/>
                  <a:pt x="16844" y="1686"/>
                  <a:pt x="16968" y="1686"/>
                </a:cubicBezTo>
                <a:cubicBezTo>
                  <a:pt x="17315" y="1686"/>
                  <a:pt x="17753" y="1614"/>
                  <a:pt x="18154" y="1614"/>
                </a:cubicBezTo>
                <a:cubicBezTo>
                  <a:pt x="18225" y="1614"/>
                  <a:pt x="18295" y="1616"/>
                  <a:pt x="18363" y="1622"/>
                </a:cubicBezTo>
                <a:cubicBezTo>
                  <a:pt x="18395" y="1624"/>
                  <a:pt x="18428" y="1625"/>
                  <a:pt x="18460" y="1625"/>
                </a:cubicBezTo>
                <a:cubicBezTo>
                  <a:pt x="18556" y="1625"/>
                  <a:pt x="18652" y="1616"/>
                  <a:pt x="18748" y="1612"/>
                </a:cubicBezTo>
                <a:cubicBezTo>
                  <a:pt x="20055" y="1556"/>
                  <a:pt x="21363" y="1447"/>
                  <a:pt x="22669" y="1447"/>
                </a:cubicBezTo>
                <a:cubicBezTo>
                  <a:pt x="22737" y="1447"/>
                  <a:pt x="22804" y="1448"/>
                  <a:pt x="22871" y="1448"/>
                </a:cubicBezTo>
                <a:cubicBezTo>
                  <a:pt x="22922" y="1449"/>
                  <a:pt x="22973" y="1449"/>
                  <a:pt x="23024" y="1449"/>
                </a:cubicBezTo>
                <a:cubicBezTo>
                  <a:pt x="24407" y="1449"/>
                  <a:pt x="25780" y="1310"/>
                  <a:pt x="27164" y="1299"/>
                </a:cubicBezTo>
                <a:cubicBezTo>
                  <a:pt x="27278" y="1298"/>
                  <a:pt x="27393" y="1298"/>
                  <a:pt x="27508" y="1298"/>
                </a:cubicBezTo>
                <a:cubicBezTo>
                  <a:pt x="28738" y="1298"/>
                  <a:pt x="29972" y="1347"/>
                  <a:pt x="31200" y="1350"/>
                </a:cubicBezTo>
                <a:cubicBezTo>
                  <a:pt x="31201" y="1350"/>
                  <a:pt x="31202" y="1350"/>
                  <a:pt x="31203" y="1350"/>
                </a:cubicBezTo>
                <a:cubicBezTo>
                  <a:pt x="31729" y="1350"/>
                  <a:pt x="31755" y="1074"/>
                  <a:pt x="31984" y="943"/>
                </a:cubicBezTo>
                <a:cubicBezTo>
                  <a:pt x="32178" y="833"/>
                  <a:pt x="32140" y="474"/>
                  <a:pt x="32007" y="268"/>
                </a:cubicBezTo>
                <a:cubicBezTo>
                  <a:pt x="31907" y="116"/>
                  <a:pt x="31755" y="53"/>
                  <a:pt x="31576" y="53"/>
                </a:cubicBezTo>
                <a:cubicBezTo>
                  <a:pt x="31461" y="53"/>
                  <a:pt x="31334" y="79"/>
                  <a:pt x="31203" y="124"/>
                </a:cubicBezTo>
                <a:cubicBezTo>
                  <a:pt x="31158" y="140"/>
                  <a:pt x="31109" y="146"/>
                  <a:pt x="31059" y="146"/>
                </a:cubicBezTo>
                <a:cubicBezTo>
                  <a:pt x="30913" y="146"/>
                  <a:pt x="30754" y="95"/>
                  <a:pt x="30606" y="83"/>
                </a:cubicBezTo>
                <a:cubicBezTo>
                  <a:pt x="29877" y="21"/>
                  <a:pt x="29146" y="0"/>
                  <a:pt x="28413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3080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8;p36">
            <a:extLst>
              <a:ext uri="{FF2B5EF4-FFF2-40B4-BE49-F238E27FC236}">
                <a16:creationId xmlns:a16="http://schemas.microsoft.com/office/drawing/2014/main" id="{6F2461B4-60C9-839C-268C-6F1F38E369E3}"/>
              </a:ext>
            </a:extLst>
          </p:cNvPr>
          <p:cNvSpPr txBox="1">
            <a:spLocks/>
          </p:cNvSpPr>
          <p:nvPr/>
        </p:nvSpPr>
        <p:spPr>
          <a:xfrm>
            <a:off x="7173385" y="1340297"/>
            <a:ext cx="3964800" cy="790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600" dirty="0" err="1">
                <a:latin typeface="UTM Avo" panose="02040603050506020204" pitchFamily="18" charset="0"/>
              </a:rPr>
              <a:t>Ba</a:t>
            </a:r>
            <a:r>
              <a:rPr lang="it-IT" sz="2600" dirty="0">
                <a:latin typeface="UTM Avo" panose="02040603050506020204" pitchFamily="18" charset="0"/>
              </a:rPr>
              <a:t> </a:t>
            </a:r>
            <a:r>
              <a:rPr lang="it-IT" sz="2600" dirty="0" err="1">
                <a:latin typeface="UTM Avo" panose="02040603050506020204" pitchFamily="18" charset="0"/>
              </a:rPr>
              <a:t>lô</a:t>
            </a:r>
            <a:r>
              <a:rPr lang="it-IT" sz="2600" dirty="0">
                <a:latin typeface="UTM Avo" panose="02040603050506020204" pitchFamily="18" charset="0"/>
              </a:rPr>
              <a:t>, </a:t>
            </a:r>
            <a:r>
              <a:rPr lang="it-IT" sz="2600" dirty="0" err="1">
                <a:latin typeface="UTM Avo" panose="02040603050506020204" pitchFamily="18" charset="0"/>
              </a:rPr>
              <a:t>sổ</a:t>
            </a:r>
            <a:r>
              <a:rPr lang="it-IT" sz="2600" dirty="0">
                <a:latin typeface="UTM Avo" panose="02040603050506020204" pitchFamily="18" charset="0"/>
              </a:rPr>
              <a:t> ghi </a:t>
            </a:r>
            <a:r>
              <a:rPr lang="it-IT" sz="2600" dirty="0" err="1">
                <a:latin typeface="UTM Avo" panose="02040603050506020204" pitchFamily="18" charset="0"/>
              </a:rPr>
              <a:t>chép</a:t>
            </a:r>
            <a:endParaRPr lang="it-IT" sz="2600" dirty="0">
              <a:latin typeface="UTM Avo" panose="02040603050506020204" pitchFamily="18" charset="0"/>
            </a:endParaRPr>
          </a:p>
        </p:txBody>
      </p:sp>
      <p:sp>
        <p:nvSpPr>
          <p:cNvPr id="3" name="Google Shape;1060;p36">
            <a:extLst>
              <a:ext uri="{FF2B5EF4-FFF2-40B4-BE49-F238E27FC236}">
                <a16:creationId xmlns:a16="http://schemas.microsoft.com/office/drawing/2014/main" id="{F308C1D4-5574-5083-8A72-1369907F0563}"/>
              </a:ext>
            </a:extLst>
          </p:cNvPr>
          <p:cNvSpPr txBox="1">
            <a:spLocks/>
          </p:cNvSpPr>
          <p:nvPr/>
        </p:nvSpPr>
        <p:spPr>
          <a:xfrm>
            <a:off x="7173385" y="2750238"/>
            <a:ext cx="4511720" cy="790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>
                <a:latin typeface="UTM Avo" panose="02040603050506020204" pitchFamily="18" charset="0"/>
              </a:rPr>
              <a:t>Bình </a:t>
            </a:r>
            <a:r>
              <a:rPr lang="en-US" sz="2600" dirty="0" err="1">
                <a:latin typeface="UTM Avo" panose="02040603050506020204" pitchFamily="18" charset="0"/>
              </a:rPr>
              <a:t>nước</a:t>
            </a:r>
            <a:r>
              <a:rPr lang="en-US" sz="2600" dirty="0">
                <a:latin typeface="UTM Avo" panose="02040603050506020204" pitchFamily="18" charset="0"/>
              </a:rPr>
              <a:t>, bánh, </a:t>
            </a:r>
            <a:r>
              <a:rPr lang="en-US" sz="2600" dirty="0" err="1">
                <a:latin typeface="UTM Avo" panose="02040603050506020204" pitchFamily="18" charset="0"/>
              </a:rPr>
              <a:t>sữa</a:t>
            </a:r>
            <a:r>
              <a:rPr lang="en-US" sz="2600" dirty="0">
                <a:latin typeface="UTM Avo" panose="02040603050506020204" pitchFamily="18" charset="0"/>
              </a:rPr>
              <a:t>….</a:t>
            </a:r>
            <a:endParaRPr lang="vi-VN" sz="2600" dirty="0"/>
          </a:p>
        </p:txBody>
      </p:sp>
      <p:sp>
        <p:nvSpPr>
          <p:cNvPr id="4" name="Google Shape;1062;p36">
            <a:extLst>
              <a:ext uri="{FF2B5EF4-FFF2-40B4-BE49-F238E27FC236}">
                <a16:creationId xmlns:a16="http://schemas.microsoft.com/office/drawing/2014/main" id="{0DA864BB-0B2F-C67A-96B3-32F0E510DAD7}"/>
              </a:ext>
            </a:extLst>
          </p:cNvPr>
          <p:cNvSpPr txBox="1">
            <a:spLocks/>
          </p:cNvSpPr>
          <p:nvPr/>
        </p:nvSpPr>
        <p:spPr>
          <a:xfrm>
            <a:off x="7173385" y="4199936"/>
            <a:ext cx="4345467" cy="790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>
                <a:latin typeface="UTM Avo" panose="02040603050506020204" pitchFamily="18" charset="0"/>
              </a:rPr>
              <a:t>Mũ, kính, trang phục,…</a:t>
            </a:r>
            <a:endParaRPr lang="en-US" sz="2600" dirty="0">
              <a:latin typeface="UTM Avo" panose="02040603050506020204" pitchFamily="18" charset="0"/>
            </a:endParaRPr>
          </a:p>
        </p:txBody>
      </p:sp>
      <p:grpSp>
        <p:nvGrpSpPr>
          <p:cNvPr id="5" name="Google Shape;1106;p36">
            <a:extLst>
              <a:ext uri="{FF2B5EF4-FFF2-40B4-BE49-F238E27FC236}">
                <a16:creationId xmlns:a16="http://schemas.microsoft.com/office/drawing/2014/main" id="{EDB8EDE9-29CD-3A01-BABD-2810E582BA40}"/>
              </a:ext>
            </a:extLst>
          </p:cNvPr>
          <p:cNvGrpSpPr/>
          <p:nvPr/>
        </p:nvGrpSpPr>
        <p:grpSpPr>
          <a:xfrm>
            <a:off x="6641713" y="1717749"/>
            <a:ext cx="376581" cy="317063"/>
            <a:chOff x="5829046" y="1742913"/>
            <a:chExt cx="282436" cy="237797"/>
          </a:xfrm>
        </p:grpSpPr>
        <p:sp>
          <p:nvSpPr>
            <p:cNvPr id="6" name="Google Shape;1107;p36">
              <a:extLst>
                <a:ext uri="{FF2B5EF4-FFF2-40B4-BE49-F238E27FC236}">
                  <a16:creationId xmlns:a16="http://schemas.microsoft.com/office/drawing/2014/main" id="{4E3CC09E-DE22-A674-4FF5-AE6A99325CE9}"/>
                </a:ext>
              </a:extLst>
            </p:cNvPr>
            <p:cNvSpPr/>
            <p:nvPr/>
          </p:nvSpPr>
          <p:spPr>
            <a:xfrm rot="5400000">
              <a:off x="5860564" y="1732157"/>
              <a:ext cx="219033" cy="260137"/>
            </a:xfrm>
            <a:custGeom>
              <a:avLst/>
              <a:gdLst/>
              <a:ahLst/>
              <a:cxnLst/>
              <a:rect l="l" t="t" r="r" b="b"/>
              <a:pathLst>
                <a:path w="15537" h="18456" extrusionOk="0">
                  <a:moveTo>
                    <a:pt x="7606" y="0"/>
                  </a:moveTo>
                  <a:cubicBezTo>
                    <a:pt x="7424" y="0"/>
                    <a:pt x="7225" y="59"/>
                    <a:pt x="7004" y="210"/>
                  </a:cubicBezTo>
                  <a:cubicBezTo>
                    <a:pt x="6438" y="598"/>
                    <a:pt x="5967" y="1075"/>
                    <a:pt x="5430" y="1483"/>
                  </a:cubicBezTo>
                  <a:cubicBezTo>
                    <a:pt x="4080" y="2508"/>
                    <a:pt x="2964" y="3740"/>
                    <a:pt x="2032" y="5176"/>
                  </a:cubicBezTo>
                  <a:cubicBezTo>
                    <a:pt x="1126" y="6573"/>
                    <a:pt x="512" y="8057"/>
                    <a:pt x="139" y="9792"/>
                  </a:cubicBezTo>
                  <a:cubicBezTo>
                    <a:pt x="164" y="10481"/>
                    <a:pt x="0" y="11365"/>
                    <a:pt x="270" y="12086"/>
                  </a:cubicBezTo>
                  <a:cubicBezTo>
                    <a:pt x="555" y="12845"/>
                    <a:pt x="794" y="13648"/>
                    <a:pt x="1148" y="14402"/>
                  </a:cubicBezTo>
                  <a:cubicBezTo>
                    <a:pt x="1566" y="15298"/>
                    <a:pt x="2298" y="15856"/>
                    <a:pt x="2886" y="16492"/>
                  </a:cubicBezTo>
                  <a:cubicBezTo>
                    <a:pt x="3248" y="16884"/>
                    <a:pt x="3825" y="17509"/>
                    <a:pt x="4595" y="17509"/>
                  </a:cubicBezTo>
                  <a:cubicBezTo>
                    <a:pt x="4640" y="17509"/>
                    <a:pt x="4686" y="17506"/>
                    <a:pt x="4732" y="17502"/>
                  </a:cubicBezTo>
                  <a:cubicBezTo>
                    <a:pt x="4746" y="17501"/>
                    <a:pt x="4762" y="17499"/>
                    <a:pt x="4781" y="17499"/>
                  </a:cubicBezTo>
                  <a:cubicBezTo>
                    <a:pt x="4870" y="17499"/>
                    <a:pt x="5000" y="17529"/>
                    <a:pt x="4960" y="17732"/>
                  </a:cubicBezTo>
                  <a:cubicBezTo>
                    <a:pt x="4924" y="17911"/>
                    <a:pt x="5102" y="17978"/>
                    <a:pt x="5218" y="17978"/>
                  </a:cubicBezTo>
                  <a:cubicBezTo>
                    <a:pt x="5248" y="17978"/>
                    <a:pt x="5274" y="17973"/>
                    <a:pt x="5291" y="17965"/>
                  </a:cubicBezTo>
                  <a:cubicBezTo>
                    <a:pt x="5400" y="17912"/>
                    <a:pt x="5503" y="17892"/>
                    <a:pt x="5602" y="17892"/>
                  </a:cubicBezTo>
                  <a:cubicBezTo>
                    <a:pt x="5850" y="17892"/>
                    <a:pt x="6073" y="18021"/>
                    <a:pt x="6316" y="18088"/>
                  </a:cubicBezTo>
                  <a:cubicBezTo>
                    <a:pt x="6528" y="18148"/>
                    <a:pt x="6551" y="18391"/>
                    <a:pt x="6802" y="18419"/>
                  </a:cubicBezTo>
                  <a:cubicBezTo>
                    <a:pt x="7030" y="18444"/>
                    <a:pt x="7254" y="18456"/>
                    <a:pt x="7473" y="18456"/>
                  </a:cubicBezTo>
                  <a:cubicBezTo>
                    <a:pt x="9168" y="18456"/>
                    <a:pt x="10633" y="17752"/>
                    <a:pt x="12054" y="16820"/>
                  </a:cubicBezTo>
                  <a:cubicBezTo>
                    <a:pt x="13023" y="16183"/>
                    <a:pt x="13663" y="15257"/>
                    <a:pt x="14411" y="14423"/>
                  </a:cubicBezTo>
                  <a:cubicBezTo>
                    <a:pt x="14491" y="14333"/>
                    <a:pt x="14733" y="14317"/>
                    <a:pt x="14659" y="14178"/>
                  </a:cubicBezTo>
                  <a:cubicBezTo>
                    <a:pt x="14458" y="13802"/>
                    <a:pt x="14810" y="13565"/>
                    <a:pt x="14831" y="13285"/>
                  </a:cubicBezTo>
                  <a:cubicBezTo>
                    <a:pt x="14865" y="12838"/>
                    <a:pt x="15413" y="12735"/>
                    <a:pt x="15380" y="12418"/>
                  </a:cubicBezTo>
                  <a:cubicBezTo>
                    <a:pt x="15297" y="11627"/>
                    <a:pt x="15351" y="10834"/>
                    <a:pt x="15290" y="10060"/>
                  </a:cubicBezTo>
                  <a:cubicBezTo>
                    <a:pt x="15253" y="9591"/>
                    <a:pt x="15537" y="8932"/>
                    <a:pt x="14954" y="8548"/>
                  </a:cubicBezTo>
                  <a:cubicBezTo>
                    <a:pt x="15023" y="7411"/>
                    <a:pt x="14225" y="6602"/>
                    <a:pt x="13733" y="5728"/>
                  </a:cubicBezTo>
                  <a:cubicBezTo>
                    <a:pt x="13308" y="4973"/>
                    <a:pt x="12711" y="4223"/>
                    <a:pt x="11922" y="3698"/>
                  </a:cubicBezTo>
                  <a:cubicBezTo>
                    <a:pt x="11489" y="3409"/>
                    <a:pt x="11170" y="2967"/>
                    <a:pt x="10762" y="2620"/>
                  </a:cubicBezTo>
                  <a:cubicBezTo>
                    <a:pt x="10009" y="1981"/>
                    <a:pt x="9438" y="1117"/>
                    <a:pt x="8648" y="541"/>
                  </a:cubicBezTo>
                  <a:cubicBezTo>
                    <a:pt x="8378" y="345"/>
                    <a:pt x="8046" y="0"/>
                    <a:pt x="7606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1108;p36">
              <a:extLst>
                <a:ext uri="{FF2B5EF4-FFF2-40B4-BE49-F238E27FC236}">
                  <a16:creationId xmlns:a16="http://schemas.microsoft.com/office/drawing/2014/main" id="{554CF504-6263-095F-966C-D913104DD0CC}"/>
                </a:ext>
              </a:extLst>
            </p:cNvPr>
            <p:cNvSpPr/>
            <p:nvPr/>
          </p:nvSpPr>
          <p:spPr>
            <a:xfrm rot="5400000">
              <a:off x="5851366" y="1720593"/>
              <a:ext cx="237797" cy="282436"/>
            </a:xfrm>
            <a:custGeom>
              <a:avLst/>
              <a:gdLst/>
              <a:ahLst/>
              <a:cxnLst/>
              <a:rect l="l" t="t" r="r" b="b"/>
              <a:pathLst>
                <a:path w="16868" h="20038" extrusionOk="0">
                  <a:moveTo>
                    <a:pt x="8141" y="1180"/>
                  </a:moveTo>
                  <a:cubicBezTo>
                    <a:pt x="8352" y="1180"/>
                    <a:pt x="8529" y="1381"/>
                    <a:pt x="8800" y="1767"/>
                  </a:cubicBezTo>
                  <a:cubicBezTo>
                    <a:pt x="9118" y="2220"/>
                    <a:pt x="9542" y="2618"/>
                    <a:pt x="9981" y="2961"/>
                  </a:cubicBezTo>
                  <a:cubicBezTo>
                    <a:pt x="11153" y="3877"/>
                    <a:pt x="12071" y="5029"/>
                    <a:pt x="13098" y="6078"/>
                  </a:cubicBezTo>
                  <a:cubicBezTo>
                    <a:pt x="13702" y="6696"/>
                    <a:pt x="14121" y="7426"/>
                    <a:pt x="14526" y="8088"/>
                  </a:cubicBezTo>
                  <a:cubicBezTo>
                    <a:pt x="15041" y="8928"/>
                    <a:pt x="15356" y="9992"/>
                    <a:pt x="15377" y="11060"/>
                  </a:cubicBezTo>
                  <a:cubicBezTo>
                    <a:pt x="15390" y="11788"/>
                    <a:pt x="15453" y="12517"/>
                    <a:pt x="15240" y="13230"/>
                  </a:cubicBezTo>
                  <a:cubicBezTo>
                    <a:pt x="15172" y="13583"/>
                    <a:pt x="15191" y="13990"/>
                    <a:pt x="15017" y="14281"/>
                  </a:cubicBezTo>
                  <a:cubicBezTo>
                    <a:pt x="14506" y="15138"/>
                    <a:pt x="13976" y="15970"/>
                    <a:pt x="13191" y="16650"/>
                  </a:cubicBezTo>
                  <a:cubicBezTo>
                    <a:pt x="12415" y="17322"/>
                    <a:pt x="11519" y="17769"/>
                    <a:pt x="10681" y="18321"/>
                  </a:cubicBezTo>
                  <a:cubicBezTo>
                    <a:pt x="10244" y="18610"/>
                    <a:pt x="9753" y="18700"/>
                    <a:pt x="9264" y="18700"/>
                  </a:cubicBezTo>
                  <a:cubicBezTo>
                    <a:pt x="9009" y="18700"/>
                    <a:pt x="8755" y="18675"/>
                    <a:pt x="8509" y="18642"/>
                  </a:cubicBezTo>
                  <a:cubicBezTo>
                    <a:pt x="7915" y="18560"/>
                    <a:pt x="7322" y="18610"/>
                    <a:pt x="6713" y="18455"/>
                  </a:cubicBezTo>
                  <a:cubicBezTo>
                    <a:pt x="5109" y="18046"/>
                    <a:pt x="3885" y="17202"/>
                    <a:pt x="2825" y="15943"/>
                  </a:cubicBezTo>
                  <a:cubicBezTo>
                    <a:pt x="2294" y="15311"/>
                    <a:pt x="1948" y="14597"/>
                    <a:pt x="1496" y="13936"/>
                  </a:cubicBezTo>
                  <a:cubicBezTo>
                    <a:pt x="1142" y="13419"/>
                    <a:pt x="1108" y="12748"/>
                    <a:pt x="1137" y="12190"/>
                  </a:cubicBezTo>
                  <a:cubicBezTo>
                    <a:pt x="1184" y="11276"/>
                    <a:pt x="1047" y="10336"/>
                    <a:pt x="1392" y="9435"/>
                  </a:cubicBezTo>
                  <a:cubicBezTo>
                    <a:pt x="1881" y="8162"/>
                    <a:pt x="2512" y="6985"/>
                    <a:pt x="3243" y="5829"/>
                  </a:cubicBezTo>
                  <a:cubicBezTo>
                    <a:pt x="4347" y="4081"/>
                    <a:pt x="6038" y="2971"/>
                    <a:pt x="7482" y="1592"/>
                  </a:cubicBezTo>
                  <a:cubicBezTo>
                    <a:pt x="7772" y="1314"/>
                    <a:pt x="7968" y="1180"/>
                    <a:pt x="8141" y="1180"/>
                  </a:cubicBezTo>
                  <a:close/>
                  <a:moveTo>
                    <a:pt x="8257" y="0"/>
                  </a:moveTo>
                  <a:cubicBezTo>
                    <a:pt x="8061" y="0"/>
                    <a:pt x="7844" y="64"/>
                    <a:pt x="7605" y="228"/>
                  </a:cubicBezTo>
                  <a:cubicBezTo>
                    <a:pt x="6991" y="649"/>
                    <a:pt x="6479" y="1168"/>
                    <a:pt x="5895" y="1610"/>
                  </a:cubicBezTo>
                  <a:cubicBezTo>
                    <a:pt x="4431" y="2723"/>
                    <a:pt x="3219" y="4060"/>
                    <a:pt x="2208" y="5620"/>
                  </a:cubicBezTo>
                  <a:cubicBezTo>
                    <a:pt x="1224" y="7138"/>
                    <a:pt x="556" y="8748"/>
                    <a:pt x="153" y="10632"/>
                  </a:cubicBezTo>
                  <a:cubicBezTo>
                    <a:pt x="177" y="11380"/>
                    <a:pt x="0" y="12339"/>
                    <a:pt x="293" y="13122"/>
                  </a:cubicBezTo>
                  <a:cubicBezTo>
                    <a:pt x="602" y="13947"/>
                    <a:pt x="864" y="14818"/>
                    <a:pt x="1247" y="15638"/>
                  </a:cubicBezTo>
                  <a:cubicBezTo>
                    <a:pt x="1701" y="16608"/>
                    <a:pt x="2496" y="17215"/>
                    <a:pt x="3135" y="17907"/>
                  </a:cubicBezTo>
                  <a:cubicBezTo>
                    <a:pt x="3528" y="18332"/>
                    <a:pt x="4154" y="19009"/>
                    <a:pt x="4989" y="19009"/>
                  </a:cubicBezTo>
                  <a:cubicBezTo>
                    <a:pt x="5039" y="19009"/>
                    <a:pt x="5088" y="19007"/>
                    <a:pt x="5139" y="19002"/>
                  </a:cubicBezTo>
                  <a:cubicBezTo>
                    <a:pt x="5153" y="19001"/>
                    <a:pt x="5171" y="19000"/>
                    <a:pt x="5190" y="19000"/>
                  </a:cubicBezTo>
                  <a:cubicBezTo>
                    <a:pt x="5287" y="19000"/>
                    <a:pt x="5429" y="19031"/>
                    <a:pt x="5385" y="19252"/>
                  </a:cubicBezTo>
                  <a:cubicBezTo>
                    <a:pt x="5346" y="19447"/>
                    <a:pt x="5541" y="19519"/>
                    <a:pt x="5667" y="19519"/>
                  </a:cubicBezTo>
                  <a:cubicBezTo>
                    <a:pt x="5699" y="19519"/>
                    <a:pt x="5727" y="19514"/>
                    <a:pt x="5745" y="19505"/>
                  </a:cubicBezTo>
                  <a:cubicBezTo>
                    <a:pt x="5864" y="19447"/>
                    <a:pt x="5975" y="19425"/>
                    <a:pt x="6083" y="19425"/>
                  </a:cubicBezTo>
                  <a:cubicBezTo>
                    <a:pt x="6352" y="19425"/>
                    <a:pt x="6595" y="19566"/>
                    <a:pt x="6859" y="19638"/>
                  </a:cubicBezTo>
                  <a:cubicBezTo>
                    <a:pt x="7088" y="19703"/>
                    <a:pt x="7113" y="19967"/>
                    <a:pt x="7386" y="19997"/>
                  </a:cubicBezTo>
                  <a:cubicBezTo>
                    <a:pt x="7635" y="20024"/>
                    <a:pt x="7878" y="20037"/>
                    <a:pt x="8118" y="20037"/>
                  </a:cubicBezTo>
                  <a:cubicBezTo>
                    <a:pt x="9955" y="20037"/>
                    <a:pt x="11545" y="19274"/>
                    <a:pt x="13087" y="18262"/>
                  </a:cubicBezTo>
                  <a:cubicBezTo>
                    <a:pt x="14140" y="17571"/>
                    <a:pt x="14835" y="16567"/>
                    <a:pt x="15645" y="15661"/>
                  </a:cubicBezTo>
                  <a:cubicBezTo>
                    <a:pt x="15735" y="15562"/>
                    <a:pt x="15996" y="15545"/>
                    <a:pt x="15915" y="15394"/>
                  </a:cubicBezTo>
                  <a:cubicBezTo>
                    <a:pt x="15698" y="14987"/>
                    <a:pt x="16080" y="14728"/>
                    <a:pt x="16103" y="14425"/>
                  </a:cubicBezTo>
                  <a:cubicBezTo>
                    <a:pt x="16140" y="13939"/>
                    <a:pt x="16735" y="13829"/>
                    <a:pt x="16698" y="13483"/>
                  </a:cubicBezTo>
                  <a:cubicBezTo>
                    <a:pt x="16608" y="12625"/>
                    <a:pt x="16666" y="11763"/>
                    <a:pt x="16600" y="10924"/>
                  </a:cubicBezTo>
                  <a:cubicBezTo>
                    <a:pt x="16561" y="10414"/>
                    <a:pt x="16868" y="9699"/>
                    <a:pt x="16237" y="9281"/>
                  </a:cubicBezTo>
                  <a:cubicBezTo>
                    <a:pt x="16311" y="8046"/>
                    <a:pt x="15445" y="7168"/>
                    <a:pt x="14912" y="6221"/>
                  </a:cubicBezTo>
                  <a:cubicBezTo>
                    <a:pt x="14449" y="5400"/>
                    <a:pt x="13801" y="4587"/>
                    <a:pt x="12945" y="4015"/>
                  </a:cubicBezTo>
                  <a:cubicBezTo>
                    <a:pt x="12475" y="3702"/>
                    <a:pt x="12127" y="3221"/>
                    <a:pt x="11685" y="2845"/>
                  </a:cubicBezTo>
                  <a:cubicBezTo>
                    <a:pt x="10868" y="2151"/>
                    <a:pt x="10246" y="1212"/>
                    <a:pt x="9389" y="588"/>
                  </a:cubicBezTo>
                  <a:cubicBezTo>
                    <a:pt x="9096" y="375"/>
                    <a:pt x="8735" y="0"/>
                    <a:pt x="8257" y="0"/>
                  </a:cubicBezTo>
                  <a:close/>
                </a:path>
              </a:pathLst>
            </a:custGeom>
            <a:solidFill>
              <a:srgbClr val="212E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8" name="Google Shape;1109;p36">
            <a:extLst>
              <a:ext uri="{FF2B5EF4-FFF2-40B4-BE49-F238E27FC236}">
                <a16:creationId xmlns:a16="http://schemas.microsoft.com/office/drawing/2014/main" id="{E48481C0-2567-CFAD-B0B9-BB19183AF793}"/>
              </a:ext>
            </a:extLst>
          </p:cNvPr>
          <p:cNvGrpSpPr/>
          <p:nvPr/>
        </p:nvGrpSpPr>
        <p:grpSpPr>
          <a:xfrm>
            <a:off x="6641964" y="3067653"/>
            <a:ext cx="376581" cy="317063"/>
            <a:chOff x="5829234" y="2755341"/>
            <a:chExt cx="282436" cy="237797"/>
          </a:xfrm>
        </p:grpSpPr>
        <p:sp>
          <p:nvSpPr>
            <p:cNvPr id="9" name="Google Shape;1110;p36">
              <a:extLst>
                <a:ext uri="{FF2B5EF4-FFF2-40B4-BE49-F238E27FC236}">
                  <a16:creationId xmlns:a16="http://schemas.microsoft.com/office/drawing/2014/main" id="{578D4B25-D93F-7E52-B869-F7AFF18CF5E2}"/>
                </a:ext>
              </a:extLst>
            </p:cNvPr>
            <p:cNvSpPr/>
            <p:nvPr/>
          </p:nvSpPr>
          <p:spPr>
            <a:xfrm rot="5400000">
              <a:off x="5860759" y="2744579"/>
              <a:ext cx="219019" cy="260137"/>
            </a:xfrm>
            <a:custGeom>
              <a:avLst/>
              <a:gdLst/>
              <a:ahLst/>
              <a:cxnLst/>
              <a:rect l="l" t="t" r="r" b="b"/>
              <a:pathLst>
                <a:path w="15536" h="18456" extrusionOk="0">
                  <a:moveTo>
                    <a:pt x="7606" y="0"/>
                  </a:moveTo>
                  <a:cubicBezTo>
                    <a:pt x="7424" y="0"/>
                    <a:pt x="7225" y="59"/>
                    <a:pt x="7004" y="210"/>
                  </a:cubicBezTo>
                  <a:cubicBezTo>
                    <a:pt x="6438" y="598"/>
                    <a:pt x="5967" y="1075"/>
                    <a:pt x="5430" y="1483"/>
                  </a:cubicBezTo>
                  <a:cubicBezTo>
                    <a:pt x="4079" y="2508"/>
                    <a:pt x="2964" y="3740"/>
                    <a:pt x="2032" y="5176"/>
                  </a:cubicBezTo>
                  <a:cubicBezTo>
                    <a:pt x="1126" y="6573"/>
                    <a:pt x="512" y="8057"/>
                    <a:pt x="139" y="9792"/>
                  </a:cubicBezTo>
                  <a:cubicBezTo>
                    <a:pt x="163" y="10481"/>
                    <a:pt x="0" y="11365"/>
                    <a:pt x="269" y="12086"/>
                  </a:cubicBezTo>
                  <a:cubicBezTo>
                    <a:pt x="553" y="12845"/>
                    <a:pt x="793" y="13648"/>
                    <a:pt x="1147" y="14402"/>
                  </a:cubicBezTo>
                  <a:cubicBezTo>
                    <a:pt x="1566" y="15298"/>
                    <a:pt x="2297" y="15856"/>
                    <a:pt x="2885" y="16492"/>
                  </a:cubicBezTo>
                  <a:cubicBezTo>
                    <a:pt x="3247" y="16884"/>
                    <a:pt x="3824" y="17509"/>
                    <a:pt x="4594" y="17509"/>
                  </a:cubicBezTo>
                  <a:cubicBezTo>
                    <a:pt x="4639" y="17509"/>
                    <a:pt x="4685" y="17506"/>
                    <a:pt x="4731" y="17502"/>
                  </a:cubicBezTo>
                  <a:cubicBezTo>
                    <a:pt x="4744" y="17501"/>
                    <a:pt x="4761" y="17499"/>
                    <a:pt x="4779" y="17499"/>
                  </a:cubicBezTo>
                  <a:cubicBezTo>
                    <a:pt x="4869" y="17499"/>
                    <a:pt x="4999" y="17529"/>
                    <a:pt x="4958" y="17732"/>
                  </a:cubicBezTo>
                  <a:cubicBezTo>
                    <a:pt x="4922" y="17911"/>
                    <a:pt x="5101" y="17978"/>
                    <a:pt x="5216" y="17978"/>
                  </a:cubicBezTo>
                  <a:cubicBezTo>
                    <a:pt x="5247" y="17978"/>
                    <a:pt x="5273" y="17973"/>
                    <a:pt x="5289" y="17965"/>
                  </a:cubicBezTo>
                  <a:cubicBezTo>
                    <a:pt x="5399" y="17912"/>
                    <a:pt x="5502" y="17892"/>
                    <a:pt x="5601" y="17892"/>
                  </a:cubicBezTo>
                  <a:cubicBezTo>
                    <a:pt x="5849" y="17892"/>
                    <a:pt x="6072" y="18021"/>
                    <a:pt x="6315" y="18088"/>
                  </a:cubicBezTo>
                  <a:cubicBezTo>
                    <a:pt x="6526" y="18148"/>
                    <a:pt x="6550" y="18391"/>
                    <a:pt x="6801" y="18419"/>
                  </a:cubicBezTo>
                  <a:cubicBezTo>
                    <a:pt x="7029" y="18444"/>
                    <a:pt x="7252" y="18456"/>
                    <a:pt x="7472" y="18456"/>
                  </a:cubicBezTo>
                  <a:cubicBezTo>
                    <a:pt x="9166" y="18456"/>
                    <a:pt x="10632" y="17752"/>
                    <a:pt x="12052" y="16820"/>
                  </a:cubicBezTo>
                  <a:cubicBezTo>
                    <a:pt x="13022" y="16183"/>
                    <a:pt x="13662" y="15257"/>
                    <a:pt x="14409" y="14423"/>
                  </a:cubicBezTo>
                  <a:cubicBezTo>
                    <a:pt x="14490" y="14333"/>
                    <a:pt x="14732" y="14317"/>
                    <a:pt x="14657" y="14178"/>
                  </a:cubicBezTo>
                  <a:cubicBezTo>
                    <a:pt x="14457" y="13802"/>
                    <a:pt x="14809" y="13565"/>
                    <a:pt x="14830" y="13285"/>
                  </a:cubicBezTo>
                  <a:cubicBezTo>
                    <a:pt x="14864" y="12838"/>
                    <a:pt x="15412" y="12735"/>
                    <a:pt x="15379" y="12418"/>
                  </a:cubicBezTo>
                  <a:cubicBezTo>
                    <a:pt x="15296" y="11627"/>
                    <a:pt x="15350" y="10834"/>
                    <a:pt x="15289" y="10060"/>
                  </a:cubicBezTo>
                  <a:cubicBezTo>
                    <a:pt x="15252" y="9591"/>
                    <a:pt x="15535" y="8932"/>
                    <a:pt x="14953" y="8548"/>
                  </a:cubicBezTo>
                  <a:cubicBezTo>
                    <a:pt x="15021" y="7411"/>
                    <a:pt x="14225" y="6602"/>
                    <a:pt x="13733" y="5728"/>
                  </a:cubicBezTo>
                  <a:cubicBezTo>
                    <a:pt x="13307" y="4973"/>
                    <a:pt x="12710" y="4223"/>
                    <a:pt x="11922" y="3698"/>
                  </a:cubicBezTo>
                  <a:cubicBezTo>
                    <a:pt x="11489" y="3409"/>
                    <a:pt x="11170" y="2967"/>
                    <a:pt x="10762" y="2620"/>
                  </a:cubicBezTo>
                  <a:cubicBezTo>
                    <a:pt x="10009" y="1981"/>
                    <a:pt x="9437" y="1117"/>
                    <a:pt x="8648" y="541"/>
                  </a:cubicBezTo>
                  <a:cubicBezTo>
                    <a:pt x="8378" y="345"/>
                    <a:pt x="8046" y="0"/>
                    <a:pt x="7606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111;p36">
              <a:extLst>
                <a:ext uri="{FF2B5EF4-FFF2-40B4-BE49-F238E27FC236}">
                  <a16:creationId xmlns:a16="http://schemas.microsoft.com/office/drawing/2014/main" id="{71A0FF64-C594-1998-1AE6-8BBE374DF65B}"/>
                </a:ext>
              </a:extLst>
            </p:cNvPr>
            <p:cNvSpPr/>
            <p:nvPr/>
          </p:nvSpPr>
          <p:spPr>
            <a:xfrm rot="5400000">
              <a:off x="5851553" y="2733021"/>
              <a:ext cx="237797" cy="282436"/>
            </a:xfrm>
            <a:custGeom>
              <a:avLst/>
              <a:gdLst/>
              <a:ahLst/>
              <a:cxnLst/>
              <a:rect l="l" t="t" r="r" b="b"/>
              <a:pathLst>
                <a:path w="16868" h="20038" extrusionOk="0">
                  <a:moveTo>
                    <a:pt x="8141" y="1180"/>
                  </a:moveTo>
                  <a:cubicBezTo>
                    <a:pt x="8352" y="1180"/>
                    <a:pt x="8529" y="1381"/>
                    <a:pt x="8800" y="1767"/>
                  </a:cubicBezTo>
                  <a:cubicBezTo>
                    <a:pt x="9118" y="2220"/>
                    <a:pt x="9542" y="2618"/>
                    <a:pt x="9981" y="2961"/>
                  </a:cubicBezTo>
                  <a:cubicBezTo>
                    <a:pt x="11153" y="3877"/>
                    <a:pt x="12071" y="5029"/>
                    <a:pt x="13098" y="6078"/>
                  </a:cubicBezTo>
                  <a:cubicBezTo>
                    <a:pt x="13702" y="6696"/>
                    <a:pt x="14121" y="7426"/>
                    <a:pt x="14526" y="8088"/>
                  </a:cubicBezTo>
                  <a:cubicBezTo>
                    <a:pt x="15041" y="8928"/>
                    <a:pt x="15356" y="9992"/>
                    <a:pt x="15377" y="11060"/>
                  </a:cubicBezTo>
                  <a:cubicBezTo>
                    <a:pt x="15390" y="11788"/>
                    <a:pt x="15453" y="12517"/>
                    <a:pt x="15240" y="13230"/>
                  </a:cubicBezTo>
                  <a:cubicBezTo>
                    <a:pt x="15172" y="13583"/>
                    <a:pt x="15191" y="13990"/>
                    <a:pt x="15017" y="14281"/>
                  </a:cubicBezTo>
                  <a:cubicBezTo>
                    <a:pt x="14506" y="15138"/>
                    <a:pt x="13976" y="15970"/>
                    <a:pt x="13191" y="16650"/>
                  </a:cubicBezTo>
                  <a:cubicBezTo>
                    <a:pt x="12415" y="17322"/>
                    <a:pt x="11519" y="17769"/>
                    <a:pt x="10681" y="18321"/>
                  </a:cubicBezTo>
                  <a:cubicBezTo>
                    <a:pt x="10244" y="18610"/>
                    <a:pt x="9753" y="18700"/>
                    <a:pt x="9264" y="18700"/>
                  </a:cubicBezTo>
                  <a:cubicBezTo>
                    <a:pt x="9009" y="18700"/>
                    <a:pt x="8755" y="18675"/>
                    <a:pt x="8509" y="18642"/>
                  </a:cubicBezTo>
                  <a:cubicBezTo>
                    <a:pt x="7915" y="18560"/>
                    <a:pt x="7322" y="18610"/>
                    <a:pt x="6713" y="18455"/>
                  </a:cubicBezTo>
                  <a:cubicBezTo>
                    <a:pt x="5109" y="18046"/>
                    <a:pt x="3885" y="17202"/>
                    <a:pt x="2825" y="15943"/>
                  </a:cubicBezTo>
                  <a:cubicBezTo>
                    <a:pt x="2294" y="15311"/>
                    <a:pt x="1948" y="14597"/>
                    <a:pt x="1496" y="13936"/>
                  </a:cubicBezTo>
                  <a:cubicBezTo>
                    <a:pt x="1142" y="13419"/>
                    <a:pt x="1108" y="12748"/>
                    <a:pt x="1137" y="12190"/>
                  </a:cubicBezTo>
                  <a:cubicBezTo>
                    <a:pt x="1184" y="11276"/>
                    <a:pt x="1047" y="10336"/>
                    <a:pt x="1392" y="9435"/>
                  </a:cubicBezTo>
                  <a:cubicBezTo>
                    <a:pt x="1880" y="8162"/>
                    <a:pt x="2512" y="6985"/>
                    <a:pt x="3243" y="5829"/>
                  </a:cubicBezTo>
                  <a:cubicBezTo>
                    <a:pt x="4347" y="4081"/>
                    <a:pt x="6038" y="2971"/>
                    <a:pt x="7482" y="1592"/>
                  </a:cubicBezTo>
                  <a:cubicBezTo>
                    <a:pt x="7772" y="1314"/>
                    <a:pt x="7968" y="1180"/>
                    <a:pt x="8141" y="1180"/>
                  </a:cubicBezTo>
                  <a:close/>
                  <a:moveTo>
                    <a:pt x="8257" y="0"/>
                  </a:moveTo>
                  <a:cubicBezTo>
                    <a:pt x="8061" y="0"/>
                    <a:pt x="7844" y="64"/>
                    <a:pt x="7605" y="228"/>
                  </a:cubicBezTo>
                  <a:cubicBezTo>
                    <a:pt x="6991" y="649"/>
                    <a:pt x="6479" y="1168"/>
                    <a:pt x="5895" y="1610"/>
                  </a:cubicBezTo>
                  <a:cubicBezTo>
                    <a:pt x="4431" y="2723"/>
                    <a:pt x="3219" y="4060"/>
                    <a:pt x="2208" y="5620"/>
                  </a:cubicBezTo>
                  <a:cubicBezTo>
                    <a:pt x="1224" y="7138"/>
                    <a:pt x="556" y="8748"/>
                    <a:pt x="153" y="10632"/>
                  </a:cubicBezTo>
                  <a:cubicBezTo>
                    <a:pt x="179" y="11380"/>
                    <a:pt x="0" y="12339"/>
                    <a:pt x="293" y="13122"/>
                  </a:cubicBezTo>
                  <a:cubicBezTo>
                    <a:pt x="602" y="13947"/>
                    <a:pt x="864" y="14818"/>
                    <a:pt x="1247" y="15638"/>
                  </a:cubicBezTo>
                  <a:cubicBezTo>
                    <a:pt x="1701" y="16608"/>
                    <a:pt x="2496" y="17215"/>
                    <a:pt x="3135" y="17907"/>
                  </a:cubicBezTo>
                  <a:cubicBezTo>
                    <a:pt x="3528" y="18332"/>
                    <a:pt x="4154" y="19009"/>
                    <a:pt x="4989" y="19009"/>
                  </a:cubicBezTo>
                  <a:cubicBezTo>
                    <a:pt x="5039" y="19009"/>
                    <a:pt x="5088" y="19007"/>
                    <a:pt x="5139" y="19002"/>
                  </a:cubicBezTo>
                  <a:cubicBezTo>
                    <a:pt x="5153" y="19001"/>
                    <a:pt x="5171" y="19000"/>
                    <a:pt x="5190" y="19000"/>
                  </a:cubicBezTo>
                  <a:cubicBezTo>
                    <a:pt x="5287" y="19000"/>
                    <a:pt x="5430" y="19031"/>
                    <a:pt x="5386" y="19252"/>
                  </a:cubicBezTo>
                  <a:cubicBezTo>
                    <a:pt x="5346" y="19447"/>
                    <a:pt x="5541" y="19519"/>
                    <a:pt x="5667" y="19519"/>
                  </a:cubicBezTo>
                  <a:cubicBezTo>
                    <a:pt x="5699" y="19519"/>
                    <a:pt x="5727" y="19514"/>
                    <a:pt x="5745" y="19505"/>
                  </a:cubicBezTo>
                  <a:cubicBezTo>
                    <a:pt x="5864" y="19447"/>
                    <a:pt x="5976" y="19425"/>
                    <a:pt x="6083" y="19425"/>
                  </a:cubicBezTo>
                  <a:cubicBezTo>
                    <a:pt x="6353" y="19425"/>
                    <a:pt x="6596" y="19566"/>
                    <a:pt x="6859" y="19638"/>
                  </a:cubicBezTo>
                  <a:cubicBezTo>
                    <a:pt x="7088" y="19703"/>
                    <a:pt x="7113" y="19967"/>
                    <a:pt x="7386" y="19997"/>
                  </a:cubicBezTo>
                  <a:cubicBezTo>
                    <a:pt x="7635" y="20024"/>
                    <a:pt x="7878" y="20037"/>
                    <a:pt x="8118" y="20037"/>
                  </a:cubicBezTo>
                  <a:cubicBezTo>
                    <a:pt x="9955" y="20037"/>
                    <a:pt x="11545" y="19274"/>
                    <a:pt x="13087" y="18262"/>
                  </a:cubicBezTo>
                  <a:cubicBezTo>
                    <a:pt x="14140" y="17571"/>
                    <a:pt x="14835" y="16567"/>
                    <a:pt x="15647" y="15661"/>
                  </a:cubicBezTo>
                  <a:cubicBezTo>
                    <a:pt x="15735" y="15562"/>
                    <a:pt x="15996" y="15545"/>
                    <a:pt x="15915" y="15394"/>
                  </a:cubicBezTo>
                  <a:cubicBezTo>
                    <a:pt x="15698" y="14987"/>
                    <a:pt x="16080" y="14728"/>
                    <a:pt x="16103" y="14425"/>
                  </a:cubicBezTo>
                  <a:cubicBezTo>
                    <a:pt x="16140" y="13939"/>
                    <a:pt x="16735" y="13829"/>
                    <a:pt x="16698" y="13483"/>
                  </a:cubicBezTo>
                  <a:cubicBezTo>
                    <a:pt x="16609" y="12625"/>
                    <a:pt x="16666" y="11763"/>
                    <a:pt x="16600" y="10924"/>
                  </a:cubicBezTo>
                  <a:cubicBezTo>
                    <a:pt x="16561" y="10414"/>
                    <a:pt x="16868" y="9699"/>
                    <a:pt x="16237" y="9281"/>
                  </a:cubicBezTo>
                  <a:cubicBezTo>
                    <a:pt x="16311" y="8046"/>
                    <a:pt x="15445" y="7168"/>
                    <a:pt x="14912" y="6221"/>
                  </a:cubicBezTo>
                  <a:cubicBezTo>
                    <a:pt x="14450" y="5400"/>
                    <a:pt x="13801" y="4587"/>
                    <a:pt x="12945" y="4015"/>
                  </a:cubicBezTo>
                  <a:cubicBezTo>
                    <a:pt x="12475" y="3702"/>
                    <a:pt x="12127" y="3221"/>
                    <a:pt x="11685" y="2845"/>
                  </a:cubicBezTo>
                  <a:cubicBezTo>
                    <a:pt x="10868" y="2151"/>
                    <a:pt x="10246" y="1212"/>
                    <a:pt x="9389" y="588"/>
                  </a:cubicBezTo>
                  <a:cubicBezTo>
                    <a:pt x="9096" y="375"/>
                    <a:pt x="8735" y="0"/>
                    <a:pt x="8257" y="0"/>
                  </a:cubicBezTo>
                  <a:close/>
                </a:path>
              </a:pathLst>
            </a:custGeom>
            <a:solidFill>
              <a:srgbClr val="212E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1" name="Google Shape;1112;p36">
            <a:extLst>
              <a:ext uri="{FF2B5EF4-FFF2-40B4-BE49-F238E27FC236}">
                <a16:creationId xmlns:a16="http://schemas.microsoft.com/office/drawing/2014/main" id="{2D659F25-6908-8BD9-0CA8-790522CB97C4}"/>
              </a:ext>
            </a:extLst>
          </p:cNvPr>
          <p:cNvGrpSpPr/>
          <p:nvPr/>
        </p:nvGrpSpPr>
        <p:grpSpPr>
          <a:xfrm>
            <a:off x="6657097" y="4436586"/>
            <a:ext cx="376581" cy="317100"/>
            <a:chOff x="5840584" y="3782041"/>
            <a:chExt cx="282436" cy="237825"/>
          </a:xfrm>
        </p:grpSpPr>
        <p:sp>
          <p:nvSpPr>
            <p:cNvPr id="12" name="Google Shape;1113;p36">
              <a:extLst>
                <a:ext uri="{FF2B5EF4-FFF2-40B4-BE49-F238E27FC236}">
                  <a16:creationId xmlns:a16="http://schemas.microsoft.com/office/drawing/2014/main" id="{F2A359C6-703C-64A2-F342-B91C53DCB94F}"/>
                </a:ext>
              </a:extLst>
            </p:cNvPr>
            <p:cNvSpPr/>
            <p:nvPr/>
          </p:nvSpPr>
          <p:spPr>
            <a:xfrm rot="5400000">
              <a:off x="5872109" y="3771279"/>
              <a:ext cx="219019" cy="260137"/>
            </a:xfrm>
            <a:custGeom>
              <a:avLst/>
              <a:gdLst/>
              <a:ahLst/>
              <a:cxnLst/>
              <a:rect l="l" t="t" r="r" b="b"/>
              <a:pathLst>
                <a:path w="15536" h="18456" extrusionOk="0">
                  <a:moveTo>
                    <a:pt x="7607" y="0"/>
                  </a:moveTo>
                  <a:cubicBezTo>
                    <a:pt x="7425" y="0"/>
                    <a:pt x="7226" y="59"/>
                    <a:pt x="7005" y="210"/>
                  </a:cubicBezTo>
                  <a:cubicBezTo>
                    <a:pt x="6438" y="598"/>
                    <a:pt x="5967" y="1075"/>
                    <a:pt x="5430" y="1483"/>
                  </a:cubicBezTo>
                  <a:cubicBezTo>
                    <a:pt x="4080" y="2508"/>
                    <a:pt x="2964" y="3740"/>
                    <a:pt x="2033" y="5176"/>
                  </a:cubicBezTo>
                  <a:cubicBezTo>
                    <a:pt x="1127" y="6573"/>
                    <a:pt x="512" y="8057"/>
                    <a:pt x="141" y="9792"/>
                  </a:cubicBezTo>
                  <a:cubicBezTo>
                    <a:pt x="164" y="10481"/>
                    <a:pt x="0" y="11365"/>
                    <a:pt x="269" y="12086"/>
                  </a:cubicBezTo>
                  <a:cubicBezTo>
                    <a:pt x="555" y="12845"/>
                    <a:pt x="794" y="13648"/>
                    <a:pt x="1147" y="14402"/>
                  </a:cubicBezTo>
                  <a:cubicBezTo>
                    <a:pt x="1566" y="15298"/>
                    <a:pt x="2298" y="15856"/>
                    <a:pt x="2886" y="16492"/>
                  </a:cubicBezTo>
                  <a:cubicBezTo>
                    <a:pt x="3248" y="16884"/>
                    <a:pt x="3824" y="17509"/>
                    <a:pt x="4595" y="17509"/>
                  </a:cubicBezTo>
                  <a:cubicBezTo>
                    <a:pt x="4640" y="17509"/>
                    <a:pt x="4686" y="17506"/>
                    <a:pt x="4732" y="17502"/>
                  </a:cubicBezTo>
                  <a:cubicBezTo>
                    <a:pt x="4745" y="17501"/>
                    <a:pt x="4762" y="17499"/>
                    <a:pt x="4780" y="17499"/>
                  </a:cubicBezTo>
                  <a:cubicBezTo>
                    <a:pt x="4869" y="17499"/>
                    <a:pt x="5000" y="17529"/>
                    <a:pt x="4960" y="17732"/>
                  </a:cubicBezTo>
                  <a:cubicBezTo>
                    <a:pt x="4923" y="17911"/>
                    <a:pt x="5101" y="17978"/>
                    <a:pt x="5217" y="17978"/>
                  </a:cubicBezTo>
                  <a:cubicBezTo>
                    <a:pt x="5247" y="17978"/>
                    <a:pt x="5274" y="17973"/>
                    <a:pt x="5291" y="17965"/>
                  </a:cubicBezTo>
                  <a:cubicBezTo>
                    <a:pt x="5400" y="17912"/>
                    <a:pt x="5503" y="17892"/>
                    <a:pt x="5601" y="17892"/>
                  </a:cubicBezTo>
                  <a:cubicBezTo>
                    <a:pt x="5850" y="17892"/>
                    <a:pt x="6073" y="18021"/>
                    <a:pt x="6315" y="18088"/>
                  </a:cubicBezTo>
                  <a:cubicBezTo>
                    <a:pt x="6528" y="18148"/>
                    <a:pt x="6550" y="18391"/>
                    <a:pt x="6802" y="18419"/>
                  </a:cubicBezTo>
                  <a:cubicBezTo>
                    <a:pt x="7030" y="18444"/>
                    <a:pt x="7253" y="18456"/>
                    <a:pt x="7473" y="18456"/>
                  </a:cubicBezTo>
                  <a:cubicBezTo>
                    <a:pt x="9166" y="18456"/>
                    <a:pt x="10632" y="17752"/>
                    <a:pt x="12053" y="16820"/>
                  </a:cubicBezTo>
                  <a:cubicBezTo>
                    <a:pt x="13022" y="16183"/>
                    <a:pt x="13663" y="15257"/>
                    <a:pt x="14410" y="14423"/>
                  </a:cubicBezTo>
                  <a:cubicBezTo>
                    <a:pt x="14491" y="14333"/>
                    <a:pt x="14732" y="14317"/>
                    <a:pt x="14659" y="14178"/>
                  </a:cubicBezTo>
                  <a:cubicBezTo>
                    <a:pt x="14458" y="13802"/>
                    <a:pt x="14810" y="13565"/>
                    <a:pt x="14831" y="13285"/>
                  </a:cubicBezTo>
                  <a:cubicBezTo>
                    <a:pt x="14865" y="12838"/>
                    <a:pt x="15412" y="12735"/>
                    <a:pt x="15379" y="12418"/>
                  </a:cubicBezTo>
                  <a:cubicBezTo>
                    <a:pt x="15297" y="11627"/>
                    <a:pt x="15351" y="10834"/>
                    <a:pt x="15290" y="10060"/>
                  </a:cubicBezTo>
                  <a:cubicBezTo>
                    <a:pt x="15253" y="9591"/>
                    <a:pt x="15535" y="8932"/>
                    <a:pt x="14954" y="8548"/>
                  </a:cubicBezTo>
                  <a:cubicBezTo>
                    <a:pt x="15023" y="7411"/>
                    <a:pt x="14225" y="6602"/>
                    <a:pt x="13733" y="5728"/>
                  </a:cubicBezTo>
                  <a:cubicBezTo>
                    <a:pt x="13308" y="4973"/>
                    <a:pt x="12711" y="4223"/>
                    <a:pt x="11923" y="3698"/>
                  </a:cubicBezTo>
                  <a:cubicBezTo>
                    <a:pt x="11491" y="3409"/>
                    <a:pt x="11170" y="2967"/>
                    <a:pt x="10763" y="2620"/>
                  </a:cubicBezTo>
                  <a:cubicBezTo>
                    <a:pt x="10009" y="1981"/>
                    <a:pt x="9438" y="1117"/>
                    <a:pt x="8648" y="541"/>
                  </a:cubicBezTo>
                  <a:cubicBezTo>
                    <a:pt x="8378" y="345"/>
                    <a:pt x="8046" y="0"/>
                    <a:pt x="7607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114;p36">
              <a:extLst>
                <a:ext uri="{FF2B5EF4-FFF2-40B4-BE49-F238E27FC236}">
                  <a16:creationId xmlns:a16="http://schemas.microsoft.com/office/drawing/2014/main" id="{5F690703-5E66-6058-94AB-1A406DA3B09B}"/>
                </a:ext>
              </a:extLst>
            </p:cNvPr>
            <p:cNvSpPr/>
            <p:nvPr/>
          </p:nvSpPr>
          <p:spPr>
            <a:xfrm rot="5400000">
              <a:off x="5862889" y="3759736"/>
              <a:ext cx="237825" cy="282436"/>
            </a:xfrm>
            <a:custGeom>
              <a:avLst/>
              <a:gdLst/>
              <a:ahLst/>
              <a:cxnLst/>
              <a:rect l="l" t="t" r="r" b="b"/>
              <a:pathLst>
                <a:path w="16870" h="20038" extrusionOk="0">
                  <a:moveTo>
                    <a:pt x="8141" y="1180"/>
                  </a:moveTo>
                  <a:cubicBezTo>
                    <a:pt x="8352" y="1180"/>
                    <a:pt x="8529" y="1381"/>
                    <a:pt x="8800" y="1767"/>
                  </a:cubicBezTo>
                  <a:cubicBezTo>
                    <a:pt x="9119" y="2220"/>
                    <a:pt x="9543" y="2618"/>
                    <a:pt x="9981" y="2961"/>
                  </a:cubicBezTo>
                  <a:cubicBezTo>
                    <a:pt x="11153" y="3877"/>
                    <a:pt x="12072" y="5029"/>
                    <a:pt x="13098" y="6078"/>
                  </a:cubicBezTo>
                  <a:cubicBezTo>
                    <a:pt x="13704" y="6696"/>
                    <a:pt x="14121" y="7426"/>
                    <a:pt x="14527" y="8088"/>
                  </a:cubicBezTo>
                  <a:cubicBezTo>
                    <a:pt x="15041" y="8928"/>
                    <a:pt x="15357" y="9992"/>
                    <a:pt x="15377" y="11060"/>
                  </a:cubicBezTo>
                  <a:cubicBezTo>
                    <a:pt x="15391" y="11788"/>
                    <a:pt x="15453" y="12517"/>
                    <a:pt x="15241" y="13230"/>
                  </a:cubicBezTo>
                  <a:cubicBezTo>
                    <a:pt x="15172" y="13583"/>
                    <a:pt x="15191" y="13990"/>
                    <a:pt x="15018" y="14281"/>
                  </a:cubicBezTo>
                  <a:cubicBezTo>
                    <a:pt x="14506" y="15138"/>
                    <a:pt x="13976" y="15970"/>
                    <a:pt x="13192" y="16650"/>
                  </a:cubicBezTo>
                  <a:cubicBezTo>
                    <a:pt x="12415" y="17322"/>
                    <a:pt x="11520" y="17769"/>
                    <a:pt x="10682" y="18321"/>
                  </a:cubicBezTo>
                  <a:cubicBezTo>
                    <a:pt x="10245" y="18610"/>
                    <a:pt x="9753" y="18700"/>
                    <a:pt x="9264" y="18700"/>
                  </a:cubicBezTo>
                  <a:cubicBezTo>
                    <a:pt x="9010" y="18700"/>
                    <a:pt x="8755" y="18675"/>
                    <a:pt x="8510" y="18642"/>
                  </a:cubicBezTo>
                  <a:cubicBezTo>
                    <a:pt x="7916" y="18560"/>
                    <a:pt x="7322" y="18610"/>
                    <a:pt x="6713" y="18455"/>
                  </a:cubicBezTo>
                  <a:cubicBezTo>
                    <a:pt x="5109" y="18046"/>
                    <a:pt x="3885" y="17202"/>
                    <a:pt x="2826" y="15943"/>
                  </a:cubicBezTo>
                  <a:cubicBezTo>
                    <a:pt x="2294" y="15311"/>
                    <a:pt x="1948" y="14597"/>
                    <a:pt x="1496" y="13936"/>
                  </a:cubicBezTo>
                  <a:cubicBezTo>
                    <a:pt x="1142" y="13419"/>
                    <a:pt x="1109" y="12748"/>
                    <a:pt x="1137" y="12190"/>
                  </a:cubicBezTo>
                  <a:cubicBezTo>
                    <a:pt x="1184" y="11276"/>
                    <a:pt x="1047" y="10336"/>
                    <a:pt x="1392" y="9435"/>
                  </a:cubicBezTo>
                  <a:cubicBezTo>
                    <a:pt x="1881" y="8162"/>
                    <a:pt x="2514" y="6985"/>
                    <a:pt x="3244" y="5829"/>
                  </a:cubicBezTo>
                  <a:cubicBezTo>
                    <a:pt x="4347" y="4081"/>
                    <a:pt x="6039" y="2971"/>
                    <a:pt x="7482" y="1592"/>
                  </a:cubicBezTo>
                  <a:cubicBezTo>
                    <a:pt x="7772" y="1314"/>
                    <a:pt x="7968" y="1180"/>
                    <a:pt x="8141" y="1180"/>
                  </a:cubicBezTo>
                  <a:close/>
                  <a:moveTo>
                    <a:pt x="8258" y="0"/>
                  </a:moveTo>
                  <a:cubicBezTo>
                    <a:pt x="8062" y="0"/>
                    <a:pt x="7846" y="64"/>
                    <a:pt x="7606" y="228"/>
                  </a:cubicBezTo>
                  <a:cubicBezTo>
                    <a:pt x="6992" y="649"/>
                    <a:pt x="6479" y="1168"/>
                    <a:pt x="5896" y="1610"/>
                  </a:cubicBezTo>
                  <a:cubicBezTo>
                    <a:pt x="4431" y="2723"/>
                    <a:pt x="3219" y="4060"/>
                    <a:pt x="2208" y="5620"/>
                  </a:cubicBezTo>
                  <a:cubicBezTo>
                    <a:pt x="1224" y="7138"/>
                    <a:pt x="557" y="8748"/>
                    <a:pt x="153" y="10632"/>
                  </a:cubicBezTo>
                  <a:cubicBezTo>
                    <a:pt x="179" y="11380"/>
                    <a:pt x="0" y="12339"/>
                    <a:pt x="295" y="13122"/>
                  </a:cubicBezTo>
                  <a:cubicBezTo>
                    <a:pt x="604" y="13947"/>
                    <a:pt x="864" y="14818"/>
                    <a:pt x="1247" y="15638"/>
                  </a:cubicBezTo>
                  <a:cubicBezTo>
                    <a:pt x="1703" y="16608"/>
                    <a:pt x="2498" y="17215"/>
                    <a:pt x="3135" y="17907"/>
                  </a:cubicBezTo>
                  <a:cubicBezTo>
                    <a:pt x="3528" y="18332"/>
                    <a:pt x="4154" y="19009"/>
                    <a:pt x="4989" y="19009"/>
                  </a:cubicBezTo>
                  <a:cubicBezTo>
                    <a:pt x="5039" y="19009"/>
                    <a:pt x="5089" y="19007"/>
                    <a:pt x="5139" y="19002"/>
                  </a:cubicBezTo>
                  <a:cubicBezTo>
                    <a:pt x="5153" y="19001"/>
                    <a:pt x="5171" y="19000"/>
                    <a:pt x="5190" y="19000"/>
                  </a:cubicBezTo>
                  <a:cubicBezTo>
                    <a:pt x="5287" y="19000"/>
                    <a:pt x="5431" y="19031"/>
                    <a:pt x="5386" y="19252"/>
                  </a:cubicBezTo>
                  <a:cubicBezTo>
                    <a:pt x="5347" y="19447"/>
                    <a:pt x="5542" y="19519"/>
                    <a:pt x="5668" y="19519"/>
                  </a:cubicBezTo>
                  <a:cubicBezTo>
                    <a:pt x="5700" y="19519"/>
                    <a:pt x="5728" y="19514"/>
                    <a:pt x="5746" y="19505"/>
                  </a:cubicBezTo>
                  <a:cubicBezTo>
                    <a:pt x="5865" y="19447"/>
                    <a:pt x="5977" y="19425"/>
                    <a:pt x="6084" y="19425"/>
                  </a:cubicBezTo>
                  <a:cubicBezTo>
                    <a:pt x="6353" y="19425"/>
                    <a:pt x="6596" y="19566"/>
                    <a:pt x="6859" y="19638"/>
                  </a:cubicBezTo>
                  <a:cubicBezTo>
                    <a:pt x="7090" y="19703"/>
                    <a:pt x="7114" y="19967"/>
                    <a:pt x="7388" y="19997"/>
                  </a:cubicBezTo>
                  <a:cubicBezTo>
                    <a:pt x="7636" y="20024"/>
                    <a:pt x="7879" y="20037"/>
                    <a:pt x="8119" y="20037"/>
                  </a:cubicBezTo>
                  <a:cubicBezTo>
                    <a:pt x="9957" y="20037"/>
                    <a:pt x="11546" y="19274"/>
                    <a:pt x="13087" y="18262"/>
                  </a:cubicBezTo>
                  <a:cubicBezTo>
                    <a:pt x="14141" y="17571"/>
                    <a:pt x="14836" y="16567"/>
                    <a:pt x="15647" y="15661"/>
                  </a:cubicBezTo>
                  <a:cubicBezTo>
                    <a:pt x="15735" y="15562"/>
                    <a:pt x="15996" y="15545"/>
                    <a:pt x="15917" y="15394"/>
                  </a:cubicBezTo>
                  <a:cubicBezTo>
                    <a:pt x="15699" y="14987"/>
                    <a:pt x="16080" y="14728"/>
                    <a:pt x="16103" y="14425"/>
                  </a:cubicBezTo>
                  <a:cubicBezTo>
                    <a:pt x="16140" y="13939"/>
                    <a:pt x="16735" y="13829"/>
                    <a:pt x="16699" y="13483"/>
                  </a:cubicBezTo>
                  <a:cubicBezTo>
                    <a:pt x="16609" y="12625"/>
                    <a:pt x="16668" y="11763"/>
                    <a:pt x="16602" y="10924"/>
                  </a:cubicBezTo>
                  <a:cubicBezTo>
                    <a:pt x="16561" y="10414"/>
                    <a:pt x="16869" y="9699"/>
                    <a:pt x="16237" y="9281"/>
                  </a:cubicBezTo>
                  <a:cubicBezTo>
                    <a:pt x="16311" y="8046"/>
                    <a:pt x="15446" y="7168"/>
                    <a:pt x="14912" y="6221"/>
                  </a:cubicBezTo>
                  <a:cubicBezTo>
                    <a:pt x="14450" y="5400"/>
                    <a:pt x="13801" y="4587"/>
                    <a:pt x="12945" y="4015"/>
                  </a:cubicBezTo>
                  <a:cubicBezTo>
                    <a:pt x="12475" y="3702"/>
                    <a:pt x="12128" y="3221"/>
                    <a:pt x="11685" y="2845"/>
                  </a:cubicBezTo>
                  <a:cubicBezTo>
                    <a:pt x="10868" y="2151"/>
                    <a:pt x="10248" y="1212"/>
                    <a:pt x="9390" y="588"/>
                  </a:cubicBezTo>
                  <a:cubicBezTo>
                    <a:pt x="9097" y="375"/>
                    <a:pt x="8736" y="0"/>
                    <a:pt x="8258" y="0"/>
                  </a:cubicBezTo>
                  <a:close/>
                </a:path>
              </a:pathLst>
            </a:custGeom>
            <a:solidFill>
              <a:srgbClr val="212E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87EA60A-30D0-27C6-B46F-60E5018F051C}"/>
              </a:ext>
            </a:extLst>
          </p:cNvPr>
          <p:cNvSpPr/>
          <p:nvPr/>
        </p:nvSpPr>
        <p:spPr>
          <a:xfrm>
            <a:off x="663119" y="1892100"/>
            <a:ext cx="5234553" cy="240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Clr>
                <a:srgbClr val="000000"/>
              </a:buClr>
            </a:pPr>
            <a:r>
              <a:rPr lang="nl-NL" sz="26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Nếu em là Linh thì em tham khảo ý kiến của bố mẹ và tự chuẩn bị những đồ dùng cần thiết cho mình:</a:t>
            </a:r>
            <a:endParaRPr lang="en-US" sz="2600" kern="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48" name="Google Shape;1943;p45">
            <a:extLst>
              <a:ext uri="{FF2B5EF4-FFF2-40B4-BE49-F238E27FC236}">
                <a16:creationId xmlns:a16="http://schemas.microsoft.com/office/drawing/2014/main" id="{B53CF43C-A5EC-161E-2746-788E95BCE4FF}"/>
              </a:ext>
            </a:extLst>
          </p:cNvPr>
          <p:cNvGrpSpPr/>
          <p:nvPr/>
        </p:nvGrpSpPr>
        <p:grpSpPr>
          <a:xfrm rot="4240982">
            <a:off x="371667" y="5264020"/>
            <a:ext cx="1565291" cy="1289857"/>
            <a:chOff x="355650" y="3293407"/>
            <a:chExt cx="1425105" cy="1174340"/>
          </a:xfrm>
        </p:grpSpPr>
        <p:sp>
          <p:nvSpPr>
            <p:cNvPr id="49" name="Google Shape;1944;p45">
              <a:extLst>
                <a:ext uri="{FF2B5EF4-FFF2-40B4-BE49-F238E27FC236}">
                  <a16:creationId xmlns:a16="http://schemas.microsoft.com/office/drawing/2014/main" id="{A3B08EA3-C00E-8DFC-4F55-ED1B29A83525}"/>
                </a:ext>
              </a:extLst>
            </p:cNvPr>
            <p:cNvSpPr/>
            <p:nvPr/>
          </p:nvSpPr>
          <p:spPr>
            <a:xfrm>
              <a:off x="1273834" y="4009978"/>
              <a:ext cx="506921" cy="341989"/>
            </a:xfrm>
            <a:custGeom>
              <a:avLst/>
              <a:gdLst/>
              <a:ahLst/>
              <a:cxnLst/>
              <a:rect l="l" t="t" r="r" b="b"/>
              <a:pathLst>
                <a:path w="36581" h="24679" extrusionOk="0">
                  <a:moveTo>
                    <a:pt x="31166" y="964"/>
                  </a:moveTo>
                  <a:cubicBezTo>
                    <a:pt x="31974" y="964"/>
                    <a:pt x="32606" y="1530"/>
                    <a:pt x="33065" y="2663"/>
                  </a:cubicBezTo>
                  <a:cubicBezTo>
                    <a:pt x="33207" y="3722"/>
                    <a:pt x="32056" y="4744"/>
                    <a:pt x="31391" y="5384"/>
                  </a:cubicBezTo>
                  <a:cubicBezTo>
                    <a:pt x="30359" y="6380"/>
                    <a:pt x="29054" y="7127"/>
                    <a:pt x="27825" y="7849"/>
                  </a:cubicBezTo>
                  <a:cubicBezTo>
                    <a:pt x="25223" y="9381"/>
                    <a:pt x="22571" y="10820"/>
                    <a:pt x="19985" y="12385"/>
                  </a:cubicBezTo>
                  <a:cubicBezTo>
                    <a:pt x="16431" y="14533"/>
                    <a:pt x="12929" y="16766"/>
                    <a:pt x="9462" y="19051"/>
                  </a:cubicBezTo>
                  <a:cubicBezTo>
                    <a:pt x="7743" y="20185"/>
                    <a:pt x="6045" y="21346"/>
                    <a:pt x="4354" y="22518"/>
                  </a:cubicBezTo>
                  <a:cubicBezTo>
                    <a:pt x="3760" y="22930"/>
                    <a:pt x="3306" y="23106"/>
                    <a:pt x="2933" y="23106"/>
                  </a:cubicBezTo>
                  <a:cubicBezTo>
                    <a:pt x="2108" y="23106"/>
                    <a:pt x="1682" y="22241"/>
                    <a:pt x="1012" y="21160"/>
                  </a:cubicBezTo>
                  <a:lnTo>
                    <a:pt x="1012" y="21160"/>
                  </a:lnTo>
                  <a:cubicBezTo>
                    <a:pt x="6696" y="17370"/>
                    <a:pt x="12182" y="13293"/>
                    <a:pt x="17714" y="9286"/>
                  </a:cubicBezTo>
                  <a:cubicBezTo>
                    <a:pt x="21526" y="6523"/>
                    <a:pt x="25788" y="2599"/>
                    <a:pt x="30354" y="1131"/>
                  </a:cubicBezTo>
                  <a:cubicBezTo>
                    <a:pt x="30642" y="1019"/>
                    <a:pt x="30913" y="964"/>
                    <a:pt x="31166" y="964"/>
                  </a:cubicBezTo>
                  <a:close/>
                  <a:moveTo>
                    <a:pt x="31212" y="0"/>
                  </a:moveTo>
                  <a:cubicBezTo>
                    <a:pt x="28234" y="0"/>
                    <a:pt x="23834" y="3945"/>
                    <a:pt x="22177" y="5104"/>
                  </a:cubicBezTo>
                  <a:cubicBezTo>
                    <a:pt x="14832" y="10247"/>
                    <a:pt x="7729" y="15732"/>
                    <a:pt x="257" y="20694"/>
                  </a:cubicBezTo>
                  <a:cubicBezTo>
                    <a:pt x="212" y="20723"/>
                    <a:pt x="177" y="20757"/>
                    <a:pt x="150" y="20793"/>
                  </a:cubicBezTo>
                  <a:lnTo>
                    <a:pt x="150" y="20793"/>
                  </a:lnTo>
                  <a:cubicBezTo>
                    <a:pt x="42" y="20906"/>
                    <a:pt x="1" y="21073"/>
                    <a:pt x="113" y="21246"/>
                  </a:cubicBezTo>
                  <a:cubicBezTo>
                    <a:pt x="814" y="22331"/>
                    <a:pt x="1600" y="23337"/>
                    <a:pt x="2211" y="24476"/>
                  </a:cubicBezTo>
                  <a:cubicBezTo>
                    <a:pt x="2278" y="24599"/>
                    <a:pt x="2428" y="24679"/>
                    <a:pt x="2572" y="24679"/>
                  </a:cubicBezTo>
                  <a:cubicBezTo>
                    <a:pt x="2640" y="24679"/>
                    <a:pt x="2707" y="24661"/>
                    <a:pt x="2763" y="24621"/>
                  </a:cubicBezTo>
                  <a:cubicBezTo>
                    <a:pt x="10565" y="19103"/>
                    <a:pt x="18632" y="13705"/>
                    <a:pt x="27063" y="9198"/>
                  </a:cubicBezTo>
                  <a:cubicBezTo>
                    <a:pt x="29366" y="7965"/>
                    <a:pt x="36581" y="3996"/>
                    <a:pt x="32887" y="608"/>
                  </a:cubicBezTo>
                  <a:cubicBezTo>
                    <a:pt x="32421" y="181"/>
                    <a:pt x="31849" y="0"/>
                    <a:pt x="31212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1945;p45">
              <a:extLst>
                <a:ext uri="{FF2B5EF4-FFF2-40B4-BE49-F238E27FC236}">
                  <a16:creationId xmlns:a16="http://schemas.microsoft.com/office/drawing/2014/main" id="{5663D941-E631-5621-7EA8-C2D8D23D9C8F}"/>
                </a:ext>
              </a:extLst>
            </p:cNvPr>
            <p:cNvSpPr/>
            <p:nvPr/>
          </p:nvSpPr>
          <p:spPr>
            <a:xfrm>
              <a:off x="1216090" y="4297522"/>
              <a:ext cx="104638" cy="86429"/>
            </a:xfrm>
            <a:custGeom>
              <a:avLst/>
              <a:gdLst/>
              <a:ahLst/>
              <a:cxnLst/>
              <a:rect l="l" t="t" r="r" b="b"/>
              <a:pathLst>
                <a:path w="7551" h="6237" extrusionOk="0">
                  <a:moveTo>
                    <a:pt x="4620" y="1"/>
                  </a:moveTo>
                  <a:cubicBezTo>
                    <a:pt x="4558" y="1"/>
                    <a:pt x="4492" y="17"/>
                    <a:pt x="4425" y="53"/>
                  </a:cubicBezTo>
                  <a:cubicBezTo>
                    <a:pt x="3001" y="814"/>
                    <a:pt x="1572" y="1555"/>
                    <a:pt x="279" y="2528"/>
                  </a:cubicBezTo>
                  <a:cubicBezTo>
                    <a:pt x="115" y="2653"/>
                    <a:pt x="1" y="2883"/>
                    <a:pt x="136" y="3080"/>
                  </a:cubicBezTo>
                  <a:cubicBezTo>
                    <a:pt x="809" y="4062"/>
                    <a:pt x="1420" y="5083"/>
                    <a:pt x="2126" y="6040"/>
                  </a:cubicBezTo>
                  <a:cubicBezTo>
                    <a:pt x="2220" y="6167"/>
                    <a:pt x="2339" y="6236"/>
                    <a:pt x="2473" y="6236"/>
                  </a:cubicBezTo>
                  <a:cubicBezTo>
                    <a:pt x="2539" y="6236"/>
                    <a:pt x="2608" y="6220"/>
                    <a:pt x="2679" y="6186"/>
                  </a:cubicBezTo>
                  <a:cubicBezTo>
                    <a:pt x="4276" y="5415"/>
                    <a:pt x="6059" y="4595"/>
                    <a:pt x="7281" y="3271"/>
                  </a:cubicBezTo>
                  <a:cubicBezTo>
                    <a:pt x="7551" y="2977"/>
                    <a:pt x="7280" y="2572"/>
                    <a:pt x="6979" y="2572"/>
                  </a:cubicBezTo>
                  <a:cubicBezTo>
                    <a:pt x="6887" y="2572"/>
                    <a:pt x="6793" y="2610"/>
                    <a:pt x="6710" y="2699"/>
                  </a:cubicBezTo>
                  <a:cubicBezTo>
                    <a:pt x="5624" y="3876"/>
                    <a:pt x="4049" y="4634"/>
                    <a:pt x="2602" y="5329"/>
                  </a:cubicBezTo>
                  <a:lnTo>
                    <a:pt x="2602" y="5329"/>
                  </a:lnTo>
                  <a:cubicBezTo>
                    <a:pt x="2057" y="4558"/>
                    <a:pt x="1561" y="3755"/>
                    <a:pt x="1035" y="2972"/>
                  </a:cubicBezTo>
                  <a:lnTo>
                    <a:pt x="1035" y="2972"/>
                  </a:lnTo>
                  <a:cubicBezTo>
                    <a:pt x="2234" y="2120"/>
                    <a:pt x="3535" y="1443"/>
                    <a:pt x="4832" y="750"/>
                  </a:cubicBezTo>
                  <a:cubicBezTo>
                    <a:pt x="5224" y="540"/>
                    <a:pt x="4984" y="1"/>
                    <a:pt x="4620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1946;p45">
              <a:extLst>
                <a:ext uri="{FF2B5EF4-FFF2-40B4-BE49-F238E27FC236}">
                  <a16:creationId xmlns:a16="http://schemas.microsoft.com/office/drawing/2014/main" id="{3DD52CC6-AECC-4298-B842-7EA231287D67}"/>
                </a:ext>
              </a:extLst>
            </p:cNvPr>
            <p:cNvSpPr/>
            <p:nvPr/>
          </p:nvSpPr>
          <p:spPr>
            <a:xfrm>
              <a:off x="1237181" y="4325070"/>
              <a:ext cx="34533" cy="45868"/>
            </a:xfrm>
            <a:custGeom>
              <a:avLst/>
              <a:gdLst/>
              <a:ahLst/>
              <a:cxnLst/>
              <a:rect l="l" t="t" r="r" b="b"/>
              <a:pathLst>
                <a:path w="2492" h="3310" extrusionOk="0">
                  <a:moveTo>
                    <a:pt x="551" y="0"/>
                  </a:moveTo>
                  <a:cubicBezTo>
                    <a:pt x="279" y="0"/>
                    <a:pt x="0" y="292"/>
                    <a:pt x="173" y="607"/>
                  </a:cubicBezTo>
                  <a:cubicBezTo>
                    <a:pt x="639" y="1454"/>
                    <a:pt x="987" y="2363"/>
                    <a:pt x="1574" y="3138"/>
                  </a:cubicBezTo>
                  <a:cubicBezTo>
                    <a:pt x="1665" y="3259"/>
                    <a:pt x="1791" y="3309"/>
                    <a:pt x="1914" y="3309"/>
                  </a:cubicBezTo>
                  <a:cubicBezTo>
                    <a:pt x="2209" y="3309"/>
                    <a:pt x="2492" y="3023"/>
                    <a:pt x="2270" y="2730"/>
                  </a:cubicBezTo>
                  <a:cubicBezTo>
                    <a:pt x="1685" y="1954"/>
                    <a:pt x="1337" y="1045"/>
                    <a:pt x="871" y="201"/>
                  </a:cubicBezTo>
                  <a:cubicBezTo>
                    <a:pt x="793" y="59"/>
                    <a:pt x="673" y="0"/>
                    <a:pt x="551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1947;p45">
              <a:extLst>
                <a:ext uri="{FF2B5EF4-FFF2-40B4-BE49-F238E27FC236}">
                  <a16:creationId xmlns:a16="http://schemas.microsoft.com/office/drawing/2014/main" id="{AD8F7716-D158-7EA2-6811-312594C7B0D1}"/>
                </a:ext>
              </a:extLst>
            </p:cNvPr>
            <p:cNvSpPr/>
            <p:nvPr/>
          </p:nvSpPr>
          <p:spPr>
            <a:xfrm>
              <a:off x="1256540" y="4307928"/>
              <a:ext cx="37388" cy="52312"/>
            </a:xfrm>
            <a:custGeom>
              <a:avLst/>
              <a:gdLst/>
              <a:ahLst/>
              <a:cxnLst/>
              <a:rect l="l" t="t" r="r" b="b"/>
              <a:pathLst>
                <a:path w="2698" h="3775" extrusionOk="0">
                  <a:moveTo>
                    <a:pt x="553" y="0"/>
                  </a:moveTo>
                  <a:cubicBezTo>
                    <a:pt x="279" y="0"/>
                    <a:pt x="1" y="292"/>
                    <a:pt x="177" y="607"/>
                  </a:cubicBezTo>
                  <a:cubicBezTo>
                    <a:pt x="731" y="1593"/>
                    <a:pt x="1352" y="2546"/>
                    <a:pt x="1846" y="3567"/>
                  </a:cubicBezTo>
                  <a:cubicBezTo>
                    <a:pt x="1916" y="3713"/>
                    <a:pt x="2033" y="3774"/>
                    <a:pt x="2153" y="3774"/>
                  </a:cubicBezTo>
                  <a:cubicBezTo>
                    <a:pt x="2417" y="3774"/>
                    <a:pt x="2698" y="3480"/>
                    <a:pt x="2543" y="3160"/>
                  </a:cubicBezTo>
                  <a:cubicBezTo>
                    <a:pt x="2050" y="2139"/>
                    <a:pt x="1428" y="1187"/>
                    <a:pt x="874" y="198"/>
                  </a:cubicBezTo>
                  <a:cubicBezTo>
                    <a:pt x="795" y="58"/>
                    <a:pt x="675" y="0"/>
                    <a:pt x="553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1948;p45">
              <a:extLst>
                <a:ext uri="{FF2B5EF4-FFF2-40B4-BE49-F238E27FC236}">
                  <a16:creationId xmlns:a16="http://schemas.microsoft.com/office/drawing/2014/main" id="{E335F141-9C8F-7EB7-537B-C6201C54E222}"/>
                </a:ext>
              </a:extLst>
            </p:cNvPr>
            <p:cNvSpPr/>
            <p:nvPr/>
          </p:nvSpPr>
          <p:spPr>
            <a:xfrm>
              <a:off x="1048553" y="4324086"/>
              <a:ext cx="205188" cy="143661"/>
            </a:xfrm>
            <a:custGeom>
              <a:avLst/>
              <a:gdLst/>
              <a:ahLst/>
              <a:cxnLst/>
              <a:rect l="l" t="t" r="r" b="b"/>
              <a:pathLst>
                <a:path w="14807" h="10367" extrusionOk="0">
                  <a:moveTo>
                    <a:pt x="10305" y="1"/>
                  </a:moveTo>
                  <a:cubicBezTo>
                    <a:pt x="9441" y="1"/>
                    <a:pt x="8570" y="191"/>
                    <a:pt x="7696" y="511"/>
                  </a:cubicBezTo>
                  <a:cubicBezTo>
                    <a:pt x="4796" y="1568"/>
                    <a:pt x="4692" y="5792"/>
                    <a:pt x="1312" y="5792"/>
                  </a:cubicBezTo>
                  <a:cubicBezTo>
                    <a:pt x="1096" y="5792"/>
                    <a:pt x="868" y="5774"/>
                    <a:pt x="624" y="5738"/>
                  </a:cubicBezTo>
                  <a:cubicBezTo>
                    <a:pt x="599" y="5734"/>
                    <a:pt x="573" y="5733"/>
                    <a:pt x="548" y="5733"/>
                  </a:cubicBezTo>
                  <a:cubicBezTo>
                    <a:pt x="240" y="5733"/>
                    <a:pt x="1" y="6018"/>
                    <a:pt x="169" y="6330"/>
                  </a:cubicBezTo>
                  <a:cubicBezTo>
                    <a:pt x="1532" y="8869"/>
                    <a:pt x="4186" y="10366"/>
                    <a:pt x="7005" y="10366"/>
                  </a:cubicBezTo>
                  <a:cubicBezTo>
                    <a:pt x="7515" y="10366"/>
                    <a:pt x="8031" y="10317"/>
                    <a:pt x="8546" y="10216"/>
                  </a:cubicBezTo>
                  <a:cubicBezTo>
                    <a:pt x="11407" y="9657"/>
                    <a:pt x="14807" y="7445"/>
                    <a:pt x="14807" y="4135"/>
                  </a:cubicBezTo>
                  <a:cubicBezTo>
                    <a:pt x="14807" y="3876"/>
                    <a:pt x="14605" y="3746"/>
                    <a:pt x="14403" y="3746"/>
                  </a:cubicBezTo>
                  <a:cubicBezTo>
                    <a:pt x="14202" y="3746"/>
                    <a:pt x="14000" y="3876"/>
                    <a:pt x="14000" y="4135"/>
                  </a:cubicBezTo>
                  <a:cubicBezTo>
                    <a:pt x="14000" y="7248"/>
                    <a:pt x="10547" y="9148"/>
                    <a:pt x="7895" y="9495"/>
                  </a:cubicBezTo>
                  <a:cubicBezTo>
                    <a:pt x="7581" y="9536"/>
                    <a:pt x="7268" y="9556"/>
                    <a:pt x="6959" y="9556"/>
                  </a:cubicBezTo>
                  <a:cubicBezTo>
                    <a:pt x="4686" y="9556"/>
                    <a:pt x="2587" y="8472"/>
                    <a:pt x="1293" y="6619"/>
                  </a:cubicBezTo>
                  <a:lnTo>
                    <a:pt x="1293" y="6619"/>
                  </a:lnTo>
                  <a:cubicBezTo>
                    <a:pt x="1452" y="6631"/>
                    <a:pt x="1611" y="6638"/>
                    <a:pt x="1768" y="6638"/>
                  </a:cubicBezTo>
                  <a:cubicBezTo>
                    <a:pt x="2616" y="6638"/>
                    <a:pt x="3431" y="6442"/>
                    <a:pt x="4086" y="5766"/>
                  </a:cubicBezTo>
                  <a:cubicBezTo>
                    <a:pt x="4916" y="4911"/>
                    <a:pt x="5485" y="3967"/>
                    <a:pt x="6093" y="2944"/>
                  </a:cubicBezTo>
                  <a:cubicBezTo>
                    <a:pt x="6937" y="1523"/>
                    <a:pt x="8562" y="777"/>
                    <a:pt x="10178" y="777"/>
                  </a:cubicBezTo>
                  <a:cubicBezTo>
                    <a:pt x="10919" y="777"/>
                    <a:pt x="11657" y="933"/>
                    <a:pt x="12317" y="1253"/>
                  </a:cubicBezTo>
                  <a:cubicBezTo>
                    <a:pt x="12381" y="1284"/>
                    <a:pt x="12444" y="1298"/>
                    <a:pt x="12504" y="1298"/>
                  </a:cubicBezTo>
                  <a:cubicBezTo>
                    <a:pt x="12879" y="1298"/>
                    <a:pt x="13129" y="753"/>
                    <a:pt x="12724" y="556"/>
                  </a:cubicBezTo>
                  <a:cubicBezTo>
                    <a:pt x="11925" y="169"/>
                    <a:pt x="11118" y="1"/>
                    <a:pt x="10305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1949;p45">
              <a:extLst>
                <a:ext uri="{FF2B5EF4-FFF2-40B4-BE49-F238E27FC236}">
                  <a16:creationId xmlns:a16="http://schemas.microsoft.com/office/drawing/2014/main" id="{5D499B9D-7C46-237C-8ABA-350340724F81}"/>
                </a:ext>
              </a:extLst>
            </p:cNvPr>
            <p:cNvSpPr/>
            <p:nvPr/>
          </p:nvSpPr>
          <p:spPr>
            <a:xfrm>
              <a:off x="1057560" y="4338983"/>
              <a:ext cx="170309" cy="93843"/>
            </a:xfrm>
            <a:custGeom>
              <a:avLst/>
              <a:gdLst/>
              <a:ahLst/>
              <a:cxnLst/>
              <a:rect l="l" t="t" r="r" b="b"/>
              <a:pathLst>
                <a:path w="12290" h="6772" extrusionOk="0">
                  <a:moveTo>
                    <a:pt x="11806" y="0"/>
                  </a:moveTo>
                  <a:cubicBezTo>
                    <a:pt x="11759" y="0"/>
                    <a:pt x="11709" y="10"/>
                    <a:pt x="11655" y="33"/>
                  </a:cubicBezTo>
                  <a:cubicBezTo>
                    <a:pt x="10035" y="711"/>
                    <a:pt x="8655" y="1515"/>
                    <a:pt x="7447" y="2802"/>
                  </a:cubicBezTo>
                  <a:cubicBezTo>
                    <a:pt x="6101" y="4235"/>
                    <a:pt x="4670" y="6026"/>
                    <a:pt x="2801" y="6026"/>
                  </a:cubicBezTo>
                  <a:cubicBezTo>
                    <a:pt x="2178" y="6026"/>
                    <a:pt x="1505" y="5826"/>
                    <a:pt x="771" y="5347"/>
                  </a:cubicBezTo>
                  <a:cubicBezTo>
                    <a:pt x="699" y="5300"/>
                    <a:pt x="628" y="5280"/>
                    <a:pt x="561" y="5280"/>
                  </a:cubicBezTo>
                  <a:cubicBezTo>
                    <a:pt x="223" y="5280"/>
                    <a:pt x="1" y="5807"/>
                    <a:pt x="364" y="6045"/>
                  </a:cubicBezTo>
                  <a:lnTo>
                    <a:pt x="364" y="6046"/>
                  </a:lnTo>
                  <a:cubicBezTo>
                    <a:pt x="1137" y="6551"/>
                    <a:pt x="1931" y="6771"/>
                    <a:pt x="2729" y="6771"/>
                  </a:cubicBezTo>
                  <a:cubicBezTo>
                    <a:pt x="3657" y="6771"/>
                    <a:pt x="4592" y="6473"/>
                    <a:pt x="5508" y="5977"/>
                  </a:cubicBezTo>
                  <a:cubicBezTo>
                    <a:pt x="6213" y="5596"/>
                    <a:pt x="6800" y="4977"/>
                    <a:pt x="7267" y="4340"/>
                  </a:cubicBezTo>
                  <a:cubicBezTo>
                    <a:pt x="8501" y="2657"/>
                    <a:pt x="9954" y="1613"/>
                    <a:pt x="11870" y="812"/>
                  </a:cubicBezTo>
                  <a:cubicBezTo>
                    <a:pt x="12290" y="637"/>
                    <a:pt x="12173" y="0"/>
                    <a:pt x="11806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1950;p45">
              <a:extLst>
                <a:ext uri="{FF2B5EF4-FFF2-40B4-BE49-F238E27FC236}">
                  <a16:creationId xmlns:a16="http://schemas.microsoft.com/office/drawing/2014/main" id="{F61B7609-A71A-BE93-F7AD-E39EBBD86623}"/>
                </a:ext>
              </a:extLst>
            </p:cNvPr>
            <p:cNvSpPr/>
            <p:nvPr/>
          </p:nvSpPr>
          <p:spPr>
            <a:xfrm>
              <a:off x="1064004" y="4361377"/>
              <a:ext cx="181409" cy="87843"/>
            </a:xfrm>
            <a:custGeom>
              <a:avLst/>
              <a:gdLst/>
              <a:ahLst/>
              <a:cxnLst/>
              <a:rect l="l" t="t" r="r" b="b"/>
              <a:pathLst>
                <a:path w="13091" h="6339" extrusionOk="0">
                  <a:moveTo>
                    <a:pt x="12543" y="0"/>
                  </a:moveTo>
                  <a:cubicBezTo>
                    <a:pt x="12476" y="0"/>
                    <a:pt x="12404" y="22"/>
                    <a:pt x="12331" y="73"/>
                  </a:cubicBezTo>
                  <a:cubicBezTo>
                    <a:pt x="11052" y="972"/>
                    <a:pt x="10655" y="2549"/>
                    <a:pt x="9657" y="3741"/>
                  </a:cubicBezTo>
                  <a:cubicBezTo>
                    <a:pt x="8551" y="5061"/>
                    <a:pt x="7114" y="5568"/>
                    <a:pt x="5618" y="5568"/>
                  </a:cubicBezTo>
                  <a:cubicBezTo>
                    <a:pt x="3958" y="5568"/>
                    <a:pt x="2225" y="4943"/>
                    <a:pt x="790" y="4110"/>
                  </a:cubicBezTo>
                  <a:cubicBezTo>
                    <a:pt x="721" y="4070"/>
                    <a:pt x="653" y="4053"/>
                    <a:pt x="588" y="4053"/>
                  </a:cubicBezTo>
                  <a:cubicBezTo>
                    <a:pt x="234" y="4053"/>
                    <a:pt x="1" y="4586"/>
                    <a:pt x="382" y="4808"/>
                  </a:cubicBezTo>
                  <a:cubicBezTo>
                    <a:pt x="2040" y="5768"/>
                    <a:pt x="3680" y="6338"/>
                    <a:pt x="5426" y="6338"/>
                  </a:cubicBezTo>
                  <a:cubicBezTo>
                    <a:pt x="6210" y="6338"/>
                    <a:pt x="7015" y="6223"/>
                    <a:pt x="7853" y="5978"/>
                  </a:cubicBezTo>
                  <a:cubicBezTo>
                    <a:pt x="8788" y="5704"/>
                    <a:pt x="9560" y="4977"/>
                    <a:pt x="10228" y="4311"/>
                  </a:cubicBezTo>
                  <a:cubicBezTo>
                    <a:pt x="11261" y="3279"/>
                    <a:pt x="11550" y="1605"/>
                    <a:pt x="12740" y="771"/>
                  </a:cubicBezTo>
                  <a:cubicBezTo>
                    <a:pt x="13090" y="524"/>
                    <a:pt x="12872" y="0"/>
                    <a:pt x="12543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1951;p45">
              <a:extLst>
                <a:ext uri="{FF2B5EF4-FFF2-40B4-BE49-F238E27FC236}">
                  <a16:creationId xmlns:a16="http://schemas.microsoft.com/office/drawing/2014/main" id="{384E0A56-2A76-12EB-B3AC-FC2399FB21C0}"/>
                </a:ext>
              </a:extLst>
            </p:cNvPr>
            <p:cNvSpPr/>
            <p:nvPr/>
          </p:nvSpPr>
          <p:spPr>
            <a:xfrm>
              <a:off x="538098" y="3293407"/>
              <a:ext cx="683424" cy="398514"/>
            </a:xfrm>
            <a:custGeom>
              <a:avLst/>
              <a:gdLst/>
              <a:ahLst/>
              <a:cxnLst/>
              <a:rect l="l" t="t" r="r" b="b"/>
              <a:pathLst>
                <a:path w="49318" h="28758" extrusionOk="0">
                  <a:moveTo>
                    <a:pt x="46110" y="1141"/>
                  </a:moveTo>
                  <a:cubicBezTo>
                    <a:pt x="46509" y="1141"/>
                    <a:pt x="46618" y="1563"/>
                    <a:pt x="47064" y="2641"/>
                  </a:cubicBezTo>
                  <a:cubicBezTo>
                    <a:pt x="47291" y="3191"/>
                    <a:pt x="48601" y="5272"/>
                    <a:pt x="48149" y="5539"/>
                  </a:cubicBezTo>
                  <a:cubicBezTo>
                    <a:pt x="40666" y="9951"/>
                    <a:pt x="32776" y="13754"/>
                    <a:pt x="25016" y="17649"/>
                  </a:cubicBezTo>
                  <a:cubicBezTo>
                    <a:pt x="20455" y="19938"/>
                    <a:pt x="15869" y="22183"/>
                    <a:pt x="11263" y="24385"/>
                  </a:cubicBezTo>
                  <a:cubicBezTo>
                    <a:pt x="9450" y="25247"/>
                    <a:pt x="7629" y="26090"/>
                    <a:pt x="5798" y="26914"/>
                  </a:cubicBezTo>
                  <a:cubicBezTo>
                    <a:pt x="5306" y="27135"/>
                    <a:pt x="4608" y="27622"/>
                    <a:pt x="4009" y="27622"/>
                  </a:cubicBezTo>
                  <a:cubicBezTo>
                    <a:pt x="3711" y="27622"/>
                    <a:pt x="3438" y="27502"/>
                    <a:pt x="3227" y="27170"/>
                  </a:cubicBezTo>
                  <a:cubicBezTo>
                    <a:pt x="2335" y="25765"/>
                    <a:pt x="1706" y="24196"/>
                    <a:pt x="967" y="22705"/>
                  </a:cubicBezTo>
                  <a:lnTo>
                    <a:pt x="967" y="22705"/>
                  </a:lnTo>
                  <a:cubicBezTo>
                    <a:pt x="9049" y="18395"/>
                    <a:pt x="17338" y="14454"/>
                    <a:pt x="25596" y="10500"/>
                  </a:cubicBezTo>
                  <a:cubicBezTo>
                    <a:pt x="30212" y="8288"/>
                    <a:pt x="34848" y="6113"/>
                    <a:pt x="39499" y="3976"/>
                  </a:cubicBezTo>
                  <a:cubicBezTo>
                    <a:pt x="41265" y="3169"/>
                    <a:pt x="43036" y="2378"/>
                    <a:pt x="44815" y="1602"/>
                  </a:cubicBezTo>
                  <a:cubicBezTo>
                    <a:pt x="45477" y="1316"/>
                    <a:pt x="45853" y="1141"/>
                    <a:pt x="46110" y="1141"/>
                  </a:cubicBezTo>
                  <a:close/>
                  <a:moveTo>
                    <a:pt x="46619" y="0"/>
                  </a:moveTo>
                  <a:cubicBezTo>
                    <a:pt x="46581" y="0"/>
                    <a:pt x="46542" y="8"/>
                    <a:pt x="46503" y="24"/>
                  </a:cubicBezTo>
                  <a:cubicBezTo>
                    <a:pt x="30761" y="6486"/>
                    <a:pt x="15227" y="14163"/>
                    <a:pt x="226" y="22186"/>
                  </a:cubicBezTo>
                  <a:cubicBezTo>
                    <a:pt x="49" y="22280"/>
                    <a:pt x="1" y="22440"/>
                    <a:pt x="34" y="22589"/>
                  </a:cubicBezTo>
                  <a:lnTo>
                    <a:pt x="34" y="22589"/>
                  </a:lnTo>
                  <a:cubicBezTo>
                    <a:pt x="39" y="22637"/>
                    <a:pt x="54" y="22688"/>
                    <a:pt x="80" y="22738"/>
                  </a:cubicBezTo>
                  <a:cubicBezTo>
                    <a:pt x="1091" y="24698"/>
                    <a:pt x="1964" y="26685"/>
                    <a:pt x="3149" y="28551"/>
                  </a:cubicBezTo>
                  <a:cubicBezTo>
                    <a:pt x="3218" y="28661"/>
                    <a:pt x="3357" y="28758"/>
                    <a:pt x="3497" y="28758"/>
                  </a:cubicBezTo>
                  <a:cubicBezTo>
                    <a:pt x="3533" y="28758"/>
                    <a:pt x="3569" y="28751"/>
                    <a:pt x="3605" y="28736"/>
                  </a:cubicBezTo>
                  <a:cubicBezTo>
                    <a:pt x="11529" y="25428"/>
                    <a:pt x="19206" y="21471"/>
                    <a:pt x="26875" y="17616"/>
                  </a:cubicBezTo>
                  <a:cubicBezTo>
                    <a:pt x="34324" y="13870"/>
                    <a:pt x="41918" y="10218"/>
                    <a:pt x="49076" y="5928"/>
                  </a:cubicBezTo>
                  <a:cubicBezTo>
                    <a:pt x="49275" y="5809"/>
                    <a:pt x="49318" y="5575"/>
                    <a:pt x="49221" y="5376"/>
                  </a:cubicBezTo>
                  <a:cubicBezTo>
                    <a:pt x="48407" y="3714"/>
                    <a:pt x="47660" y="2035"/>
                    <a:pt x="47000" y="304"/>
                  </a:cubicBezTo>
                  <a:cubicBezTo>
                    <a:pt x="46942" y="152"/>
                    <a:pt x="46792" y="0"/>
                    <a:pt x="46619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1952;p45">
              <a:extLst>
                <a:ext uri="{FF2B5EF4-FFF2-40B4-BE49-F238E27FC236}">
                  <a16:creationId xmlns:a16="http://schemas.microsoft.com/office/drawing/2014/main" id="{92AEE190-F458-A409-D56C-DD1A8A66A0EE}"/>
                </a:ext>
              </a:extLst>
            </p:cNvPr>
            <p:cNvSpPr/>
            <p:nvPr/>
          </p:nvSpPr>
          <p:spPr>
            <a:xfrm>
              <a:off x="490095" y="3599935"/>
              <a:ext cx="111594" cy="116902"/>
            </a:xfrm>
            <a:custGeom>
              <a:avLst/>
              <a:gdLst/>
              <a:ahLst/>
              <a:cxnLst/>
              <a:rect l="l" t="t" r="r" b="b"/>
              <a:pathLst>
                <a:path w="8053" h="8436" extrusionOk="0">
                  <a:moveTo>
                    <a:pt x="4029" y="1"/>
                  </a:moveTo>
                  <a:cubicBezTo>
                    <a:pt x="3987" y="1"/>
                    <a:pt x="3942" y="8"/>
                    <a:pt x="3894" y="25"/>
                  </a:cubicBezTo>
                  <a:cubicBezTo>
                    <a:pt x="2596" y="473"/>
                    <a:pt x="1367" y="1103"/>
                    <a:pt x="245" y="1896"/>
                  </a:cubicBezTo>
                  <a:cubicBezTo>
                    <a:pt x="49" y="2033"/>
                    <a:pt x="1" y="2233"/>
                    <a:pt x="99" y="2448"/>
                  </a:cubicBezTo>
                  <a:cubicBezTo>
                    <a:pt x="723" y="3810"/>
                    <a:pt x="1386" y="5157"/>
                    <a:pt x="1998" y="6525"/>
                  </a:cubicBezTo>
                  <a:cubicBezTo>
                    <a:pt x="2242" y="7068"/>
                    <a:pt x="2701" y="8247"/>
                    <a:pt x="3409" y="8392"/>
                  </a:cubicBezTo>
                  <a:cubicBezTo>
                    <a:pt x="3552" y="8422"/>
                    <a:pt x="3697" y="8436"/>
                    <a:pt x="3844" y="8436"/>
                  </a:cubicBezTo>
                  <a:cubicBezTo>
                    <a:pt x="5209" y="8436"/>
                    <a:pt x="6689" y="7237"/>
                    <a:pt x="7702" y="6521"/>
                  </a:cubicBezTo>
                  <a:cubicBezTo>
                    <a:pt x="8052" y="6274"/>
                    <a:pt x="7835" y="5750"/>
                    <a:pt x="7507" y="5750"/>
                  </a:cubicBezTo>
                  <a:cubicBezTo>
                    <a:pt x="7440" y="5750"/>
                    <a:pt x="7368" y="5772"/>
                    <a:pt x="7295" y="5824"/>
                  </a:cubicBezTo>
                  <a:cubicBezTo>
                    <a:pt x="6651" y="6280"/>
                    <a:pt x="5126" y="7546"/>
                    <a:pt x="4047" y="7546"/>
                  </a:cubicBezTo>
                  <a:cubicBezTo>
                    <a:pt x="3717" y="7546"/>
                    <a:pt x="3429" y="7428"/>
                    <a:pt x="3220" y="7132"/>
                  </a:cubicBezTo>
                  <a:cubicBezTo>
                    <a:pt x="2255" y="5761"/>
                    <a:pt x="1633" y="3946"/>
                    <a:pt x="952" y="2388"/>
                  </a:cubicBezTo>
                  <a:lnTo>
                    <a:pt x="952" y="2388"/>
                  </a:lnTo>
                  <a:cubicBezTo>
                    <a:pt x="1939" y="1726"/>
                    <a:pt x="2975" y="1195"/>
                    <a:pt x="4108" y="804"/>
                  </a:cubicBezTo>
                  <a:cubicBezTo>
                    <a:pt x="4551" y="650"/>
                    <a:pt x="4422" y="1"/>
                    <a:pt x="4029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1953;p45">
              <a:extLst>
                <a:ext uri="{FF2B5EF4-FFF2-40B4-BE49-F238E27FC236}">
                  <a16:creationId xmlns:a16="http://schemas.microsoft.com/office/drawing/2014/main" id="{1622C8F1-A534-734F-57FC-465F64F695B3}"/>
                </a:ext>
              </a:extLst>
            </p:cNvPr>
            <p:cNvSpPr/>
            <p:nvPr/>
          </p:nvSpPr>
          <p:spPr>
            <a:xfrm>
              <a:off x="452223" y="3625294"/>
              <a:ext cx="94217" cy="112107"/>
            </a:xfrm>
            <a:custGeom>
              <a:avLst/>
              <a:gdLst/>
              <a:ahLst/>
              <a:cxnLst/>
              <a:rect l="l" t="t" r="r" b="b"/>
              <a:pathLst>
                <a:path w="6799" h="8090" extrusionOk="0">
                  <a:moveTo>
                    <a:pt x="3077" y="0"/>
                  </a:moveTo>
                  <a:cubicBezTo>
                    <a:pt x="3011" y="0"/>
                    <a:pt x="2940" y="20"/>
                    <a:pt x="2869" y="66"/>
                  </a:cubicBezTo>
                  <a:cubicBezTo>
                    <a:pt x="1984" y="632"/>
                    <a:pt x="984" y="931"/>
                    <a:pt x="149" y="1582"/>
                  </a:cubicBezTo>
                  <a:cubicBezTo>
                    <a:pt x="11" y="1690"/>
                    <a:pt x="0" y="1930"/>
                    <a:pt x="87" y="2070"/>
                  </a:cubicBezTo>
                  <a:cubicBezTo>
                    <a:pt x="1233" y="3945"/>
                    <a:pt x="1951" y="6038"/>
                    <a:pt x="3101" y="7883"/>
                  </a:cubicBezTo>
                  <a:cubicBezTo>
                    <a:pt x="3172" y="7998"/>
                    <a:pt x="3311" y="8089"/>
                    <a:pt x="3450" y="8089"/>
                  </a:cubicBezTo>
                  <a:cubicBezTo>
                    <a:pt x="3486" y="8089"/>
                    <a:pt x="3521" y="8083"/>
                    <a:pt x="3556" y="8070"/>
                  </a:cubicBezTo>
                  <a:cubicBezTo>
                    <a:pt x="4548" y="7691"/>
                    <a:pt x="5451" y="7156"/>
                    <a:pt x="6398" y="6685"/>
                  </a:cubicBezTo>
                  <a:cubicBezTo>
                    <a:pt x="6799" y="6484"/>
                    <a:pt x="6552" y="5941"/>
                    <a:pt x="6180" y="5941"/>
                  </a:cubicBezTo>
                  <a:cubicBezTo>
                    <a:pt x="6120" y="5941"/>
                    <a:pt x="6056" y="5955"/>
                    <a:pt x="5992" y="5988"/>
                  </a:cubicBezTo>
                  <a:cubicBezTo>
                    <a:pt x="5196" y="6385"/>
                    <a:pt x="4436" y="6838"/>
                    <a:pt x="3619" y="7182"/>
                  </a:cubicBezTo>
                  <a:lnTo>
                    <a:pt x="3619" y="7182"/>
                  </a:lnTo>
                  <a:cubicBezTo>
                    <a:pt x="2633" y="5516"/>
                    <a:pt x="1952" y="3664"/>
                    <a:pt x="969" y="1975"/>
                  </a:cubicBezTo>
                  <a:lnTo>
                    <a:pt x="969" y="1975"/>
                  </a:lnTo>
                  <a:cubicBezTo>
                    <a:pt x="1693" y="1493"/>
                    <a:pt x="2541" y="1233"/>
                    <a:pt x="3276" y="763"/>
                  </a:cubicBezTo>
                  <a:cubicBezTo>
                    <a:pt x="3642" y="529"/>
                    <a:pt x="3418" y="0"/>
                    <a:pt x="307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954;p45">
              <a:extLst>
                <a:ext uri="{FF2B5EF4-FFF2-40B4-BE49-F238E27FC236}">
                  <a16:creationId xmlns:a16="http://schemas.microsoft.com/office/drawing/2014/main" id="{9F5DF130-9C25-3CB7-E834-BE7DB847D775}"/>
                </a:ext>
              </a:extLst>
            </p:cNvPr>
            <p:cNvSpPr/>
            <p:nvPr/>
          </p:nvSpPr>
          <p:spPr>
            <a:xfrm>
              <a:off x="355650" y="3651360"/>
              <a:ext cx="145130" cy="115572"/>
            </a:xfrm>
            <a:custGeom>
              <a:avLst/>
              <a:gdLst/>
              <a:ahLst/>
              <a:cxnLst/>
              <a:rect l="l" t="t" r="r" b="b"/>
              <a:pathLst>
                <a:path w="10473" h="8340" extrusionOk="0">
                  <a:moveTo>
                    <a:pt x="7224" y="0"/>
                  </a:moveTo>
                  <a:cubicBezTo>
                    <a:pt x="7132" y="0"/>
                    <a:pt x="7038" y="39"/>
                    <a:pt x="6957" y="132"/>
                  </a:cubicBezTo>
                  <a:cubicBezTo>
                    <a:pt x="5536" y="1765"/>
                    <a:pt x="3365" y="3269"/>
                    <a:pt x="1577" y="4493"/>
                  </a:cubicBezTo>
                  <a:cubicBezTo>
                    <a:pt x="459" y="5258"/>
                    <a:pt x="0" y="5800"/>
                    <a:pt x="549" y="7100"/>
                  </a:cubicBezTo>
                  <a:cubicBezTo>
                    <a:pt x="952" y="8051"/>
                    <a:pt x="1493" y="8340"/>
                    <a:pt x="2155" y="8340"/>
                  </a:cubicBezTo>
                  <a:cubicBezTo>
                    <a:pt x="2649" y="8340"/>
                    <a:pt x="3211" y="8179"/>
                    <a:pt x="3833" y="8012"/>
                  </a:cubicBezTo>
                  <a:cubicBezTo>
                    <a:pt x="5818" y="7481"/>
                    <a:pt x="8275" y="6987"/>
                    <a:pt x="10085" y="5987"/>
                  </a:cubicBezTo>
                  <a:cubicBezTo>
                    <a:pt x="10473" y="5772"/>
                    <a:pt x="10236" y="5235"/>
                    <a:pt x="9876" y="5235"/>
                  </a:cubicBezTo>
                  <a:cubicBezTo>
                    <a:pt x="9813" y="5235"/>
                    <a:pt x="9746" y="5252"/>
                    <a:pt x="9678" y="5289"/>
                  </a:cubicBezTo>
                  <a:cubicBezTo>
                    <a:pt x="8617" y="5876"/>
                    <a:pt x="7276" y="6087"/>
                    <a:pt x="6130" y="6470"/>
                  </a:cubicBezTo>
                  <a:cubicBezTo>
                    <a:pt x="5284" y="6751"/>
                    <a:pt x="3835" y="7447"/>
                    <a:pt x="2686" y="7447"/>
                  </a:cubicBezTo>
                  <a:cubicBezTo>
                    <a:pt x="2076" y="7447"/>
                    <a:pt x="1551" y="7251"/>
                    <a:pt x="1247" y="6693"/>
                  </a:cubicBezTo>
                  <a:cubicBezTo>
                    <a:pt x="686" y="5665"/>
                    <a:pt x="4011" y="3638"/>
                    <a:pt x="4594" y="3188"/>
                  </a:cubicBezTo>
                  <a:cubicBezTo>
                    <a:pt x="5607" y="2409"/>
                    <a:pt x="6687" y="1671"/>
                    <a:pt x="7529" y="704"/>
                  </a:cubicBezTo>
                  <a:cubicBezTo>
                    <a:pt x="7789" y="405"/>
                    <a:pt x="7519" y="0"/>
                    <a:pt x="7224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955;p45">
              <a:extLst>
                <a:ext uri="{FF2B5EF4-FFF2-40B4-BE49-F238E27FC236}">
                  <a16:creationId xmlns:a16="http://schemas.microsoft.com/office/drawing/2014/main" id="{C7928112-5EE9-ABB8-181A-77F809BD096D}"/>
                </a:ext>
              </a:extLst>
            </p:cNvPr>
            <p:cNvSpPr/>
            <p:nvPr/>
          </p:nvSpPr>
          <p:spPr>
            <a:xfrm>
              <a:off x="607094" y="3567342"/>
              <a:ext cx="52977" cy="91723"/>
            </a:xfrm>
            <a:custGeom>
              <a:avLst/>
              <a:gdLst/>
              <a:ahLst/>
              <a:cxnLst/>
              <a:rect l="l" t="t" r="r" b="b"/>
              <a:pathLst>
                <a:path w="3823" h="6619" extrusionOk="0">
                  <a:moveTo>
                    <a:pt x="494" y="0"/>
                  </a:moveTo>
                  <a:cubicBezTo>
                    <a:pt x="256" y="0"/>
                    <a:pt x="0" y="200"/>
                    <a:pt x="66" y="505"/>
                  </a:cubicBezTo>
                  <a:lnTo>
                    <a:pt x="68" y="505"/>
                  </a:lnTo>
                  <a:cubicBezTo>
                    <a:pt x="533" y="2700"/>
                    <a:pt x="1946" y="4459"/>
                    <a:pt x="2960" y="6415"/>
                  </a:cubicBezTo>
                  <a:cubicBezTo>
                    <a:pt x="3035" y="6559"/>
                    <a:pt x="3154" y="6618"/>
                    <a:pt x="3275" y="6618"/>
                  </a:cubicBezTo>
                  <a:cubicBezTo>
                    <a:pt x="3543" y="6618"/>
                    <a:pt x="3822" y="6325"/>
                    <a:pt x="3658" y="6007"/>
                  </a:cubicBezTo>
                  <a:cubicBezTo>
                    <a:pt x="2676" y="4116"/>
                    <a:pt x="1297" y="2413"/>
                    <a:pt x="845" y="291"/>
                  </a:cubicBezTo>
                  <a:cubicBezTo>
                    <a:pt x="801" y="88"/>
                    <a:pt x="652" y="0"/>
                    <a:pt x="494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956;p45">
              <a:extLst>
                <a:ext uri="{FF2B5EF4-FFF2-40B4-BE49-F238E27FC236}">
                  <a16:creationId xmlns:a16="http://schemas.microsoft.com/office/drawing/2014/main" id="{1F79106A-A6D6-2148-AC68-C2D3BC041D74}"/>
                </a:ext>
              </a:extLst>
            </p:cNvPr>
            <p:cNvSpPr/>
            <p:nvPr/>
          </p:nvSpPr>
          <p:spPr>
            <a:xfrm>
              <a:off x="1119448" y="3321067"/>
              <a:ext cx="45092" cy="83381"/>
            </a:xfrm>
            <a:custGeom>
              <a:avLst/>
              <a:gdLst/>
              <a:ahLst/>
              <a:cxnLst/>
              <a:rect l="l" t="t" r="r" b="b"/>
              <a:pathLst>
                <a:path w="3254" h="6017" extrusionOk="0">
                  <a:moveTo>
                    <a:pt x="548" y="0"/>
                  </a:moveTo>
                  <a:cubicBezTo>
                    <a:pt x="279" y="0"/>
                    <a:pt x="0" y="293"/>
                    <a:pt x="165" y="610"/>
                  </a:cubicBezTo>
                  <a:lnTo>
                    <a:pt x="167" y="612"/>
                  </a:lnTo>
                  <a:cubicBezTo>
                    <a:pt x="578" y="1403"/>
                    <a:pt x="968" y="2206"/>
                    <a:pt x="1351" y="3013"/>
                  </a:cubicBezTo>
                  <a:cubicBezTo>
                    <a:pt x="1740" y="3837"/>
                    <a:pt x="2348" y="4706"/>
                    <a:pt x="2426" y="5629"/>
                  </a:cubicBezTo>
                  <a:cubicBezTo>
                    <a:pt x="2447" y="5887"/>
                    <a:pt x="2660" y="6017"/>
                    <a:pt x="2862" y="6017"/>
                  </a:cubicBezTo>
                  <a:cubicBezTo>
                    <a:pt x="3064" y="6017"/>
                    <a:pt x="3254" y="5888"/>
                    <a:pt x="3232" y="5629"/>
                  </a:cubicBezTo>
                  <a:cubicBezTo>
                    <a:pt x="3168" y="4836"/>
                    <a:pt x="2822" y="4169"/>
                    <a:pt x="2460" y="3472"/>
                  </a:cubicBezTo>
                  <a:cubicBezTo>
                    <a:pt x="1903" y="2397"/>
                    <a:pt x="1425" y="1279"/>
                    <a:pt x="862" y="204"/>
                  </a:cubicBezTo>
                  <a:cubicBezTo>
                    <a:pt x="788" y="60"/>
                    <a:pt x="669" y="0"/>
                    <a:pt x="548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957;p45">
              <a:extLst>
                <a:ext uri="{FF2B5EF4-FFF2-40B4-BE49-F238E27FC236}">
                  <a16:creationId xmlns:a16="http://schemas.microsoft.com/office/drawing/2014/main" id="{6555DD00-FE08-6726-D8BB-1373CDC01AA4}"/>
                </a:ext>
              </a:extLst>
            </p:cNvPr>
            <p:cNvSpPr/>
            <p:nvPr/>
          </p:nvSpPr>
          <p:spPr>
            <a:xfrm>
              <a:off x="822093" y="3841804"/>
              <a:ext cx="171306" cy="144464"/>
            </a:xfrm>
            <a:custGeom>
              <a:avLst/>
              <a:gdLst/>
              <a:ahLst/>
              <a:cxnLst/>
              <a:rect l="l" t="t" r="r" b="b"/>
              <a:pathLst>
                <a:path w="12362" h="10425" extrusionOk="0">
                  <a:moveTo>
                    <a:pt x="8672" y="1"/>
                  </a:moveTo>
                  <a:cubicBezTo>
                    <a:pt x="8192" y="1"/>
                    <a:pt x="7694" y="70"/>
                    <a:pt x="7207" y="151"/>
                  </a:cubicBezTo>
                  <a:cubicBezTo>
                    <a:pt x="7138" y="149"/>
                    <a:pt x="7069" y="147"/>
                    <a:pt x="7000" y="147"/>
                  </a:cubicBezTo>
                  <a:cubicBezTo>
                    <a:pt x="6399" y="147"/>
                    <a:pt x="5803" y="242"/>
                    <a:pt x="5232" y="428"/>
                  </a:cubicBezTo>
                  <a:cubicBezTo>
                    <a:pt x="4937" y="523"/>
                    <a:pt x="4766" y="755"/>
                    <a:pt x="4702" y="1010"/>
                  </a:cubicBezTo>
                  <a:cubicBezTo>
                    <a:pt x="4072" y="1248"/>
                    <a:pt x="3443" y="1595"/>
                    <a:pt x="2889" y="1868"/>
                  </a:cubicBezTo>
                  <a:cubicBezTo>
                    <a:pt x="2871" y="1867"/>
                    <a:pt x="2853" y="1866"/>
                    <a:pt x="2835" y="1866"/>
                  </a:cubicBezTo>
                  <a:cubicBezTo>
                    <a:pt x="2703" y="1866"/>
                    <a:pt x="2572" y="1899"/>
                    <a:pt x="2457" y="1963"/>
                  </a:cubicBezTo>
                  <a:cubicBezTo>
                    <a:pt x="0" y="3258"/>
                    <a:pt x="25" y="7922"/>
                    <a:pt x="2166" y="9500"/>
                  </a:cubicBezTo>
                  <a:cubicBezTo>
                    <a:pt x="2616" y="9833"/>
                    <a:pt x="3099" y="9985"/>
                    <a:pt x="3571" y="9994"/>
                  </a:cubicBezTo>
                  <a:cubicBezTo>
                    <a:pt x="3665" y="10115"/>
                    <a:pt x="3779" y="10219"/>
                    <a:pt x="3909" y="10300"/>
                  </a:cubicBezTo>
                  <a:cubicBezTo>
                    <a:pt x="4050" y="10387"/>
                    <a:pt x="4190" y="10425"/>
                    <a:pt x="4321" y="10425"/>
                  </a:cubicBezTo>
                  <a:cubicBezTo>
                    <a:pt x="4697" y="10425"/>
                    <a:pt x="5003" y="10111"/>
                    <a:pt x="5084" y="9750"/>
                  </a:cubicBezTo>
                  <a:cubicBezTo>
                    <a:pt x="6064" y="9512"/>
                    <a:pt x="6511" y="8503"/>
                    <a:pt x="6495" y="7430"/>
                  </a:cubicBezTo>
                  <a:cubicBezTo>
                    <a:pt x="6672" y="7053"/>
                    <a:pt x="6867" y="6684"/>
                    <a:pt x="7175" y="6355"/>
                  </a:cubicBezTo>
                  <a:cubicBezTo>
                    <a:pt x="7229" y="6298"/>
                    <a:pt x="7295" y="6251"/>
                    <a:pt x="7350" y="6198"/>
                  </a:cubicBezTo>
                  <a:cubicBezTo>
                    <a:pt x="8920" y="6009"/>
                    <a:pt x="12362" y="5592"/>
                    <a:pt x="12249" y="3398"/>
                  </a:cubicBezTo>
                  <a:cubicBezTo>
                    <a:pt x="12237" y="3201"/>
                    <a:pt x="12206" y="3007"/>
                    <a:pt x="12157" y="2815"/>
                  </a:cubicBezTo>
                  <a:cubicBezTo>
                    <a:pt x="12157" y="2083"/>
                    <a:pt x="11841" y="1416"/>
                    <a:pt x="11307" y="927"/>
                  </a:cubicBezTo>
                  <a:cubicBezTo>
                    <a:pt x="11292" y="911"/>
                    <a:pt x="11283" y="894"/>
                    <a:pt x="11266" y="878"/>
                  </a:cubicBezTo>
                  <a:cubicBezTo>
                    <a:pt x="11264" y="880"/>
                    <a:pt x="11262" y="883"/>
                    <a:pt x="11261" y="887"/>
                  </a:cubicBezTo>
                  <a:cubicBezTo>
                    <a:pt x="11209" y="842"/>
                    <a:pt x="11159" y="795"/>
                    <a:pt x="11103" y="752"/>
                  </a:cubicBezTo>
                  <a:cubicBezTo>
                    <a:pt x="10970" y="650"/>
                    <a:pt x="10831" y="607"/>
                    <a:pt x="10699" y="607"/>
                  </a:cubicBezTo>
                  <a:cubicBezTo>
                    <a:pt x="10659" y="607"/>
                    <a:pt x="10620" y="611"/>
                    <a:pt x="10582" y="618"/>
                  </a:cubicBezTo>
                  <a:cubicBezTo>
                    <a:pt x="10504" y="560"/>
                    <a:pt x="10426" y="499"/>
                    <a:pt x="10343" y="444"/>
                  </a:cubicBezTo>
                  <a:cubicBezTo>
                    <a:pt x="9853" y="111"/>
                    <a:pt x="9277" y="1"/>
                    <a:pt x="8672" y="1"/>
                  </a:cubicBezTo>
                  <a:close/>
                </a:path>
              </a:pathLst>
            </a:custGeom>
            <a:solidFill>
              <a:srgbClr val="FED58A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958;p45">
              <a:extLst>
                <a:ext uri="{FF2B5EF4-FFF2-40B4-BE49-F238E27FC236}">
                  <a16:creationId xmlns:a16="http://schemas.microsoft.com/office/drawing/2014/main" id="{51AF5BAB-2509-2D22-A917-47AFB0EE2167}"/>
                </a:ext>
              </a:extLst>
            </p:cNvPr>
            <p:cNvSpPr/>
            <p:nvPr/>
          </p:nvSpPr>
          <p:spPr>
            <a:xfrm>
              <a:off x="1031508" y="3636643"/>
              <a:ext cx="151088" cy="110042"/>
            </a:xfrm>
            <a:custGeom>
              <a:avLst/>
              <a:gdLst/>
              <a:ahLst/>
              <a:cxnLst/>
              <a:rect l="l" t="t" r="r" b="b"/>
              <a:pathLst>
                <a:path w="10903" h="7941" extrusionOk="0">
                  <a:moveTo>
                    <a:pt x="6900" y="1"/>
                  </a:moveTo>
                  <a:cubicBezTo>
                    <a:pt x="6118" y="1"/>
                    <a:pt x="5297" y="209"/>
                    <a:pt x="4506" y="561"/>
                  </a:cubicBezTo>
                  <a:cubicBezTo>
                    <a:pt x="3774" y="649"/>
                    <a:pt x="3082" y="938"/>
                    <a:pt x="2502" y="1392"/>
                  </a:cubicBezTo>
                  <a:cubicBezTo>
                    <a:pt x="2304" y="1456"/>
                    <a:pt x="2107" y="1523"/>
                    <a:pt x="1910" y="1589"/>
                  </a:cubicBezTo>
                  <a:cubicBezTo>
                    <a:pt x="1499" y="1726"/>
                    <a:pt x="1214" y="2172"/>
                    <a:pt x="1340" y="2588"/>
                  </a:cubicBezTo>
                  <a:cubicBezTo>
                    <a:pt x="1122" y="2840"/>
                    <a:pt x="933" y="3117"/>
                    <a:pt x="781" y="3413"/>
                  </a:cubicBezTo>
                  <a:cubicBezTo>
                    <a:pt x="696" y="3566"/>
                    <a:pt x="665" y="3744"/>
                    <a:pt x="691" y="3917"/>
                  </a:cubicBezTo>
                  <a:cubicBezTo>
                    <a:pt x="577" y="4121"/>
                    <a:pt x="478" y="4334"/>
                    <a:pt x="395" y="4554"/>
                  </a:cubicBezTo>
                  <a:cubicBezTo>
                    <a:pt x="0" y="5600"/>
                    <a:pt x="14" y="6902"/>
                    <a:pt x="814" y="7391"/>
                  </a:cubicBezTo>
                  <a:cubicBezTo>
                    <a:pt x="935" y="7708"/>
                    <a:pt x="1211" y="7941"/>
                    <a:pt x="1555" y="7941"/>
                  </a:cubicBezTo>
                  <a:cubicBezTo>
                    <a:pt x="1625" y="7941"/>
                    <a:pt x="1698" y="7931"/>
                    <a:pt x="1773" y="7911"/>
                  </a:cubicBezTo>
                  <a:cubicBezTo>
                    <a:pt x="2206" y="7793"/>
                    <a:pt x="2612" y="7592"/>
                    <a:pt x="2969" y="7319"/>
                  </a:cubicBezTo>
                  <a:cubicBezTo>
                    <a:pt x="3743" y="7083"/>
                    <a:pt x="4529" y="6753"/>
                    <a:pt x="5290" y="6413"/>
                  </a:cubicBezTo>
                  <a:cubicBezTo>
                    <a:pt x="5742" y="6434"/>
                    <a:pt x="6191" y="6491"/>
                    <a:pt x="6641" y="6500"/>
                  </a:cubicBezTo>
                  <a:cubicBezTo>
                    <a:pt x="7140" y="7237"/>
                    <a:pt x="7866" y="7785"/>
                    <a:pt x="8729" y="7785"/>
                  </a:cubicBezTo>
                  <a:cubicBezTo>
                    <a:pt x="8897" y="7785"/>
                    <a:pt x="9071" y="7765"/>
                    <a:pt x="9249" y="7720"/>
                  </a:cubicBezTo>
                  <a:cubicBezTo>
                    <a:pt x="10650" y="7371"/>
                    <a:pt x="10902" y="5672"/>
                    <a:pt x="10714" y="4134"/>
                  </a:cubicBezTo>
                  <a:cubicBezTo>
                    <a:pt x="10760" y="3649"/>
                    <a:pt x="10639" y="3109"/>
                    <a:pt x="10395" y="2688"/>
                  </a:cubicBezTo>
                  <a:cubicBezTo>
                    <a:pt x="10303" y="2404"/>
                    <a:pt x="10201" y="2150"/>
                    <a:pt x="10096" y="1952"/>
                  </a:cubicBezTo>
                  <a:cubicBezTo>
                    <a:pt x="9348" y="558"/>
                    <a:pt x="8178" y="1"/>
                    <a:pt x="6900" y="1"/>
                  </a:cubicBezTo>
                  <a:close/>
                </a:path>
              </a:pathLst>
            </a:custGeom>
            <a:solidFill>
              <a:srgbClr val="A6DFDA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959;p45">
              <a:extLst>
                <a:ext uri="{FF2B5EF4-FFF2-40B4-BE49-F238E27FC236}">
                  <a16:creationId xmlns:a16="http://schemas.microsoft.com/office/drawing/2014/main" id="{0B272305-EE42-3DE8-4842-0D096BC000B9}"/>
                </a:ext>
              </a:extLst>
            </p:cNvPr>
            <p:cNvSpPr/>
            <p:nvPr/>
          </p:nvSpPr>
          <p:spPr>
            <a:xfrm>
              <a:off x="1519929" y="3644127"/>
              <a:ext cx="72960" cy="59920"/>
            </a:xfrm>
            <a:custGeom>
              <a:avLst/>
              <a:gdLst/>
              <a:ahLst/>
              <a:cxnLst/>
              <a:rect l="l" t="t" r="r" b="b"/>
              <a:pathLst>
                <a:path w="5265" h="4324" extrusionOk="0">
                  <a:moveTo>
                    <a:pt x="2178" y="0"/>
                  </a:moveTo>
                  <a:cubicBezTo>
                    <a:pt x="2040" y="0"/>
                    <a:pt x="1902" y="13"/>
                    <a:pt x="1766" y="38"/>
                  </a:cubicBezTo>
                  <a:cubicBezTo>
                    <a:pt x="1082" y="170"/>
                    <a:pt x="237" y="706"/>
                    <a:pt x="121" y="1452"/>
                  </a:cubicBezTo>
                  <a:cubicBezTo>
                    <a:pt x="0" y="2226"/>
                    <a:pt x="452" y="2754"/>
                    <a:pt x="1080" y="3050"/>
                  </a:cubicBezTo>
                  <a:cubicBezTo>
                    <a:pt x="1117" y="3168"/>
                    <a:pt x="1181" y="3277"/>
                    <a:pt x="1265" y="3367"/>
                  </a:cubicBezTo>
                  <a:cubicBezTo>
                    <a:pt x="1795" y="3941"/>
                    <a:pt x="2579" y="4323"/>
                    <a:pt x="3358" y="4323"/>
                  </a:cubicBezTo>
                  <a:cubicBezTo>
                    <a:pt x="3429" y="4323"/>
                    <a:pt x="3500" y="4320"/>
                    <a:pt x="3571" y="4314"/>
                  </a:cubicBezTo>
                  <a:cubicBezTo>
                    <a:pt x="3602" y="4318"/>
                    <a:pt x="3632" y="4320"/>
                    <a:pt x="3663" y="4320"/>
                  </a:cubicBezTo>
                  <a:cubicBezTo>
                    <a:pt x="3793" y="4320"/>
                    <a:pt x="3921" y="4284"/>
                    <a:pt x="4033" y="4217"/>
                  </a:cubicBezTo>
                  <a:cubicBezTo>
                    <a:pt x="4155" y="4180"/>
                    <a:pt x="4272" y="4132"/>
                    <a:pt x="4385" y="4075"/>
                  </a:cubicBezTo>
                  <a:cubicBezTo>
                    <a:pt x="5264" y="3606"/>
                    <a:pt x="5238" y="2725"/>
                    <a:pt x="4889" y="1944"/>
                  </a:cubicBezTo>
                  <a:cubicBezTo>
                    <a:pt x="4889" y="1232"/>
                    <a:pt x="4615" y="575"/>
                    <a:pt x="3857" y="222"/>
                  </a:cubicBezTo>
                  <a:cubicBezTo>
                    <a:pt x="3601" y="103"/>
                    <a:pt x="3322" y="42"/>
                    <a:pt x="3042" y="42"/>
                  </a:cubicBezTo>
                  <a:cubicBezTo>
                    <a:pt x="2938" y="42"/>
                    <a:pt x="2834" y="51"/>
                    <a:pt x="2730" y="67"/>
                  </a:cubicBezTo>
                  <a:cubicBezTo>
                    <a:pt x="2548" y="23"/>
                    <a:pt x="2363" y="0"/>
                    <a:pt x="2178" y="0"/>
                  </a:cubicBezTo>
                  <a:close/>
                </a:path>
              </a:pathLst>
            </a:custGeom>
            <a:solidFill>
              <a:srgbClr val="A6DFDA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960;p45">
              <a:extLst>
                <a:ext uri="{FF2B5EF4-FFF2-40B4-BE49-F238E27FC236}">
                  <a16:creationId xmlns:a16="http://schemas.microsoft.com/office/drawing/2014/main" id="{396D9075-B958-8337-A143-A0D2CA8E3CA1}"/>
                </a:ext>
              </a:extLst>
            </p:cNvPr>
            <p:cNvSpPr/>
            <p:nvPr/>
          </p:nvSpPr>
          <p:spPr>
            <a:xfrm>
              <a:off x="1310016" y="3571680"/>
              <a:ext cx="110791" cy="107922"/>
            </a:xfrm>
            <a:custGeom>
              <a:avLst/>
              <a:gdLst/>
              <a:ahLst/>
              <a:cxnLst/>
              <a:rect l="l" t="t" r="r" b="b"/>
              <a:pathLst>
                <a:path w="7995" h="7788" extrusionOk="0">
                  <a:moveTo>
                    <a:pt x="3252" y="1"/>
                  </a:moveTo>
                  <a:cubicBezTo>
                    <a:pt x="2815" y="1"/>
                    <a:pt x="2372" y="123"/>
                    <a:pt x="1961" y="333"/>
                  </a:cubicBezTo>
                  <a:cubicBezTo>
                    <a:pt x="1821" y="405"/>
                    <a:pt x="1696" y="502"/>
                    <a:pt x="1592" y="618"/>
                  </a:cubicBezTo>
                  <a:cubicBezTo>
                    <a:pt x="1120" y="791"/>
                    <a:pt x="690" y="1037"/>
                    <a:pt x="382" y="1480"/>
                  </a:cubicBezTo>
                  <a:cubicBezTo>
                    <a:pt x="0" y="2033"/>
                    <a:pt x="530" y="2689"/>
                    <a:pt x="1110" y="2689"/>
                  </a:cubicBezTo>
                  <a:cubicBezTo>
                    <a:pt x="1171" y="2689"/>
                    <a:pt x="1233" y="2682"/>
                    <a:pt x="1295" y="2666"/>
                  </a:cubicBezTo>
                  <a:cubicBezTo>
                    <a:pt x="1345" y="2654"/>
                    <a:pt x="1397" y="2652"/>
                    <a:pt x="1447" y="2642"/>
                  </a:cubicBezTo>
                  <a:cubicBezTo>
                    <a:pt x="1556" y="2796"/>
                    <a:pt x="1693" y="2929"/>
                    <a:pt x="1850" y="3031"/>
                  </a:cubicBezTo>
                  <a:cubicBezTo>
                    <a:pt x="1686" y="3521"/>
                    <a:pt x="1546" y="4021"/>
                    <a:pt x="1331" y="4489"/>
                  </a:cubicBezTo>
                  <a:cubicBezTo>
                    <a:pt x="1173" y="4724"/>
                    <a:pt x="1054" y="4982"/>
                    <a:pt x="978" y="5254"/>
                  </a:cubicBezTo>
                  <a:cubicBezTo>
                    <a:pt x="704" y="6277"/>
                    <a:pt x="1404" y="7051"/>
                    <a:pt x="2228" y="7229"/>
                  </a:cubicBezTo>
                  <a:cubicBezTo>
                    <a:pt x="2489" y="7556"/>
                    <a:pt x="2857" y="7788"/>
                    <a:pt x="3307" y="7788"/>
                  </a:cubicBezTo>
                  <a:cubicBezTo>
                    <a:pt x="3345" y="7788"/>
                    <a:pt x="3383" y="7786"/>
                    <a:pt x="3422" y="7783"/>
                  </a:cubicBezTo>
                  <a:cubicBezTo>
                    <a:pt x="5529" y="7599"/>
                    <a:pt x="7750" y="5013"/>
                    <a:pt x="7866" y="2926"/>
                  </a:cubicBezTo>
                  <a:cubicBezTo>
                    <a:pt x="7995" y="586"/>
                    <a:pt x="6000" y="37"/>
                    <a:pt x="4106" y="37"/>
                  </a:cubicBezTo>
                  <a:cubicBezTo>
                    <a:pt x="3970" y="37"/>
                    <a:pt x="3834" y="40"/>
                    <a:pt x="3699" y="45"/>
                  </a:cubicBezTo>
                  <a:cubicBezTo>
                    <a:pt x="3552" y="15"/>
                    <a:pt x="3402" y="1"/>
                    <a:pt x="3252" y="1"/>
                  </a:cubicBezTo>
                  <a:close/>
                </a:path>
              </a:pathLst>
            </a:custGeom>
            <a:solidFill>
              <a:srgbClr val="FEB8B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961;p45">
              <a:extLst>
                <a:ext uri="{FF2B5EF4-FFF2-40B4-BE49-F238E27FC236}">
                  <a16:creationId xmlns:a16="http://schemas.microsoft.com/office/drawing/2014/main" id="{383D331F-5C4D-0D97-9319-F63CBDAA4ED5}"/>
                </a:ext>
              </a:extLst>
            </p:cNvPr>
            <p:cNvSpPr/>
            <p:nvPr/>
          </p:nvSpPr>
          <p:spPr>
            <a:xfrm>
              <a:off x="1174684" y="3831508"/>
              <a:ext cx="139628" cy="105677"/>
            </a:xfrm>
            <a:custGeom>
              <a:avLst/>
              <a:gdLst/>
              <a:ahLst/>
              <a:cxnLst/>
              <a:rect l="l" t="t" r="r" b="b"/>
              <a:pathLst>
                <a:path w="10076" h="7626" extrusionOk="0">
                  <a:moveTo>
                    <a:pt x="5243" y="0"/>
                  </a:moveTo>
                  <a:cubicBezTo>
                    <a:pt x="3738" y="0"/>
                    <a:pt x="2298" y="775"/>
                    <a:pt x="1571" y="2144"/>
                  </a:cubicBezTo>
                  <a:cubicBezTo>
                    <a:pt x="738" y="2679"/>
                    <a:pt x="1" y="3428"/>
                    <a:pt x="273" y="4538"/>
                  </a:cubicBezTo>
                  <a:cubicBezTo>
                    <a:pt x="576" y="5770"/>
                    <a:pt x="1616" y="6600"/>
                    <a:pt x="2713" y="7133"/>
                  </a:cubicBezTo>
                  <a:cubicBezTo>
                    <a:pt x="3404" y="7468"/>
                    <a:pt x="4122" y="7625"/>
                    <a:pt x="4822" y="7625"/>
                  </a:cubicBezTo>
                  <a:cubicBezTo>
                    <a:pt x="6794" y="7625"/>
                    <a:pt x="8630" y="6382"/>
                    <a:pt x="9361" y="4391"/>
                  </a:cubicBezTo>
                  <a:cubicBezTo>
                    <a:pt x="10076" y="2447"/>
                    <a:pt x="8351" y="828"/>
                    <a:pt x="6693" y="247"/>
                  </a:cubicBezTo>
                  <a:cubicBezTo>
                    <a:pt x="6218" y="80"/>
                    <a:pt x="5727" y="0"/>
                    <a:pt x="5243" y="0"/>
                  </a:cubicBezTo>
                  <a:close/>
                </a:path>
              </a:pathLst>
            </a:custGeom>
            <a:solidFill>
              <a:srgbClr val="FED58A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962;p45">
              <a:extLst>
                <a:ext uri="{FF2B5EF4-FFF2-40B4-BE49-F238E27FC236}">
                  <a16:creationId xmlns:a16="http://schemas.microsoft.com/office/drawing/2014/main" id="{2CA76B83-4837-7A21-A494-2250F3EE029D}"/>
                </a:ext>
              </a:extLst>
            </p:cNvPr>
            <p:cNvSpPr/>
            <p:nvPr/>
          </p:nvSpPr>
          <p:spPr>
            <a:xfrm>
              <a:off x="1367317" y="3742030"/>
              <a:ext cx="157920" cy="104375"/>
            </a:xfrm>
            <a:custGeom>
              <a:avLst/>
              <a:gdLst/>
              <a:ahLst/>
              <a:cxnLst/>
              <a:rect l="l" t="t" r="r" b="b"/>
              <a:pathLst>
                <a:path w="11396" h="7532" extrusionOk="0">
                  <a:moveTo>
                    <a:pt x="5928" y="1"/>
                  </a:moveTo>
                  <a:cubicBezTo>
                    <a:pt x="3170" y="1"/>
                    <a:pt x="176" y="1521"/>
                    <a:pt x="12" y="4209"/>
                  </a:cubicBezTo>
                  <a:cubicBezTo>
                    <a:pt x="0" y="4427"/>
                    <a:pt x="127" y="4673"/>
                    <a:pt x="310" y="4831"/>
                  </a:cubicBezTo>
                  <a:cubicBezTo>
                    <a:pt x="185" y="5227"/>
                    <a:pt x="324" y="5689"/>
                    <a:pt x="847" y="5795"/>
                  </a:cubicBezTo>
                  <a:cubicBezTo>
                    <a:pt x="2759" y="6178"/>
                    <a:pt x="4463" y="7532"/>
                    <a:pt x="6254" y="7532"/>
                  </a:cubicBezTo>
                  <a:cubicBezTo>
                    <a:pt x="6981" y="7532"/>
                    <a:pt x="7722" y="7309"/>
                    <a:pt x="8498" y="6707"/>
                  </a:cubicBezTo>
                  <a:cubicBezTo>
                    <a:pt x="10281" y="5324"/>
                    <a:pt x="11396" y="2658"/>
                    <a:pt x="9303" y="1012"/>
                  </a:cubicBezTo>
                  <a:cubicBezTo>
                    <a:pt x="8431" y="326"/>
                    <a:pt x="7205" y="1"/>
                    <a:pt x="5928" y="1"/>
                  </a:cubicBezTo>
                  <a:close/>
                </a:path>
              </a:pathLst>
            </a:custGeom>
            <a:solidFill>
              <a:srgbClr val="FEB8B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963;p45">
              <a:extLst>
                <a:ext uri="{FF2B5EF4-FFF2-40B4-BE49-F238E27FC236}">
                  <a16:creationId xmlns:a16="http://schemas.microsoft.com/office/drawing/2014/main" id="{CF85A987-1190-8F35-D9D6-F849B3E0C376}"/>
                </a:ext>
              </a:extLst>
            </p:cNvPr>
            <p:cNvSpPr/>
            <p:nvPr/>
          </p:nvSpPr>
          <p:spPr>
            <a:xfrm>
              <a:off x="708988" y="3479610"/>
              <a:ext cx="1020175" cy="881226"/>
            </a:xfrm>
            <a:custGeom>
              <a:avLst/>
              <a:gdLst/>
              <a:ahLst/>
              <a:cxnLst/>
              <a:rect l="l" t="t" r="r" b="b"/>
              <a:pathLst>
                <a:path w="73619" h="63592" extrusionOk="0">
                  <a:moveTo>
                    <a:pt x="45084" y="847"/>
                  </a:moveTo>
                  <a:cubicBezTo>
                    <a:pt x="46944" y="847"/>
                    <a:pt x="48802" y="955"/>
                    <a:pt x="50635" y="1155"/>
                  </a:cubicBezTo>
                  <a:cubicBezTo>
                    <a:pt x="58759" y="2041"/>
                    <a:pt x="65084" y="5647"/>
                    <a:pt x="68811" y="13127"/>
                  </a:cubicBezTo>
                  <a:cubicBezTo>
                    <a:pt x="73618" y="22777"/>
                    <a:pt x="68354" y="31839"/>
                    <a:pt x="59431" y="36331"/>
                  </a:cubicBezTo>
                  <a:cubicBezTo>
                    <a:pt x="56886" y="37612"/>
                    <a:pt x="54399" y="38100"/>
                    <a:pt x="51865" y="38100"/>
                  </a:cubicBezTo>
                  <a:cubicBezTo>
                    <a:pt x="49655" y="38100"/>
                    <a:pt x="47409" y="37729"/>
                    <a:pt x="45058" y="37190"/>
                  </a:cubicBezTo>
                  <a:cubicBezTo>
                    <a:pt x="43354" y="36801"/>
                    <a:pt x="41610" y="36502"/>
                    <a:pt x="39884" y="36502"/>
                  </a:cubicBezTo>
                  <a:cubicBezTo>
                    <a:pt x="38193" y="36502"/>
                    <a:pt x="36521" y="36789"/>
                    <a:pt x="34923" y="37559"/>
                  </a:cubicBezTo>
                  <a:cubicBezTo>
                    <a:pt x="31807" y="39061"/>
                    <a:pt x="29366" y="41265"/>
                    <a:pt x="27576" y="44223"/>
                  </a:cubicBezTo>
                  <a:cubicBezTo>
                    <a:pt x="25618" y="47459"/>
                    <a:pt x="26032" y="50637"/>
                    <a:pt x="26382" y="54222"/>
                  </a:cubicBezTo>
                  <a:cubicBezTo>
                    <a:pt x="26866" y="59214"/>
                    <a:pt x="24168" y="62451"/>
                    <a:pt x="19151" y="62669"/>
                  </a:cubicBezTo>
                  <a:cubicBezTo>
                    <a:pt x="18999" y="62676"/>
                    <a:pt x="18847" y="62679"/>
                    <a:pt x="18696" y="62679"/>
                  </a:cubicBezTo>
                  <a:cubicBezTo>
                    <a:pt x="13528" y="62679"/>
                    <a:pt x="9302" y="58817"/>
                    <a:pt x="6411" y="54892"/>
                  </a:cubicBezTo>
                  <a:cubicBezTo>
                    <a:pt x="0" y="46191"/>
                    <a:pt x="1207" y="35182"/>
                    <a:pt x="5266" y="25795"/>
                  </a:cubicBezTo>
                  <a:cubicBezTo>
                    <a:pt x="8870" y="17460"/>
                    <a:pt x="15666" y="11946"/>
                    <a:pt x="23172" y="7243"/>
                  </a:cubicBezTo>
                  <a:cubicBezTo>
                    <a:pt x="24510" y="6405"/>
                    <a:pt x="25890" y="5633"/>
                    <a:pt x="27315" y="4953"/>
                  </a:cubicBezTo>
                  <a:lnTo>
                    <a:pt x="27315" y="4953"/>
                  </a:lnTo>
                  <a:cubicBezTo>
                    <a:pt x="27336" y="4946"/>
                    <a:pt x="27356" y="4936"/>
                    <a:pt x="27377" y="4925"/>
                  </a:cubicBezTo>
                  <a:cubicBezTo>
                    <a:pt x="32794" y="2018"/>
                    <a:pt x="38953" y="847"/>
                    <a:pt x="45084" y="847"/>
                  </a:cubicBezTo>
                  <a:close/>
                  <a:moveTo>
                    <a:pt x="44961" y="1"/>
                  </a:moveTo>
                  <a:cubicBezTo>
                    <a:pt x="38755" y="1"/>
                    <a:pt x="32422" y="1306"/>
                    <a:pt x="26988" y="4217"/>
                  </a:cubicBezTo>
                  <a:lnTo>
                    <a:pt x="26988" y="4217"/>
                  </a:lnTo>
                  <a:cubicBezTo>
                    <a:pt x="26981" y="4220"/>
                    <a:pt x="26975" y="4223"/>
                    <a:pt x="26968" y="4226"/>
                  </a:cubicBezTo>
                  <a:lnTo>
                    <a:pt x="26969" y="4227"/>
                  </a:lnTo>
                  <a:lnTo>
                    <a:pt x="26969" y="4227"/>
                  </a:lnTo>
                  <a:cubicBezTo>
                    <a:pt x="26969" y="4227"/>
                    <a:pt x="26969" y="4227"/>
                    <a:pt x="26968" y="4228"/>
                  </a:cubicBezTo>
                  <a:cubicBezTo>
                    <a:pt x="26965" y="4230"/>
                    <a:pt x="26961" y="4232"/>
                    <a:pt x="26958" y="4234"/>
                  </a:cubicBezTo>
                  <a:lnTo>
                    <a:pt x="26958" y="4234"/>
                  </a:lnTo>
                  <a:cubicBezTo>
                    <a:pt x="12889" y="10925"/>
                    <a:pt x="2081" y="23180"/>
                    <a:pt x="1046" y="39195"/>
                  </a:cubicBezTo>
                  <a:cubicBezTo>
                    <a:pt x="542" y="46988"/>
                    <a:pt x="3911" y="54528"/>
                    <a:pt x="9665" y="59704"/>
                  </a:cubicBezTo>
                  <a:cubicBezTo>
                    <a:pt x="12000" y="61805"/>
                    <a:pt x="15834" y="63591"/>
                    <a:pt x="19392" y="63591"/>
                  </a:cubicBezTo>
                  <a:cubicBezTo>
                    <a:pt x="21399" y="63591"/>
                    <a:pt x="23318" y="63023"/>
                    <a:pt x="24831" y="61622"/>
                  </a:cubicBezTo>
                  <a:cubicBezTo>
                    <a:pt x="26690" y="59900"/>
                    <a:pt x="27283" y="57769"/>
                    <a:pt x="27254" y="55279"/>
                  </a:cubicBezTo>
                  <a:cubicBezTo>
                    <a:pt x="27231" y="53446"/>
                    <a:pt x="26852" y="51632"/>
                    <a:pt x="26780" y="49801"/>
                  </a:cubicBezTo>
                  <a:cubicBezTo>
                    <a:pt x="26659" y="46697"/>
                    <a:pt x="28545" y="43792"/>
                    <a:pt x="30550" y="41602"/>
                  </a:cubicBezTo>
                  <a:cubicBezTo>
                    <a:pt x="33305" y="38590"/>
                    <a:pt x="36668" y="37444"/>
                    <a:pt x="40293" y="37444"/>
                  </a:cubicBezTo>
                  <a:cubicBezTo>
                    <a:pt x="41774" y="37444"/>
                    <a:pt x="43298" y="37636"/>
                    <a:pt x="44843" y="37969"/>
                  </a:cubicBezTo>
                  <a:cubicBezTo>
                    <a:pt x="47347" y="38510"/>
                    <a:pt x="49656" y="38987"/>
                    <a:pt x="52028" y="38987"/>
                  </a:cubicBezTo>
                  <a:cubicBezTo>
                    <a:pt x="53370" y="38987"/>
                    <a:pt x="54732" y="38834"/>
                    <a:pt x="56161" y="38454"/>
                  </a:cubicBezTo>
                  <a:cubicBezTo>
                    <a:pt x="62661" y="36723"/>
                    <a:pt x="68801" y="31822"/>
                    <a:pt x="70881" y="25332"/>
                  </a:cubicBezTo>
                  <a:cubicBezTo>
                    <a:pt x="72908" y="19007"/>
                    <a:pt x="69981" y="12083"/>
                    <a:pt x="65912" y="7285"/>
                  </a:cubicBezTo>
                  <a:cubicBezTo>
                    <a:pt x="61662" y="2273"/>
                    <a:pt x="55181" y="734"/>
                    <a:pt x="48895" y="175"/>
                  </a:cubicBezTo>
                  <a:cubicBezTo>
                    <a:pt x="47596" y="60"/>
                    <a:pt x="46282" y="1"/>
                    <a:pt x="44961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964;p45">
              <a:extLst>
                <a:ext uri="{FF2B5EF4-FFF2-40B4-BE49-F238E27FC236}">
                  <a16:creationId xmlns:a16="http://schemas.microsoft.com/office/drawing/2014/main" id="{881AF8A2-1517-97B9-26F2-393F6281E4D3}"/>
                </a:ext>
              </a:extLst>
            </p:cNvPr>
            <p:cNvSpPr/>
            <p:nvPr/>
          </p:nvSpPr>
          <p:spPr>
            <a:xfrm>
              <a:off x="886863" y="4053879"/>
              <a:ext cx="166138" cy="167177"/>
            </a:xfrm>
            <a:custGeom>
              <a:avLst/>
              <a:gdLst/>
              <a:ahLst/>
              <a:cxnLst/>
              <a:rect l="l" t="t" r="r" b="b"/>
              <a:pathLst>
                <a:path w="11989" h="12064" extrusionOk="0">
                  <a:moveTo>
                    <a:pt x="6959" y="790"/>
                  </a:moveTo>
                  <a:cubicBezTo>
                    <a:pt x="9773" y="790"/>
                    <a:pt x="9121" y="5202"/>
                    <a:pt x="8614" y="7101"/>
                  </a:cubicBezTo>
                  <a:cubicBezTo>
                    <a:pt x="8281" y="8344"/>
                    <a:pt x="6733" y="11406"/>
                    <a:pt x="5096" y="11406"/>
                  </a:cubicBezTo>
                  <a:cubicBezTo>
                    <a:pt x="4640" y="11406"/>
                    <a:pt x="4176" y="11168"/>
                    <a:pt x="3731" y="10588"/>
                  </a:cubicBezTo>
                  <a:cubicBezTo>
                    <a:pt x="2027" y="8369"/>
                    <a:pt x="3981" y="2725"/>
                    <a:pt x="5797" y="990"/>
                  </a:cubicBezTo>
                  <a:lnTo>
                    <a:pt x="5797" y="990"/>
                  </a:lnTo>
                  <a:cubicBezTo>
                    <a:pt x="5800" y="989"/>
                    <a:pt x="5803" y="988"/>
                    <a:pt x="5806" y="987"/>
                  </a:cubicBezTo>
                  <a:cubicBezTo>
                    <a:pt x="6243" y="852"/>
                    <a:pt x="6625" y="790"/>
                    <a:pt x="6959" y="790"/>
                  </a:cubicBezTo>
                  <a:close/>
                  <a:moveTo>
                    <a:pt x="6847" y="1"/>
                  </a:moveTo>
                  <a:cubicBezTo>
                    <a:pt x="6467" y="1"/>
                    <a:pt x="6049" y="67"/>
                    <a:pt x="5591" y="208"/>
                  </a:cubicBezTo>
                  <a:cubicBezTo>
                    <a:pt x="5532" y="227"/>
                    <a:pt x="5482" y="254"/>
                    <a:pt x="5442" y="288"/>
                  </a:cubicBezTo>
                  <a:lnTo>
                    <a:pt x="5442" y="288"/>
                  </a:lnTo>
                  <a:cubicBezTo>
                    <a:pt x="5377" y="303"/>
                    <a:pt x="5312" y="336"/>
                    <a:pt x="5252" y="392"/>
                  </a:cubicBezTo>
                  <a:cubicBezTo>
                    <a:pt x="3042" y="2462"/>
                    <a:pt x="0" y="11938"/>
                    <a:pt x="5214" y="12062"/>
                  </a:cubicBezTo>
                  <a:cubicBezTo>
                    <a:pt x="5238" y="12063"/>
                    <a:pt x="5262" y="12063"/>
                    <a:pt x="5286" y="12063"/>
                  </a:cubicBezTo>
                  <a:cubicBezTo>
                    <a:pt x="10228" y="12063"/>
                    <a:pt x="11988" y="1"/>
                    <a:pt x="6847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1965;p45">
              <a:extLst>
                <a:ext uri="{FF2B5EF4-FFF2-40B4-BE49-F238E27FC236}">
                  <a16:creationId xmlns:a16="http://schemas.microsoft.com/office/drawing/2014/main" id="{51990336-2D52-5569-7DB4-46E2A4C4127E}"/>
                </a:ext>
              </a:extLst>
            </p:cNvPr>
            <p:cNvSpPr/>
            <p:nvPr/>
          </p:nvSpPr>
          <p:spPr>
            <a:xfrm>
              <a:off x="926634" y="4058909"/>
              <a:ext cx="71948" cy="156354"/>
            </a:xfrm>
            <a:custGeom>
              <a:avLst/>
              <a:gdLst/>
              <a:ahLst/>
              <a:cxnLst/>
              <a:rect l="l" t="t" r="r" b="b"/>
              <a:pathLst>
                <a:path w="5192" h="11283" extrusionOk="0">
                  <a:moveTo>
                    <a:pt x="4589" y="1"/>
                  </a:moveTo>
                  <a:cubicBezTo>
                    <a:pt x="4499" y="1"/>
                    <a:pt x="4405" y="33"/>
                    <a:pt x="4321" y="110"/>
                  </a:cubicBezTo>
                  <a:lnTo>
                    <a:pt x="4319" y="110"/>
                  </a:lnTo>
                  <a:cubicBezTo>
                    <a:pt x="1539" y="2639"/>
                    <a:pt x="0" y="7351"/>
                    <a:pt x="1067" y="10998"/>
                  </a:cubicBezTo>
                  <a:cubicBezTo>
                    <a:pt x="1125" y="11197"/>
                    <a:pt x="1284" y="11283"/>
                    <a:pt x="1444" y="11283"/>
                  </a:cubicBezTo>
                  <a:cubicBezTo>
                    <a:pt x="1687" y="11283"/>
                    <a:pt x="1934" y="11086"/>
                    <a:pt x="1846" y="10784"/>
                  </a:cubicBezTo>
                  <a:cubicBezTo>
                    <a:pt x="859" y="7406"/>
                    <a:pt x="2323" y="3016"/>
                    <a:pt x="4890" y="681"/>
                  </a:cubicBezTo>
                  <a:cubicBezTo>
                    <a:pt x="5191" y="407"/>
                    <a:pt x="4909" y="1"/>
                    <a:pt x="4589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1966;p45">
              <a:extLst>
                <a:ext uri="{FF2B5EF4-FFF2-40B4-BE49-F238E27FC236}">
                  <a16:creationId xmlns:a16="http://schemas.microsoft.com/office/drawing/2014/main" id="{6B7008AA-DC42-C30D-CF8A-B0E0DA02532B}"/>
                </a:ext>
              </a:extLst>
            </p:cNvPr>
            <p:cNvSpPr/>
            <p:nvPr/>
          </p:nvSpPr>
          <p:spPr>
            <a:xfrm>
              <a:off x="815899" y="3832214"/>
              <a:ext cx="190582" cy="156714"/>
            </a:xfrm>
            <a:custGeom>
              <a:avLst/>
              <a:gdLst/>
              <a:ahLst/>
              <a:cxnLst/>
              <a:rect l="l" t="t" r="r" b="b"/>
              <a:pathLst>
                <a:path w="13753" h="11309" extrusionOk="0">
                  <a:moveTo>
                    <a:pt x="8835" y="863"/>
                  </a:moveTo>
                  <a:cubicBezTo>
                    <a:pt x="9652" y="863"/>
                    <a:pt x="10469" y="1047"/>
                    <a:pt x="11273" y="1508"/>
                  </a:cubicBezTo>
                  <a:cubicBezTo>
                    <a:pt x="13752" y="2927"/>
                    <a:pt x="12177" y="6339"/>
                    <a:pt x="9722" y="6434"/>
                  </a:cubicBezTo>
                  <a:cubicBezTo>
                    <a:pt x="9073" y="6459"/>
                    <a:pt x="8270" y="6438"/>
                    <a:pt x="7732" y="6864"/>
                  </a:cubicBezTo>
                  <a:cubicBezTo>
                    <a:pt x="7224" y="7265"/>
                    <a:pt x="6875" y="7603"/>
                    <a:pt x="6658" y="8241"/>
                  </a:cubicBezTo>
                  <a:cubicBezTo>
                    <a:pt x="6423" y="8946"/>
                    <a:pt x="6291" y="9708"/>
                    <a:pt x="5637" y="10210"/>
                  </a:cubicBezTo>
                  <a:cubicBezTo>
                    <a:pt x="5297" y="10470"/>
                    <a:pt x="4929" y="10578"/>
                    <a:pt x="4558" y="10578"/>
                  </a:cubicBezTo>
                  <a:cubicBezTo>
                    <a:pt x="3499" y="10578"/>
                    <a:pt x="2421" y="9692"/>
                    <a:pt x="1931" y="8941"/>
                  </a:cubicBezTo>
                  <a:cubicBezTo>
                    <a:pt x="800" y="7206"/>
                    <a:pt x="994" y="3751"/>
                    <a:pt x="3030" y="2813"/>
                  </a:cubicBezTo>
                  <a:cubicBezTo>
                    <a:pt x="3098" y="2782"/>
                    <a:pt x="3147" y="2741"/>
                    <a:pt x="3181" y="2694"/>
                  </a:cubicBezTo>
                  <a:lnTo>
                    <a:pt x="3181" y="2694"/>
                  </a:lnTo>
                  <a:cubicBezTo>
                    <a:pt x="3237" y="2693"/>
                    <a:pt x="3295" y="2680"/>
                    <a:pt x="3354" y="2652"/>
                  </a:cubicBezTo>
                  <a:cubicBezTo>
                    <a:pt x="5079" y="1835"/>
                    <a:pt x="6957" y="863"/>
                    <a:pt x="8835" y="863"/>
                  </a:cubicBezTo>
                  <a:close/>
                  <a:moveTo>
                    <a:pt x="9370" y="0"/>
                  </a:moveTo>
                  <a:cubicBezTo>
                    <a:pt x="7118" y="0"/>
                    <a:pt x="4474" y="1232"/>
                    <a:pt x="2947" y="1954"/>
                  </a:cubicBezTo>
                  <a:cubicBezTo>
                    <a:pt x="2880" y="1986"/>
                    <a:pt x="2830" y="2027"/>
                    <a:pt x="2797" y="2074"/>
                  </a:cubicBezTo>
                  <a:lnTo>
                    <a:pt x="2797" y="2074"/>
                  </a:lnTo>
                  <a:cubicBezTo>
                    <a:pt x="2741" y="2075"/>
                    <a:pt x="2683" y="2088"/>
                    <a:pt x="2623" y="2115"/>
                  </a:cubicBezTo>
                  <a:cubicBezTo>
                    <a:pt x="1" y="3325"/>
                    <a:pt x="115" y="7132"/>
                    <a:pt x="1233" y="9348"/>
                  </a:cubicBezTo>
                  <a:cubicBezTo>
                    <a:pt x="1879" y="10627"/>
                    <a:pt x="3376" y="11264"/>
                    <a:pt x="4725" y="11307"/>
                  </a:cubicBezTo>
                  <a:cubicBezTo>
                    <a:pt x="4754" y="11308"/>
                    <a:pt x="4782" y="11309"/>
                    <a:pt x="4811" y="11309"/>
                  </a:cubicBezTo>
                  <a:cubicBezTo>
                    <a:pt x="6258" y="11309"/>
                    <a:pt x="6944" y="10067"/>
                    <a:pt x="7297" y="8872"/>
                  </a:cubicBezTo>
                  <a:cubicBezTo>
                    <a:pt x="7977" y="6576"/>
                    <a:pt x="11088" y="7722"/>
                    <a:pt x="12559" y="6043"/>
                  </a:cubicBezTo>
                  <a:cubicBezTo>
                    <a:pt x="13546" y="4918"/>
                    <a:pt x="13435" y="3215"/>
                    <a:pt x="12819" y="1970"/>
                  </a:cubicBezTo>
                  <a:cubicBezTo>
                    <a:pt x="12093" y="505"/>
                    <a:pt x="10812" y="0"/>
                    <a:pt x="937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1967;p45">
              <a:extLst>
                <a:ext uri="{FF2B5EF4-FFF2-40B4-BE49-F238E27FC236}">
                  <a16:creationId xmlns:a16="http://schemas.microsoft.com/office/drawing/2014/main" id="{CC2AF7D0-B8F0-DA25-FE76-F2B7DF189B9D}"/>
                </a:ext>
              </a:extLst>
            </p:cNvPr>
            <p:cNvSpPr/>
            <p:nvPr/>
          </p:nvSpPr>
          <p:spPr>
            <a:xfrm>
              <a:off x="1013299" y="3630103"/>
              <a:ext cx="185316" cy="123387"/>
            </a:xfrm>
            <a:custGeom>
              <a:avLst/>
              <a:gdLst/>
              <a:ahLst/>
              <a:cxnLst/>
              <a:rect l="l" t="t" r="r" b="b"/>
              <a:pathLst>
                <a:path w="13373" h="8904" extrusionOk="0">
                  <a:moveTo>
                    <a:pt x="7764" y="824"/>
                  </a:moveTo>
                  <a:cubicBezTo>
                    <a:pt x="9518" y="824"/>
                    <a:pt x="11150" y="1530"/>
                    <a:pt x="11789" y="3304"/>
                  </a:cubicBezTo>
                  <a:cubicBezTo>
                    <a:pt x="12239" y="4552"/>
                    <a:pt x="11931" y="5996"/>
                    <a:pt x="11084" y="6989"/>
                  </a:cubicBezTo>
                  <a:cubicBezTo>
                    <a:pt x="10715" y="7422"/>
                    <a:pt x="10129" y="7773"/>
                    <a:pt x="9565" y="7773"/>
                  </a:cubicBezTo>
                  <a:cubicBezTo>
                    <a:pt x="9288" y="7773"/>
                    <a:pt x="9016" y="7688"/>
                    <a:pt x="8779" y="7488"/>
                  </a:cubicBezTo>
                  <a:cubicBezTo>
                    <a:pt x="8453" y="7213"/>
                    <a:pt x="8185" y="6968"/>
                    <a:pt x="7795" y="6783"/>
                  </a:cubicBezTo>
                  <a:cubicBezTo>
                    <a:pt x="7553" y="6668"/>
                    <a:pt x="7311" y="6619"/>
                    <a:pt x="7071" y="6619"/>
                  </a:cubicBezTo>
                  <a:cubicBezTo>
                    <a:pt x="5733" y="6619"/>
                    <a:pt x="4435" y="8139"/>
                    <a:pt x="3166" y="8139"/>
                  </a:cubicBezTo>
                  <a:cubicBezTo>
                    <a:pt x="2806" y="8139"/>
                    <a:pt x="2449" y="8017"/>
                    <a:pt x="2093" y="7702"/>
                  </a:cubicBezTo>
                  <a:cubicBezTo>
                    <a:pt x="774" y="6536"/>
                    <a:pt x="2304" y="3359"/>
                    <a:pt x="3239" y="2399"/>
                  </a:cubicBezTo>
                  <a:cubicBezTo>
                    <a:pt x="3258" y="2380"/>
                    <a:pt x="3274" y="2360"/>
                    <a:pt x="3287" y="2340"/>
                  </a:cubicBezTo>
                  <a:lnTo>
                    <a:pt x="3287" y="2340"/>
                  </a:lnTo>
                  <a:cubicBezTo>
                    <a:pt x="3298" y="2333"/>
                    <a:pt x="3308" y="2325"/>
                    <a:pt x="3319" y="2317"/>
                  </a:cubicBezTo>
                  <a:cubicBezTo>
                    <a:pt x="4458" y="1414"/>
                    <a:pt x="6162" y="824"/>
                    <a:pt x="7764" y="824"/>
                  </a:cubicBezTo>
                  <a:close/>
                  <a:moveTo>
                    <a:pt x="8023" y="1"/>
                  </a:moveTo>
                  <a:cubicBezTo>
                    <a:pt x="6088" y="1"/>
                    <a:pt x="4006" y="749"/>
                    <a:pt x="2749" y="1746"/>
                  </a:cubicBezTo>
                  <a:cubicBezTo>
                    <a:pt x="2720" y="1769"/>
                    <a:pt x="2696" y="1794"/>
                    <a:pt x="2676" y="1819"/>
                  </a:cubicBezTo>
                  <a:lnTo>
                    <a:pt x="2676" y="1819"/>
                  </a:lnTo>
                  <a:cubicBezTo>
                    <a:pt x="2673" y="1822"/>
                    <a:pt x="2671" y="1825"/>
                    <a:pt x="2668" y="1827"/>
                  </a:cubicBezTo>
                  <a:cubicBezTo>
                    <a:pt x="1389" y="3143"/>
                    <a:pt x="0" y="6421"/>
                    <a:pt x="1373" y="8090"/>
                  </a:cubicBezTo>
                  <a:cubicBezTo>
                    <a:pt x="1830" y="8645"/>
                    <a:pt x="2515" y="8904"/>
                    <a:pt x="3213" y="8904"/>
                  </a:cubicBezTo>
                  <a:cubicBezTo>
                    <a:pt x="3623" y="8904"/>
                    <a:pt x="4038" y="8814"/>
                    <a:pt x="4413" y="8642"/>
                  </a:cubicBezTo>
                  <a:cubicBezTo>
                    <a:pt x="5219" y="8271"/>
                    <a:pt x="6129" y="7498"/>
                    <a:pt x="7024" y="7498"/>
                  </a:cubicBezTo>
                  <a:cubicBezTo>
                    <a:pt x="7357" y="7498"/>
                    <a:pt x="7687" y="7605"/>
                    <a:pt x="8010" y="7879"/>
                  </a:cubicBezTo>
                  <a:cubicBezTo>
                    <a:pt x="8381" y="8194"/>
                    <a:pt x="8811" y="8635"/>
                    <a:pt x="9341" y="8635"/>
                  </a:cubicBezTo>
                  <a:cubicBezTo>
                    <a:pt x="9368" y="8635"/>
                    <a:pt x="9395" y="8634"/>
                    <a:pt x="9423" y="8632"/>
                  </a:cubicBezTo>
                  <a:cubicBezTo>
                    <a:pt x="12538" y="8371"/>
                    <a:pt x="13373" y="4749"/>
                    <a:pt x="12249" y="2315"/>
                  </a:cubicBezTo>
                  <a:cubicBezTo>
                    <a:pt x="11478" y="641"/>
                    <a:pt x="9813" y="1"/>
                    <a:pt x="8023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1968;p45">
              <a:extLst>
                <a:ext uri="{FF2B5EF4-FFF2-40B4-BE49-F238E27FC236}">
                  <a16:creationId xmlns:a16="http://schemas.microsoft.com/office/drawing/2014/main" id="{23D586B5-B56F-153F-7C23-6866A85063D9}"/>
                </a:ext>
              </a:extLst>
            </p:cNvPr>
            <p:cNvSpPr/>
            <p:nvPr/>
          </p:nvSpPr>
          <p:spPr>
            <a:xfrm>
              <a:off x="1166314" y="3822611"/>
              <a:ext cx="157089" cy="119826"/>
            </a:xfrm>
            <a:custGeom>
              <a:avLst/>
              <a:gdLst/>
              <a:ahLst/>
              <a:cxnLst/>
              <a:rect l="l" t="t" r="r" b="b"/>
              <a:pathLst>
                <a:path w="11336" h="8647" extrusionOk="0">
                  <a:moveTo>
                    <a:pt x="5976" y="797"/>
                  </a:moveTo>
                  <a:cubicBezTo>
                    <a:pt x="7396" y="797"/>
                    <a:pt x="8710" y="1503"/>
                    <a:pt x="9513" y="2784"/>
                  </a:cubicBezTo>
                  <a:cubicBezTo>
                    <a:pt x="10745" y="4751"/>
                    <a:pt x="9175" y="6897"/>
                    <a:pt x="7280" y="7600"/>
                  </a:cubicBezTo>
                  <a:cubicBezTo>
                    <a:pt x="6716" y="7810"/>
                    <a:pt x="6092" y="7915"/>
                    <a:pt x="5461" y="7915"/>
                  </a:cubicBezTo>
                  <a:cubicBezTo>
                    <a:pt x="3863" y="7915"/>
                    <a:pt x="2220" y="7243"/>
                    <a:pt x="1398" y="5902"/>
                  </a:cubicBezTo>
                  <a:cubicBezTo>
                    <a:pt x="115" y="3811"/>
                    <a:pt x="3150" y="1638"/>
                    <a:pt x="4775" y="1043"/>
                  </a:cubicBezTo>
                  <a:cubicBezTo>
                    <a:pt x="4853" y="1014"/>
                    <a:pt x="4914" y="970"/>
                    <a:pt x="4957" y="916"/>
                  </a:cubicBezTo>
                  <a:lnTo>
                    <a:pt x="4957" y="916"/>
                  </a:lnTo>
                  <a:cubicBezTo>
                    <a:pt x="5299" y="836"/>
                    <a:pt x="5640" y="797"/>
                    <a:pt x="5976" y="797"/>
                  </a:cubicBezTo>
                  <a:close/>
                  <a:moveTo>
                    <a:pt x="5929" y="1"/>
                  </a:moveTo>
                  <a:cubicBezTo>
                    <a:pt x="5466" y="1"/>
                    <a:pt x="5003" y="61"/>
                    <a:pt x="4560" y="184"/>
                  </a:cubicBezTo>
                  <a:cubicBezTo>
                    <a:pt x="4449" y="215"/>
                    <a:pt x="4373" y="277"/>
                    <a:pt x="4328" y="355"/>
                  </a:cubicBezTo>
                  <a:lnTo>
                    <a:pt x="4328" y="355"/>
                  </a:lnTo>
                  <a:cubicBezTo>
                    <a:pt x="2210" y="1203"/>
                    <a:pt x="1" y="3118"/>
                    <a:pt x="428" y="5604"/>
                  </a:cubicBezTo>
                  <a:cubicBezTo>
                    <a:pt x="811" y="7843"/>
                    <a:pt x="3370" y="8647"/>
                    <a:pt x="5526" y="8647"/>
                  </a:cubicBezTo>
                  <a:cubicBezTo>
                    <a:pt x="6113" y="8647"/>
                    <a:pt x="6670" y="8587"/>
                    <a:pt x="7145" y="8481"/>
                  </a:cubicBezTo>
                  <a:cubicBezTo>
                    <a:pt x="9592" y="7936"/>
                    <a:pt x="11336" y="5429"/>
                    <a:pt x="10503" y="2999"/>
                  </a:cubicBezTo>
                  <a:cubicBezTo>
                    <a:pt x="9839" y="1061"/>
                    <a:pt x="7873" y="1"/>
                    <a:pt x="5929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1969;p45">
              <a:extLst>
                <a:ext uri="{FF2B5EF4-FFF2-40B4-BE49-F238E27FC236}">
                  <a16:creationId xmlns:a16="http://schemas.microsoft.com/office/drawing/2014/main" id="{CBBB7B70-C5E1-6952-6159-6531D559DB59}"/>
                </a:ext>
              </a:extLst>
            </p:cNvPr>
            <p:cNvSpPr/>
            <p:nvPr/>
          </p:nvSpPr>
          <p:spPr>
            <a:xfrm>
              <a:off x="1298085" y="3559804"/>
              <a:ext cx="133462" cy="123013"/>
            </a:xfrm>
            <a:custGeom>
              <a:avLst/>
              <a:gdLst/>
              <a:ahLst/>
              <a:cxnLst/>
              <a:rect l="l" t="t" r="r" b="b"/>
              <a:pathLst>
                <a:path w="9631" h="8877" extrusionOk="0">
                  <a:moveTo>
                    <a:pt x="4659" y="809"/>
                  </a:moveTo>
                  <a:lnTo>
                    <a:pt x="4659" y="809"/>
                  </a:lnTo>
                  <a:cubicBezTo>
                    <a:pt x="6745" y="859"/>
                    <a:pt x="8932" y="1761"/>
                    <a:pt x="8507" y="4224"/>
                  </a:cubicBezTo>
                  <a:cubicBezTo>
                    <a:pt x="8185" y="6090"/>
                    <a:pt x="6485" y="7527"/>
                    <a:pt x="4740" y="8008"/>
                  </a:cubicBezTo>
                  <a:cubicBezTo>
                    <a:pt x="4550" y="8060"/>
                    <a:pt x="4350" y="8087"/>
                    <a:pt x="4148" y="8087"/>
                  </a:cubicBezTo>
                  <a:cubicBezTo>
                    <a:pt x="3546" y="8087"/>
                    <a:pt x="2932" y="7851"/>
                    <a:pt x="2561" y="7359"/>
                  </a:cubicBezTo>
                  <a:cubicBezTo>
                    <a:pt x="1989" y="6599"/>
                    <a:pt x="2478" y="5829"/>
                    <a:pt x="2805" y="5169"/>
                  </a:cubicBezTo>
                  <a:cubicBezTo>
                    <a:pt x="3028" y="4717"/>
                    <a:pt x="3057" y="4311"/>
                    <a:pt x="2874" y="3848"/>
                  </a:cubicBezTo>
                  <a:cubicBezTo>
                    <a:pt x="2696" y="3400"/>
                    <a:pt x="2218" y="3023"/>
                    <a:pt x="1766" y="2879"/>
                  </a:cubicBezTo>
                  <a:cubicBezTo>
                    <a:pt x="64" y="2337"/>
                    <a:pt x="4165" y="913"/>
                    <a:pt x="4444" y="888"/>
                  </a:cubicBezTo>
                  <a:cubicBezTo>
                    <a:pt x="4530" y="881"/>
                    <a:pt x="4601" y="852"/>
                    <a:pt x="4659" y="809"/>
                  </a:cubicBezTo>
                  <a:close/>
                  <a:moveTo>
                    <a:pt x="4522" y="0"/>
                  </a:moveTo>
                  <a:cubicBezTo>
                    <a:pt x="4407" y="0"/>
                    <a:pt x="4317" y="40"/>
                    <a:pt x="4254" y="102"/>
                  </a:cubicBezTo>
                  <a:lnTo>
                    <a:pt x="4254" y="102"/>
                  </a:lnTo>
                  <a:cubicBezTo>
                    <a:pt x="2955" y="261"/>
                    <a:pt x="1862" y="825"/>
                    <a:pt x="833" y="1631"/>
                  </a:cubicBezTo>
                  <a:cubicBezTo>
                    <a:pt x="182" y="2142"/>
                    <a:pt x="0" y="3073"/>
                    <a:pt x="914" y="3431"/>
                  </a:cubicBezTo>
                  <a:cubicBezTo>
                    <a:pt x="2533" y="4067"/>
                    <a:pt x="2007" y="4619"/>
                    <a:pt x="1676" y="5668"/>
                  </a:cubicBezTo>
                  <a:cubicBezTo>
                    <a:pt x="1498" y="6234"/>
                    <a:pt x="1439" y="6852"/>
                    <a:pt x="1699" y="7411"/>
                  </a:cubicBezTo>
                  <a:cubicBezTo>
                    <a:pt x="2155" y="8392"/>
                    <a:pt x="3047" y="8876"/>
                    <a:pt x="4076" y="8876"/>
                  </a:cubicBezTo>
                  <a:cubicBezTo>
                    <a:pt x="4236" y="8876"/>
                    <a:pt x="4401" y="8864"/>
                    <a:pt x="4567" y="8841"/>
                  </a:cubicBezTo>
                  <a:cubicBezTo>
                    <a:pt x="6864" y="8515"/>
                    <a:pt x="9118" y="6422"/>
                    <a:pt x="9348" y="4051"/>
                  </a:cubicBezTo>
                  <a:cubicBezTo>
                    <a:pt x="9630" y="1153"/>
                    <a:pt x="7027" y="16"/>
                    <a:pt x="4525" y="0"/>
                  </a:cubicBezTo>
                  <a:cubicBezTo>
                    <a:pt x="4524" y="0"/>
                    <a:pt x="4523" y="0"/>
                    <a:pt x="4522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1970;p45">
              <a:extLst>
                <a:ext uri="{FF2B5EF4-FFF2-40B4-BE49-F238E27FC236}">
                  <a16:creationId xmlns:a16="http://schemas.microsoft.com/office/drawing/2014/main" id="{32BACCF8-C03E-FBE7-FBA3-C379DB49AE1F}"/>
                </a:ext>
              </a:extLst>
            </p:cNvPr>
            <p:cNvSpPr/>
            <p:nvPr/>
          </p:nvSpPr>
          <p:spPr>
            <a:xfrm>
              <a:off x="1356716" y="3737692"/>
              <a:ext cx="166581" cy="118371"/>
            </a:xfrm>
            <a:custGeom>
              <a:avLst/>
              <a:gdLst/>
              <a:ahLst/>
              <a:cxnLst/>
              <a:rect l="l" t="t" r="r" b="b"/>
              <a:pathLst>
                <a:path w="12021" h="8542" extrusionOk="0">
                  <a:moveTo>
                    <a:pt x="5450" y="806"/>
                  </a:moveTo>
                  <a:cubicBezTo>
                    <a:pt x="7525" y="806"/>
                    <a:pt x="10265" y="911"/>
                    <a:pt x="11113" y="3091"/>
                  </a:cubicBezTo>
                  <a:cubicBezTo>
                    <a:pt x="11624" y="4406"/>
                    <a:pt x="9981" y="5775"/>
                    <a:pt x="9091" y="6437"/>
                  </a:cubicBezTo>
                  <a:cubicBezTo>
                    <a:pt x="8278" y="7041"/>
                    <a:pt x="7336" y="7589"/>
                    <a:pt x="6376" y="7589"/>
                  </a:cubicBezTo>
                  <a:cubicBezTo>
                    <a:pt x="5896" y="7589"/>
                    <a:pt x="5412" y="7452"/>
                    <a:pt x="4937" y="7117"/>
                  </a:cubicBezTo>
                  <a:cubicBezTo>
                    <a:pt x="4326" y="6684"/>
                    <a:pt x="3673" y="6296"/>
                    <a:pt x="2974" y="6023"/>
                  </a:cubicBezTo>
                  <a:cubicBezTo>
                    <a:pt x="1902" y="5601"/>
                    <a:pt x="345" y="5232"/>
                    <a:pt x="1061" y="3766"/>
                  </a:cubicBezTo>
                  <a:cubicBezTo>
                    <a:pt x="1714" y="2433"/>
                    <a:pt x="3400" y="1346"/>
                    <a:pt x="4760" y="873"/>
                  </a:cubicBezTo>
                  <a:cubicBezTo>
                    <a:pt x="4808" y="857"/>
                    <a:pt x="4849" y="834"/>
                    <a:pt x="4884" y="807"/>
                  </a:cubicBezTo>
                  <a:lnTo>
                    <a:pt x="4884" y="807"/>
                  </a:lnTo>
                  <a:cubicBezTo>
                    <a:pt x="5065" y="807"/>
                    <a:pt x="5255" y="806"/>
                    <a:pt x="5450" y="806"/>
                  </a:cubicBezTo>
                  <a:close/>
                  <a:moveTo>
                    <a:pt x="4814" y="1"/>
                  </a:moveTo>
                  <a:cubicBezTo>
                    <a:pt x="4706" y="1"/>
                    <a:pt x="4620" y="35"/>
                    <a:pt x="4557" y="90"/>
                  </a:cubicBezTo>
                  <a:lnTo>
                    <a:pt x="4557" y="90"/>
                  </a:lnTo>
                  <a:cubicBezTo>
                    <a:pt x="4553" y="92"/>
                    <a:pt x="4550" y="93"/>
                    <a:pt x="4546" y="94"/>
                  </a:cubicBezTo>
                  <a:lnTo>
                    <a:pt x="4546" y="96"/>
                  </a:lnTo>
                  <a:cubicBezTo>
                    <a:pt x="2920" y="660"/>
                    <a:pt x="100" y="2362"/>
                    <a:pt x="33" y="4353"/>
                  </a:cubicBezTo>
                  <a:cubicBezTo>
                    <a:pt x="0" y="5282"/>
                    <a:pt x="519" y="5824"/>
                    <a:pt x="1302" y="6245"/>
                  </a:cubicBezTo>
                  <a:cubicBezTo>
                    <a:pt x="2102" y="6674"/>
                    <a:pt x="3002" y="6880"/>
                    <a:pt x="3798" y="7337"/>
                  </a:cubicBezTo>
                  <a:cubicBezTo>
                    <a:pt x="4544" y="7763"/>
                    <a:pt x="5119" y="8289"/>
                    <a:pt x="5970" y="8490"/>
                  </a:cubicBezTo>
                  <a:cubicBezTo>
                    <a:pt x="6120" y="8525"/>
                    <a:pt x="6280" y="8542"/>
                    <a:pt x="6446" y="8542"/>
                  </a:cubicBezTo>
                  <a:cubicBezTo>
                    <a:pt x="8595" y="8542"/>
                    <a:pt x="11936" y="5753"/>
                    <a:pt x="11967" y="3738"/>
                  </a:cubicBezTo>
                  <a:cubicBezTo>
                    <a:pt x="12020" y="202"/>
                    <a:pt x="7328" y="1"/>
                    <a:pt x="4814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1971;p45">
              <a:extLst>
                <a:ext uri="{FF2B5EF4-FFF2-40B4-BE49-F238E27FC236}">
                  <a16:creationId xmlns:a16="http://schemas.microsoft.com/office/drawing/2014/main" id="{CA703F0A-5EC0-F5DC-EDBC-D44824516EA6}"/>
                </a:ext>
              </a:extLst>
            </p:cNvPr>
            <p:cNvSpPr/>
            <p:nvPr/>
          </p:nvSpPr>
          <p:spPr>
            <a:xfrm>
              <a:off x="1504284" y="3635840"/>
              <a:ext cx="94425" cy="80055"/>
            </a:xfrm>
            <a:custGeom>
              <a:avLst/>
              <a:gdLst/>
              <a:ahLst/>
              <a:cxnLst/>
              <a:rect l="l" t="t" r="r" b="b"/>
              <a:pathLst>
                <a:path w="6814" h="5777" extrusionOk="0">
                  <a:moveTo>
                    <a:pt x="3045" y="777"/>
                  </a:moveTo>
                  <a:lnTo>
                    <a:pt x="3045" y="777"/>
                  </a:lnTo>
                  <a:cubicBezTo>
                    <a:pt x="3092" y="798"/>
                    <a:pt x="3146" y="810"/>
                    <a:pt x="3208" y="811"/>
                  </a:cubicBezTo>
                  <a:cubicBezTo>
                    <a:pt x="3866" y="820"/>
                    <a:pt x="4496" y="870"/>
                    <a:pt x="5065" y="1221"/>
                  </a:cubicBezTo>
                  <a:cubicBezTo>
                    <a:pt x="5728" y="1630"/>
                    <a:pt x="5952" y="2615"/>
                    <a:pt x="5952" y="3326"/>
                  </a:cubicBezTo>
                  <a:cubicBezTo>
                    <a:pt x="5952" y="3721"/>
                    <a:pt x="5805" y="4006"/>
                    <a:pt x="5621" y="4342"/>
                  </a:cubicBezTo>
                  <a:cubicBezTo>
                    <a:pt x="5502" y="4558"/>
                    <a:pt x="5271" y="4912"/>
                    <a:pt x="5285" y="4925"/>
                  </a:cubicBezTo>
                  <a:lnTo>
                    <a:pt x="5285" y="4925"/>
                  </a:lnTo>
                  <a:cubicBezTo>
                    <a:pt x="5019" y="4699"/>
                    <a:pt x="4778" y="4517"/>
                    <a:pt x="4437" y="4411"/>
                  </a:cubicBezTo>
                  <a:cubicBezTo>
                    <a:pt x="3902" y="4247"/>
                    <a:pt x="3331" y="4325"/>
                    <a:pt x="2784" y="4131"/>
                  </a:cubicBezTo>
                  <a:cubicBezTo>
                    <a:pt x="2256" y="3942"/>
                    <a:pt x="1799" y="3549"/>
                    <a:pt x="1501" y="3080"/>
                  </a:cubicBezTo>
                  <a:cubicBezTo>
                    <a:pt x="740" y="1879"/>
                    <a:pt x="1941" y="1060"/>
                    <a:pt x="2992" y="794"/>
                  </a:cubicBezTo>
                  <a:cubicBezTo>
                    <a:pt x="3010" y="789"/>
                    <a:pt x="3028" y="783"/>
                    <a:pt x="3045" y="777"/>
                  </a:cubicBezTo>
                  <a:close/>
                  <a:moveTo>
                    <a:pt x="2886" y="1"/>
                  </a:moveTo>
                  <a:cubicBezTo>
                    <a:pt x="2852" y="1"/>
                    <a:pt x="2816" y="5"/>
                    <a:pt x="2779" y="15"/>
                  </a:cubicBezTo>
                  <a:lnTo>
                    <a:pt x="2779" y="18"/>
                  </a:lnTo>
                  <a:cubicBezTo>
                    <a:pt x="1316" y="387"/>
                    <a:pt x="0" y="1503"/>
                    <a:pt x="631" y="3130"/>
                  </a:cubicBezTo>
                  <a:cubicBezTo>
                    <a:pt x="882" y="3785"/>
                    <a:pt x="1404" y="4278"/>
                    <a:pt x="1989" y="4638"/>
                  </a:cubicBezTo>
                  <a:cubicBezTo>
                    <a:pt x="2329" y="4849"/>
                    <a:pt x="2725" y="4979"/>
                    <a:pt x="3111" y="5073"/>
                  </a:cubicBezTo>
                  <a:cubicBezTo>
                    <a:pt x="3554" y="5180"/>
                    <a:pt x="4077" y="5073"/>
                    <a:pt x="4479" y="5303"/>
                  </a:cubicBezTo>
                  <a:cubicBezTo>
                    <a:pt x="4737" y="5451"/>
                    <a:pt x="4987" y="5777"/>
                    <a:pt x="5293" y="5777"/>
                  </a:cubicBezTo>
                  <a:cubicBezTo>
                    <a:pt x="5384" y="5777"/>
                    <a:pt x="5479" y="5748"/>
                    <a:pt x="5581" y="5679"/>
                  </a:cubicBezTo>
                  <a:cubicBezTo>
                    <a:pt x="6204" y="5251"/>
                    <a:pt x="6689" y="4295"/>
                    <a:pt x="6743" y="3551"/>
                  </a:cubicBezTo>
                  <a:cubicBezTo>
                    <a:pt x="6814" y="2554"/>
                    <a:pt x="6520" y="1581"/>
                    <a:pt x="5846" y="832"/>
                  </a:cubicBezTo>
                  <a:cubicBezTo>
                    <a:pt x="5200" y="112"/>
                    <a:pt x="4108" y="16"/>
                    <a:pt x="3208" y="2"/>
                  </a:cubicBezTo>
                  <a:cubicBezTo>
                    <a:pt x="3206" y="2"/>
                    <a:pt x="3204" y="2"/>
                    <a:pt x="3201" y="2"/>
                  </a:cubicBezTo>
                  <a:cubicBezTo>
                    <a:pt x="3140" y="2"/>
                    <a:pt x="3087" y="14"/>
                    <a:pt x="3040" y="34"/>
                  </a:cubicBezTo>
                  <a:lnTo>
                    <a:pt x="3040" y="34"/>
                  </a:lnTo>
                  <a:cubicBezTo>
                    <a:pt x="2994" y="13"/>
                    <a:pt x="2943" y="1"/>
                    <a:pt x="2886" y="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77" name="Google Shape;2128;p45">
            <a:extLst>
              <a:ext uri="{FF2B5EF4-FFF2-40B4-BE49-F238E27FC236}">
                <a16:creationId xmlns:a16="http://schemas.microsoft.com/office/drawing/2014/main" id="{B39D9A29-B242-025D-A645-B494428AB0C6}"/>
              </a:ext>
            </a:extLst>
          </p:cNvPr>
          <p:cNvGrpSpPr/>
          <p:nvPr/>
        </p:nvGrpSpPr>
        <p:grpSpPr>
          <a:xfrm>
            <a:off x="2469801" y="4802175"/>
            <a:ext cx="3702400" cy="1966376"/>
            <a:chOff x="4457303" y="2947545"/>
            <a:chExt cx="3062881" cy="1601544"/>
          </a:xfrm>
        </p:grpSpPr>
        <p:grpSp>
          <p:nvGrpSpPr>
            <p:cNvPr id="78" name="Google Shape;2129;p45">
              <a:extLst>
                <a:ext uri="{FF2B5EF4-FFF2-40B4-BE49-F238E27FC236}">
                  <a16:creationId xmlns:a16="http://schemas.microsoft.com/office/drawing/2014/main" id="{A162DAAF-330B-0109-8EF7-15EF8923251C}"/>
                </a:ext>
              </a:extLst>
            </p:cNvPr>
            <p:cNvGrpSpPr/>
            <p:nvPr/>
          </p:nvGrpSpPr>
          <p:grpSpPr>
            <a:xfrm>
              <a:off x="4457303" y="2947545"/>
              <a:ext cx="3062881" cy="1601544"/>
              <a:chOff x="205475" y="972700"/>
              <a:chExt cx="7208475" cy="3769225"/>
            </a:xfrm>
          </p:grpSpPr>
          <p:sp>
            <p:nvSpPr>
              <p:cNvPr id="93" name="Google Shape;2130;p45">
                <a:extLst>
                  <a:ext uri="{FF2B5EF4-FFF2-40B4-BE49-F238E27FC236}">
                    <a16:creationId xmlns:a16="http://schemas.microsoft.com/office/drawing/2014/main" id="{6A53FB9B-7C59-E0CD-1473-65AB05797B9E}"/>
                  </a:ext>
                </a:extLst>
              </p:cNvPr>
              <p:cNvSpPr/>
              <p:nvPr/>
            </p:nvSpPr>
            <p:spPr>
              <a:xfrm>
                <a:off x="3149125" y="2845725"/>
                <a:ext cx="907750" cy="1896200"/>
              </a:xfrm>
              <a:custGeom>
                <a:avLst/>
                <a:gdLst/>
                <a:ahLst/>
                <a:cxnLst/>
                <a:rect l="l" t="t" r="r" b="b"/>
                <a:pathLst>
                  <a:path w="36310" h="75848" extrusionOk="0">
                    <a:moveTo>
                      <a:pt x="6765" y="0"/>
                    </a:moveTo>
                    <a:cubicBezTo>
                      <a:pt x="6514" y="0"/>
                      <a:pt x="6241" y="70"/>
                      <a:pt x="6060" y="188"/>
                    </a:cubicBezTo>
                    <a:cubicBezTo>
                      <a:pt x="5807" y="349"/>
                      <a:pt x="5623" y="558"/>
                      <a:pt x="5505" y="833"/>
                    </a:cubicBezTo>
                    <a:cubicBezTo>
                      <a:pt x="5418" y="1038"/>
                      <a:pt x="5372" y="1277"/>
                      <a:pt x="5395" y="1505"/>
                    </a:cubicBezTo>
                    <a:cubicBezTo>
                      <a:pt x="5342" y="1596"/>
                      <a:pt x="5304" y="1694"/>
                      <a:pt x="5279" y="1796"/>
                    </a:cubicBezTo>
                    <a:lnTo>
                      <a:pt x="5232" y="2155"/>
                    </a:lnTo>
                    <a:cubicBezTo>
                      <a:pt x="5232" y="2387"/>
                      <a:pt x="5292" y="2615"/>
                      <a:pt x="5404" y="2816"/>
                    </a:cubicBezTo>
                    <a:cubicBezTo>
                      <a:pt x="6594" y="5659"/>
                      <a:pt x="7143" y="8731"/>
                      <a:pt x="7010" y="11813"/>
                    </a:cubicBezTo>
                    <a:cubicBezTo>
                      <a:pt x="7003" y="11984"/>
                      <a:pt x="7047" y="12181"/>
                      <a:pt x="7126" y="12360"/>
                    </a:cubicBezTo>
                    <a:cubicBezTo>
                      <a:pt x="6633" y="14962"/>
                      <a:pt x="6140" y="17563"/>
                      <a:pt x="5648" y="20163"/>
                    </a:cubicBezTo>
                    <a:lnTo>
                      <a:pt x="3429" y="31876"/>
                    </a:lnTo>
                    <a:cubicBezTo>
                      <a:pt x="2719" y="35627"/>
                      <a:pt x="1982" y="39374"/>
                      <a:pt x="1391" y="43146"/>
                    </a:cubicBezTo>
                    <a:cubicBezTo>
                      <a:pt x="722" y="47415"/>
                      <a:pt x="153" y="51725"/>
                      <a:pt x="46" y="56050"/>
                    </a:cubicBezTo>
                    <a:cubicBezTo>
                      <a:pt x="1" y="57917"/>
                      <a:pt x="43" y="59788"/>
                      <a:pt x="201" y="61651"/>
                    </a:cubicBezTo>
                    <a:cubicBezTo>
                      <a:pt x="404" y="64071"/>
                      <a:pt x="730" y="66501"/>
                      <a:pt x="1255" y="68874"/>
                    </a:cubicBezTo>
                    <a:cubicBezTo>
                      <a:pt x="1355" y="69323"/>
                      <a:pt x="1462" y="69772"/>
                      <a:pt x="1577" y="70217"/>
                    </a:cubicBezTo>
                    <a:lnTo>
                      <a:pt x="2258" y="71830"/>
                    </a:lnTo>
                    <a:cubicBezTo>
                      <a:pt x="2682" y="72618"/>
                      <a:pt x="3263" y="73251"/>
                      <a:pt x="3999" y="73726"/>
                    </a:cubicBezTo>
                    <a:cubicBezTo>
                      <a:pt x="4411" y="74140"/>
                      <a:pt x="4925" y="74440"/>
                      <a:pt x="5490" y="74596"/>
                    </a:cubicBezTo>
                    <a:cubicBezTo>
                      <a:pt x="6233" y="74986"/>
                      <a:pt x="7030" y="75182"/>
                      <a:pt x="7880" y="75182"/>
                    </a:cubicBezTo>
                    <a:cubicBezTo>
                      <a:pt x="7950" y="75182"/>
                      <a:pt x="8021" y="75181"/>
                      <a:pt x="8092" y="75178"/>
                    </a:cubicBezTo>
                    <a:cubicBezTo>
                      <a:pt x="12077" y="75624"/>
                      <a:pt x="16081" y="75847"/>
                      <a:pt x="20088" y="75847"/>
                    </a:cubicBezTo>
                    <a:cubicBezTo>
                      <a:pt x="21440" y="75847"/>
                      <a:pt x="22792" y="75822"/>
                      <a:pt x="24145" y="75771"/>
                    </a:cubicBezTo>
                    <a:cubicBezTo>
                      <a:pt x="25660" y="75713"/>
                      <a:pt x="27175" y="75624"/>
                      <a:pt x="28688" y="75503"/>
                    </a:cubicBezTo>
                    <a:cubicBezTo>
                      <a:pt x="28692" y="75503"/>
                      <a:pt x="28695" y="75503"/>
                      <a:pt x="28698" y="75503"/>
                    </a:cubicBezTo>
                    <a:cubicBezTo>
                      <a:pt x="29893" y="75503"/>
                      <a:pt x="31067" y="75183"/>
                      <a:pt x="32099" y="74580"/>
                    </a:cubicBezTo>
                    <a:cubicBezTo>
                      <a:pt x="32887" y="74156"/>
                      <a:pt x="33518" y="73575"/>
                      <a:pt x="33995" y="72841"/>
                    </a:cubicBezTo>
                    <a:cubicBezTo>
                      <a:pt x="34591" y="72186"/>
                      <a:pt x="34994" y="71422"/>
                      <a:pt x="35203" y="70542"/>
                    </a:cubicBezTo>
                    <a:cubicBezTo>
                      <a:pt x="35526" y="69367"/>
                      <a:pt x="35526" y="68125"/>
                      <a:pt x="35203" y="66950"/>
                    </a:cubicBezTo>
                    <a:cubicBezTo>
                      <a:pt x="33364" y="62189"/>
                      <a:pt x="31612" y="57398"/>
                      <a:pt x="29948" y="52574"/>
                    </a:cubicBezTo>
                    <a:cubicBezTo>
                      <a:pt x="28296" y="47786"/>
                      <a:pt x="26733" y="42969"/>
                      <a:pt x="25260" y="38122"/>
                    </a:cubicBezTo>
                    <a:cubicBezTo>
                      <a:pt x="24425" y="35374"/>
                      <a:pt x="23617" y="32619"/>
                      <a:pt x="22840" y="29852"/>
                    </a:cubicBezTo>
                    <a:cubicBezTo>
                      <a:pt x="22589" y="28947"/>
                      <a:pt x="22153" y="28104"/>
                      <a:pt x="21558" y="27376"/>
                    </a:cubicBezTo>
                    <a:cubicBezTo>
                      <a:pt x="23054" y="26582"/>
                      <a:pt x="24545" y="25775"/>
                      <a:pt x="26030" y="24954"/>
                    </a:cubicBezTo>
                    <a:cubicBezTo>
                      <a:pt x="26479" y="24856"/>
                      <a:pt x="26916" y="24698"/>
                      <a:pt x="27322" y="24483"/>
                    </a:cubicBezTo>
                    <a:cubicBezTo>
                      <a:pt x="28161" y="24211"/>
                      <a:pt x="28885" y="23744"/>
                      <a:pt x="29497" y="23085"/>
                    </a:cubicBezTo>
                    <a:cubicBezTo>
                      <a:pt x="29567" y="23020"/>
                      <a:pt x="29635" y="22953"/>
                      <a:pt x="29702" y="22885"/>
                    </a:cubicBezTo>
                    <a:cubicBezTo>
                      <a:pt x="30617" y="22361"/>
                      <a:pt x="31529" y="21831"/>
                      <a:pt x="32438" y="21296"/>
                    </a:cubicBezTo>
                    <a:cubicBezTo>
                      <a:pt x="33509" y="20667"/>
                      <a:pt x="34577" y="20030"/>
                      <a:pt x="35640" y="19386"/>
                    </a:cubicBezTo>
                    <a:cubicBezTo>
                      <a:pt x="36050" y="19137"/>
                      <a:pt x="36310" y="18701"/>
                      <a:pt x="36310" y="18219"/>
                    </a:cubicBezTo>
                    <a:cubicBezTo>
                      <a:pt x="36308" y="17738"/>
                      <a:pt x="36054" y="17296"/>
                      <a:pt x="35640" y="17052"/>
                    </a:cubicBezTo>
                    <a:cubicBezTo>
                      <a:pt x="35091" y="16733"/>
                      <a:pt x="34542" y="16414"/>
                      <a:pt x="33993" y="16097"/>
                    </a:cubicBezTo>
                    <a:cubicBezTo>
                      <a:pt x="33663" y="15511"/>
                      <a:pt x="33227" y="14992"/>
                      <a:pt x="32704" y="14568"/>
                    </a:cubicBezTo>
                    <a:cubicBezTo>
                      <a:pt x="31989" y="13982"/>
                      <a:pt x="31208" y="13510"/>
                      <a:pt x="30414" y="13040"/>
                    </a:cubicBezTo>
                    <a:lnTo>
                      <a:pt x="25171" y="9931"/>
                    </a:lnTo>
                    <a:cubicBezTo>
                      <a:pt x="23557" y="8973"/>
                      <a:pt x="21947" y="8007"/>
                      <a:pt x="20317" y="7080"/>
                    </a:cubicBezTo>
                    <a:cubicBezTo>
                      <a:pt x="20282" y="7018"/>
                      <a:pt x="20245" y="6957"/>
                      <a:pt x="20206" y="6897"/>
                    </a:cubicBezTo>
                    <a:cubicBezTo>
                      <a:pt x="19782" y="6110"/>
                      <a:pt x="19203" y="5478"/>
                      <a:pt x="18467" y="5001"/>
                    </a:cubicBezTo>
                    <a:cubicBezTo>
                      <a:pt x="17814" y="4405"/>
                      <a:pt x="17048" y="4002"/>
                      <a:pt x="16169" y="3791"/>
                    </a:cubicBezTo>
                    <a:lnTo>
                      <a:pt x="14372" y="3551"/>
                    </a:lnTo>
                    <a:cubicBezTo>
                      <a:pt x="14111" y="3551"/>
                      <a:pt x="13851" y="3567"/>
                      <a:pt x="13591" y="3597"/>
                    </a:cubicBezTo>
                    <a:lnTo>
                      <a:pt x="13586" y="3592"/>
                    </a:lnTo>
                    <a:cubicBezTo>
                      <a:pt x="13421" y="3425"/>
                      <a:pt x="13216" y="3306"/>
                      <a:pt x="12990" y="3244"/>
                    </a:cubicBezTo>
                    <a:cubicBezTo>
                      <a:pt x="12781" y="3164"/>
                      <a:pt x="12574" y="3081"/>
                      <a:pt x="12369" y="2997"/>
                    </a:cubicBezTo>
                    <a:cubicBezTo>
                      <a:pt x="11699" y="2710"/>
                      <a:pt x="11043" y="2394"/>
                      <a:pt x="10402" y="2052"/>
                    </a:cubicBezTo>
                    <a:cubicBezTo>
                      <a:pt x="10100" y="1766"/>
                      <a:pt x="9774" y="1508"/>
                      <a:pt x="9441" y="1261"/>
                    </a:cubicBezTo>
                    <a:cubicBezTo>
                      <a:pt x="8732" y="733"/>
                      <a:pt x="7932" y="344"/>
                      <a:pt x="7100" y="51"/>
                    </a:cubicBezTo>
                    <a:cubicBezTo>
                      <a:pt x="7001" y="16"/>
                      <a:pt x="6886" y="0"/>
                      <a:pt x="67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4" name="Google Shape;2131;p45">
                <a:extLst>
                  <a:ext uri="{FF2B5EF4-FFF2-40B4-BE49-F238E27FC236}">
                    <a16:creationId xmlns:a16="http://schemas.microsoft.com/office/drawing/2014/main" id="{5C6F7D8E-8A0B-2AEC-65D4-0A77A9AA4DB2}"/>
                  </a:ext>
                </a:extLst>
              </p:cNvPr>
              <p:cNvSpPr/>
              <p:nvPr/>
            </p:nvSpPr>
            <p:spPr>
              <a:xfrm>
                <a:off x="515325" y="1858375"/>
                <a:ext cx="2260700" cy="2843225"/>
              </a:xfrm>
              <a:custGeom>
                <a:avLst/>
                <a:gdLst/>
                <a:ahLst/>
                <a:cxnLst/>
                <a:rect l="l" t="t" r="r" b="b"/>
                <a:pathLst>
                  <a:path w="90428" h="113729" extrusionOk="0">
                    <a:moveTo>
                      <a:pt x="15512" y="0"/>
                    </a:moveTo>
                    <a:cubicBezTo>
                      <a:pt x="14662" y="0"/>
                      <a:pt x="13866" y="195"/>
                      <a:pt x="13123" y="586"/>
                    </a:cubicBezTo>
                    <a:cubicBezTo>
                      <a:pt x="12558" y="741"/>
                      <a:pt x="12044" y="1041"/>
                      <a:pt x="11632" y="1455"/>
                    </a:cubicBezTo>
                    <a:cubicBezTo>
                      <a:pt x="11416" y="1593"/>
                      <a:pt x="11213" y="1747"/>
                      <a:pt x="11022" y="1917"/>
                    </a:cubicBezTo>
                    <a:cubicBezTo>
                      <a:pt x="10866" y="1805"/>
                      <a:pt x="10701" y="1698"/>
                      <a:pt x="10531" y="1598"/>
                    </a:cubicBezTo>
                    <a:cubicBezTo>
                      <a:pt x="9756" y="1104"/>
                      <a:pt x="8917" y="837"/>
                      <a:pt x="8018" y="795"/>
                    </a:cubicBezTo>
                    <a:cubicBezTo>
                      <a:pt x="7644" y="712"/>
                      <a:pt x="7271" y="670"/>
                      <a:pt x="6897" y="670"/>
                    </a:cubicBezTo>
                    <a:cubicBezTo>
                      <a:pt x="6373" y="670"/>
                      <a:pt x="5848" y="752"/>
                      <a:pt x="5324" y="916"/>
                    </a:cubicBezTo>
                    <a:cubicBezTo>
                      <a:pt x="3688" y="1446"/>
                      <a:pt x="2112" y="2459"/>
                      <a:pt x="1286" y="4022"/>
                    </a:cubicBezTo>
                    <a:cubicBezTo>
                      <a:pt x="470" y="5565"/>
                      <a:pt x="0" y="7524"/>
                      <a:pt x="605" y="9228"/>
                    </a:cubicBezTo>
                    <a:cubicBezTo>
                      <a:pt x="2276" y="13951"/>
                      <a:pt x="4481" y="18489"/>
                      <a:pt x="7274" y="22649"/>
                    </a:cubicBezTo>
                    <a:cubicBezTo>
                      <a:pt x="10047" y="26779"/>
                      <a:pt x="13219" y="30626"/>
                      <a:pt x="16744" y="34135"/>
                    </a:cubicBezTo>
                    <a:cubicBezTo>
                      <a:pt x="23978" y="41337"/>
                      <a:pt x="32548" y="47140"/>
                      <a:pt x="41382" y="52189"/>
                    </a:cubicBezTo>
                    <a:cubicBezTo>
                      <a:pt x="43238" y="53248"/>
                      <a:pt x="45107" y="54282"/>
                      <a:pt x="46990" y="55293"/>
                    </a:cubicBezTo>
                    <a:cubicBezTo>
                      <a:pt x="48034" y="56015"/>
                      <a:pt x="49103" y="56704"/>
                      <a:pt x="50212" y="57341"/>
                    </a:cubicBezTo>
                    <a:cubicBezTo>
                      <a:pt x="52718" y="58781"/>
                      <a:pt x="55387" y="59962"/>
                      <a:pt x="58101" y="60948"/>
                    </a:cubicBezTo>
                    <a:cubicBezTo>
                      <a:pt x="58401" y="61043"/>
                      <a:pt x="58710" y="61111"/>
                      <a:pt x="59022" y="61151"/>
                    </a:cubicBezTo>
                    <a:cubicBezTo>
                      <a:pt x="58917" y="61308"/>
                      <a:pt x="58819" y="61465"/>
                      <a:pt x="58727" y="61627"/>
                    </a:cubicBezTo>
                    <a:cubicBezTo>
                      <a:pt x="58454" y="62105"/>
                      <a:pt x="58182" y="62835"/>
                      <a:pt x="57993" y="63356"/>
                    </a:cubicBezTo>
                    <a:cubicBezTo>
                      <a:pt x="57949" y="63475"/>
                      <a:pt x="57908" y="63592"/>
                      <a:pt x="57875" y="63717"/>
                    </a:cubicBezTo>
                    <a:cubicBezTo>
                      <a:pt x="57726" y="64290"/>
                      <a:pt x="57630" y="64883"/>
                      <a:pt x="57512" y="65465"/>
                    </a:cubicBezTo>
                    <a:cubicBezTo>
                      <a:pt x="57258" y="66710"/>
                      <a:pt x="57014" y="67959"/>
                      <a:pt x="56781" y="69209"/>
                    </a:cubicBezTo>
                    <a:cubicBezTo>
                      <a:pt x="55771" y="74611"/>
                      <a:pt x="54962" y="80047"/>
                      <a:pt x="54275" y="85499"/>
                    </a:cubicBezTo>
                    <a:cubicBezTo>
                      <a:pt x="53652" y="90448"/>
                      <a:pt x="53181" y="95414"/>
                      <a:pt x="52860" y="100394"/>
                    </a:cubicBezTo>
                    <a:cubicBezTo>
                      <a:pt x="52781" y="101630"/>
                      <a:pt x="52711" y="102867"/>
                      <a:pt x="52649" y="104105"/>
                    </a:cubicBezTo>
                    <a:cubicBezTo>
                      <a:pt x="52602" y="105113"/>
                      <a:pt x="52714" y="106160"/>
                      <a:pt x="52944" y="107137"/>
                    </a:cubicBezTo>
                    <a:cubicBezTo>
                      <a:pt x="53421" y="109178"/>
                      <a:pt x="54803" y="110868"/>
                      <a:pt x="56525" y="111994"/>
                    </a:cubicBezTo>
                    <a:cubicBezTo>
                      <a:pt x="57116" y="112382"/>
                      <a:pt x="57835" y="112657"/>
                      <a:pt x="58498" y="112885"/>
                    </a:cubicBezTo>
                    <a:cubicBezTo>
                      <a:pt x="59239" y="113141"/>
                      <a:pt x="60109" y="113189"/>
                      <a:pt x="60846" y="113269"/>
                    </a:cubicBezTo>
                    <a:cubicBezTo>
                      <a:pt x="61421" y="113332"/>
                      <a:pt x="62000" y="113324"/>
                      <a:pt x="62577" y="113334"/>
                    </a:cubicBezTo>
                    <a:lnTo>
                      <a:pt x="66378" y="113406"/>
                    </a:lnTo>
                    <a:lnTo>
                      <a:pt x="83589" y="113729"/>
                    </a:lnTo>
                    <a:cubicBezTo>
                      <a:pt x="83592" y="113729"/>
                      <a:pt x="83595" y="113729"/>
                      <a:pt x="83598" y="113729"/>
                    </a:cubicBezTo>
                    <a:cubicBezTo>
                      <a:pt x="84793" y="113729"/>
                      <a:pt x="85968" y="113410"/>
                      <a:pt x="86999" y="112806"/>
                    </a:cubicBezTo>
                    <a:cubicBezTo>
                      <a:pt x="87787" y="112380"/>
                      <a:pt x="88418" y="111801"/>
                      <a:pt x="88895" y="111065"/>
                    </a:cubicBezTo>
                    <a:cubicBezTo>
                      <a:pt x="89491" y="110413"/>
                      <a:pt x="89895" y="109646"/>
                      <a:pt x="90105" y="108768"/>
                    </a:cubicBezTo>
                    <a:cubicBezTo>
                      <a:pt x="90428" y="107591"/>
                      <a:pt x="90428" y="106349"/>
                      <a:pt x="90107" y="105173"/>
                    </a:cubicBezTo>
                    <a:cubicBezTo>
                      <a:pt x="88948" y="97548"/>
                      <a:pt x="85931" y="90395"/>
                      <a:pt x="82938" y="83344"/>
                    </a:cubicBezTo>
                    <a:cubicBezTo>
                      <a:pt x="82251" y="81723"/>
                      <a:pt x="81554" y="80106"/>
                      <a:pt x="80865" y="78488"/>
                    </a:cubicBezTo>
                    <a:cubicBezTo>
                      <a:pt x="78917" y="73832"/>
                      <a:pt x="77076" y="69106"/>
                      <a:pt x="75927" y="64183"/>
                    </a:cubicBezTo>
                    <a:cubicBezTo>
                      <a:pt x="75660" y="63045"/>
                      <a:pt x="75438" y="61900"/>
                      <a:pt x="75254" y="60746"/>
                    </a:cubicBezTo>
                    <a:cubicBezTo>
                      <a:pt x="74985" y="58298"/>
                      <a:pt x="74943" y="55834"/>
                      <a:pt x="75176" y="53385"/>
                    </a:cubicBezTo>
                    <a:cubicBezTo>
                      <a:pt x="75422" y="52529"/>
                      <a:pt x="75450" y="51673"/>
                      <a:pt x="75259" y="50819"/>
                    </a:cubicBezTo>
                    <a:cubicBezTo>
                      <a:pt x="75233" y="50212"/>
                      <a:pt x="75096" y="49614"/>
                      <a:pt x="74856" y="49057"/>
                    </a:cubicBezTo>
                    <a:cubicBezTo>
                      <a:pt x="75010" y="48148"/>
                      <a:pt x="75180" y="47243"/>
                      <a:pt x="75368" y="46339"/>
                    </a:cubicBezTo>
                    <a:cubicBezTo>
                      <a:pt x="75750" y="45695"/>
                      <a:pt x="76171" y="45072"/>
                      <a:pt x="76623" y="44474"/>
                    </a:cubicBezTo>
                    <a:cubicBezTo>
                      <a:pt x="76949" y="44062"/>
                      <a:pt x="77291" y="43664"/>
                      <a:pt x="77649" y="43278"/>
                    </a:cubicBezTo>
                    <a:cubicBezTo>
                      <a:pt x="78024" y="42875"/>
                      <a:pt x="78145" y="42314"/>
                      <a:pt x="77928" y="41802"/>
                    </a:cubicBezTo>
                    <a:cubicBezTo>
                      <a:pt x="77840" y="41588"/>
                      <a:pt x="77696" y="41400"/>
                      <a:pt x="77512" y="41262"/>
                    </a:cubicBezTo>
                    <a:cubicBezTo>
                      <a:pt x="77261" y="41067"/>
                      <a:pt x="77012" y="40999"/>
                      <a:pt x="76693" y="40971"/>
                    </a:cubicBezTo>
                    <a:cubicBezTo>
                      <a:pt x="76099" y="40919"/>
                      <a:pt x="75504" y="40894"/>
                      <a:pt x="74910" y="40894"/>
                    </a:cubicBezTo>
                    <a:cubicBezTo>
                      <a:pt x="73941" y="40894"/>
                      <a:pt x="72973" y="40960"/>
                      <a:pt x="72011" y="41086"/>
                    </a:cubicBezTo>
                    <a:lnTo>
                      <a:pt x="70859" y="40704"/>
                    </a:lnTo>
                    <a:lnTo>
                      <a:pt x="69896" y="40381"/>
                    </a:lnTo>
                    <a:cubicBezTo>
                      <a:pt x="69426" y="40094"/>
                      <a:pt x="68914" y="39883"/>
                      <a:pt x="68378" y="39759"/>
                    </a:cubicBezTo>
                    <a:cubicBezTo>
                      <a:pt x="61139" y="36636"/>
                      <a:pt x="54221" y="32815"/>
                      <a:pt x="47723" y="28350"/>
                    </a:cubicBezTo>
                    <a:cubicBezTo>
                      <a:pt x="46078" y="27221"/>
                      <a:pt x="44462" y="26051"/>
                      <a:pt x="42875" y="24843"/>
                    </a:cubicBezTo>
                    <a:cubicBezTo>
                      <a:pt x="36781" y="20062"/>
                      <a:pt x="31134" y="14712"/>
                      <a:pt x="26054" y="8865"/>
                    </a:cubicBezTo>
                    <a:cubicBezTo>
                      <a:pt x="24739" y="7352"/>
                      <a:pt x="23462" y="5807"/>
                      <a:pt x="22224" y="4229"/>
                    </a:cubicBezTo>
                    <a:cubicBezTo>
                      <a:pt x="22001" y="3936"/>
                      <a:pt x="21780" y="3643"/>
                      <a:pt x="21561" y="3350"/>
                    </a:cubicBezTo>
                    <a:cubicBezTo>
                      <a:pt x="21137" y="2563"/>
                      <a:pt x="20556" y="1931"/>
                      <a:pt x="19821" y="1455"/>
                    </a:cubicBezTo>
                    <a:cubicBezTo>
                      <a:pt x="19167" y="857"/>
                      <a:pt x="18403" y="455"/>
                      <a:pt x="17522" y="245"/>
                    </a:cubicBezTo>
                    <a:lnTo>
                      <a:pt x="15725" y="4"/>
                    </a:lnTo>
                    <a:cubicBezTo>
                      <a:pt x="15654" y="2"/>
                      <a:pt x="15582" y="0"/>
                      <a:pt x="155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5" name="Google Shape;2132;p45">
                <a:extLst>
                  <a:ext uri="{FF2B5EF4-FFF2-40B4-BE49-F238E27FC236}">
                    <a16:creationId xmlns:a16="http://schemas.microsoft.com/office/drawing/2014/main" id="{116779D4-78D5-D8D2-4089-FCC0EAC0C880}"/>
                  </a:ext>
                </a:extLst>
              </p:cNvPr>
              <p:cNvSpPr/>
              <p:nvPr/>
            </p:nvSpPr>
            <p:spPr>
              <a:xfrm>
                <a:off x="3743250" y="2464000"/>
                <a:ext cx="3263575" cy="2238700"/>
              </a:xfrm>
              <a:custGeom>
                <a:avLst/>
                <a:gdLst/>
                <a:ahLst/>
                <a:cxnLst/>
                <a:rect l="l" t="t" r="r" b="b"/>
                <a:pathLst>
                  <a:path w="130543" h="89548" extrusionOk="0">
                    <a:moveTo>
                      <a:pt x="121183" y="0"/>
                    </a:moveTo>
                    <a:cubicBezTo>
                      <a:pt x="119236" y="0"/>
                      <a:pt x="117289" y="523"/>
                      <a:pt x="115695" y="1547"/>
                    </a:cubicBezTo>
                    <a:cubicBezTo>
                      <a:pt x="113664" y="2852"/>
                      <a:pt x="112238" y="4539"/>
                      <a:pt x="110853" y="6489"/>
                    </a:cubicBezTo>
                    <a:cubicBezTo>
                      <a:pt x="110038" y="7639"/>
                      <a:pt x="109280" y="8823"/>
                      <a:pt x="108445" y="9959"/>
                    </a:cubicBezTo>
                    <a:cubicBezTo>
                      <a:pt x="106302" y="12621"/>
                      <a:pt x="103847" y="15008"/>
                      <a:pt x="101176" y="17137"/>
                    </a:cubicBezTo>
                    <a:cubicBezTo>
                      <a:pt x="98716" y="18982"/>
                      <a:pt x="96107" y="20612"/>
                      <a:pt x="93394" y="22052"/>
                    </a:cubicBezTo>
                    <a:cubicBezTo>
                      <a:pt x="93272" y="22045"/>
                      <a:pt x="93150" y="22041"/>
                      <a:pt x="93027" y="22041"/>
                    </a:cubicBezTo>
                    <a:cubicBezTo>
                      <a:pt x="92566" y="22041"/>
                      <a:pt x="92094" y="22092"/>
                      <a:pt x="91607" y="22191"/>
                    </a:cubicBezTo>
                    <a:cubicBezTo>
                      <a:pt x="87118" y="23097"/>
                      <a:pt x="82623" y="23997"/>
                      <a:pt x="78085" y="24641"/>
                    </a:cubicBezTo>
                    <a:cubicBezTo>
                      <a:pt x="75656" y="24949"/>
                      <a:pt x="73217" y="25177"/>
                      <a:pt x="70769" y="25274"/>
                    </a:cubicBezTo>
                    <a:cubicBezTo>
                      <a:pt x="69910" y="25308"/>
                      <a:pt x="69052" y="25323"/>
                      <a:pt x="68194" y="25323"/>
                    </a:cubicBezTo>
                    <a:cubicBezTo>
                      <a:pt x="66389" y="25323"/>
                      <a:pt x="64583" y="25258"/>
                      <a:pt x="62779" y="25177"/>
                    </a:cubicBezTo>
                    <a:cubicBezTo>
                      <a:pt x="60622" y="25081"/>
                      <a:pt x="58469" y="24995"/>
                      <a:pt x="56321" y="24995"/>
                    </a:cubicBezTo>
                    <a:cubicBezTo>
                      <a:pt x="52868" y="24995"/>
                      <a:pt x="49430" y="25217"/>
                      <a:pt x="46014" y="25979"/>
                    </a:cubicBezTo>
                    <a:cubicBezTo>
                      <a:pt x="43438" y="26552"/>
                      <a:pt x="40925" y="27387"/>
                      <a:pt x="38325" y="27832"/>
                    </a:cubicBezTo>
                    <a:cubicBezTo>
                      <a:pt x="37816" y="27880"/>
                      <a:pt x="37306" y="27904"/>
                      <a:pt x="36796" y="27904"/>
                    </a:cubicBezTo>
                    <a:cubicBezTo>
                      <a:pt x="36407" y="27904"/>
                      <a:pt x="36019" y="27890"/>
                      <a:pt x="35631" y="27862"/>
                    </a:cubicBezTo>
                    <a:cubicBezTo>
                      <a:pt x="35142" y="27765"/>
                      <a:pt x="34660" y="27637"/>
                      <a:pt x="34186" y="27481"/>
                    </a:cubicBezTo>
                    <a:cubicBezTo>
                      <a:pt x="33946" y="27355"/>
                      <a:pt x="33713" y="27220"/>
                      <a:pt x="33485" y="27075"/>
                    </a:cubicBezTo>
                    <a:cubicBezTo>
                      <a:pt x="33432" y="27025"/>
                      <a:pt x="33380" y="26976"/>
                      <a:pt x="33327" y="26927"/>
                    </a:cubicBezTo>
                    <a:cubicBezTo>
                      <a:pt x="32461" y="26093"/>
                      <a:pt x="31410" y="25600"/>
                      <a:pt x="30223" y="25440"/>
                    </a:cubicBezTo>
                    <a:cubicBezTo>
                      <a:pt x="29988" y="25375"/>
                      <a:pt x="29746" y="25343"/>
                      <a:pt x="29505" y="25343"/>
                    </a:cubicBezTo>
                    <a:cubicBezTo>
                      <a:pt x="29263" y="25343"/>
                      <a:pt x="29022" y="25375"/>
                      <a:pt x="28787" y="25440"/>
                    </a:cubicBezTo>
                    <a:cubicBezTo>
                      <a:pt x="28068" y="25472"/>
                      <a:pt x="27396" y="25686"/>
                      <a:pt x="26777" y="26082"/>
                    </a:cubicBezTo>
                    <a:cubicBezTo>
                      <a:pt x="22977" y="27743"/>
                      <a:pt x="19233" y="29526"/>
                      <a:pt x="15545" y="31431"/>
                    </a:cubicBezTo>
                    <a:cubicBezTo>
                      <a:pt x="13832" y="32316"/>
                      <a:pt x="12108" y="33203"/>
                      <a:pt x="10444" y="34180"/>
                    </a:cubicBezTo>
                    <a:cubicBezTo>
                      <a:pt x="8313" y="35432"/>
                      <a:pt x="6481" y="36972"/>
                      <a:pt x="5078" y="39017"/>
                    </a:cubicBezTo>
                    <a:cubicBezTo>
                      <a:pt x="4848" y="39353"/>
                      <a:pt x="4662" y="39711"/>
                      <a:pt x="4497" y="40085"/>
                    </a:cubicBezTo>
                    <a:cubicBezTo>
                      <a:pt x="4373" y="40367"/>
                      <a:pt x="4245" y="40651"/>
                      <a:pt x="4126" y="40937"/>
                    </a:cubicBezTo>
                    <a:cubicBezTo>
                      <a:pt x="2840" y="41367"/>
                      <a:pt x="1607" y="42170"/>
                      <a:pt x="958" y="43401"/>
                    </a:cubicBezTo>
                    <a:cubicBezTo>
                      <a:pt x="283" y="44677"/>
                      <a:pt x="1" y="46147"/>
                      <a:pt x="413" y="47566"/>
                    </a:cubicBezTo>
                    <a:cubicBezTo>
                      <a:pt x="3822" y="59327"/>
                      <a:pt x="8113" y="70814"/>
                      <a:pt x="13148" y="81975"/>
                    </a:cubicBezTo>
                    <a:cubicBezTo>
                      <a:pt x="13832" y="83490"/>
                      <a:pt x="14539" y="84806"/>
                      <a:pt x="15638" y="86084"/>
                    </a:cubicBezTo>
                    <a:cubicBezTo>
                      <a:pt x="16938" y="87596"/>
                      <a:pt x="18942" y="88699"/>
                      <a:pt x="20897" y="89055"/>
                    </a:cubicBezTo>
                    <a:cubicBezTo>
                      <a:pt x="23295" y="89491"/>
                      <a:pt x="25769" y="89524"/>
                      <a:pt x="28224" y="89524"/>
                    </a:cubicBezTo>
                    <a:cubicBezTo>
                      <a:pt x="28654" y="89524"/>
                      <a:pt x="29084" y="89523"/>
                      <a:pt x="29513" y="89523"/>
                    </a:cubicBezTo>
                    <a:cubicBezTo>
                      <a:pt x="29948" y="89523"/>
                      <a:pt x="30381" y="89524"/>
                      <a:pt x="30812" y="89528"/>
                    </a:cubicBezTo>
                    <a:cubicBezTo>
                      <a:pt x="32210" y="89541"/>
                      <a:pt x="33607" y="89547"/>
                      <a:pt x="35005" y="89547"/>
                    </a:cubicBezTo>
                    <a:cubicBezTo>
                      <a:pt x="39741" y="89547"/>
                      <a:pt x="44476" y="89474"/>
                      <a:pt x="49211" y="89325"/>
                    </a:cubicBezTo>
                    <a:cubicBezTo>
                      <a:pt x="56133" y="89109"/>
                      <a:pt x="63047" y="88734"/>
                      <a:pt x="69953" y="88201"/>
                    </a:cubicBezTo>
                    <a:cubicBezTo>
                      <a:pt x="71340" y="88095"/>
                      <a:pt x="72794" y="87687"/>
                      <a:pt x="73776" y="86619"/>
                    </a:cubicBezTo>
                    <a:cubicBezTo>
                      <a:pt x="74677" y="85637"/>
                      <a:pt x="75530" y="84183"/>
                      <a:pt x="75360" y="82796"/>
                    </a:cubicBezTo>
                    <a:cubicBezTo>
                      <a:pt x="74067" y="72281"/>
                      <a:pt x="73408" y="61698"/>
                      <a:pt x="73387" y="51105"/>
                    </a:cubicBezTo>
                    <a:cubicBezTo>
                      <a:pt x="73385" y="49893"/>
                      <a:pt x="73390" y="48679"/>
                      <a:pt x="73406" y="47466"/>
                    </a:cubicBezTo>
                    <a:cubicBezTo>
                      <a:pt x="74201" y="47473"/>
                      <a:pt x="74996" y="47481"/>
                      <a:pt x="75790" y="47481"/>
                    </a:cubicBezTo>
                    <a:cubicBezTo>
                      <a:pt x="76758" y="47481"/>
                      <a:pt x="77726" y="47469"/>
                      <a:pt x="78693" y="47425"/>
                    </a:cubicBezTo>
                    <a:cubicBezTo>
                      <a:pt x="82134" y="47273"/>
                      <a:pt x="85601" y="46745"/>
                      <a:pt x="88924" y="45835"/>
                    </a:cubicBezTo>
                    <a:cubicBezTo>
                      <a:pt x="95046" y="44157"/>
                      <a:pt x="100906" y="41261"/>
                      <a:pt x="106050" y="37551"/>
                    </a:cubicBezTo>
                    <a:cubicBezTo>
                      <a:pt x="111332" y="33738"/>
                      <a:pt x="116019" y="29251"/>
                      <a:pt x="120124" y="24197"/>
                    </a:cubicBezTo>
                    <a:cubicBezTo>
                      <a:pt x="122331" y="21482"/>
                      <a:pt x="124412" y="18673"/>
                      <a:pt x="126373" y="15769"/>
                    </a:cubicBezTo>
                    <a:cubicBezTo>
                      <a:pt x="127221" y="14510"/>
                      <a:pt x="128047" y="13233"/>
                      <a:pt x="128850" y="11944"/>
                    </a:cubicBezTo>
                    <a:cubicBezTo>
                      <a:pt x="129050" y="11622"/>
                      <a:pt x="129250" y="11299"/>
                      <a:pt x="129448" y="10976"/>
                    </a:cubicBezTo>
                    <a:cubicBezTo>
                      <a:pt x="130317" y="9559"/>
                      <a:pt x="130543" y="8023"/>
                      <a:pt x="130125" y="6410"/>
                    </a:cubicBezTo>
                    <a:cubicBezTo>
                      <a:pt x="129783" y="5082"/>
                      <a:pt x="129082" y="3914"/>
                      <a:pt x="128175" y="2903"/>
                    </a:cubicBezTo>
                    <a:cubicBezTo>
                      <a:pt x="126424" y="949"/>
                      <a:pt x="123804" y="0"/>
                      <a:pt x="12118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6" name="Google Shape;2133;p45">
                <a:extLst>
                  <a:ext uri="{FF2B5EF4-FFF2-40B4-BE49-F238E27FC236}">
                    <a16:creationId xmlns:a16="http://schemas.microsoft.com/office/drawing/2014/main" id="{168E2C12-7340-C3FB-CA2F-3114739A6739}"/>
                  </a:ext>
                </a:extLst>
              </p:cNvPr>
              <p:cNvSpPr/>
              <p:nvPr/>
            </p:nvSpPr>
            <p:spPr>
              <a:xfrm>
                <a:off x="1963075" y="4077800"/>
                <a:ext cx="438575" cy="417025"/>
              </a:xfrm>
              <a:custGeom>
                <a:avLst/>
                <a:gdLst/>
                <a:ahLst/>
                <a:cxnLst/>
                <a:rect l="l" t="t" r="r" b="b"/>
                <a:pathLst>
                  <a:path w="17543" h="16681" extrusionOk="0">
                    <a:moveTo>
                      <a:pt x="3887" y="1"/>
                    </a:moveTo>
                    <a:cubicBezTo>
                      <a:pt x="2599" y="1"/>
                      <a:pt x="1578" y="1378"/>
                      <a:pt x="1564" y="2565"/>
                    </a:cubicBezTo>
                    <a:cubicBezTo>
                      <a:pt x="1561" y="3063"/>
                      <a:pt x="1552" y="3557"/>
                      <a:pt x="1547" y="4050"/>
                    </a:cubicBezTo>
                    <a:cubicBezTo>
                      <a:pt x="774" y="6688"/>
                      <a:pt x="0" y="9683"/>
                      <a:pt x="1235" y="12278"/>
                    </a:cubicBezTo>
                    <a:cubicBezTo>
                      <a:pt x="1247" y="12303"/>
                      <a:pt x="1263" y="12320"/>
                      <a:pt x="1277" y="12343"/>
                    </a:cubicBezTo>
                    <a:cubicBezTo>
                      <a:pt x="998" y="13337"/>
                      <a:pt x="1231" y="14484"/>
                      <a:pt x="2319" y="15216"/>
                    </a:cubicBezTo>
                    <a:cubicBezTo>
                      <a:pt x="4109" y="16422"/>
                      <a:pt x="6546" y="16575"/>
                      <a:pt x="8635" y="16666"/>
                    </a:cubicBezTo>
                    <a:cubicBezTo>
                      <a:pt x="8858" y="16676"/>
                      <a:pt x="9080" y="16681"/>
                      <a:pt x="9300" y="16681"/>
                    </a:cubicBezTo>
                    <a:cubicBezTo>
                      <a:pt x="11476" y="16681"/>
                      <a:pt x="13503" y="16173"/>
                      <a:pt x="15146" y="14618"/>
                    </a:cubicBezTo>
                    <a:cubicBezTo>
                      <a:pt x="16723" y="13125"/>
                      <a:pt x="17147" y="11172"/>
                      <a:pt x="16912" y="9183"/>
                    </a:cubicBezTo>
                    <a:cubicBezTo>
                      <a:pt x="17098" y="7296"/>
                      <a:pt x="16975" y="5343"/>
                      <a:pt x="17279" y="3498"/>
                    </a:cubicBezTo>
                    <a:cubicBezTo>
                      <a:pt x="17543" y="1900"/>
                      <a:pt x="16617" y="271"/>
                      <a:pt x="14837" y="271"/>
                    </a:cubicBezTo>
                    <a:cubicBezTo>
                      <a:pt x="14832" y="271"/>
                      <a:pt x="14826" y="271"/>
                      <a:pt x="14820" y="271"/>
                    </a:cubicBezTo>
                    <a:cubicBezTo>
                      <a:pt x="13190" y="279"/>
                      <a:pt x="11562" y="321"/>
                      <a:pt x="9936" y="321"/>
                    </a:cubicBezTo>
                    <a:cubicBezTo>
                      <a:pt x="7993" y="321"/>
                      <a:pt x="6052" y="261"/>
                      <a:pt x="4114" y="15"/>
                    </a:cubicBezTo>
                    <a:cubicBezTo>
                      <a:pt x="4038" y="5"/>
                      <a:pt x="3962" y="1"/>
                      <a:pt x="38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7" name="Google Shape;2134;p45">
                <a:extLst>
                  <a:ext uri="{FF2B5EF4-FFF2-40B4-BE49-F238E27FC236}">
                    <a16:creationId xmlns:a16="http://schemas.microsoft.com/office/drawing/2014/main" id="{B9BB02BC-929C-D199-D11C-83D770A5CC03}"/>
                  </a:ext>
                </a:extLst>
              </p:cNvPr>
              <p:cNvSpPr/>
              <p:nvPr/>
            </p:nvSpPr>
            <p:spPr>
              <a:xfrm>
                <a:off x="505375" y="1685225"/>
                <a:ext cx="490025" cy="506350"/>
              </a:xfrm>
              <a:custGeom>
                <a:avLst/>
                <a:gdLst/>
                <a:ahLst/>
                <a:cxnLst/>
                <a:rect l="l" t="t" r="r" b="b"/>
                <a:pathLst>
                  <a:path w="19601" h="20254" extrusionOk="0">
                    <a:moveTo>
                      <a:pt x="13891" y="1"/>
                    </a:moveTo>
                    <a:cubicBezTo>
                      <a:pt x="12509" y="1"/>
                      <a:pt x="11419" y="692"/>
                      <a:pt x="10215" y="1831"/>
                    </a:cubicBezTo>
                    <a:cubicBezTo>
                      <a:pt x="8118" y="3812"/>
                      <a:pt x="5696" y="5406"/>
                      <a:pt x="3611" y="7413"/>
                    </a:cubicBezTo>
                    <a:cubicBezTo>
                      <a:pt x="0" y="10883"/>
                      <a:pt x="614" y="15560"/>
                      <a:pt x="2946" y="19632"/>
                    </a:cubicBezTo>
                    <a:cubicBezTo>
                      <a:pt x="3197" y="20071"/>
                      <a:pt x="3580" y="20253"/>
                      <a:pt x="3964" y="20253"/>
                    </a:cubicBezTo>
                    <a:cubicBezTo>
                      <a:pt x="4798" y="20253"/>
                      <a:pt x="5645" y="19396"/>
                      <a:pt x="5191" y="18446"/>
                    </a:cubicBezTo>
                    <a:cubicBezTo>
                      <a:pt x="7267" y="17045"/>
                      <a:pt x="9072" y="15537"/>
                      <a:pt x="10853" y="13759"/>
                    </a:cubicBezTo>
                    <a:cubicBezTo>
                      <a:pt x="12777" y="11837"/>
                      <a:pt x="15088" y="10425"/>
                      <a:pt x="17079" y="8579"/>
                    </a:cubicBezTo>
                    <a:cubicBezTo>
                      <a:pt x="17680" y="8018"/>
                      <a:pt x="18099" y="7290"/>
                      <a:pt x="18338" y="6497"/>
                    </a:cubicBezTo>
                    <a:cubicBezTo>
                      <a:pt x="19167" y="6197"/>
                      <a:pt x="19600" y="4819"/>
                      <a:pt x="18625" y="4123"/>
                    </a:cubicBezTo>
                    <a:cubicBezTo>
                      <a:pt x="18582" y="4089"/>
                      <a:pt x="18543" y="4068"/>
                      <a:pt x="18501" y="4040"/>
                    </a:cubicBezTo>
                    <a:cubicBezTo>
                      <a:pt x="18243" y="2355"/>
                      <a:pt x="17222" y="808"/>
                      <a:pt x="15432" y="254"/>
                    </a:cubicBezTo>
                    <a:cubicBezTo>
                      <a:pt x="14873" y="82"/>
                      <a:pt x="14365" y="1"/>
                      <a:pt x="138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8" name="Google Shape;2135;p45">
                <a:extLst>
                  <a:ext uri="{FF2B5EF4-FFF2-40B4-BE49-F238E27FC236}">
                    <a16:creationId xmlns:a16="http://schemas.microsoft.com/office/drawing/2014/main" id="{5CE48622-A07D-16A3-26FF-6106E2C7AAD6}"/>
                  </a:ext>
                </a:extLst>
              </p:cNvPr>
              <p:cNvSpPr/>
              <p:nvPr/>
            </p:nvSpPr>
            <p:spPr>
              <a:xfrm>
                <a:off x="2482625" y="2797825"/>
                <a:ext cx="736975" cy="516825"/>
              </a:xfrm>
              <a:custGeom>
                <a:avLst/>
                <a:gdLst/>
                <a:ahLst/>
                <a:cxnLst/>
                <a:rect l="l" t="t" r="r" b="b"/>
                <a:pathLst>
                  <a:path w="29479" h="20673" extrusionOk="0">
                    <a:moveTo>
                      <a:pt x="27358" y="0"/>
                    </a:moveTo>
                    <a:cubicBezTo>
                      <a:pt x="26817" y="0"/>
                      <a:pt x="26295" y="292"/>
                      <a:pt x="26205" y="913"/>
                    </a:cubicBezTo>
                    <a:cubicBezTo>
                      <a:pt x="26021" y="2169"/>
                      <a:pt x="25944" y="3405"/>
                      <a:pt x="25917" y="4662"/>
                    </a:cubicBezTo>
                    <a:cubicBezTo>
                      <a:pt x="25502" y="5744"/>
                      <a:pt x="24798" y="6772"/>
                      <a:pt x="24004" y="7726"/>
                    </a:cubicBezTo>
                    <a:cubicBezTo>
                      <a:pt x="23969" y="7763"/>
                      <a:pt x="23937" y="7801"/>
                      <a:pt x="23908" y="7842"/>
                    </a:cubicBezTo>
                    <a:cubicBezTo>
                      <a:pt x="22924" y="9004"/>
                      <a:pt x="21812" y="10053"/>
                      <a:pt x="20905" y="10923"/>
                    </a:cubicBezTo>
                    <a:cubicBezTo>
                      <a:pt x="19273" y="12491"/>
                      <a:pt x="17510" y="13906"/>
                      <a:pt x="15755" y="15333"/>
                    </a:cubicBezTo>
                    <a:cubicBezTo>
                      <a:pt x="15417" y="15354"/>
                      <a:pt x="15078" y="15365"/>
                      <a:pt x="14740" y="15365"/>
                    </a:cubicBezTo>
                    <a:cubicBezTo>
                      <a:pt x="13733" y="15365"/>
                      <a:pt x="12725" y="15269"/>
                      <a:pt x="11713" y="15063"/>
                    </a:cubicBezTo>
                    <a:cubicBezTo>
                      <a:pt x="11619" y="15043"/>
                      <a:pt x="11524" y="15033"/>
                      <a:pt x="11429" y="15033"/>
                    </a:cubicBezTo>
                    <a:cubicBezTo>
                      <a:pt x="11343" y="15033"/>
                      <a:pt x="11256" y="15041"/>
                      <a:pt x="11171" y="15058"/>
                    </a:cubicBezTo>
                    <a:cubicBezTo>
                      <a:pt x="8620" y="13746"/>
                      <a:pt x="6852" y="10925"/>
                      <a:pt x="5137" y="8762"/>
                    </a:cubicBezTo>
                    <a:cubicBezTo>
                      <a:pt x="4954" y="8531"/>
                      <a:pt x="4746" y="8403"/>
                      <a:pt x="4534" y="8350"/>
                    </a:cubicBezTo>
                    <a:cubicBezTo>
                      <a:pt x="4146" y="6728"/>
                      <a:pt x="4093" y="5029"/>
                      <a:pt x="4446" y="3375"/>
                    </a:cubicBezTo>
                    <a:cubicBezTo>
                      <a:pt x="4649" y="2420"/>
                      <a:pt x="3968" y="1810"/>
                      <a:pt x="3232" y="1810"/>
                    </a:cubicBezTo>
                    <a:cubicBezTo>
                      <a:pt x="2832" y="1810"/>
                      <a:pt x="2416" y="1990"/>
                      <a:pt x="2117" y="2393"/>
                    </a:cubicBezTo>
                    <a:cubicBezTo>
                      <a:pt x="1829" y="2779"/>
                      <a:pt x="1603" y="3191"/>
                      <a:pt x="1403" y="3615"/>
                    </a:cubicBezTo>
                    <a:cubicBezTo>
                      <a:pt x="989" y="3691"/>
                      <a:pt x="614" y="3961"/>
                      <a:pt x="458" y="4482"/>
                    </a:cubicBezTo>
                    <a:cubicBezTo>
                      <a:pt x="320" y="4943"/>
                      <a:pt x="230" y="5418"/>
                      <a:pt x="193" y="5899"/>
                    </a:cubicBezTo>
                    <a:cubicBezTo>
                      <a:pt x="176" y="5964"/>
                      <a:pt x="165" y="6028"/>
                      <a:pt x="158" y="6095"/>
                    </a:cubicBezTo>
                    <a:cubicBezTo>
                      <a:pt x="0" y="8350"/>
                      <a:pt x="576" y="10562"/>
                      <a:pt x="1929" y="12240"/>
                    </a:cubicBezTo>
                    <a:cubicBezTo>
                      <a:pt x="1872" y="12506"/>
                      <a:pt x="1914" y="12806"/>
                      <a:pt x="2117" y="13111"/>
                    </a:cubicBezTo>
                    <a:cubicBezTo>
                      <a:pt x="4183" y="16242"/>
                      <a:pt x="7110" y="18623"/>
                      <a:pt x="10780" y="19559"/>
                    </a:cubicBezTo>
                    <a:cubicBezTo>
                      <a:pt x="10883" y="19586"/>
                      <a:pt x="10983" y="19598"/>
                      <a:pt x="11080" y="19598"/>
                    </a:cubicBezTo>
                    <a:cubicBezTo>
                      <a:pt x="11451" y="19598"/>
                      <a:pt x="11777" y="19418"/>
                      <a:pt x="12016" y="19158"/>
                    </a:cubicBezTo>
                    <a:cubicBezTo>
                      <a:pt x="12432" y="19424"/>
                      <a:pt x="12849" y="19691"/>
                      <a:pt x="13279" y="19942"/>
                    </a:cubicBezTo>
                    <a:cubicBezTo>
                      <a:pt x="13498" y="20069"/>
                      <a:pt x="13713" y="20124"/>
                      <a:pt x="13914" y="20124"/>
                    </a:cubicBezTo>
                    <a:cubicBezTo>
                      <a:pt x="14004" y="20124"/>
                      <a:pt x="14092" y="20113"/>
                      <a:pt x="14177" y="20092"/>
                    </a:cubicBezTo>
                    <a:cubicBezTo>
                      <a:pt x="14355" y="20430"/>
                      <a:pt x="14668" y="20673"/>
                      <a:pt x="15078" y="20673"/>
                    </a:cubicBezTo>
                    <a:cubicBezTo>
                      <a:pt x="15219" y="20673"/>
                      <a:pt x="15372" y="20644"/>
                      <a:pt x="15536" y="20580"/>
                    </a:cubicBezTo>
                    <a:cubicBezTo>
                      <a:pt x="21884" y="18095"/>
                      <a:pt x="28974" y="10963"/>
                      <a:pt x="29284" y="3708"/>
                    </a:cubicBezTo>
                    <a:cubicBezTo>
                      <a:pt x="29290" y="3700"/>
                      <a:pt x="29293" y="3689"/>
                      <a:pt x="29298" y="3680"/>
                    </a:cubicBezTo>
                    <a:cubicBezTo>
                      <a:pt x="29479" y="3268"/>
                      <a:pt x="29440" y="2875"/>
                      <a:pt x="29279" y="2549"/>
                    </a:cubicBezTo>
                    <a:cubicBezTo>
                      <a:pt x="29258" y="2172"/>
                      <a:pt x="29235" y="1797"/>
                      <a:pt x="29172" y="1422"/>
                    </a:cubicBezTo>
                    <a:cubicBezTo>
                      <a:pt x="29093" y="955"/>
                      <a:pt x="28832" y="685"/>
                      <a:pt x="28506" y="569"/>
                    </a:cubicBezTo>
                    <a:cubicBezTo>
                      <a:pt x="28261" y="197"/>
                      <a:pt x="27803" y="0"/>
                      <a:pt x="27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9" name="Google Shape;2136;p45">
                <a:extLst>
                  <a:ext uri="{FF2B5EF4-FFF2-40B4-BE49-F238E27FC236}">
                    <a16:creationId xmlns:a16="http://schemas.microsoft.com/office/drawing/2014/main" id="{D142214C-27A5-8902-9B21-E862C89E1341}"/>
                  </a:ext>
                </a:extLst>
              </p:cNvPr>
              <p:cNvSpPr/>
              <p:nvPr/>
            </p:nvSpPr>
            <p:spPr>
              <a:xfrm>
                <a:off x="3282925" y="3665000"/>
                <a:ext cx="339000" cy="282600"/>
              </a:xfrm>
              <a:custGeom>
                <a:avLst/>
                <a:gdLst/>
                <a:ahLst/>
                <a:cxnLst/>
                <a:rect l="l" t="t" r="r" b="b"/>
                <a:pathLst>
                  <a:path w="13560" h="11304" extrusionOk="0">
                    <a:moveTo>
                      <a:pt x="5522" y="1"/>
                    </a:moveTo>
                    <a:cubicBezTo>
                      <a:pt x="5036" y="1"/>
                      <a:pt x="4519" y="114"/>
                      <a:pt x="3971" y="366"/>
                    </a:cubicBezTo>
                    <a:cubicBezTo>
                      <a:pt x="3715" y="485"/>
                      <a:pt x="3513" y="655"/>
                      <a:pt x="3338" y="846"/>
                    </a:cubicBezTo>
                    <a:cubicBezTo>
                      <a:pt x="1912" y="1304"/>
                      <a:pt x="650" y="2310"/>
                      <a:pt x="250" y="3754"/>
                    </a:cubicBezTo>
                    <a:cubicBezTo>
                      <a:pt x="1" y="4648"/>
                      <a:pt x="260" y="5467"/>
                      <a:pt x="750" y="6168"/>
                    </a:cubicBezTo>
                    <a:cubicBezTo>
                      <a:pt x="820" y="6503"/>
                      <a:pt x="927" y="6830"/>
                      <a:pt x="1065" y="7142"/>
                    </a:cubicBezTo>
                    <a:cubicBezTo>
                      <a:pt x="1476" y="9104"/>
                      <a:pt x="3250" y="10763"/>
                      <a:pt x="5223" y="11170"/>
                    </a:cubicBezTo>
                    <a:cubicBezTo>
                      <a:pt x="5492" y="11225"/>
                      <a:pt x="5764" y="11252"/>
                      <a:pt x="6037" y="11252"/>
                    </a:cubicBezTo>
                    <a:cubicBezTo>
                      <a:pt x="6197" y="11252"/>
                      <a:pt x="6358" y="11243"/>
                      <a:pt x="6517" y="11224"/>
                    </a:cubicBezTo>
                    <a:cubicBezTo>
                      <a:pt x="6827" y="11277"/>
                      <a:pt x="7141" y="11303"/>
                      <a:pt x="7455" y="11303"/>
                    </a:cubicBezTo>
                    <a:cubicBezTo>
                      <a:pt x="9014" y="11303"/>
                      <a:pt x="10585" y="10662"/>
                      <a:pt x="11631" y="9476"/>
                    </a:cubicBezTo>
                    <a:cubicBezTo>
                      <a:pt x="13560" y="7287"/>
                      <a:pt x="13043" y="4659"/>
                      <a:pt x="11419" y="3091"/>
                    </a:cubicBezTo>
                    <a:cubicBezTo>
                      <a:pt x="10996" y="2430"/>
                      <a:pt x="10491" y="1840"/>
                      <a:pt x="9933" y="1416"/>
                    </a:cubicBezTo>
                    <a:cubicBezTo>
                      <a:pt x="9288" y="925"/>
                      <a:pt x="8593" y="724"/>
                      <a:pt x="7902" y="724"/>
                    </a:cubicBezTo>
                    <a:cubicBezTo>
                      <a:pt x="7796" y="724"/>
                      <a:pt x="7691" y="728"/>
                      <a:pt x="7585" y="737"/>
                    </a:cubicBezTo>
                    <a:cubicBezTo>
                      <a:pt x="6980" y="282"/>
                      <a:pt x="6290" y="1"/>
                      <a:pt x="55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0" name="Google Shape;2137;p45">
                <a:extLst>
                  <a:ext uri="{FF2B5EF4-FFF2-40B4-BE49-F238E27FC236}">
                    <a16:creationId xmlns:a16="http://schemas.microsoft.com/office/drawing/2014/main" id="{AF43FF86-2BED-A127-E3C5-23EE6527E1AB}"/>
                  </a:ext>
                </a:extLst>
              </p:cNvPr>
              <p:cNvSpPr/>
              <p:nvPr/>
            </p:nvSpPr>
            <p:spPr>
              <a:xfrm>
                <a:off x="1904800" y="993650"/>
                <a:ext cx="1789775" cy="1007325"/>
              </a:xfrm>
              <a:custGeom>
                <a:avLst/>
                <a:gdLst/>
                <a:ahLst/>
                <a:cxnLst/>
                <a:rect l="l" t="t" r="r" b="b"/>
                <a:pathLst>
                  <a:path w="71591" h="40293" extrusionOk="0">
                    <a:moveTo>
                      <a:pt x="23914" y="1"/>
                    </a:moveTo>
                    <a:cubicBezTo>
                      <a:pt x="23870" y="1"/>
                      <a:pt x="23825" y="1"/>
                      <a:pt x="23780" y="1"/>
                    </a:cubicBezTo>
                    <a:cubicBezTo>
                      <a:pt x="23434" y="3"/>
                      <a:pt x="23092" y="78"/>
                      <a:pt x="22778" y="224"/>
                    </a:cubicBezTo>
                    <a:cubicBezTo>
                      <a:pt x="22087" y="83"/>
                      <a:pt x="21425" y="7"/>
                      <a:pt x="20819" y="7"/>
                    </a:cubicBezTo>
                    <a:cubicBezTo>
                      <a:pt x="20453" y="7"/>
                      <a:pt x="20108" y="35"/>
                      <a:pt x="19789" y="92"/>
                    </a:cubicBezTo>
                    <a:cubicBezTo>
                      <a:pt x="19078" y="220"/>
                      <a:pt x="18572" y="662"/>
                      <a:pt x="18272" y="1227"/>
                    </a:cubicBezTo>
                    <a:cubicBezTo>
                      <a:pt x="14361" y="2342"/>
                      <a:pt x="11226" y="5281"/>
                      <a:pt x="10105" y="10795"/>
                    </a:cubicBezTo>
                    <a:cubicBezTo>
                      <a:pt x="9984" y="11389"/>
                      <a:pt x="10042" y="12092"/>
                      <a:pt x="10312" y="12676"/>
                    </a:cubicBezTo>
                    <a:cubicBezTo>
                      <a:pt x="10279" y="12676"/>
                      <a:pt x="10246" y="12676"/>
                      <a:pt x="10213" y="12676"/>
                    </a:cubicBezTo>
                    <a:cubicBezTo>
                      <a:pt x="8648" y="12676"/>
                      <a:pt x="7082" y="12961"/>
                      <a:pt x="5614" y="13585"/>
                    </a:cubicBezTo>
                    <a:cubicBezTo>
                      <a:pt x="3610" y="14435"/>
                      <a:pt x="2573" y="16056"/>
                      <a:pt x="2279" y="17865"/>
                    </a:cubicBezTo>
                    <a:cubicBezTo>
                      <a:pt x="2175" y="17969"/>
                      <a:pt x="2093" y="18090"/>
                      <a:pt x="2031" y="18223"/>
                    </a:cubicBezTo>
                    <a:cubicBezTo>
                      <a:pt x="1" y="22651"/>
                      <a:pt x="1760" y="26816"/>
                      <a:pt x="2312" y="31186"/>
                    </a:cubicBezTo>
                    <a:cubicBezTo>
                      <a:pt x="2322" y="31914"/>
                      <a:pt x="2363" y="32641"/>
                      <a:pt x="2405" y="33367"/>
                    </a:cubicBezTo>
                    <a:cubicBezTo>
                      <a:pt x="2387" y="33929"/>
                      <a:pt x="2373" y="34490"/>
                      <a:pt x="2366" y="35053"/>
                    </a:cubicBezTo>
                    <a:cubicBezTo>
                      <a:pt x="2363" y="35496"/>
                      <a:pt x="2526" y="35809"/>
                      <a:pt x="2768" y="36010"/>
                    </a:cubicBezTo>
                    <a:cubicBezTo>
                      <a:pt x="2812" y="36163"/>
                      <a:pt x="2864" y="36312"/>
                      <a:pt x="2915" y="36463"/>
                    </a:cubicBezTo>
                    <a:cubicBezTo>
                      <a:pt x="2689" y="37008"/>
                      <a:pt x="2480" y="37566"/>
                      <a:pt x="2286" y="38155"/>
                    </a:cubicBezTo>
                    <a:cubicBezTo>
                      <a:pt x="2014" y="38976"/>
                      <a:pt x="2765" y="39781"/>
                      <a:pt x="3545" y="39781"/>
                    </a:cubicBezTo>
                    <a:cubicBezTo>
                      <a:pt x="3753" y="39781"/>
                      <a:pt x="3963" y="39724"/>
                      <a:pt x="4157" y="39595"/>
                    </a:cubicBezTo>
                    <a:cubicBezTo>
                      <a:pt x="4236" y="39542"/>
                      <a:pt x="4294" y="39482"/>
                      <a:pt x="4367" y="39428"/>
                    </a:cubicBezTo>
                    <a:cubicBezTo>
                      <a:pt x="4548" y="39917"/>
                      <a:pt x="5004" y="40279"/>
                      <a:pt x="5553" y="40279"/>
                    </a:cubicBezTo>
                    <a:lnTo>
                      <a:pt x="6063" y="40279"/>
                    </a:lnTo>
                    <a:cubicBezTo>
                      <a:pt x="6365" y="40279"/>
                      <a:pt x="6649" y="40161"/>
                      <a:pt x="6875" y="39973"/>
                    </a:cubicBezTo>
                    <a:cubicBezTo>
                      <a:pt x="6910" y="39976"/>
                      <a:pt x="6944" y="39977"/>
                      <a:pt x="6979" y="39977"/>
                    </a:cubicBezTo>
                    <a:cubicBezTo>
                      <a:pt x="7608" y="39977"/>
                      <a:pt x="8229" y="39570"/>
                      <a:pt x="8229" y="38749"/>
                    </a:cubicBezTo>
                    <a:cubicBezTo>
                      <a:pt x="8104" y="34732"/>
                      <a:pt x="7797" y="30727"/>
                      <a:pt x="8095" y="26737"/>
                    </a:cubicBezTo>
                    <a:lnTo>
                      <a:pt x="8095" y="26737"/>
                    </a:lnTo>
                    <a:cubicBezTo>
                      <a:pt x="8614" y="26879"/>
                      <a:pt x="9144" y="26974"/>
                      <a:pt x="9681" y="27018"/>
                    </a:cubicBezTo>
                    <a:cubicBezTo>
                      <a:pt x="10609" y="27519"/>
                      <a:pt x="11709" y="27801"/>
                      <a:pt x="12882" y="27801"/>
                    </a:cubicBezTo>
                    <a:cubicBezTo>
                      <a:pt x="13029" y="27801"/>
                      <a:pt x="13177" y="27796"/>
                      <a:pt x="13326" y="27787"/>
                    </a:cubicBezTo>
                    <a:cubicBezTo>
                      <a:pt x="14999" y="27687"/>
                      <a:pt x="15806" y="26495"/>
                      <a:pt x="15787" y="25285"/>
                    </a:cubicBezTo>
                    <a:cubicBezTo>
                      <a:pt x="15832" y="25250"/>
                      <a:pt x="15881" y="25222"/>
                      <a:pt x="15925" y="25187"/>
                    </a:cubicBezTo>
                    <a:cubicBezTo>
                      <a:pt x="18377" y="23275"/>
                      <a:pt x="20073" y="20489"/>
                      <a:pt x="20978" y="17487"/>
                    </a:cubicBezTo>
                    <a:cubicBezTo>
                      <a:pt x="23389" y="19825"/>
                      <a:pt x="26749" y="21008"/>
                      <a:pt x="30012" y="21008"/>
                    </a:cubicBezTo>
                    <a:cubicBezTo>
                      <a:pt x="33136" y="21008"/>
                      <a:pt x="36171" y="19923"/>
                      <a:pt x="38198" y="17729"/>
                    </a:cubicBezTo>
                    <a:cubicBezTo>
                      <a:pt x="40101" y="21643"/>
                      <a:pt x="44680" y="24647"/>
                      <a:pt x="48543" y="25509"/>
                    </a:cubicBezTo>
                    <a:cubicBezTo>
                      <a:pt x="49246" y="25666"/>
                      <a:pt x="49936" y="25740"/>
                      <a:pt x="50607" y="25740"/>
                    </a:cubicBezTo>
                    <a:cubicBezTo>
                      <a:pt x="52752" y="25740"/>
                      <a:pt x="54701" y="24979"/>
                      <a:pt x="56280" y="23716"/>
                    </a:cubicBezTo>
                    <a:cubicBezTo>
                      <a:pt x="56839" y="25029"/>
                      <a:pt x="57884" y="26244"/>
                      <a:pt x="58812" y="27040"/>
                    </a:cubicBezTo>
                    <a:cubicBezTo>
                      <a:pt x="59058" y="27253"/>
                      <a:pt x="59336" y="27421"/>
                      <a:pt x="59636" y="27542"/>
                    </a:cubicBezTo>
                    <a:cubicBezTo>
                      <a:pt x="59820" y="27647"/>
                      <a:pt x="60003" y="27754"/>
                      <a:pt x="60201" y="27847"/>
                    </a:cubicBezTo>
                    <a:cubicBezTo>
                      <a:pt x="60218" y="28057"/>
                      <a:pt x="60259" y="28264"/>
                      <a:pt x="60324" y="28466"/>
                    </a:cubicBezTo>
                    <a:cubicBezTo>
                      <a:pt x="60681" y="29574"/>
                      <a:pt x="61239" y="30332"/>
                      <a:pt x="62181" y="30916"/>
                    </a:cubicBezTo>
                    <a:cubicBezTo>
                      <a:pt x="62244" y="31203"/>
                      <a:pt x="62419" y="31454"/>
                      <a:pt x="62670" y="31612"/>
                    </a:cubicBezTo>
                    <a:cubicBezTo>
                      <a:pt x="62756" y="31819"/>
                      <a:pt x="62824" y="32035"/>
                      <a:pt x="62872" y="32254"/>
                    </a:cubicBezTo>
                    <a:cubicBezTo>
                      <a:pt x="62635" y="33243"/>
                      <a:pt x="62658" y="34269"/>
                      <a:pt x="62807" y="35291"/>
                    </a:cubicBezTo>
                    <a:cubicBezTo>
                      <a:pt x="62593" y="36513"/>
                      <a:pt x="62247" y="37718"/>
                      <a:pt x="62061" y="38665"/>
                    </a:cubicBezTo>
                    <a:cubicBezTo>
                      <a:pt x="61895" y="39531"/>
                      <a:pt x="62481" y="40268"/>
                      <a:pt x="63310" y="40268"/>
                    </a:cubicBezTo>
                    <a:cubicBezTo>
                      <a:pt x="63414" y="40268"/>
                      <a:pt x="63521" y="40257"/>
                      <a:pt x="63631" y="40233"/>
                    </a:cubicBezTo>
                    <a:cubicBezTo>
                      <a:pt x="64187" y="40112"/>
                      <a:pt x="64702" y="40028"/>
                      <a:pt x="65179" y="39889"/>
                    </a:cubicBezTo>
                    <a:cubicBezTo>
                      <a:pt x="65269" y="39961"/>
                      <a:pt x="65346" y="40042"/>
                      <a:pt x="65453" y="40105"/>
                    </a:cubicBezTo>
                    <a:cubicBezTo>
                      <a:pt x="65673" y="40236"/>
                      <a:pt x="65891" y="40293"/>
                      <a:pt x="66095" y="40293"/>
                    </a:cubicBezTo>
                    <a:cubicBezTo>
                      <a:pt x="67041" y="40293"/>
                      <a:pt x="67709" y="39068"/>
                      <a:pt x="67144" y="38271"/>
                    </a:cubicBezTo>
                    <a:cubicBezTo>
                      <a:pt x="67501" y="37562"/>
                      <a:pt x="67705" y="36710"/>
                      <a:pt x="67994" y="36014"/>
                    </a:cubicBezTo>
                    <a:cubicBezTo>
                      <a:pt x="68490" y="34814"/>
                      <a:pt x="68827" y="33676"/>
                      <a:pt x="68901" y="32377"/>
                    </a:cubicBezTo>
                    <a:cubicBezTo>
                      <a:pt x="68909" y="32186"/>
                      <a:pt x="68859" y="32008"/>
                      <a:pt x="68776" y="31842"/>
                    </a:cubicBezTo>
                    <a:cubicBezTo>
                      <a:pt x="69044" y="31651"/>
                      <a:pt x="69285" y="31423"/>
                      <a:pt x="69444" y="31114"/>
                    </a:cubicBezTo>
                    <a:cubicBezTo>
                      <a:pt x="70884" y="28326"/>
                      <a:pt x="71591" y="24043"/>
                      <a:pt x="70917" y="20505"/>
                    </a:cubicBezTo>
                    <a:cubicBezTo>
                      <a:pt x="70902" y="20366"/>
                      <a:pt x="70873" y="20229"/>
                      <a:pt x="70835" y="20096"/>
                    </a:cubicBezTo>
                    <a:cubicBezTo>
                      <a:pt x="70116" y="16885"/>
                      <a:pt x="68196" y="14390"/>
                      <a:pt x="64562" y="14367"/>
                    </a:cubicBezTo>
                    <a:cubicBezTo>
                      <a:pt x="63536" y="13911"/>
                      <a:pt x="62502" y="13564"/>
                      <a:pt x="61548" y="13348"/>
                    </a:cubicBezTo>
                    <a:cubicBezTo>
                      <a:pt x="61346" y="13302"/>
                      <a:pt x="61141" y="13279"/>
                      <a:pt x="60935" y="13279"/>
                    </a:cubicBezTo>
                    <a:cubicBezTo>
                      <a:pt x="60720" y="13279"/>
                      <a:pt x="60505" y="13304"/>
                      <a:pt x="60294" y="13355"/>
                    </a:cubicBezTo>
                    <a:cubicBezTo>
                      <a:pt x="59915" y="8913"/>
                      <a:pt x="57488" y="4841"/>
                      <a:pt x="53649" y="2376"/>
                    </a:cubicBezTo>
                    <a:cubicBezTo>
                      <a:pt x="52052" y="1349"/>
                      <a:pt x="49912" y="764"/>
                      <a:pt x="47892" y="764"/>
                    </a:cubicBezTo>
                    <a:cubicBezTo>
                      <a:pt x="47172" y="764"/>
                      <a:pt x="46467" y="838"/>
                      <a:pt x="45807" y="994"/>
                    </a:cubicBezTo>
                    <a:cubicBezTo>
                      <a:pt x="42573" y="1757"/>
                      <a:pt x="40329" y="4445"/>
                      <a:pt x="37121" y="4936"/>
                    </a:cubicBezTo>
                    <a:cubicBezTo>
                      <a:pt x="36736" y="4996"/>
                      <a:pt x="36404" y="5173"/>
                      <a:pt x="36129" y="5418"/>
                    </a:cubicBezTo>
                    <a:cubicBezTo>
                      <a:pt x="33054" y="1851"/>
                      <a:pt x="28688" y="1"/>
                      <a:pt x="23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1" name="Google Shape;2138;p45">
                <a:extLst>
                  <a:ext uri="{FF2B5EF4-FFF2-40B4-BE49-F238E27FC236}">
                    <a16:creationId xmlns:a16="http://schemas.microsoft.com/office/drawing/2014/main" id="{3A180407-C71A-6307-748B-5EC6FDF31EDF}"/>
                  </a:ext>
                </a:extLst>
              </p:cNvPr>
              <p:cNvSpPr/>
              <p:nvPr/>
            </p:nvSpPr>
            <p:spPr>
              <a:xfrm>
                <a:off x="1875400" y="1966700"/>
                <a:ext cx="255600" cy="243500"/>
              </a:xfrm>
              <a:custGeom>
                <a:avLst/>
                <a:gdLst/>
                <a:ahLst/>
                <a:cxnLst/>
                <a:rect l="l" t="t" r="r" b="b"/>
                <a:pathLst>
                  <a:path w="10224" h="9740" extrusionOk="0">
                    <a:moveTo>
                      <a:pt x="5660" y="0"/>
                    </a:moveTo>
                    <a:cubicBezTo>
                      <a:pt x="2890" y="0"/>
                      <a:pt x="1" y="1798"/>
                      <a:pt x="179" y="4787"/>
                    </a:cubicBezTo>
                    <a:cubicBezTo>
                      <a:pt x="367" y="7957"/>
                      <a:pt x="4050" y="9739"/>
                      <a:pt x="7175" y="9739"/>
                    </a:cubicBezTo>
                    <a:cubicBezTo>
                      <a:pt x="8040" y="9739"/>
                      <a:pt x="8862" y="9603"/>
                      <a:pt x="9555" y="9321"/>
                    </a:cubicBezTo>
                    <a:cubicBezTo>
                      <a:pt x="10224" y="9050"/>
                      <a:pt x="10037" y="8043"/>
                      <a:pt x="9451" y="8043"/>
                    </a:cubicBezTo>
                    <a:cubicBezTo>
                      <a:pt x="9379" y="8043"/>
                      <a:pt x="9301" y="8058"/>
                      <a:pt x="9217" y="8092"/>
                    </a:cubicBezTo>
                    <a:cubicBezTo>
                      <a:pt x="8576" y="8352"/>
                      <a:pt x="7839" y="8478"/>
                      <a:pt x="7078" y="8478"/>
                    </a:cubicBezTo>
                    <a:cubicBezTo>
                      <a:pt x="4961" y="8478"/>
                      <a:pt x="2658" y="7498"/>
                      <a:pt x="1733" y="5679"/>
                    </a:cubicBezTo>
                    <a:cubicBezTo>
                      <a:pt x="471" y="3196"/>
                      <a:pt x="3300" y="1241"/>
                      <a:pt x="5817" y="1241"/>
                    </a:cubicBezTo>
                    <a:cubicBezTo>
                      <a:pt x="6888" y="1241"/>
                      <a:pt x="7902" y="1595"/>
                      <a:pt x="8521" y="2412"/>
                    </a:cubicBezTo>
                    <a:cubicBezTo>
                      <a:pt x="8665" y="2603"/>
                      <a:pt x="8864" y="2683"/>
                      <a:pt x="9059" y="2683"/>
                    </a:cubicBezTo>
                    <a:cubicBezTo>
                      <a:pt x="9524" y="2683"/>
                      <a:pt x="9971" y="2231"/>
                      <a:pt x="9622" y="1769"/>
                    </a:cubicBezTo>
                    <a:lnTo>
                      <a:pt x="9622" y="1769"/>
                    </a:lnTo>
                    <a:lnTo>
                      <a:pt x="9622" y="1770"/>
                    </a:lnTo>
                    <a:cubicBezTo>
                      <a:pt x="8703" y="556"/>
                      <a:pt x="7200" y="0"/>
                      <a:pt x="566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2" name="Google Shape;2139;p45">
                <a:extLst>
                  <a:ext uri="{FF2B5EF4-FFF2-40B4-BE49-F238E27FC236}">
                    <a16:creationId xmlns:a16="http://schemas.microsoft.com/office/drawing/2014/main" id="{62E4BB48-B0A9-0DDC-319C-35FE84B18204}"/>
                  </a:ext>
                </a:extLst>
              </p:cNvPr>
              <p:cNvSpPr/>
              <p:nvPr/>
            </p:nvSpPr>
            <p:spPr>
              <a:xfrm>
                <a:off x="2093450" y="2175875"/>
                <a:ext cx="1386550" cy="548525"/>
              </a:xfrm>
              <a:custGeom>
                <a:avLst/>
                <a:gdLst/>
                <a:ahLst/>
                <a:cxnLst/>
                <a:rect l="l" t="t" r="r" b="b"/>
                <a:pathLst>
                  <a:path w="55462" h="21941" extrusionOk="0">
                    <a:moveTo>
                      <a:pt x="54605" y="1"/>
                    </a:moveTo>
                    <a:cubicBezTo>
                      <a:pt x="54418" y="1"/>
                      <a:pt x="54238" y="98"/>
                      <a:pt x="54133" y="332"/>
                    </a:cubicBezTo>
                    <a:cubicBezTo>
                      <a:pt x="49540" y="10554"/>
                      <a:pt x="41187" y="20639"/>
                      <a:pt x="29264" y="20639"/>
                    </a:cubicBezTo>
                    <a:cubicBezTo>
                      <a:pt x="28491" y="20639"/>
                      <a:pt x="27704" y="20597"/>
                      <a:pt x="26901" y="20509"/>
                    </a:cubicBezTo>
                    <a:cubicBezTo>
                      <a:pt x="15517" y="19269"/>
                      <a:pt x="6587" y="9901"/>
                      <a:pt x="1374" y="332"/>
                    </a:cubicBezTo>
                    <a:cubicBezTo>
                      <a:pt x="1252" y="109"/>
                      <a:pt x="1063" y="17"/>
                      <a:pt x="871" y="17"/>
                    </a:cubicBezTo>
                    <a:cubicBezTo>
                      <a:pt x="443" y="17"/>
                      <a:pt x="1" y="478"/>
                      <a:pt x="272" y="976"/>
                    </a:cubicBezTo>
                    <a:cubicBezTo>
                      <a:pt x="5779" y="11082"/>
                      <a:pt x="15422" y="20972"/>
                      <a:pt x="27536" y="21877"/>
                    </a:cubicBezTo>
                    <a:cubicBezTo>
                      <a:pt x="28110" y="21920"/>
                      <a:pt x="28676" y="21941"/>
                      <a:pt x="29235" y="21941"/>
                    </a:cubicBezTo>
                    <a:cubicBezTo>
                      <a:pt x="41663" y="21941"/>
                      <a:pt x="50463" y="11591"/>
                      <a:pt x="55233" y="976"/>
                    </a:cubicBezTo>
                    <a:cubicBezTo>
                      <a:pt x="55461" y="466"/>
                      <a:pt x="55016" y="1"/>
                      <a:pt x="5460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3" name="Google Shape;2140;p45">
                <a:extLst>
                  <a:ext uri="{FF2B5EF4-FFF2-40B4-BE49-F238E27FC236}">
                    <a16:creationId xmlns:a16="http://schemas.microsoft.com/office/drawing/2014/main" id="{99087DD7-E7A6-E354-2610-D9D635015464}"/>
                  </a:ext>
                </a:extLst>
              </p:cNvPr>
              <p:cNvSpPr/>
              <p:nvPr/>
            </p:nvSpPr>
            <p:spPr>
              <a:xfrm>
                <a:off x="3430475" y="1978150"/>
                <a:ext cx="263225" cy="276775"/>
              </a:xfrm>
              <a:custGeom>
                <a:avLst/>
                <a:gdLst/>
                <a:ahLst/>
                <a:cxnLst/>
                <a:rect l="l" t="t" r="r" b="b"/>
                <a:pathLst>
                  <a:path w="10529" h="11071" extrusionOk="0">
                    <a:moveTo>
                      <a:pt x="4030" y="0"/>
                    </a:moveTo>
                    <a:cubicBezTo>
                      <a:pt x="2714" y="0"/>
                      <a:pt x="1426" y="456"/>
                      <a:pt x="435" y="1498"/>
                    </a:cubicBezTo>
                    <a:cubicBezTo>
                      <a:pt x="0" y="1954"/>
                      <a:pt x="433" y="2594"/>
                      <a:pt x="913" y="2594"/>
                    </a:cubicBezTo>
                    <a:cubicBezTo>
                      <a:pt x="1057" y="2594"/>
                      <a:pt x="1206" y="2537"/>
                      <a:pt x="1336" y="2400"/>
                    </a:cubicBezTo>
                    <a:cubicBezTo>
                      <a:pt x="2090" y="1607"/>
                      <a:pt x="3067" y="1263"/>
                      <a:pt x="4070" y="1263"/>
                    </a:cubicBezTo>
                    <a:cubicBezTo>
                      <a:pt x="6174" y="1263"/>
                      <a:pt x="8394" y="2779"/>
                      <a:pt x="8915" y="4870"/>
                    </a:cubicBezTo>
                    <a:cubicBezTo>
                      <a:pt x="9593" y="7592"/>
                      <a:pt x="6998" y="9835"/>
                      <a:pt x="4549" y="9835"/>
                    </a:cubicBezTo>
                    <a:cubicBezTo>
                      <a:pt x="3422" y="9835"/>
                      <a:pt x="2327" y="9361"/>
                      <a:pt x="1594" y="8241"/>
                    </a:cubicBezTo>
                    <a:cubicBezTo>
                      <a:pt x="1459" y="8034"/>
                      <a:pt x="1263" y="7948"/>
                      <a:pt x="1069" y="7948"/>
                    </a:cubicBezTo>
                    <a:cubicBezTo>
                      <a:pt x="620" y="7948"/>
                      <a:pt x="178" y="8404"/>
                      <a:pt x="493" y="8885"/>
                    </a:cubicBezTo>
                    <a:cubicBezTo>
                      <a:pt x="1489" y="10408"/>
                      <a:pt x="3022" y="11071"/>
                      <a:pt x="4582" y="11071"/>
                    </a:cubicBezTo>
                    <a:cubicBezTo>
                      <a:pt x="7508" y="11071"/>
                      <a:pt x="10528" y="8739"/>
                      <a:pt x="10281" y="5377"/>
                    </a:cubicBezTo>
                    <a:cubicBezTo>
                      <a:pt x="10055" y="2279"/>
                      <a:pt x="6972" y="0"/>
                      <a:pt x="403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4" name="Google Shape;2141;p45">
                <a:extLst>
                  <a:ext uri="{FF2B5EF4-FFF2-40B4-BE49-F238E27FC236}">
                    <a16:creationId xmlns:a16="http://schemas.microsoft.com/office/drawing/2014/main" id="{A964B341-ABA0-8881-01A6-421BA000F2C4}"/>
                  </a:ext>
                </a:extLst>
              </p:cNvPr>
              <p:cNvSpPr/>
              <p:nvPr/>
            </p:nvSpPr>
            <p:spPr>
              <a:xfrm>
                <a:off x="3472425" y="2053775"/>
                <a:ext cx="125300" cy="123000"/>
              </a:xfrm>
              <a:custGeom>
                <a:avLst/>
                <a:gdLst/>
                <a:ahLst/>
                <a:cxnLst/>
                <a:rect l="l" t="t" r="r" b="b"/>
                <a:pathLst>
                  <a:path w="5012" h="4920" extrusionOk="0">
                    <a:moveTo>
                      <a:pt x="3667" y="0"/>
                    </a:moveTo>
                    <a:cubicBezTo>
                      <a:pt x="3599" y="0"/>
                      <a:pt x="3526" y="13"/>
                      <a:pt x="3448" y="41"/>
                    </a:cubicBezTo>
                    <a:cubicBezTo>
                      <a:pt x="2396" y="422"/>
                      <a:pt x="1452" y="1014"/>
                      <a:pt x="461" y="1523"/>
                    </a:cubicBezTo>
                    <a:cubicBezTo>
                      <a:pt x="0" y="1760"/>
                      <a:pt x="98" y="2365"/>
                      <a:pt x="461" y="2624"/>
                    </a:cubicBezTo>
                    <a:cubicBezTo>
                      <a:pt x="1540" y="3394"/>
                      <a:pt x="2620" y="4162"/>
                      <a:pt x="3767" y="4828"/>
                    </a:cubicBezTo>
                    <a:cubicBezTo>
                      <a:pt x="3876" y="4892"/>
                      <a:pt x="3984" y="4919"/>
                      <a:pt x="4085" y="4919"/>
                    </a:cubicBezTo>
                    <a:cubicBezTo>
                      <a:pt x="4644" y="4919"/>
                      <a:pt x="5012" y="4077"/>
                      <a:pt x="4410" y="3727"/>
                    </a:cubicBezTo>
                    <a:cubicBezTo>
                      <a:pt x="3574" y="3241"/>
                      <a:pt x="2774" y="2702"/>
                      <a:pt x="1984" y="2147"/>
                    </a:cubicBezTo>
                    <a:lnTo>
                      <a:pt x="1984" y="2147"/>
                    </a:lnTo>
                    <a:cubicBezTo>
                      <a:pt x="2569" y="1821"/>
                      <a:pt x="3156" y="1497"/>
                      <a:pt x="3786" y="1270"/>
                    </a:cubicBezTo>
                    <a:cubicBezTo>
                      <a:pt x="4476" y="1023"/>
                      <a:pt x="4278" y="0"/>
                      <a:pt x="366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5" name="Google Shape;2142;p45">
                <a:extLst>
                  <a:ext uri="{FF2B5EF4-FFF2-40B4-BE49-F238E27FC236}">
                    <a16:creationId xmlns:a16="http://schemas.microsoft.com/office/drawing/2014/main" id="{B19FC61E-C514-773C-5687-3E3A0F84197D}"/>
                  </a:ext>
                </a:extLst>
              </p:cNvPr>
              <p:cNvSpPr/>
              <p:nvPr/>
            </p:nvSpPr>
            <p:spPr>
              <a:xfrm>
                <a:off x="1979250" y="2030600"/>
                <a:ext cx="115400" cy="102775"/>
              </a:xfrm>
              <a:custGeom>
                <a:avLst/>
                <a:gdLst/>
                <a:ahLst/>
                <a:cxnLst/>
                <a:rect l="l" t="t" r="r" b="b"/>
                <a:pathLst>
                  <a:path w="4616" h="4111" extrusionOk="0">
                    <a:moveTo>
                      <a:pt x="1006" y="0"/>
                    </a:moveTo>
                    <a:cubicBezTo>
                      <a:pt x="515" y="0"/>
                      <a:pt x="78" y="640"/>
                      <a:pt x="530" y="1087"/>
                    </a:cubicBezTo>
                    <a:cubicBezTo>
                      <a:pt x="1108" y="1660"/>
                      <a:pt x="1713" y="2203"/>
                      <a:pt x="2329" y="2734"/>
                    </a:cubicBezTo>
                    <a:lnTo>
                      <a:pt x="2329" y="2734"/>
                    </a:lnTo>
                    <a:cubicBezTo>
                      <a:pt x="1830" y="2792"/>
                      <a:pt x="1329" y="2830"/>
                      <a:pt x="823" y="2836"/>
                    </a:cubicBezTo>
                    <a:cubicBezTo>
                      <a:pt x="4" y="2844"/>
                      <a:pt x="0" y="4111"/>
                      <a:pt x="816" y="4111"/>
                    </a:cubicBezTo>
                    <a:cubicBezTo>
                      <a:pt x="818" y="4111"/>
                      <a:pt x="820" y="4111"/>
                      <a:pt x="823" y="4110"/>
                    </a:cubicBezTo>
                    <a:cubicBezTo>
                      <a:pt x="1889" y="4100"/>
                      <a:pt x="2934" y="3947"/>
                      <a:pt x="3985" y="3772"/>
                    </a:cubicBezTo>
                    <a:cubicBezTo>
                      <a:pt x="4442" y="3697"/>
                      <a:pt x="4616" y="2999"/>
                      <a:pt x="4265" y="2708"/>
                    </a:cubicBezTo>
                    <a:cubicBezTo>
                      <a:pt x="3294" y="1896"/>
                      <a:pt x="2331" y="1078"/>
                      <a:pt x="1431" y="186"/>
                    </a:cubicBezTo>
                    <a:cubicBezTo>
                      <a:pt x="1299" y="55"/>
                      <a:pt x="1150" y="0"/>
                      <a:pt x="1006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6" name="Google Shape;2143;p45">
                <a:extLst>
                  <a:ext uri="{FF2B5EF4-FFF2-40B4-BE49-F238E27FC236}">
                    <a16:creationId xmlns:a16="http://schemas.microsoft.com/office/drawing/2014/main" id="{A6A021E2-9042-F166-1E90-A604B80EAB77}"/>
                  </a:ext>
                </a:extLst>
              </p:cNvPr>
              <p:cNvSpPr/>
              <p:nvPr/>
            </p:nvSpPr>
            <p:spPr>
              <a:xfrm>
                <a:off x="2085950" y="1397150"/>
                <a:ext cx="1417575" cy="636950"/>
              </a:xfrm>
              <a:custGeom>
                <a:avLst/>
                <a:gdLst/>
                <a:ahLst/>
                <a:cxnLst/>
                <a:rect l="l" t="t" r="r" b="b"/>
                <a:pathLst>
                  <a:path w="56703" h="25478" extrusionOk="0">
                    <a:moveTo>
                      <a:pt x="32464" y="1"/>
                    </a:moveTo>
                    <a:cubicBezTo>
                      <a:pt x="32312" y="1"/>
                      <a:pt x="32152" y="54"/>
                      <a:pt x="32010" y="170"/>
                    </a:cubicBezTo>
                    <a:cubicBezTo>
                      <a:pt x="28896" y="2706"/>
                      <a:pt x="25430" y="4534"/>
                      <a:pt x="22002" y="4534"/>
                    </a:cubicBezTo>
                    <a:cubicBezTo>
                      <a:pt x="19478" y="4534"/>
                      <a:pt x="16973" y="3543"/>
                      <a:pt x="14643" y="1115"/>
                    </a:cubicBezTo>
                    <a:cubicBezTo>
                      <a:pt x="14523" y="990"/>
                      <a:pt x="14364" y="931"/>
                      <a:pt x="14205" y="931"/>
                    </a:cubicBezTo>
                    <a:cubicBezTo>
                      <a:pt x="13984" y="931"/>
                      <a:pt x="13762" y="1044"/>
                      <a:pt x="13642" y="1245"/>
                    </a:cubicBezTo>
                    <a:cubicBezTo>
                      <a:pt x="11444" y="4914"/>
                      <a:pt x="8653" y="10976"/>
                      <a:pt x="4031" y="10976"/>
                    </a:cubicBezTo>
                    <a:cubicBezTo>
                      <a:pt x="3181" y="10976"/>
                      <a:pt x="2268" y="10771"/>
                      <a:pt x="1286" y="10308"/>
                    </a:cubicBezTo>
                    <a:cubicBezTo>
                      <a:pt x="1195" y="10265"/>
                      <a:pt x="1089" y="10244"/>
                      <a:pt x="981" y="10244"/>
                    </a:cubicBezTo>
                    <a:cubicBezTo>
                      <a:pt x="637" y="10244"/>
                      <a:pt x="275" y="10457"/>
                      <a:pt x="327" y="10858"/>
                    </a:cubicBezTo>
                    <a:cubicBezTo>
                      <a:pt x="911" y="15446"/>
                      <a:pt x="134" y="19967"/>
                      <a:pt x="11" y="24559"/>
                    </a:cubicBezTo>
                    <a:cubicBezTo>
                      <a:pt x="1" y="24969"/>
                      <a:pt x="314" y="25174"/>
                      <a:pt x="633" y="25174"/>
                    </a:cubicBezTo>
                    <a:cubicBezTo>
                      <a:pt x="952" y="25174"/>
                      <a:pt x="1276" y="24969"/>
                      <a:pt x="1286" y="24559"/>
                    </a:cubicBezTo>
                    <a:cubicBezTo>
                      <a:pt x="1377" y="21131"/>
                      <a:pt x="1107" y="16659"/>
                      <a:pt x="1849" y="13371"/>
                    </a:cubicBezTo>
                    <a:cubicBezTo>
                      <a:pt x="2021" y="12609"/>
                      <a:pt x="1958" y="12353"/>
                      <a:pt x="1910" y="12280"/>
                    </a:cubicBezTo>
                    <a:lnTo>
                      <a:pt x="1910" y="12280"/>
                    </a:lnTo>
                    <a:cubicBezTo>
                      <a:pt x="1926" y="12285"/>
                      <a:pt x="1950" y="12288"/>
                      <a:pt x="1982" y="12288"/>
                    </a:cubicBezTo>
                    <a:cubicBezTo>
                      <a:pt x="2070" y="12288"/>
                      <a:pt x="2223" y="12261"/>
                      <a:pt x="2480" y="12158"/>
                    </a:cubicBezTo>
                    <a:cubicBezTo>
                      <a:pt x="2558" y="12127"/>
                      <a:pt x="2662" y="12114"/>
                      <a:pt x="2782" y="12114"/>
                    </a:cubicBezTo>
                    <a:cubicBezTo>
                      <a:pt x="3298" y="12114"/>
                      <a:pt x="4127" y="12344"/>
                      <a:pt x="4610" y="12344"/>
                    </a:cubicBezTo>
                    <a:cubicBezTo>
                      <a:pt x="4654" y="12344"/>
                      <a:pt x="4695" y="12342"/>
                      <a:pt x="4732" y="12338"/>
                    </a:cubicBezTo>
                    <a:cubicBezTo>
                      <a:pt x="8085" y="11972"/>
                      <a:pt x="10368" y="8931"/>
                      <a:pt x="12087" y="6318"/>
                    </a:cubicBezTo>
                    <a:cubicBezTo>
                      <a:pt x="12513" y="5671"/>
                      <a:pt x="13193" y="4000"/>
                      <a:pt x="13786" y="3507"/>
                    </a:cubicBezTo>
                    <a:cubicBezTo>
                      <a:pt x="14262" y="3112"/>
                      <a:pt x="14440" y="2933"/>
                      <a:pt x="14583" y="2933"/>
                    </a:cubicBezTo>
                    <a:cubicBezTo>
                      <a:pt x="14809" y="2933"/>
                      <a:pt x="14947" y="3379"/>
                      <a:pt x="16031" y="4130"/>
                    </a:cubicBezTo>
                    <a:cubicBezTo>
                      <a:pt x="17286" y="4998"/>
                      <a:pt x="18636" y="5611"/>
                      <a:pt x="20153" y="5878"/>
                    </a:cubicBezTo>
                    <a:cubicBezTo>
                      <a:pt x="20749" y="5983"/>
                      <a:pt x="21338" y="6032"/>
                      <a:pt x="21921" y="6032"/>
                    </a:cubicBezTo>
                    <a:cubicBezTo>
                      <a:pt x="25630" y="6032"/>
                      <a:pt x="29073" y="4046"/>
                      <a:pt x="31990" y="1801"/>
                    </a:cubicBezTo>
                    <a:lnTo>
                      <a:pt x="31990" y="1801"/>
                    </a:lnTo>
                    <a:cubicBezTo>
                      <a:pt x="33057" y="7105"/>
                      <a:pt x="38102" y="9682"/>
                      <a:pt x="43369" y="9682"/>
                    </a:cubicBezTo>
                    <a:cubicBezTo>
                      <a:pt x="43792" y="9682"/>
                      <a:pt x="44216" y="9666"/>
                      <a:pt x="44639" y="9633"/>
                    </a:cubicBezTo>
                    <a:cubicBezTo>
                      <a:pt x="45560" y="9562"/>
                      <a:pt x="47568" y="8682"/>
                      <a:pt x="48503" y="8682"/>
                    </a:cubicBezTo>
                    <a:cubicBezTo>
                      <a:pt x="48607" y="8682"/>
                      <a:pt x="48698" y="8693"/>
                      <a:pt x="48773" y="8717"/>
                    </a:cubicBezTo>
                    <a:cubicBezTo>
                      <a:pt x="49093" y="8821"/>
                      <a:pt x="49856" y="10778"/>
                      <a:pt x="50288" y="11277"/>
                    </a:cubicBezTo>
                    <a:cubicBezTo>
                      <a:pt x="51766" y="12987"/>
                      <a:pt x="53839" y="13229"/>
                      <a:pt x="54502" y="15740"/>
                    </a:cubicBezTo>
                    <a:cubicBezTo>
                      <a:pt x="55179" y="18301"/>
                      <a:pt x="54754" y="22350"/>
                      <a:pt x="53893" y="24705"/>
                    </a:cubicBezTo>
                    <a:cubicBezTo>
                      <a:pt x="53723" y="25171"/>
                      <a:pt x="54106" y="25478"/>
                      <a:pt x="54497" y="25478"/>
                    </a:cubicBezTo>
                    <a:cubicBezTo>
                      <a:pt x="54753" y="25478"/>
                      <a:pt x="55012" y="25346"/>
                      <a:pt x="55122" y="25043"/>
                    </a:cubicBezTo>
                    <a:cubicBezTo>
                      <a:pt x="56171" y="22178"/>
                      <a:pt x="56702" y="17280"/>
                      <a:pt x="55638" y="14388"/>
                    </a:cubicBezTo>
                    <a:cubicBezTo>
                      <a:pt x="54551" y="11433"/>
                      <a:pt x="50670" y="10993"/>
                      <a:pt x="50084" y="7539"/>
                    </a:cubicBezTo>
                    <a:cubicBezTo>
                      <a:pt x="50031" y="7226"/>
                      <a:pt x="49754" y="7089"/>
                      <a:pt x="49478" y="7089"/>
                    </a:cubicBezTo>
                    <a:cubicBezTo>
                      <a:pt x="49362" y="7089"/>
                      <a:pt x="49247" y="7113"/>
                      <a:pt x="49148" y="7158"/>
                    </a:cubicBezTo>
                    <a:cubicBezTo>
                      <a:pt x="47394" y="7956"/>
                      <a:pt x="45312" y="8383"/>
                      <a:pt x="43239" y="8383"/>
                    </a:cubicBezTo>
                    <a:cubicBezTo>
                      <a:pt x="38374" y="8383"/>
                      <a:pt x="33552" y="6034"/>
                      <a:pt x="33099" y="621"/>
                    </a:cubicBezTo>
                    <a:cubicBezTo>
                      <a:pt x="33065" y="232"/>
                      <a:pt x="32781" y="1"/>
                      <a:pt x="3246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7" name="Google Shape;2144;p45">
                <a:extLst>
                  <a:ext uri="{FF2B5EF4-FFF2-40B4-BE49-F238E27FC236}">
                    <a16:creationId xmlns:a16="http://schemas.microsoft.com/office/drawing/2014/main" id="{D5C71DD3-EB89-0AE2-5DDC-0C8BECC2F744}"/>
                  </a:ext>
                </a:extLst>
              </p:cNvPr>
              <p:cNvSpPr/>
              <p:nvPr/>
            </p:nvSpPr>
            <p:spPr>
              <a:xfrm>
                <a:off x="1838725" y="972700"/>
                <a:ext cx="2000525" cy="1042325"/>
              </a:xfrm>
              <a:custGeom>
                <a:avLst/>
                <a:gdLst/>
                <a:ahLst/>
                <a:cxnLst/>
                <a:rect l="l" t="t" r="r" b="b"/>
                <a:pathLst>
                  <a:path w="80021" h="41693" extrusionOk="0">
                    <a:moveTo>
                      <a:pt x="25827" y="1"/>
                    </a:moveTo>
                    <a:cubicBezTo>
                      <a:pt x="24149" y="1"/>
                      <a:pt x="22478" y="263"/>
                      <a:pt x="20897" y="820"/>
                    </a:cubicBezTo>
                    <a:cubicBezTo>
                      <a:pt x="17167" y="2135"/>
                      <a:pt x="14288" y="5027"/>
                      <a:pt x="12894" y="8720"/>
                    </a:cubicBezTo>
                    <a:cubicBezTo>
                      <a:pt x="11754" y="11740"/>
                      <a:pt x="12168" y="11796"/>
                      <a:pt x="9421" y="12708"/>
                    </a:cubicBezTo>
                    <a:cubicBezTo>
                      <a:pt x="7987" y="13185"/>
                      <a:pt x="6731" y="14018"/>
                      <a:pt x="5776" y="15198"/>
                    </a:cubicBezTo>
                    <a:cubicBezTo>
                      <a:pt x="455" y="21772"/>
                      <a:pt x="4571" y="32938"/>
                      <a:pt x="4862" y="40434"/>
                    </a:cubicBezTo>
                    <a:cubicBezTo>
                      <a:pt x="4878" y="40844"/>
                      <a:pt x="5205" y="41049"/>
                      <a:pt x="5524" y="41049"/>
                    </a:cubicBezTo>
                    <a:cubicBezTo>
                      <a:pt x="5842" y="41049"/>
                      <a:pt x="6152" y="40845"/>
                      <a:pt x="6135" y="40434"/>
                    </a:cubicBezTo>
                    <a:cubicBezTo>
                      <a:pt x="5833" y="32604"/>
                      <a:pt x="1" y="14209"/>
                      <a:pt x="12585" y="13511"/>
                    </a:cubicBezTo>
                    <a:cubicBezTo>
                      <a:pt x="12836" y="13497"/>
                      <a:pt x="13160" y="13325"/>
                      <a:pt x="13199" y="13043"/>
                    </a:cubicBezTo>
                    <a:cubicBezTo>
                      <a:pt x="14256" y="5622"/>
                      <a:pt x="19799" y="1364"/>
                      <a:pt x="26121" y="1364"/>
                    </a:cubicBezTo>
                    <a:cubicBezTo>
                      <a:pt x="28714" y="1364"/>
                      <a:pt x="31438" y="2080"/>
                      <a:pt x="34037" y="3587"/>
                    </a:cubicBezTo>
                    <a:cubicBezTo>
                      <a:pt x="35615" y="4502"/>
                      <a:pt x="37735" y="6890"/>
                      <a:pt x="39770" y="6890"/>
                    </a:cubicBezTo>
                    <a:cubicBezTo>
                      <a:pt x="39818" y="6890"/>
                      <a:pt x="39866" y="6888"/>
                      <a:pt x="39913" y="6886"/>
                    </a:cubicBezTo>
                    <a:cubicBezTo>
                      <a:pt x="40815" y="6835"/>
                      <a:pt x="41604" y="6065"/>
                      <a:pt x="42288" y="5583"/>
                    </a:cubicBezTo>
                    <a:cubicBezTo>
                      <a:pt x="44375" y="4110"/>
                      <a:pt x="45888" y="2994"/>
                      <a:pt x="48540" y="2502"/>
                    </a:cubicBezTo>
                    <a:cubicBezTo>
                      <a:pt x="49513" y="2321"/>
                      <a:pt x="50487" y="2220"/>
                      <a:pt x="51438" y="2220"/>
                    </a:cubicBezTo>
                    <a:cubicBezTo>
                      <a:pt x="54281" y="2220"/>
                      <a:pt x="56928" y="3127"/>
                      <a:pt x="58800" y="5556"/>
                    </a:cubicBezTo>
                    <a:cubicBezTo>
                      <a:pt x="60605" y="7898"/>
                      <a:pt x="60114" y="9485"/>
                      <a:pt x="61106" y="12099"/>
                    </a:cubicBezTo>
                    <a:cubicBezTo>
                      <a:pt x="61732" y="13751"/>
                      <a:pt x="62090" y="14028"/>
                      <a:pt x="63693" y="14556"/>
                    </a:cubicBezTo>
                    <a:cubicBezTo>
                      <a:pt x="67203" y="15717"/>
                      <a:pt x="69622" y="15685"/>
                      <a:pt x="71777" y="19189"/>
                    </a:cubicBezTo>
                    <a:cubicBezTo>
                      <a:pt x="73708" y="22330"/>
                      <a:pt x="73383" y="25628"/>
                      <a:pt x="72543" y="29064"/>
                    </a:cubicBezTo>
                    <a:cubicBezTo>
                      <a:pt x="71561" y="33087"/>
                      <a:pt x="69636" y="36827"/>
                      <a:pt x="68824" y="40894"/>
                    </a:cubicBezTo>
                    <a:cubicBezTo>
                      <a:pt x="68727" y="41376"/>
                      <a:pt x="69133" y="41693"/>
                      <a:pt x="69507" y="41693"/>
                    </a:cubicBezTo>
                    <a:cubicBezTo>
                      <a:pt x="69755" y="41693"/>
                      <a:pt x="69988" y="41554"/>
                      <a:pt x="70051" y="41234"/>
                    </a:cubicBezTo>
                    <a:cubicBezTo>
                      <a:pt x="71740" y="32787"/>
                      <a:pt x="80021" y="18928"/>
                      <a:pt x="67865" y="14118"/>
                    </a:cubicBezTo>
                    <a:cubicBezTo>
                      <a:pt x="65171" y="13051"/>
                      <a:pt x="63207" y="13781"/>
                      <a:pt x="62044" y="10484"/>
                    </a:cubicBezTo>
                    <a:cubicBezTo>
                      <a:pt x="61353" y="8529"/>
                      <a:pt x="61597" y="6440"/>
                      <a:pt x="60294" y="4678"/>
                    </a:cubicBezTo>
                    <a:cubicBezTo>
                      <a:pt x="58272" y="1943"/>
                      <a:pt x="54788" y="904"/>
                      <a:pt x="51377" y="904"/>
                    </a:cubicBezTo>
                    <a:cubicBezTo>
                      <a:pt x="49742" y="904"/>
                      <a:pt x="48123" y="1143"/>
                      <a:pt x="46689" y="1548"/>
                    </a:cubicBezTo>
                    <a:cubicBezTo>
                      <a:pt x="44541" y="2154"/>
                      <a:pt x="43508" y="3482"/>
                      <a:pt x="41607" y="4490"/>
                    </a:cubicBezTo>
                    <a:cubicBezTo>
                      <a:pt x="40894" y="4868"/>
                      <a:pt x="40251" y="5025"/>
                      <a:pt x="39652" y="5025"/>
                    </a:cubicBezTo>
                    <a:cubicBezTo>
                      <a:pt x="37611" y="5025"/>
                      <a:pt x="36078" y="3203"/>
                      <a:pt x="34011" y="2088"/>
                    </a:cubicBezTo>
                    <a:cubicBezTo>
                      <a:pt x="31532" y="751"/>
                      <a:pt x="28670" y="1"/>
                      <a:pt x="25827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8" name="Google Shape;2145;p45">
                <a:extLst>
                  <a:ext uri="{FF2B5EF4-FFF2-40B4-BE49-F238E27FC236}">
                    <a16:creationId xmlns:a16="http://schemas.microsoft.com/office/drawing/2014/main" id="{0BBCDC33-8D89-0E7E-BFE2-11F5148318B2}"/>
                  </a:ext>
                </a:extLst>
              </p:cNvPr>
              <p:cNvSpPr/>
              <p:nvPr/>
            </p:nvSpPr>
            <p:spPr>
              <a:xfrm>
                <a:off x="2578800" y="2609925"/>
                <a:ext cx="589525" cy="587250"/>
              </a:xfrm>
              <a:custGeom>
                <a:avLst/>
                <a:gdLst/>
                <a:ahLst/>
                <a:cxnLst/>
                <a:rect l="l" t="t" r="r" b="b"/>
                <a:pathLst>
                  <a:path w="23581" h="23490" extrusionOk="0">
                    <a:moveTo>
                      <a:pt x="21881" y="0"/>
                    </a:moveTo>
                    <a:cubicBezTo>
                      <a:pt x="21563" y="0"/>
                      <a:pt x="21244" y="205"/>
                      <a:pt x="21244" y="615"/>
                    </a:cubicBezTo>
                    <a:cubicBezTo>
                      <a:pt x="21244" y="4394"/>
                      <a:pt x="22049" y="9311"/>
                      <a:pt x="20499" y="12848"/>
                    </a:cubicBezTo>
                    <a:cubicBezTo>
                      <a:pt x="19308" y="15565"/>
                      <a:pt x="14844" y="20112"/>
                      <a:pt x="12082" y="21336"/>
                    </a:cubicBezTo>
                    <a:cubicBezTo>
                      <a:pt x="11184" y="21734"/>
                      <a:pt x="10382" y="21912"/>
                      <a:pt x="9635" y="21912"/>
                    </a:cubicBezTo>
                    <a:cubicBezTo>
                      <a:pt x="8039" y="21912"/>
                      <a:pt x="6694" y="21101"/>
                      <a:pt x="5200" y="19887"/>
                    </a:cubicBezTo>
                    <a:cubicBezTo>
                      <a:pt x="2342" y="17569"/>
                      <a:pt x="1079" y="15133"/>
                      <a:pt x="1551" y="11408"/>
                    </a:cubicBezTo>
                    <a:cubicBezTo>
                      <a:pt x="1928" y="8429"/>
                      <a:pt x="1961" y="5671"/>
                      <a:pt x="1888" y="2663"/>
                    </a:cubicBezTo>
                    <a:cubicBezTo>
                      <a:pt x="1877" y="2253"/>
                      <a:pt x="1553" y="2048"/>
                      <a:pt x="1234" y="2048"/>
                    </a:cubicBezTo>
                    <a:cubicBezTo>
                      <a:pt x="916" y="2048"/>
                      <a:pt x="602" y="2253"/>
                      <a:pt x="613" y="2663"/>
                    </a:cubicBezTo>
                    <a:cubicBezTo>
                      <a:pt x="695" y="6004"/>
                      <a:pt x="392" y="9090"/>
                      <a:pt x="139" y="12417"/>
                    </a:cubicBezTo>
                    <a:cubicBezTo>
                      <a:pt x="1" y="14244"/>
                      <a:pt x="61" y="15745"/>
                      <a:pt x="1009" y="17346"/>
                    </a:cubicBezTo>
                    <a:cubicBezTo>
                      <a:pt x="2535" y="19920"/>
                      <a:pt x="6470" y="23489"/>
                      <a:pt x="9743" y="23489"/>
                    </a:cubicBezTo>
                    <a:cubicBezTo>
                      <a:pt x="9908" y="23489"/>
                      <a:pt x="10072" y="23480"/>
                      <a:pt x="10233" y="23461"/>
                    </a:cubicBezTo>
                    <a:cubicBezTo>
                      <a:pt x="13860" y="23040"/>
                      <a:pt x="18607" y="17995"/>
                      <a:pt x="20610" y="15233"/>
                    </a:cubicBezTo>
                    <a:cubicBezTo>
                      <a:pt x="23580" y="11133"/>
                      <a:pt x="22519" y="5355"/>
                      <a:pt x="22519" y="615"/>
                    </a:cubicBezTo>
                    <a:cubicBezTo>
                      <a:pt x="22519" y="205"/>
                      <a:pt x="22200" y="0"/>
                      <a:pt x="21881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9" name="Google Shape;2146;p45">
                <a:extLst>
                  <a:ext uri="{FF2B5EF4-FFF2-40B4-BE49-F238E27FC236}">
                    <a16:creationId xmlns:a16="http://schemas.microsoft.com/office/drawing/2014/main" id="{EB04E9EF-F6B0-BEB1-8D42-3C892EEBA4DC}"/>
                  </a:ext>
                </a:extLst>
              </p:cNvPr>
              <p:cNvSpPr/>
              <p:nvPr/>
            </p:nvSpPr>
            <p:spPr>
              <a:xfrm>
                <a:off x="2278575" y="2782600"/>
                <a:ext cx="1129075" cy="537125"/>
              </a:xfrm>
              <a:custGeom>
                <a:avLst/>
                <a:gdLst/>
                <a:ahLst/>
                <a:cxnLst/>
                <a:rect l="l" t="t" r="r" b="b"/>
                <a:pathLst>
                  <a:path w="45163" h="21485" extrusionOk="0">
                    <a:moveTo>
                      <a:pt x="35100" y="0"/>
                    </a:moveTo>
                    <a:cubicBezTo>
                      <a:pt x="34331" y="0"/>
                      <a:pt x="34350" y="1225"/>
                      <a:pt x="35149" y="1275"/>
                    </a:cubicBezTo>
                    <a:cubicBezTo>
                      <a:pt x="41544" y="1683"/>
                      <a:pt x="31975" y="14304"/>
                      <a:pt x="29983" y="16367"/>
                    </a:cubicBezTo>
                    <a:cubicBezTo>
                      <a:pt x="27503" y="18934"/>
                      <a:pt x="24865" y="20133"/>
                      <a:pt x="22189" y="20133"/>
                    </a:cubicBezTo>
                    <a:cubicBezTo>
                      <a:pt x="19561" y="20133"/>
                      <a:pt x="16897" y="18977"/>
                      <a:pt x="14309" y="16826"/>
                    </a:cubicBezTo>
                    <a:cubicBezTo>
                      <a:pt x="10025" y="13266"/>
                      <a:pt x="3713" y="4654"/>
                      <a:pt x="13271" y="2985"/>
                    </a:cubicBezTo>
                    <a:cubicBezTo>
                      <a:pt x="14034" y="2852"/>
                      <a:pt x="13769" y="1744"/>
                      <a:pt x="13058" y="1744"/>
                    </a:cubicBezTo>
                    <a:cubicBezTo>
                      <a:pt x="13017" y="1744"/>
                      <a:pt x="12976" y="1748"/>
                      <a:pt x="12932" y="1755"/>
                    </a:cubicBezTo>
                    <a:cubicBezTo>
                      <a:pt x="1" y="4014"/>
                      <a:pt x="11536" y="21484"/>
                      <a:pt x="22504" y="21484"/>
                    </a:cubicBezTo>
                    <a:cubicBezTo>
                      <a:pt x="24183" y="21484"/>
                      <a:pt x="25849" y="21075"/>
                      <a:pt x="27412" y="20139"/>
                    </a:cubicBezTo>
                    <a:cubicBezTo>
                      <a:pt x="31256" y="17834"/>
                      <a:pt x="45162" y="638"/>
                      <a:pt x="35149" y="2"/>
                    </a:cubicBezTo>
                    <a:cubicBezTo>
                      <a:pt x="35132" y="1"/>
                      <a:pt x="35116" y="0"/>
                      <a:pt x="3510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0" name="Google Shape;2147;p45">
                <a:extLst>
                  <a:ext uri="{FF2B5EF4-FFF2-40B4-BE49-F238E27FC236}">
                    <a16:creationId xmlns:a16="http://schemas.microsoft.com/office/drawing/2014/main" id="{4E28E780-8DCF-D473-087B-AC74A2295703}"/>
                  </a:ext>
                </a:extLst>
              </p:cNvPr>
              <p:cNvSpPr/>
              <p:nvPr/>
            </p:nvSpPr>
            <p:spPr>
              <a:xfrm>
                <a:off x="2459725" y="2963800"/>
                <a:ext cx="153400" cy="70525"/>
              </a:xfrm>
              <a:custGeom>
                <a:avLst/>
                <a:gdLst/>
                <a:ahLst/>
                <a:cxnLst/>
                <a:rect l="l" t="t" r="r" b="b"/>
                <a:pathLst>
                  <a:path w="6136" h="2821" extrusionOk="0">
                    <a:moveTo>
                      <a:pt x="5221" y="1"/>
                    </a:moveTo>
                    <a:cubicBezTo>
                      <a:pt x="5169" y="1"/>
                      <a:pt x="5114" y="7"/>
                      <a:pt x="5057" y="21"/>
                    </a:cubicBezTo>
                    <a:cubicBezTo>
                      <a:pt x="3524" y="384"/>
                      <a:pt x="2088" y="1022"/>
                      <a:pt x="652" y="1659"/>
                    </a:cubicBezTo>
                    <a:cubicBezTo>
                      <a:pt x="0" y="1948"/>
                      <a:pt x="409" y="2821"/>
                      <a:pt x="1017" y="2821"/>
                    </a:cubicBezTo>
                    <a:cubicBezTo>
                      <a:pt x="1107" y="2821"/>
                      <a:pt x="1200" y="2802"/>
                      <a:pt x="1295" y="2760"/>
                    </a:cubicBezTo>
                    <a:cubicBezTo>
                      <a:pt x="2633" y="2167"/>
                      <a:pt x="3970" y="1588"/>
                      <a:pt x="5395" y="1248"/>
                    </a:cubicBezTo>
                    <a:cubicBezTo>
                      <a:pt x="6136" y="1072"/>
                      <a:pt x="5897" y="1"/>
                      <a:pt x="522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1" name="Google Shape;2148;p45">
                <a:extLst>
                  <a:ext uri="{FF2B5EF4-FFF2-40B4-BE49-F238E27FC236}">
                    <a16:creationId xmlns:a16="http://schemas.microsoft.com/office/drawing/2014/main" id="{131FF779-C6EA-CB8C-B0E7-C8C6381726CC}"/>
                  </a:ext>
                </a:extLst>
              </p:cNvPr>
              <p:cNvSpPr/>
              <p:nvPr/>
            </p:nvSpPr>
            <p:spPr>
              <a:xfrm>
                <a:off x="2541175" y="3058675"/>
                <a:ext cx="117875" cy="103100"/>
              </a:xfrm>
              <a:custGeom>
                <a:avLst/>
                <a:gdLst/>
                <a:ahLst/>
                <a:cxnLst/>
                <a:rect l="l" t="t" r="r" b="b"/>
                <a:pathLst>
                  <a:path w="4715" h="4124" extrusionOk="0">
                    <a:moveTo>
                      <a:pt x="3830" y="1"/>
                    </a:moveTo>
                    <a:cubicBezTo>
                      <a:pt x="3636" y="1"/>
                      <a:pt x="3442" y="88"/>
                      <a:pt x="3309" y="298"/>
                    </a:cubicBezTo>
                    <a:cubicBezTo>
                      <a:pt x="2648" y="1339"/>
                      <a:pt x="1530" y="2190"/>
                      <a:pt x="545" y="2904"/>
                    </a:cubicBezTo>
                    <a:cubicBezTo>
                      <a:pt x="1" y="3298"/>
                      <a:pt x="342" y="4124"/>
                      <a:pt x="853" y="4124"/>
                    </a:cubicBezTo>
                    <a:cubicBezTo>
                      <a:pt x="959" y="4124"/>
                      <a:pt x="1074" y="4088"/>
                      <a:pt x="1188" y="4005"/>
                    </a:cubicBezTo>
                    <a:cubicBezTo>
                      <a:pt x="2360" y="3154"/>
                      <a:pt x="3623" y="2179"/>
                      <a:pt x="4408" y="941"/>
                    </a:cubicBezTo>
                    <a:cubicBezTo>
                      <a:pt x="4715" y="458"/>
                      <a:pt x="4274" y="1"/>
                      <a:pt x="3830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2" name="Google Shape;2149;p45">
                <a:extLst>
                  <a:ext uri="{FF2B5EF4-FFF2-40B4-BE49-F238E27FC236}">
                    <a16:creationId xmlns:a16="http://schemas.microsoft.com/office/drawing/2014/main" id="{9A3FDE7B-BDDA-C8CB-6A6E-162650989E1C}"/>
                  </a:ext>
                </a:extLst>
              </p:cNvPr>
              <p:cNvSpPr/>
              <p:nvPr/>
            </p:nvSpPr>
            <p:spPr>
              <a:xfrm>
                <a:off x="2680050" y="3148775"/>
                <a:ext cx="84475" cy="126350"/>
              </a:xfrm>
              <a:custGeom>
                <a:avLst/>
                <a:gdLst/>
                <a:ahLst/>
                <a:cxnLst/>
                <a:rect l="l" t="t" r="r" b="b"/>
                <a:pathLst>
                  <a:path w="3379" h="5054" extrusionOk="0">
                    <a:moveTo>
                      <a:pt x="2508" y="1"/>
                    </a:moveTo>
                    <a:cubicBezTo>
                      <a:pt x="2316" y="1"/>
                      <a:pt x="2127" y="93"/>
                      <a:pt x="2004" y="315"/>
                    </a:cubicBezTo>
                    <a:cubicBezTo>
                      <a:pt x="1335" y="1532"/>
                      <a:pt x="942" y="2877"/>
                      <a:pt x="274" y="4096"/>
                    </a:cubicBezTo>
                    <a:cubicBezTo>
                      <a:pt x="1" y="4593"/>
                      <a:pt x="442" y="5053"/>
                      <a:pt x="870" y="5053"/>
                    </a:cubicBezTo>
                    <a:cubicBezTo>
                      <a:pt x="1062" y="5053"/>
                      <a:pt x="1251" y="4961"/>
                      <a:pt x="1373" y="4739"/>
                    </a:cubicBezTo>
                    <a:cubicBezTo>
                      <a:pt x="2043" y="3520"/>
                      <a:pt x="2436" y="2175"/>
                      <a:pt x="3106" y="958"/>
                    </a:cubicBezTo>
                    <a:cubicBezTo>
                      <a:pt x="3378" y="462"/>
                      <a:pt x="2937" y="1"/>
                      <a:pt x="250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3" name="Google Shape;2150;p45">
                <a:extLst>
                  <a:ext uri="{FF2B5EF4-FFF2-40B4-BE49-F238E27FC236}">
                    <a16:creationId xmlns:a16="http://schemas.microsoft.com/office/drawing/2014/main" id="{5AA0055B-4997-11AD-912C-045C828F53BC}"/>
                  </a:ext>
                </a:extLst>
              </p:cNvPr>
              <p:cNvSpPr/>
              <p:nvPr/>
            </p:nvSpPr>
            <p:spPr>
              <a:xfrm>
                <a:off x="2854700" y="3157250"/>
                <a:ext cx="64500" cy="149150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5966" extrusionOk="0">
                    <a:moveTo>
                      <a:pt x="775" y="1"/>
                    </a:moveTo>
                    <a:cubicBezTo>
                      <a:pt x="388" y="1"/>
                      <a:pt x="1" y="310"/>
                      <a:pt x="153" y="783"/>
                    </a:cubicBezTo>
                    <a:cubicBezTo>
                      <a:pt x="649" y="2326"/>
                      <a:pt x="939" y="3920"/>
                      <a:pt x="1254" y="5507"/>
                    </a:cubicBezTo>
                    <a:cubicBezTo>
                      <a:pt x="1318" y="5827"/>
                      <a:pt x="1552" y="5965"/>
                      <a:pt x="1799" y="5965"/>
                    </a:cubicBezTo>
                    <a:cubicBezTo>
                      <a:pt x="2173" y="5965"/>
                      <a:pt x="2580" y="5650"/>
                      <a:pt x="2484" y="5168"/>
                    </a:cubicBezTo>
                    <a:cubicBezTo>
                      <a:pt x="2168" y="3581"/>
                      <a:pt x="1877" y="1986"/>
                      <a:pt x="1382" y="442"/>
                    </a:cubicBezTo>
                    <a:cubicBezTo>
                      <a:pt x="1283" y="134"/>
                      <a:pt x="1029" y="1"/>
                      <a:pt x="77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4" name="Google Shape;2151;p45">
                <a:extLst>
                  <a:ext uri="{FF2B5EF4-FFF2-40B4-BE49-F238E27FC236}">
                    <a16:creationId xmlns:a16="http://schemas.microsoft.com/office/drawing/2014/main" id="{869AB3B1-B39D-B471-72B9-4DF4213A0B62}"/>
                  </a:ext>
                </a:extLst>
              </p:cNvPr>
              <p:cNvSpPr/>
              <p:nvPr/>
            </p:nvSpPr>
            <p:spPr>
              <a:xfrm>
                <a:off x="2995600" y="3055125"/>
                <a:ext cx="104075" cy="86850"/>
              </a:xfrm>
              <a:custGeom>
                <a:avLst/>
                <a:gdLst/>
                <a:ahLst/>
                <a:cxnLst/>
                <a:rect l="l" t="t" r="r" b="b"/>
                <a:pathLst>
                  <a:path w="4163" h="3474" extrusionOk="0">
                    <a:moveTo>
                      <a:pt x="992" y="1"/>
                    </a:moveTo>
                    <a:cubicBezTo>
                      <a:pt x="463" y="1"/>
                      <a:pt x="1" y="647"/>
                      <a:pt x="507" y="1053"/>
                    </a:cubicBezTo>
                    <a:cubicBezTo>
                      <a:pt x="1347" y="1729"/>
                      <a:pt x="2182" y="2423"/>
                      <a:pt x="2868" y="3258"/>
                    </a:cubicBezTo>
                    <a:cubicBezTo>
                      <a:pt x="2993" y="3410"/>
                      <a:pt x="3140" y="3474"/>
                      <a:pt x="3284" y="3474"/>
                    </a:cubicBezTo>
                    <a:cubicBezTo>
                      <a:pt x="3739" y="3474"/>
                      <a:pt x="4162" y="2835"/>
                      <a:pt x="3769" y="2356"/>
                    </a:cubicBezTo>
                    <a:cubicBezTo>
                      <a:pt x="3084" y="1522"/>
                      <a:pt x="2249" y="827"/>
                      <a:pt x="1409" y="152"/>
                    </a:cubicBezTo>
                    <a:cubicBezTo>
                      <a:pt x="1276" y="46"/>
                      <a:pt x="1132" y="1"/>
                      <a:pt x="992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5" name="Google Shape;2152;p45">
                <a:extLst>
                  <a:ext uri="{FF2B5EF4-FFF2-40B4-BE49-F238E27FC236}">
                    <a16:creationId xmlns:a16="http://schemas.microsoft.com/office/drawing/2014/main" id="{CAE58C4C-DF19-D8AD-8636-A3EF93788FC5}"/>
                  </a:ext>
                </a:extLst>
              </p:cNvPr>
              <p:cNvSpPr/>
              <p:nvPr/>
            </p:nvSpPr>
            <p:spPr>
              <a:xfrm>
                <a:off x="3105800" y="2901100"/>
                <a:ext cx="116625" cy="59400"/>
              </a:xfrm>
              <a:custGeom>
                <a:avLst/>
                <a:gdLst/>
                <a:ahLst/>
                <a:cxnLst/>
                <a:rect l="l" t="t" r="r" b="b"/>
                <a:pathLst>
                  <a:path w="4665" h="2376" extrusionOk="0">
                    <a:moveTo>
                      <a:pt x="986" y="1"/>
                    </a:moveTo>
                    <a:cubicBezTo>
                      <a:pt x="395" y="1"/>
                      <a:pt x="1" y="861"/>
                      <a:pt x="636" y="1171"/>
                    </a:cubicBezTo>
                    <a:cubicBezTo>
                      <a:pt x="1601" y="1643"/>
                      <a:pt x="2607" y="2001"/>
                      <a:pt x="3624" y="2339"/>
                    </a:cubicBezTo>
                    <a:cubicBezTo>
                      <a:pt x="3698" y="2364"/>
                      <a:pt x="3768" y="2375"/>
                      <a:pt x="3834" y="2375"/>
                    </a:cubicBezTo>
                    <a:cubicBezTo>
                      <a:pt x="4456" y="2375"/>
                      <a:pt x="4664" y="1345"/>
                      <a:pt x="3963" y="1112"/>
                    </a:cubicBezTo>
                    <a:cubicBezTo>
                      <a:pt x="3051" y="807"/>
                      <a:pt x="2146" y="495"/>
                      <a:pt x="1280" y="72"/>
                    </a:cubicBezTo>
                    <a:cubicBezTo>
                      <a:pt x="1179" y="22"/>
                      <a:pt x="1080" y="1"/>
                      <a:pt x="986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6" name="Google Shape;2153;p45">
                <a:extLst>
                  <a:ext uri="{FF2B5EF4-FFF2-40B4-BE49-F238E27FC236}">
                    <a16:creationId xmlns:a16="http://schemas.microsoft.com/office/drawing/2014/main" id="{D704AB40-465B-D866-13B2-81FE70668005}"/>
                  </a:ext>
                </a:extLst>
              </p:cNvPr>
              <p:cNvSpPr/>
              <p:nvPr/>
            </p:nvSpPr>
            <p:spPr>
              <a:xfrm>
                <a:off x="2597825" y="3250950"/>
                <a:ext cx="566275" cy="449525"/>
              </a:xfrm>
              <a:custGeom>
                <a:avLst/>
                <a:gdLst/>
                <a:ahLst/>
                <a:cxnLst/>
                <a:rect l="l" t="t" r="r" b="b"/>
                <a:pathLst>
                  <a:path w="22651" h="17981" extrusionOk="0">
                    <a:moveTo>
                      <a:pt x="15479" y="1"/>
                    </a:moveTo>
                    <a:cubicBezTo>
                      <a:pt x="14995" y="1"/>
                      <a:pt x="14561" y="640"/>
                      <a:pt x="15001" y="1094"/>
                    </a:cubicBezTo>
                    <a:cubicBezTo>
                      <a:pt x="16068" y="2197"/>
                      <a:pt x="17097" y="3327"/>
                      <a:pt x="18058" y="4524"/>
                    </a:cubicBezTo>
                    <a:cubicBezTo>
                      <a:pt x="20203" y="7200"/>
                      <a:pt x="20539" y="9356"/>
                      <a:pt x="18326" y="11970"/>
                    </a:cubicBezTo>
                    <a:cubicBezTo>
                      <a:pt x="16741" y="13842"/>
                      <a:pt x="14764" y="16381"/>
                      <a:pt x="12441" y="16381"/>
                    </a:cubicBezTo>
                    <a:cubicBezTo>
                      <a:pt x="11659" y="16381"/>
                      <a:pt x="10837" y="16093"/>
                      <a:pt x="9977" y="15393"/>
                    </a:cubicBezTo>
                    <a:cubicBezTo>
                      <a:pt x="8460" y="14157"/>
                      <a:pt x="7101" y="12800"/>
                      <a:pt x="5549" y="11600"/>
                    </a:cubicBezTo>
                    <a:cubicBezTo>
                      <a:pt x="3159" y="9759"/>
                      <a:pt x="2603" y="8279"/>
                      <a:pt x="4369" y="5334"/>
                    </a:cubicBezTo>
                    <a:cubicBezTo>
                      <a:pt x="5020" y="4249"/>
                      <a:pt x="5853" y="3395"/>
                      <a:pt x="6396" y="2225"/>
                    </a:cubicBezTo>
                    <a:cubicBezTo>
                      <a:pt x="6631" y="1718"/>
                      <a:pt x="6187" y="1253"/>
                      <a:pt x="5773" y="1253"/>
                    </a:cubicBezTo>
                    <a:cubicBezTo>
                      <a:pt x="5585" y="1253"/>
                      <a:pt x="5403" y="1349"/>
                      <a:pt x="5295" y="1582"/>
                    </a:cubicBezTo>
                    <a:lnTo>
                      <a:pt x="5293" y="1583"/>
                    </a:lnTo>
                    <a:cubicBezTo>
                      <a:pt x="3869" y="4647"/>
                      <a:pt x="1" y="7425"/>
                      <a:pt x="2810" y="10900"/>
                    </a:cubicBezTo>
                    <a:cubicBezTo>
                      <a:pt x="4285" y="12726"/>
                      <a:pt x="6624" y="14085"/>
                      <a:pt x="8361" y="15649"/>
                    </a:cubicBezTo>
                    <a:cubicBezTo>
                      <a:pt x="9448" y="16630"/>
                      <a:pt x="10684" y="17826"/>
                      <a:pt x="12227" y="17966"/>
                    </a:cubicBezTo>
                    <a:cubicBezTo>
                      <a:pt x="12336" y="17976"/>
                      <a:pt x="12443" y="17980"/>
                      <a:pt x="12549" y="17980"/>
                    </a:cubicBezTo>
                    <a:cubicBezTo>
                      <a:pt x="14183" y="17980"/>
                      <a:pt x="15407" y="16833"/>
                      <a:pt x="16532" y="15740"/>
                    </a:cubicBezTo>
                    <a:cubicBezTo>
                      <a:pt x="18070" y="14245"/>
                      <a:pt x="20017" y="12475"/>
                      <a:pt x="20894" y="10464"/>
                    </a:cubicBezTo>
                    <a:cubicBezTo>
                      <a:pt x="22651" y="6425"/>
                      <a:pt x="18432" y="2806"/>
                      <a:pt x="15903" y="193"/>
                    </a:cubicBezTo>
                    <a:cubicBezTo>
                      <a:pt x="15772" y="58"/>
                      <a:pt x="15623" y="1"/>
                      <a:pt x="15479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7" name="Google Shape;2154;p45">
                <a:extLst>
                  <a:ext uri="{FF2B5EF4-FFF2-40B4-BE49-F238E27FC236}">
                    <a16:creationId xmlns:a16="http://schemas.microsoft.com/office/drawing/2014/main" id="{17B0490B-4721-26A2-3462-AE982C55E473}"/>
                  </a:ext>
                </a:extLst>
              </p:cNvPr>
              <p:cNvSpPr/>
              <p:nvPr/>
            </p:nvSpPr>
            <p:spPr>
              <a:xfrm>
                <a:off x="2824475" y="3629625"/>
                <a:ext cx="191375" cy="157325"/>
              </a:xfrm>
              <a:custGeom>
                <a:avLst/>
                <a:gdLst/>
                <a:ahLst/>
                <a:cxnLst/>
                <a:rect l="l" t="t" r="r" b="b"/>
                <a:pathLst>
                  <a:path w="7655" h="6293" extrusionOk="0">
                    <a:moveTo>
                      <a:pt x="6851" y="1"/>
                    </a:moveTo>
                    <a:cubicBezTo>
                      <a:pt x="6532" y="1"/>
                      <a:pt x="6216" y="205"/>
                      <a:pt x="6220" y="616"/>
                    </a:cubicBezTo>
                    <a:cubicBezTo>
                      <a:pt x="6230" y="2085"/>
                      <a:pt x="6332" y="3550"/>
                      <a:pt x="6367" y="5018"/>
                    </a:cubicBezTo>
                    <a:lnTo>
                      <a:pt x="6367" y="5018"/>
                    </a:lnTo>
                    <a:cubicBezTo>
                      <a:pt x="4784" y="5016"/>
                      <a:pt x="3201" y="5002"/>
                      <a:pt x="1620" y="4903"/>
                    </a:cubicBezTo>
                    <a:lnTo>
                      <a:pt x="1620" y="4903"/>
                    </a:lnTo>
                    <a:cubicBezTo>
                      <a:pt x="1548" y="3728"/>
                      <a:pt x="1572" y="2552"/>
                      <a:pt x="1330" y="1391"/>
                    </a:cubicBezTo>
                    <a:cubicBezTo>
                      <a:pt x="1263" y="1071"/>
                      <a:pt x="1028" y="933"/>
                      <a:pt x="780" y="933"/>
                    </a:cubicBezTo>
                    <a:cubicBezTo>
                      <a:pt x="405" y="933"/>
                      <a:pt x="1" y="1248"/>
                      <a:pt x="101" y="1730"/>
                    </a:cubicBezTo>
                    <a:cubicBezTo>
                      <a:pt x="359" y="2971"/>
                      <a:pt x="270" y="4241"/>
                      <a:pt x="394" y="5498"/>
                    </a:cubicBezTo>
                    <a:cubicBezTo>
                      <a:pt x="429" y="5863"/>
                      <a:pt x="657" y="6107"/>
                      <a:pt x="1031" y="6137"/>
                    </a:cubicBezTo>
                    <a:cubicBezTo>
                      <a:pt x="3023" y="6287"/>
                      <a:pt x="5018" y="6293"/>
                      <a:pt x="7014" y="6293"/>
                    </a:cubicBezTo>
                    <a:cubicBezTo>
                      <a:pt x="7358" y="6293"/>
                      <a:pt x="7654" y="6002"/>
                      <a:pt x="7652" y="5656"/>
                    </a:cubicBezTo>
                    <a:cubicBezTo>
                      <a:pt x="7638" y="3974"/>
                      <a:pt x="7507" y="2298"/>
                      <a:pt x="7494" y="616"/>
                    </a:cubicBezTo>
                    <a:cubicBezTo>
                      <a:pt x="7491" y="206"/>
                      <a:pt x="7170" y="1"/>
                      <a:pt x="685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8" name="Google Shape;2155;p45">
                <a:extLst>
                  <a:ext uri="{FF2B5EF4-FFF2-40B4-BE49-F238E27FC236}">
                    <a16:creationId xmlns:a16="http://schemas.microsoft.com/office/drawing/2014/main" id="{5A321A2D-BD31-42AF-FE3F-BFBFC4A76B34}"/>
                  </a:ext>
                </a:extLst>
              </p:cNvPr>
              <p:cNvSpPr/>
              <p:nvPr/>
            </p:nvSpPr>
            <p:spPr>
              <a:xfrm>
                <a:off x="2335150" y="2829775"/>
                <a:ext cx="452700" cy="1858225"/>
              </a:xfrm>
              <a:custGeom>
                <a:avLst/>
                <a:gdLst/>
                <a:ahLst/>
                <a:cxnLst/>
                <a:rect l="l" t="t" r="r" b="b"/>
                <a:pathLst>
                  <a:path w="18108" h="74329" extrusionOk="0">
                    <a:moveTo>
                      <a:pt x="10381" y="0"/>
                    </a:moveTo>
                    <a:cubicBezTo>
                      <a:pt x="10323" y="0"/>
                      <a:pt x="10262" y="8"/>
                      <a:pt x="10198" y="26"/>
                    </a:cubicBezTo>
                    <a:cubicBezTo>
                      <a:pt x="0" y="2844"/>
                      <a:pt x="2457" y="18432"/>
                      <a:pt x="4474" y="25962"/>
                    </a:cubicBezTo>
                    <a:cubicBezTo>
                      <a:pt x="6520" y="33598"/>
                      <a:pt x="10273" y="40605"/>
                      <a:pt x="12558" y="48154"/>
                    </a:cubicBezTo>
                    <a:cubicBezTo>
                      <a:pt x="15062" y="56430"/>
                      <a:pt x="16462" y="65082"/>
                      <a:pt x="16816" y="73713"/>
                    </a:cubicBezTo>
                    <a:cubicBezTo>
                      <a:pt x="16832" y="74123"/>
                      <a:pt x="17161" y="74328"/>
                      <a:pt x="17480" y="74328"/>
                    </a:cubicBezTo>
                    <a:cubicBezTo>
                      <a:pt x="17798" y="74328"/>
                      <a:pt x="18107" y="74124"/>
                      <a:pt x="18091" y="73713"/>
                    </a:cubicBezTo>
                    <a:cubicBezTo>
                      <a:pt x="17572" y="61030"/>
                      <a:pt x="14599" y="49036"/>
                      <a:pt x="9838" y="37313"/>
                    </a:cubicBezTo>
                    <a:cubicBezTo>
                      <a:pt x="7085" y="30537"/>
                      <a:pt x="4518" y="23581"/>
                      <a:pt x="4184" y="16200"/>
                    </a:cubicBezTo>
                    <a:cubicBezTo>
                      <a:pt x="3935" y="10693"/>
                      <a:pt x="4107" y="3032"/>
                      <a:pt x="10536" y="1255"/>
                    </a:cubicBezTo>
                    <a:cubicBezTo>
                      <a:pt x="11261" y="1054"/>
                      <a:pt x="11037" y="0"/>
                      <a:pt x="10381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9" name="Google Shape;2156;p45">
                <a:extLst>
                  <a:ext uri="{FF2B5EF4-FFF2-40B4-BE49-F238E27FC236}">
                    <a16:creationId xmlns:a16="http://schemas.microsoft.com/office/drawing/2014/main" id="{A451B7EF-0426-F69F-EB73-3FC08DD44586}"/>
                  </a:ext>
                </a:extLst>
              </p:cNvPr>
              <p:cNvSpPr/>
              <p:nvPr/>
            </p:nvSpPr>
            <p:spPr>
              <a:xfrm>
                <a:off x="3085400" y="2774650"/>
                <a:ext cx="254075" cy="1917100"/>
              </a:xfrm>
              <a:custGeom>
                <a:avLst/>
                <a:gdLst/>
                <a:ahLst/>
                <a:cxnLst/>
                <a:rect l="l" t="t" r="r" b="b"/>
                <a:pathLst>
                  <a:path w="10163" h="76684" extrusionOk="0">
                    <a:moveTo>
                      <a:pt x="2487" y="0"/>
                    </a:moveTo>
                    <a:cubicBezTo>
                      <a:pt x="1748" y="0"/>
                      <a:pt x="1778" y="1199"/>
                      <a:pt x="2562" y="1277"/>
                    </a:cubicBezTo>
                    <a:lnTo>
                      <a:pt x="2562" y="1279"/>
                    </a:lnTo>
                    <a:cubicBezTo>
                      <a:pt x="10162" y="2051"/>
                      <a:pt x="7563" y="17987"/>
                      <a:pt x="7023" y="22591"/>
                    </a:cubicBezTo>
                    <a:cubicBezTo>
                      <a:pt x="6192" y="29674"/>
                      <a:pt x="4305" y="36551"/>
                      <a:pt x="3125" y="43573"/>
                    </a:cubicBezTo>
                    <a:cubicBezTo>
                      <a:pt x="1308" y="54363"/>
                      <a:pt x="558" y="65740"/>
                      <a:pt x="4153" y="76245"/>
                    </a:cubicBezTo>
                    <a:cubicBezTo>
                      <a:pt x="4257" y="76551"/>
                      <a:pt x="4514" y="76683"/>
                      <a:pt x="4769" y="76683"/>
                    </a:cubicBezTo>
                    <a:cubicBezTo>
                      <a:pt x="5158" y="76683"/>
                      <a:pt x="5543" y="76376"/>
                      <a:pt x="5382" y="75906"/>
                    </a:cubicBezTo>
                    <a:cubicBezTo>
                      <a:pt x="0" y="60176"/>
                      <a:pt x="4696" y="44208"/>
                      <a:pt x="7421" y="28504"/>
                    </a:cubicBezTo>
                    <a:cubicBezTo>
                      <a:pt x="8652" y="21409"/>
                      <a:pt x="9608" y="13774"/>
                      <a:pt x="8456" y="6606"/>
                    </a:cubicBezTo>
                    <a:cubicBezTo>
                      <a:pt x="7862" y="2912"/>
                      <a:pt x="6485" y="400"/>
                      <a:pt x="2562" y="4"/>
                    </a:cubicBezTo>
                    <a:cubicBezTo>
                      <a:pt x="2536" y="1"/>
                      <a:pt x="2511" y="0"/>
                      <a:pt x="248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0" name="Google Shape;2157;p45">
                <a:extLst>
                  <a:ext uri="{FF2B5EF4-FFF2-40B4-BE49-F238E27FC236}">
                    <a16:creationId xmlns:a16="http://schemas.microsoft.com/office/drawing/2014/main" id="{C92C1042-6846-27FE-4643-3F0D2DD63FF2}"/>
                  </a:ext>
                </a:extLst>
              </p:cNvPr>
              <p:cNvSpPr/>
              <p:nvPr/>
            </p:nvSpPr>
            <p:spPr>
              <a:xfrm>
                <a:off x="2730675" y="3751875"/>
                <a:ext cx="156725" cy="932525"/>
              </a:xfrm>
              <a:custGeom>
                <a:avLst/>
                <a:gdLst/>
                <a:ahLst/>
                <a:cxnLst/>
                <a:rect l="l" t="t" r="r" b="b"/>
                <a:pathLst>
                  <a:path w="6269" h="37301" extrusionOk="0">
                    <a:moveTo>
                      <a:pt x="4627" y="0"/>
                    </a:moveTo>
                    <a:cubicBezTo>
                      <a:pt x="4372" y="0"/>
                      <a:pt x="4116" y="133"/>
                      <a:pt x="4011" y="438"/>
                    </a:cubicBezTo>
                    <a:cubicBezTo>
                      <a:pt x="0" y="12100"/>
                      <a:pt x="2913" y="25063"/>
                      <a:pt x="4956" y="36840"/>
                    </a:cubicBezTo>
                    <a:cubicBezTo>
                      <a:pt x="5011" y="37162"/>
                      <a:pt x="5240" y="37301"/>
                      <a:pt x="5486" y="37301"/>
                    </a:cubicBezTo>
                    <a:cubicBezTo>
                      <a:pt x="5857" y="37301"/>
                      <a:pt x="6268" y="36984"/>
                      <a:pt x="6184" y="36502"/>
                    </a:cubicBezTo>
                    <a:cubicBezTo>
                      <a:pt x="4183" y="24959"/>
                      <a:pt x="1305" y="12214"/>
                      <a:pt x="5240" y="778"/>
                    </a:cubicBezTo>
                    <a:cubicBezTo>
                      <a:pt x="5401" y="308"/>
                      <a:pt x="5016" y="0"/>
                      <a:pt x="462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1" name="Google Shape;2158;p45">
                <a:extLst>
                  <a:ext uri="{FF2B5EF4-FFF2-40B4-BE49-F238E27FC236}">
                    <a16:creationId xmlns:a16="http://schemas.microsoft.com/office/drawing/2014/main" id="{D334BDAC-7204-1550-F408-24085838E2B0}"/>
                  </a:ext>
                </a:extLst>
              </p:cNvPr>
              <p:cNvSpPr/>
              <p:nvPr/>
            </p:nvSpPr>
            <p:spPr>
              <a:xfrm>
                <a:off x="2975900" y="3752175"/>
                <a:ext cx="100175" cy="936225"/>
              </a:xfrm>
              <a:custGeom>
                <a:avLst/>
                <a:gdLst/>
                <a:ahLst/>
                <a:cxnLst/>
                <a:rect l="l" t="t" r="r" b="b"/>
                <a:pathLst>
                  <a:path w="4007" h="37449" extrusionOk="0">
                    <a:moveTo>
                      <a:pt x="774" y="1"/>
                    </a:moveTo>
                    <a:cubicBezTo>
                      <a:pt x="379" y="1"/>
                      <a:pt x="1" y="303"/>
                      <a:pt x="185" y="765"/>
                    </a:cubicBezTo>
                    <a:lnTo>
                      <a:pt x="185" y="766"/>
                    </a:lnTo>
                    <a:cubicBezTo>
                      <a:pt x="2725" y="7118"/>
                      <a:pt x="1918" y="14361"/>
                      <a:pt x="1914" y="21073"/>
                    </a:cubicBezTo>
                    <a:cubicBezTo>
                      <a:pt x="1914" y="26464"/>
                      <a:pt x="1022" y="31402"/>
                      <a:pt x="185" y="36647"/>
                    </a:cubicBezTo>
                    <a:cubicBezTo>
                      <a:pt x="108" y="37131"/>
                      <a:pt x="522" y="37448"/>
                      <a:pt x="893" y="37448"/>
                    </a:cubicBezTo>
                    <a:cubicBezTo>
                      <a:pt x="1137" y="37448"/>
                      <a:pt x="1363" y="37309"/>
                      <a:pt x="1415" y="36988"/>
                    </a:cubicBezTo>
                    <a:cubicBezTo>
                      <a:pt x="2279" y="31567"/>
                      <a:pt x="3184" y="26645"/>
                      <a:pt x="3189" y="21073"/>
                    </a:cubicBezTo>
                    <a:cubicBezTo>
                      <a:pt x="3196" y="14231"/>
                      <a:pt x="4007" y="6909"/>
                      <a:pt x="1415" y="426"/>
                    </a:cubicBezTo>
                    <a:cubicBezTo>
                      <a:pt x="1296" y="129"/>
                      <a:pt x="1031" y="1"/>
                      <a:pt x="77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2" name="Google Shape;2159;p45">
                <a:extLst>
                  <a:ext uri="{FF2B5EF4-FFF2-40B4-BE49-F238E27FC236}">
                    <a16:creationId xmlns:a16="http://schemas.microsoft.com/office/drawing/2014/main" id="{282F052A-9467-6F55-59D1-6957E3E30D88}"/>
                  </a:ext>
                </a:extLst>
              </p:cNvPr>
              <p:cNvSpPr/>
              <p:nvPr/>
            </p:nvSpPr>
            <p:spPr>
              <a:xfrm>
                <a:off x="490375" y="1655425"/>
                <a:ext cx="2120325" cy="1760650"/>
              </a:xfrm>
              <a:custGeom>
                <a:avLst/>
                <a:gdLst/>
                <a:ahLst/>
                <a:cxnLst/>
                <a:rect l="l" t="t" r="r" b="b"/>
                <a:pathLst>
                  <a:path w="84813" h="70426" extrusionOk="0">
                    <a:moveTo>
                      <a:pt x="14845" y="0"/>
                    </a:moveTo>
                    <a:cubicBezTo>
                      <a:pt x="12305" y="0"/>
                      <a:pt x="9928" y="3147"/>
                      <a:pt x="8311" y="4911"/>
                    </a:cubicBezTo>
                    <a:cubicBezTo>
                      <a:pt x="6219" y="7196"/>
                      <a:pt x="2357" y="9301"/>
                      <a:pt x="937" y="11942"/>
                    </a:cubicBezTo>
                    <a:cubicBezTo>
                      <a:pt x="0" y="13679"/>
                      <a:pt x="802" y="15419"/>
                      <a:pt x="1359" y="17203"/>
                    </a:cubicBezTo>
                    <a:cubicBezTo>
                      <a:pt x="3839" y="25145"/>
                      <a:pt x="8576" y="31828"/>
                      <a:pt x="13936" y="38090"/>
                    </a:cubicBezTo>
                    <a:cubicBezTo>
                      <a:pt x="26128" y="52338"/>
                      <a:pt x="40313" y="63035"/>
                      <a:pt x="57535" y="70369"/>
                    </a:cubicBezTo>
                    <a:cubicBezTo>
                      <a:pt x="57628" y="70408"/>
                      <a:pt x="57719" y="70426"/>
                      <a:pt x="57806" y="70426"/>
                    </a:cubicBezTo>
                    <a:cubicBezTo>
                      <a:pt x="58420" y="70426"/>
                      <a:pt x="58838" y="69549"/>
                      <a:pt x="58179" y="69269"/>
                    </a:cubicBezTo>
                    <a:cubicBezTo>
                      <a:pt x="42135" y="62437"/>
                      <a:pt x="28874" y="52742"/>
                      <a:pt x="17149" y="39810"/>
                    </a:cubicBezTo>
                    <a:cubicBezTo>
                      <a:pt x="11413" y="33487"/>
                      <a:pt x="6007" y="26653"/>
                      <a:pt x="3134" y="18516"/>
                    </a:cubicBezTo>
                    <a:cubicBezTo>
                      <a:pt x="2121" y="15649"/>
                      <a:pt x="1628" y="13737"/>
                      <a:pt x="3502" y="11212"/>
                    </a:cubicBezTo>
                    <a:cubicBezTo>
                      <a:pt x="4512" y="9853"/>
                      <a:pt x="6399" y="8810"/>
                      <a:pt x="7597" y="7591"/>
                    </a:cubicBezTo>
                    <a:cubicBezTo>
                      <a:pt x="9223" y="5937"/>
                      <a:pt x="11478" y="2199"/>
                      <a:pt x="13765" y="1560"/>
                    </a:cubicBezTo>
                    <a:cubicBezTo>
                      <a:pt x="13967" y="1504"/>
                      <a:pt x="14169" y="1477"/>
                      <a:pt x="14369" y="1477"/>
                    </a:cubicBezTo>
                    <a:cubicBezTo>
                      <a:pt x="17204" y="1477"/>
                      <a:pt x="19758" y="6836"/>
                      <a:pt x="21084" y="8780"/>
                    </a:cubicBezTo>
                    <a:cubicBezTo>
                      <a:pt x="22943" y="11505"/>
                      <a:pt x="24912" y="14146"/>
                      <a:pt x="26992" y="16701"/>
                    </a:cubicBezTo>
                    <a:cubicBezTo>
                      <a:pt x="31715" y="22527"/>
                      <a:pt x="36955" y="27940"/>
                      <a:pt x="43031" y="32363"/>
                    </a:cubicBezTo>
                    <a:cubicBezTo>
                      <a:pt x="49959" y="37406"/>
                      <a:pt x="57339" y="42432"/>
                      <a:pt x="65095" y="46116"/>
                    </a:cubicBezTo>
                    <a:cubicBezTo>
                      <a:pt x="69312" y="48120"/>
                      <a:pt x="72932" y="48762"/>
                      <a:pt x="76810" y="48762"/>
                    </a:cubicBezTo>
                    <a:cubicBezTo>
                      <a:pt x="79063" y="48762"/>
                      <a:pt x="81403" y="48545"/>
                      <a:pt x="83999" y="48252"/>
                    </a:cubicBezTo>
                    <a:cubicBezTo>
                      <a:pt x="84777" y="48164"/>
                      <a:pt x="84813" y="46973"/>
                      <a:pt x="84082" y="46973"/>
                    </a:cubicBezTo>
                    <a:cubicBezTo>
                      <a:pt x="84055" y="46973"/>
                      <a:pt x="84028" y="46974"/>
                      <a:pt x="83999" y="46977"/>
                    </a:cubicBezTo>
                    <a:lnTo>
                      <a:pt x="84001" y="46977"/>
                    </a:lnTo>
                    <a:cubicBezTo>
                      <a:pt x="81276" y="47286"/>
                      <a:pt x="78783" y="47647"/>
                      <a:pt x="76265" y="47647"/>
                    </a:cubicBezTo>
                    <a:cubicBezTo>
                      <a:pt x="74247" y="47647"/>
                      <a:pt x="72213" y="47415"/>
                      <a:pt x="70031" y="46737"/>
                    </a:cubicBezTo>
                    <a:cubicBezTo>
                      <a:pt x="65039" y="45187"/>
                      <a:pt x="60392" y="42239"/>
                      <a:pt x="55980" y="39489"/>
                    </a:cubicBezTo>
                    <a:cubicBezTo>
                      <a:pt x="47250" y="34051"/>
                      <a:pt x="38903" y="28214"/>
                      <a:pt x="31962" y="20561"/>
                    </a:cubicBezTo>
                    <a:cubicBezTo>
                      <a:pt x="28418" y="16654"/>
                      <a:pt x="25165" y="12489"/>
                      <a:pt x="22186" y="8136"/>
                    </a:cubicBezTo>
                    <a:cubicBezTo>
                      <a:pt x="20691" y="5953"/>
                      <a:pt x="19029" y="2367"/>
                      <a:pt x="16856" y="724"/>
                    </a:cubicBezTo>
                    <a:cubicBezTo>
                      <a:pt x="16182" y="214"/>
                      <a:pt x="15508" y="0"/>
                      <a:pt x="1484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3" name="Google Shape;2160;p45">
                <a:extLst>
                  <a:ext uri="{FF2B5EF4-FFF2-40B4-BE49-F238E27FC236}">
                    <a16:creationId xmlns:a16="http://schemas.microsoft.com/office/drawing/2014/main" id="{F4FCB020-D819-7849-C1EA-8D2CC2496DA9}"/>
                  </a:ext>
                </a:extLst>
              </p:cNvPr>
              <p:cNvSpPr/>
              <p:nvPr/>
            </p:nvSpPr>
            <p:spPr>
              <a:xfrm>
                <a:off x="1739775" y="3389500"/>
                <a:ext cx="216075" cy="1251275"/>
              </a:xfrm>
              <a:custGeom>
                <a:avLst/>
                <a:gdLst/>
                <a:ahLst/>
                <a:cxnLst/>
                <a:rect l="l" t="t" r="r" b="b"/>
                <a:pathLst>
                  <a:path w="8643" h="50051" extrusionOk="0">
                    <a:moveTo>
                      <a:pt x="7868" y="0"/>
                    </a:moveTo>
                    <a:cubicBezTo>
                      <a:pt x="7615" y="0"/>
                      <a:pt x="7364" y="135"/>
                      <a:pt x="7268" y="445"/>
                    </a:cubicBezTo>
                    <a:cubicBezTo>
                      <a:pt x="4738" y="8592"/>
                      <a:pt x="3764" y="16950"/>
                      <a:pt x="2579" y="25360"/>
                    </a:cubicBezTo>
                    <a:cubicBezTo>
                      <a:pt x="1453" y="33352"/>
                      <a:pt x="1" y="41343"/>
                      <a:pt x="1" y="49434"/>
                    </a:cubicBezTo>
                    <a:cubicBezTo>
                      <a:pt x="1" y="49845"/>
                      <a:pt x="320" y="50050"/>
                      <a:pt x="638" y="50050"/>
                    </a:cubicBezTo>
                    <a:cubicBezTo>
                      <a:pt x="956" y="50050"/>
                      <a:pt x="1274" y="49845"/>
                      <a:pt x="1274" y="49434"/>
                    </a:cubicBezTo>
                    <a:cubicBezTo>
                      <a:pt x="1274" y="40804"/>
                      <a:pt x="2926" y="32301"/>
                      <a:pt x="4087" y="23777"/>
                    </a:cubicBezTo>
                    <a:cubicBezTo>
                      <a:pt x="5146" y="15989"/>
                      <a:pt x="6158" y="8312"/>
                      <a:pt x="8496" y="785"/>
                    </a:cubicBezTo>
                    <a:cubicBezTo>
                      <a:pt x="8643" y="311"/>
                      <a:pt x="8253" y="0"/>
                      <a:pt x="7868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4" name="Google Shape;2161;p45">
                <a:extLst>
                  <a:ext uri="{FF2B5EF4-FFF2-40B4-BE49-F238E27FC236}">
                    <a16:creationId xmlns:a16="http://schemas.microsoft.com/office/drawing/2014/main" id="{80290CF1-B971-F8B0-9350-F5E017964A50}"/>
                  </a:ext>
                </a:extLst>
              </p:cNvPr>
              <p:cNvSpPr/>
              <p:nvPr/>
            </p:nvSpPr>
            <p:spPr>
              <a:xfrm>
                <a:off x="560650" y="1790825"/>
                <a:ext cx="452550" cy="402325"/>
              </a:xfrm>
              <a:custGeom>
                <a:avLst/>
                <a:gdLst/>
                <a:ahLst/>
                <a:cxnLst/>
                <a:rect l="l" t="t" r="r" b="b"/>
                <a:pathLst>
                  <a:path w="18102" h="16093" extrusionOk="0">
                    <a:moveTo>
                      <a:pt x="17219" y="1"/>
                    </a:moveTo>
                    <a:cubicBezTo>
                      <a:pt x="17026" y="1"/>
                      <a:pt x="16832" y="89"/>
                      <a:pt x="16700" y="302"/>
                    </a:cubicBezTo>
                    <a:cubicBezTo>
                      <a:pt x="14794" y="3380"/>
                      <a:pt x="11573" y="5472"/>
                      <a:pt x="8756" y="7634"/>
                    </a:cubicBezTo>
                    <a:cubicBezTo>
                      <a:pt x="5854" y="9863"/>
                      <a:pt x="3534" y="12762"/>
                      <a:pt x="551" y="14876"/>
                    </a:cubicBezTo>
                    <a:cubicBezTo>
                      <a:pt x="0" y="15266"/>
                      <a:pt x="343" y="16093"/>
                      <a:pt x="859" y="16093"/>
                    </a:cubicBezTo>
                    <a:cubicBezTo>
                      <a:pt x="966" y="16093"/>
                      <a:pt x="1080" y="16058"/>
                      <a:pt x="1195" y="15976"/>
                    </a:cubicBezTo>
                    <a:cubicBezTo>
                      <a:pt x="4660" y="13517"/>
                      <a:pt x="7450" y="10224"/>
                      <a:pt x="10841" y="7639"/>
                    </a:cubicBezTo>
                    <a:cubicBezTo>
                      <a:pt x="13402" y="5687"/>
                      <a:pt x="16083" y="3720"/>
                      <a:pt x="17802" y="944"/>
                    </a:cubicBezTo>
                    <a:cubicBezTo>
                      <a:pt x="18101" y="459"/>
                      <a:pt x="17661" y="1"/>
                      <a:pt x="17219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5" name="Google Shape;2162;p45">
                <a:extLst>
                  <a:ext uri="{FF2B5EF4-FFF2-40B4-BE49-F238E27FC236}">
                    <a16:creationId xmlns:a16="http://schemas.microsoft.com/office/drawing/2014/main" id="{D00773B3-4F6D-FABE-7518-71C565AA8E1E}"/>
                  </a:ext>
                </a:extLst>
              </p:cNvPr>
              <p:cNvSpPr/>
              <p:nvPr/>
            </p:nvSpPr>
            <p:spPr>
              <a:xfrm>
                <a:off x="598500" y="1862075"/>
                <a:ext cx="454675" cy="392875"/>
              </a:xfrm>
              <a:custGeom>
                <a:avLst/>
                <a:gdLst/>
                <a:ahLst/>
                <a:cxnLst/>
                <a:rect l="l" t="t" r="r" b="b"/>
                <a:pathLst>
                  <a:path w="18187" h="15715" extrusionOk="0">
                    <a:moveTo>
                      <a:pt x="17292" y="0"/>
                    </a:moveTo>
                    <a:cubicBezTo>
                      <a:pt x="17097" y="0"/>
                      <a:pt x="16900" y="84"/>
                      <a:pt x="16761" y="286"/>
                    </a:cubicBezTo>
                    <a:cubicBezTo>
                      <a:pt x="14755" y="3200"/>
                      <a:pt x="11632" y="5012"/>
                      <a:pt x="8898" y="7158"/>
                    </a:cubicBezTo>
                    <a:cubicBezTo>
                      <a:pt x="5945" y="9478"/>
                      <a:pt x="3288" y="12154"/>
                      <a:pt x="480" y="14645"/>
                    </a:cubicBezTo>
                    <a:cubicBezTo>
                      <a:pt x="0" y="15071"/>
                      <a:pt x="448" y="15714"/>
                      <a:pt x="959" y="15714"/>
                    </a:cubicBezTo>
                    <a:cubicBezTo>
                      <a:pt x="1101" y="15714"/>
                      <a:pt x="1248" y="15664"/>
                      <a:pt x="1382" y="15546"/>
                    </a:cubicBezTo>
                    <a:lnTo>
                      <a:pt x="1383" y="15546"/>
                    </a:lnTo>
                    <a:cubicBezTo>
                      <a:pt x="4636" y="12659"/>
                      <a:pt x="7725" y="9617"/>
                      <a:pt x="11211" y="7004"/>
                    </a:cubicBezTo>
                    <a:cubicBezTo>
                      <a:pt x="13636" y="5186"/>
                      <a:pt x="16121" y="3460"/>
                      <a:pt x="17861" y="929"/>
                    </a:cubicBezTo>
                    <a:cubicBezTo>
                      <a:pt x="18187" y="455"/>
                      <a:pt x="17745" y="0"/>
                      <a:pt x="1729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6" name="Google Shape;2163;p45">
                <a:extLst>
                  <a:ext uri="{FF2B5EF4-FFF2-40B4-BE49-F238E27FC236}">
                    <a16:creationId xmlns:a16="http://schemas.microsoft.com/office/drawing/2014/main" id="{798AAF94-32B0-4570-BC83-6262F163C775}"/>
                  </a:ext>
                </a:extLst>
              </p:cNvPr>
              <p:cNvSpPr/>
              <p:nvPr/>
            </p:nvSpPr>
            <p:spPr>
              <a:xfrm>
                <a:off x="205475" y="1333375"/>
                <a:ext cx="579725" cy="574850"/>
              </a:xfrm>
              <a:custGeom>
                <a:avLst/>
                <a:gdLst/>
                <a:ahLst/>
                <a:cxnLst/>
                <a:rect l="l" t="t" r="r" b="b"/>
                <a:pathLst>
                  <a:path w="23189" h="22994" extrusionOk="0">
                    <a:moveTo>
                      <a:pt x="8964" y="0"/>
                    </a:moveTo>
                    <a:cubicBezTo>
                      <a:pt x="8743" y="0"/>
                      <a:pt x="8534" y="71"/>
                      <a:pt x="8342" y="224"/>
                    </a:cubicBezTo>
                    <a:cubicBezTo>
                      <a:pt x="7311" y="1044"/>
                      <a:pt x="7508" y="2584"/>
                      <a:pt x="8217" y="4296"/>
                    </a:cubicBezTo>
                    <a:lnTo>
                      <a:pt x="8217" y="4296"/>
                    </a:lnTo>
                    <a:cubicBezTo>
                      <a:pt x="6692" y="2712"/>
                      <a:pt x="5147" y="1485"/>
                      <a:pt x="3967" y="1485"/>
                    </a:cubicBezTo>
                    <a:cubicBezTo>
                      <a:pt x="3565" y="1485"/>
                      <a:pt x="3205" y="1628"/>
                      <a:pt x="2904" y="1948"/>
                    </a:cubicBezTo>
                    <a:cubicBezTo>
                      <a:pt x="2237" y="2654"/>
                      <a:pt x="2908" y="4099"/>
                      <a:pt x="4129" y="5771"/>
                    </a:cubicBezTo>
                    <a:lnTo>
                      <a:pt x="4129" y="5771"/>
                    </a:lnTo>
                    <a:cubicBezTo>
                      <a:pt x="3613" y="5520"/>
                      <a:pt x="3133" y="5376"/>
                      <a:pt x="2709" y="5376"/>
                    </a:cubicBezTo>
                    <a:cubicBezTo>
                      <a:pt x="2413" y="5376"/>
                      <a:pt x="2144" y="5447"/>
                      <a:pt x="1911" y="5600"/>
                    </a:cubicBezTo>
                    <a:cubicBezTo>
                      <a:pt x="1" y="6855"/>
                      <a:pt x="2980" y="10052"/>
                      <a:pt x="5875" y="12674"/>
                    </a:cubicBezTo>
                    <a:lnTo>
                      <a:pt x="5875" y="12674"/>
                    </a:lnTo>
                    <a:cubicBezTo>
                      <a:pt x="5218" y="12416"/>
                      <a:pt x="4604" y="12249"/>
                      <a:pt x="4115" y="12249"/>
                    </a:cubicBezTo>
                    <a:cubicBezTo>
                      <a:pt x="3247" y="12249"/>
                      <a:pt x="2773" y="12775"/>
                      <a:pt x="3142" y="14256"/>
                    </a:cubicBezTo>
                    <a:cubicBezTo>
                      <a:pt x="3561" y="15938"/>
                      <a:pt x="6320" y="17502"/>
                      <a:pt x="7614" y="18426"/>
                    </a:cubicBezTo>
                    <a:cubicBezTo>
                      <a:pt x="9993" y="20129"/>
                      <a:pt x="12536" y="21772"/>
                      <a:pt x="15232" y="22935"/>
                    </a:cubicBezTo>
                    <a:cubicBezTo>
                      <a:pt x="15325" y="22976"/>
                      <a:pt x="15418" y="22994"/>
                      <a:pt x="15506" y="22994"/>
                    </a:cubicBezTo>
                    <a:cubicBezTo>
                      <a:pt x="16118" y="22994"/>
                      <a:pt x="16531" y="22119"/>
                      <a:pt x="15875" y="21835"/>
                    </a:cubicBezTo>
                    <a:lnTo>
                      <a:pt x="15873" y="21835"/>
                    </a:lnTo>
                    <a:cubicBezTo>
                      <a:pt x="12913" y="20559"/>
                      <a:pt x="10092" y="18730"/>
                      <a:pt x="7524" y="16796"/>
                    </a:cubicBezTo>
                    <a:cubicBezTo>
                      <a:pt x="6763" y="16222"/>
                      <a:pt x="3484" y="13928"/>
                      <a:pt x="4924" y="13432"/>
                    </a:cubicBezTo>
                    <a:cubicBezTo>
                      <a:pt x="4968" y="13417"/>
                      <a:pt x="5019" y="13410"/>
                      <a:pt x="5075" y="13410"/>
                    </a:cubicBezTo>
                    <a:cubicBezTo>
                      <a:pt x="6161" y="13410"/>
                      <a:pt x="9423" y="16072"/>
                      <a:pt x="10190" y="16478"/>
                    </a:cubicBezTo>
                    <a:cubicBezTo>
                      <a:pt x="10302" y="16538"/>
                      <a:pt x="10412" y="16565"/>
                      <a:pt x="10515" y="16565"/>
                    </a:cubicBezTo>
                    <a:cubicBezTo>
                      <a:pt x="11015" y="16565"/>
                      <a:pt x="11340" y="15932"/>
                      <a:pt x="10963" y="15477"/>
                    </a:cubicBezTo>
                    <a:cubicBezTo>
                      <a:pt x="9476" y="13683"/>
                      <a:pt x="7689" y="12208"/>
                      <a:pt x="5962" y="10654"/>
                    </a:cubicBezTo>
                    <a:cubicBezTo>
                      <a:pt x="5082" y="9863"/>
                      <a:pt x="1950" y="7154"/>
                      <a:pt x="3063" y="6881"/>
                    </a:cubicBezTo>
                    <a:cubicBezTo>
                      <a:pt x="3118" y="6867"/>
                      <a:pt x="3177" y="6860"/>
                      <a:pt x="3239" y="6860"/>
                    </a:cubicBezTo>
                    <a:cubicBezTo>
                      <a:pt x="5180" y="6860"/>
                      <a:pt x="10491" y="13263"/>
                      <a:pt x="11794" y="14490"/>
                    </a:cubicBezTo>
                    <a:cubicBezTo>
                      <a:pt x="11924" y="14612"/>
                      <a:pt x="12075" y="14664"/>
                      <a:pt x="12223" y="14664"/>
                    </a:cubicBezTo>
                    <a:cubicBezTo>
                      <a:pt x="12666" y="14664"/>
                      <a:pt x="13080" y="14195"/>
                      <a:pt x="12796" y="13718"/>
                    </a:cubicBezTo>
                    <a:cubicBezTo>
                      <a:pt x="11682" y="11850"/>
                      <a:pt x="10207" y="10237"/>
                      <a:pt x="8752" y="8632"/>
                    </a:cubicBezTo>
                    <a:cubicBezTo>
                      <a:pt x="8017" y="7822"/>
                      <a:pt x="3707" y="4127"/>
                      <a:pt x="3926" y="3014"/>
                    </a:cubicBezTo>
                    <a:cubicBezTo>
                      <a:pt x="3938" y="2950"/>
                      <a:pt x="3979" y="2920"/>
                      <a:pt x="4042" y="2920"/>
                    </a:cubicBezTo>
                    <a:cubicBezTo>
                      <a:pt x="4703" y="2920"/>
                      <a:pt x="7870" y="6105"/>
                      <a:pt x="8368" y="6670"/>
                    </a:cubicBezTo>
                    <a:cubicBezTo>
                      <a:pt x="9902" y="8413"/>
                      <a:pt x="11296" y="10284"/>
                      <a:pt x="12896" y="11970"/>
                    </a:cubicBezTo>
                    <a:cubicBezTo>
                      <a:pt x="13025" y="12106"/>
                      <a:pt x="13175" y="12163"/>
                      <a:pt x="13321" y="12163"/>
                    </a:cubicBezTo>
                    <a:cubicBezTo>
                      <a:pt x="13751" y="12163"/>
                      <a:pt x="14148" y="11665"/>
                      <a:pt x="13897" y="11198"/>
                    </a:cubicBezTo>
                    <a:cubicBezTo>
                      <a:pt x="13059" y="9639"/>
                      <a:pt x="12065" y="8176"/>
                      <a:pt x="11161" y="6656"/>
                    </a:cubicBezTo>
                    <a:cubicBezTo>
                      <a:pt x="10865" y="6155"/>
                      <a:pt x="8538" y="1466"/>
                      <a:pt x="9293" y="1466"/>
                    </a:cubicBezTo>
                    <a:cubicBezTo>
                      <a:pt x="9306" y="1466"/>
                      <a:pt x="9321" y="1468"/>
                      <a:pt x="9336" y="1471"/>
                    </a:cubicBezTo>
                    <a:cubicBezTo>
                      <a:pt x="10134" y="1627"/>
                      <a:pt x="11645" y="4876"/>
                      <a:pt x="12114" y="5644"/>
                    </a:cubicBezTo>
                    <a:cubicBezTo>
                      <a:pt x="13208" y="7447"/>
                      <a:pt x="14199" y="9262"/>
                      <a:pt x="15574" y="10867"/>
                    </a:cubicBezTo>
                    <a:cubicBezTo>
                      <a:pt x="15687" y="10999"/>
                      <a:pt x="15836" y="11056"/>
                      <a:pt x="15988" y="11056"/>
                    </a:cubicBezTo>
                    <a:cubicBezTo>
                      <a:pt x="16381" y="11056"/>
                      <a:pt x="16792" y="10674"/>
                      <a:pt x="16638" y="10248"/>
                    </a:cubicBezTo>
                    <a:cubicBezTo>
                      <a:pt x="16226" y="9108"/>
                      <a:pt x="15126" y="6619"/>
                      <a:pt x="15493" y="5439"/>
                    </a:cubicBezTo>
                    <a:cubicBezTo>
                      <a:pt x="15617" y="5044"/>
                      <a:pt x="15766" y="4879"/>
                      <a:pt x="15931" y="4879"/>
                    </a:cubicBezTo>
                    <a:cubicBezTo>
                      <a:pt x="16670" y="4879"/>
                      <a:pt x="17699" y="8208"/>
                      <a:pt x="17920" y="8745"/>
                    </a:cubicBezTo>
                    <a:cubicBezTo>
                      <a:pt x="18984" y="11321"/>
                      <a:pt x="20005" y="13953"/>
                      <a:pt x="21873" y="16064"/>
                    </a:cubicBezTo>
                    <a:cubicBezTo>
                      <a:pt x="22001" y="16209"/>
                      <a:pt x="22148" y="16270"/>
                      <a:pt x="22292" y="16270"/>
                    </a:cubicBezTo>
                    <a:cubicBezTo>
                      <a:pt x="22760" y="16270"/>
                      <a:pt x="23188" y="15631"/>
                      <a:pt x="22774" y="15163"/>
                    </a:cubicBezTo>
                    <a:cubicBezTo>
                      <a:pt x="20515" y="12610"/>
                      <a:pt x="19551" y="9206"/>
                      <a:pt x="18223" y="6134"/>
                    </a:cubicBezTo>
                    <a:cubicBezTo>
                      <a:pt x="17858" y="5288"/>
                      <a:pt x="17183" y="2965"/>
                      <a:pt x="15987" y="2726"/>
                    </a:cubicBezTo>
                    <a:cubicBezTo>
                      <a:pt x="15838" y="2697"/>
                      <a:pt x="15699" y="2682"/>
                      <a:pt x="15572" y="2682"/>
                    </a:cubicBezTo>
                    <a:cubicBezTo>
                      <a:pt x="14164" y="2682"/>
                      <a:pt x="14033" y="4411"/>
                      <a:pt x="14300" y="6264"/>
                    </a:cubicBezTo>
                    <a:lnTo>
                      <a:pt x="14300" y="6264"/>
                    </a:lnTo>
                    <a:cubicBezTo>
                      <a:pt x="12659" y="3411"/>
                      <a:pt x="10503" y="0"/>
                      <a:pt x="896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7" name="Google Shape;2164;p45">
                <a:extLst>
                  <a:ext uri="{FF2B5EF4-FFF2-40B4-BE49-F238E27FC236}">
                    <a16:creationId xmlns:a16="http://schemas.microsoft.com/office/drawing/2014/main" id="{F1CE8327-B020-65A2-4460-A28267F9FAD7}"/>
                  </a:ext>
                </a:extLst>
              </p:cNvPr>
              <p:cNvSpPr/>
              <p:nvPr/>
            </p:nvSpPr>
            <p:spPr>
              <a:xfrm>
                <a:off x="1969325" y="4007150"/>
                <a:ext cx="445325" cy="120825"/>
              </a:xfrm>
              <a:custGeom>
                <a:avLst/>
                <a:gdLst/>
                <a:ahLst/>
                <a:cxnLst/>
                <a:rect l="l" t="t" r="r" b="b"/>
                <a:pathLst>
                  <a:path w="17813" h="4833" extrusionOk="0">
                    <a:moveTo>
                      <a:pt x="13461" y="1101"/>
                    </a:moveTo>
                    <a:cubicBezTo>
                      <a:pt x="14880" y="1101"/>
                      <a:pt x="16066" y="1352"/>
                      <a:pt x="16226" y="2206"/>
                    </a:cubicBezTo>
                    <a:cubicBezTo>
                      <a:pt x="16454" y="3428"/>
                      <a:pt x="13971" y="3671"/>
                      <a:pt x="11686" y="3671"/>
                    </a:cubicBezTo>
                    <a:cubicBezTo>
                      <a:pt x="10254" y="3671"/>
                      <a:pt x="8899" y="3575"/>
                      <a:pt x="8338" y="3565"/>
                    </a:cubicBezTo>
                    <a:cubicBezTo>
                      <a:pt x="6758" y="3537"/>
                      <a:pt x="5179" y="3474"/>
                      <a:pt x="3599" y="3451"/>
                    </a:cubicBezTo>
                    <a:cubicBezTo>
                      <a:pt x="1547" y="3421"/>
                      <a:pt x="1203" y="3256"/>
                      <a:pt x="1342" y="1428"/>
                    </a:cubicBezTo>
                    <a:lnTo>
                      <a:pt x="1342" y="1428"/>
                    </a:lnTo>
                    <a:cubicBezTo>
                      <a:pt x="2619" y="1661"/>
                      <a:pt x="3888" y="1747"/>
                      <a:pt x="5162" y="1747"/>
                    </a:cubicBezTo>
                    <a:cubicBezTo>
                      <a:pt x="6269" y="1747"/>
                      <a:pt x="7379" y="1682"/>
                      <a:pt x="8503" y="1591"/>
                    </a:cubicBezTo>
                    <a:cubicBezTo>
                      <a:pt x="9415" y="1517"/>
                      <a:pt x="11632" y="1101"/>
                      <a:pt x="13461" y="1101"/>
                    </a:cubicBezTo>
                    <a:close/>
                    <a:moveTo>
                      <a:pt x="14169" y="0"/>
                    </a:moveTo>
                    <a:cubicBezTo>
                      <a:pt x="11179" y="0"/>
                      <a:pt x="8190" y="490"/>
                      <a:pt x="5208" y="490"/>
                    </a:cubicBezTo>
                    <a:cubicBezTo>
                      <a:pt x="3986" y="490"/>
                      <a:pt x="2765" y="408"/>
                      <a:pt x="1546" y="176"/>
                    </a:cubicBezTo>
                    <a:cubicBezTo>
                      <a:pt x="1499" y="167"/>
                      <a:pt x="1454" y="162"/>
                      <a:pt x="1411" y="162"/>
                    </a:cubicBezTo>
                    <a:cubicBezTo>
                      <a:pt x="1226" y="162"/>
                      <a:pt x="1072" y="238"/>
                      <a:pt x="959" y="352"/>
                    </a:cubicBezTo>
                    <a:lnTo>
                      <a:pt x="959" y="352"/>
                    </a:lnTo>
                    <a:cubicBezTo>
                      <a:pt x="911" y="342"/>
                      <a:pt x="860" y="337"/>
                      <a:pt x="810" y="337"/>
                    </a:cubicBezTo>
                    <a:cubicBezTo>
                      <a:pt x="490" y="337"/>
                      <a:pt x="150" y="541"/>
                      <a:pt x="110" y="947"/>
                    </a:cubicBezTo>
                    <a:cubicBezTo>
                      <a:pt x="1" y="1994"/>
                      <a:pt x="1" y="3050"/>
                      <a:pt x="110" y="4097"/>
                    </a:cubicBezTo>
                    <a:cubicBezTo>
                      <a:pt x="143" y="4431"/>
                      <a:pt x="369" y="4735"/>
                      <a:pt x="735" y="4735"/>
                    </a:cubicBezTo>
                    <a:cubicBezTo>
                      <a:pt x="740" y="4735"/>
                      <a:pt x="744" y="4735"/>
                      <a:pt x="748" y="4735"/>
                    </a:cubicBezTo>
                    <a:cubicBezTo>
                      <a:pt x="1189" y="4727"/>
                      <a:pt x="1631" y="4724"/>
                      <a:pt x="2072" y="4724"/>
                    </a:cubicBezTo>
                    <a:cubicBezTo>
                      <a:pt x="4574" y="4724"/>
                      <a:pt x="7074" y="4833"/>
                      <a:pt x="9568" y="4833"/>
                    </a:cubicBezTo>
                    <a:cubicBezTo>
                      <a:pt x="12151" y="4833"/>
                      <a:pt x="14727" y="4716"/>
                      <a:pt x="17295" y="4240"/>
                    </a:cubicBezTo>
                    <a:cubicBezTo>
                      <a:pt x="17642" y="4176"/>
                      <a:pt x="17813" y="3767"/>
                      <a:pt x="17741" y="3455"/>
                    </a:cubicBezTo>
                    <a:cubicBezTo>
                      <a:pt x="17511" y="2587"/>
                      <a:pt x="17413" y="1689"/>
                      <a:pt x="17448" y="789"/>
                    </a:cubicBezTo>
                    <a:cubicBezTo>
                      <a:pt x="17443" y="414"/>
                      <a:pt x="17157" y="197"/>
                      <a:pt x="16811" y="153"/>
                    </a:cubicBezTo>
                    <a:cubicBezTo>
                      <a:pt x="15930" y="43"/>
                      <a:pt x="15049" y="0"/>
                      <a:pt x="1416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8" name="Google Shape;2165;p45">
                <a:extLst>
                  <a:ext uri="{FF2B5EF4-FFF2-40B4-BE49-F238E27FC236}">
                    <a16:creationId xmlns:a16="http://schemas.microsoft.com/office/drawing/2014/main" id="{F656E647-AEFA-6192-0074-B3EC27A13B7F}"/>
                  </a:ext>
                </a:extLst>
              </p:cNvPr>
              <p:cNvSpPr/>
              <p:nvPr/>
            </p:nvSpPr>
            <p:spPr>
              <a:xfrm>
                <a:off x="1948375" y="4090275"/>
                <a:ext cx="499250" cy="414750"/>
              </a:xfrm>
              <a:custGeom>
                <a:avLst/>
                <a:gdLst/>
                <a:ahLst/>
                <a:cxnLst/>
                <a:rect l="l" t="t" r="r" b="b"/>
                <a:pathLst>
                  <a:path w="19970" h="16590" extrusionOk="0">
                    <a:moveTo>
                      <a:pt x="1895" y="1"/>
                    </a:moveTo>
                    <a:cubicBezTo>
                      <a:pt x="1576" y="1"/>
                      <a:pt x="1259" y="205"/>
                      <a:pt x="1262" y="616"/>
                    </a:cubicBezTo>
                    <a:lnTo>
                      <a:pt x="1263" y="617"/>
                    </a:lnTo>
                    <a:cubicBezTo>
                      <a:pt x="1288" y="4296"/>
                      <a:pt x="1" y="7990"/>
                      <a:pt x="537" y="11674"/>
                    </a:cubicBezTo>
                    <a:cubicBezTo>
                      <a:pt x="1042" y="15132"/>
                      <a:pt x="3180" y="15900"/>
                      <a:pt x="6379" y="16291"/>
                    </a:cubicBezTo>
                    <a:cubicBezTo>
                      <a:pt x="7574" y="16437"/>
                      <a:pt x="8992" y="16590"/>
                      <a:pt x="10430" y="16590"/>
                    </a:cubicBezTo>
                    <a:cubicBezTo>
                      <a:pt x="13040" y="16590"/>
                      <a:pt x="15717" y="16087"/>
                      <a:pt x="17251" y="14124"/>
                    </a:cubicBezTo>
                    <a:cubicBezTo>
                      <a:pt x="19969" y="10648"/>
                      <a:pt x="18349" y="4730"/>
                      <a:pt x="18286" y="773"/>
                    </a:cubicBezTo>
                    <a:cubicBezTo>
                      <a:pt x="18280" y="363"/>
                      <a:pt x="17958" y="157"/>
                      <a:pt x="17639" y="157"/>
                    </a:cubicBezTo>
                    <a:cubicBezTo>
                      <a:pt x="17320" y="157"/>
                      <a:pt x="17005" y="362"/>
                      <a:pt x="17011" y="773"/>
                    </a:cubicBezTo>
                    <a:cubicBezTo>
                      <a:pt x="17067" y="4246"/>
                      <a:pt x="18018" y="8190"/>
                      <a:pt x="17064" y="11602"/>
                    </a:cubicBezTo>
                    <a:cubicBezTo>
                      <a:pt x="16227" y="14588"/>
                      <a:pt x="13228" y="15325"/>
                      <a:pt x="10222" y="15325"/>
                    </a:cubicBezTo>
                    <a:cubicBezTo>
                      <a:pt x="8601" y="15325"/>
                      <a:pt x="6978" y="15111"/>
                      <a:pt x="5690" y="14920"/>
                    </a:cubicBezTo>
                    <a:cubicBezTo>
                      <a:pt x="1753" y="14338"/>
                      <a:pt x="1521" y="11481"/>
                      <a:pt x="1803" y="8028"/>
                    </a:cubicBezTo>
                    <a:cubicBezTo>
                      <a:pt x="2007" y="5556"/>
                      <a:pt x="2554" y="3104"/>
                      <a:pt x="2536" y="616"/>
                    </a:cubicBezTo>
                    <a:cubicBezTo>
                      <a:pt x="2534" y="206"/>
                      <a:pt x="2213" y="1"/>
                      <a:pt x="189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9" name="Google Shape;2166;p45">
                <a:extLst>
                  <a:ext uri="{FF2B5EF4-FFF2-40B4-BE49-F238E27FC236}">
                    <a16:creationId xmlns:a16="http://schemas.microsoft.com/office/drawing/2014/main" id="{E1CDFACE-BB7B-A75E-B896-7093A76AFB24}"/>
                  </a:ext>
                </a:extLst>
              </p:cNvPr>
              <p:cNvSpPr/>
              <p:nvPr/>
            </p:nvSpPr>
            <p:spPr>
              <a:xfrm>
                <a:off x="3258550" y="3652275"/>
                <a:ext cx="389600" cy="327525"/>
              </a:xfrm>
              <a:custGeom>
                <a:avLst/>
                <a:gdLst/>
                <a:ahLst/>
                <a:cxnLst/>
                <a:rect l="l" t="t" r="r" b="b"/>
                <a:pathLst>
                  <a:path w="15584" h="13101" extrusionOk="0">
                    <a:moveTo>
                      <a:pt x="7282" y="1260"/>
                    </a:moveTo>
                    <a:cubicBezTo>
                      <a:pt x="9428" y="1260"/>
                      <a:pt x="11544" y="2569"/>
                      <a:pt x="12597" y="4520"/>
                    </a:cubicBezTo>
                    <a:cubicBezTo>
                      <a:pt x="14179" y="7451"/>
                      <a:pt x="12182" y="11023"/>
                      <a:pt x="9009" y="11731"/>
                    </a:cubicBezTo>
                    <a:cubicBezTo>
                      <a:pt x="8637" y="11815"/>
                      <a:pt x="8272" y="11854"/>
                      <a:pt x="7915" y="11854"/>
                    </a:cubicBezTo>
                    <a:cubicBezTo>
                      <a:pt x="3183" y="11854"/>
                      <a:pt x="1" y="4955"/>
                      <a:pt x="4462" y="1992"/>
                    </a:cubicBezTo>
                    <a:cubicBezTo>
                      <a:pt x="4501" y="1966"/>
                      <a:pt x="4535" y="1938"/>
                      <a:pt x="4565" y="1909"/>
                    </a:cubicBezTo>
                    <a:lnTo>
                      <a:pt x="4565" y="1909"/>
                    </a:lnTo>
                    <a:cubicBezTo>
                      <a:pt x="4586" y="1911"/>
                      <a:pt x="4608" y="1913"/>
                      <a:pt x="4630" y="1913"/>
                    </a:cubicBezTo>
                    <a:cubicBezTo>
                      <a:pt x="4727" y="1913"/>
                      <a:pt x="4829" y="1889"/>
                      <a:pt x="4934" y="1834"/>
                    </a:cubicBezTo>
                    <a:cubicBezTo>
                      <a:pt x="5686" y="1440"/>
                      <a:pt x="6486" y="1260"/>
                      <a:pt x="7282" y="1260"/>
                    </a:cubicBezTo>
                    <a:close/>
                    <a:moveTo>
                      <a:pt x="7280" y="0"/>
                    </a:moveTo>
                    <a:cubicBezTo>
                      <a:pt x="6267" y="0"/>
                      <a:pt x="5247" y="232"/>
                      <a:pt x="4290" y="733"/>
                    </a:cubicBezTo>
                    <a:cubicBezTo>
                      <a:pt x="4259" y="749"/>
                      <a:pt x="4231" y="767"/>
                      <a:pt x="4204" y="785"/>
                    </a:cubicBezTo>
                    <a:lnTo>
                      <a:pt x="4204" y="785"/>
                    </a:lnTo>
                    <a:cubicBezTo>
                      <a:pt x="4186" y="783"/>
                      <a:pt x="4168" y="782"/>
                      <a:pt x="4149" y="782"/>
                    </a:cubicBezTo>
                    <a:cubicBezTo>
                      <a:pt x="4044" y="782"/>
                      <a:pt x="3932" y="815"/>
                      <a:pt x="3819" y="890"/>
                    </a:cubicBezTo>
                    <a:lnTo>
                      <a:pt x="3819" y="892"/>
                    </a:lnTo>
                    <a:cubicBezTo>
                      <a:pt x="904" y="2826"/>
                      <a:pt x="127" y="6197"/>
                      <a:pt x="1867" y="9236"/>
                    </a:cubicBezTo>
                    <a:cubicBezTo>
                      <a:pt x="3137" y="11456"/>
                      <a:pt x="5540" y="13100"/>
                      <a:pt x="8071" y="13100"/>
                    </a:cubicBezTo>
                    <a:cubicBezTo>
                      <a:pt x="8720" y="13100"/>
                      <a:pt x="9377" y="12992"/>
                      <a:pt x="10026" y="12757"/>
                    </a:cubicBezTo>
                    <a:cubicBezTo>
                      <a:pt x="13632" y="11453"/>
                      <a:pt x="15584" y="7317"/>
                      <a:pt x="13698" y="3877"/>
                    </a:cubicBezTo>
                    <a:cubicBezTo>
                      <a:pt x="12401" y="1507"/>
                      <a:pt x="9865" y="0"/>
                      <a:pt x="728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0" name="Google Shape;2167;p45">
                <a:extLst>
                  <a:ext uri="{FF2B5EF4-FFF2-40B4-BE49-F238E27FC236}">
                    <a16:creationId xmlns:a16="http://schemas.microsoft.com/office/drawing/2014/main" id="{E142E2E4-93BB-DEDA-1043-8C6C9C03A015}"/>
                  </a:ext>
                </a:extLst>
              </p:cNvPr>
              <p:cNvSpPr/>
              <p:nvPr/>
            </p:nvSpPr>
            <p:spPr>
              <a:xfrm>
                <a:off x="3140750" y="2774725"/>
                <a:ext cx="949700" cy="507625"/>
              </a:xfrm>
              <a:custGeom>
                <a:avLst/>
                <a:gdLst/>
                <a:ahLst/>
                <a:cxnLst/>
                <a:rect l="l" t="t" r="r" b="b"/>
                <a:pathLst>
                  <a:path w="37988" h="20305" extrusionOk="0">
                    <a:moveTo>
                      <a:pt x="811" y="1"/>
                    </a:moveTo>
                    <a:cubicBezTo>
                      <a:pt x="1" y="1"/>
                      <a:pt x="4" y="1264"/>
                      <a:pt x="822" y="1274"/>
                    </a:cubicBezTo>
                    <a:cubicBezTo>
                      <a:pt x="6996" y="1353"/>
                      <a:pt x="14072" y="5851"/>
                      <a:pt x="19592" y="8520"/>
                    </a:cubicBezTo>
                    <a:cubicBezTo>
                      <a:pt x="25632" y="11440"/>
                      <a:pt x="31480" y="15826"/>
                      <a:pt x="36592" y="20145"/>
                    </a:cubicBezTo>
                    <a:cubicBezTo>
                      <a:pt x="36725" y="20257"/>
                      <a:pt x="36871" y="20305"/>
                      <a:pt x="37012" y="20305"/>
                    </a:cubicBezTo>
                    <a:cubicBezTo>
                      <a:pt x="37532" y="20305"/>
                      <a:pt x="37987" y="19660"/>
                      <a:pt x="37493" y="19244"/>
                    </a:cubicBezTo>
                    <a:cubicBezTo>
                      <a:pt x="31843" y="14468"/>
                      <a:pt x="25486" y="9725"/>
                      <a:pt x="18716" y="6714"/>
                    </a:cubicBezTo>
                    <a:cubicBezTo>
                      <a:pt x="13172" y="4250"/>
                      <a:pt x="7063" y="80"/>
                      <a:pt x="822" y="1"/>
                    </a:cubicBezTo>
                    <a:cubicBezTo>
                      <a:pt x="818" y="1"/>
                      <a:pt x="815" y="1"/>
                      <a:pt x="81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1" name="Google Shape;2168;p45">
                <a:extLst>
                  <a:ext uri="{FF2B5EF4-FFF2-40B4-BE49-F238E27FC236}">
                    <a16:creationId xmlns:a16="http://schemas.microsoft.com/office/drawing/2014/main" id="{DF641D4E-280F-1717-C761-9874EA457B5C}"/>
                  </a:ext>
                </a:extLst>
              </p:cNvPr>
              <p:cNvSpPr/>
              <p:nvPr/>
            </p:nvSpPr>
            <p:spPr>
              <a:xfrm>
                <a:off x="3626200" y="3448650"/>
                <a:ext cx="519100" cy="1239500"/>
              </a:xfrm>
              <a:custGeom>
                <a:avLst/>
                <a:gdLst/>
                <a:ahLst/>
                <a:cxnLst/>
                <a:rect l="l" t="t" r="r" b="b"/>
                <a:pathLst>
                  <a:path w="20764" h="49580" extrusionOk="0">
                    <a:moveTo>
                      <a:pt x="774" y="0"/>
                    </a:moveTo>
                    <a:cubicBezTo>
                      <a:pt x="387" y="0"/>
                      <a:pt x="1" y="309"/>
                      <a:pt x="159" y="779"/>
                    </a:cubicBezTo>
                    <a:cubicBezTo>
                      <a:pt x="3334" y="10281"/>
                      <a:pt x="6637" y="19724"/>
                      <a:pt x="10689" y="28890"/>
                    </a:cubicBezTo>
                    <a:cubicBezTo>
                      <a:pt x="13637" y="35556"/>
                      <a:pt x="15450" y="43068"/>
                      <a:pt x="19357" y="49281"/>
                    </a:cubicBezTo>
                    <a:cubicBezTo>
                      <a:pt x="19490" y="49492"/>
                      <a:pt x="19684" y="49580"/>
                      <a:pt x="19878" y="49580"/>
                    </a:cubicBezTo>
                    <a:cubicBezTo>
                      <a:pt x="20322" y="49580"/>
                      <a:pt x="20764" y="49123"/>
                      <a:pt x="20459" y="48638"/>
                    </a:cubicBezTo>
                    <a:cubicBezTo>
                      <a:pt x="16867" y="42926"/>
                      <a:pt x="15224" y="36136"/>
                      <a:pt x="12559" y="29988"/>
                    </a:cubicBezTo>
                    <a:cubicBezTo>
                      <a:pt x="8357" y="20292"/>
                      <a:pt x="4737" y="10461"/>
                      <a:pt x="1388" y="441"/>
                    </a:cubicBezTo>
                    <a:cubicBezTo>
                      <a:pt x="1285" y="134"/>
                      <a:pt x="1029" y="0"/>
                      <a:pt x="77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2" name="Google Shape;2169;p45">
                <a:extLst>
                  <a:ext uri="{FF2B5EF4-FFF2-40B4-BE49-F238E27FC236}">
                    <a16:creationId xmlns:a16="http://schemas.microsoft.com/office/drawing/2014/main" id="{45AC3F7B-09D2-16A8-5359-7569C2BEEC66}"/>
                  </a:ext>
                </a:extLst>
              </p:cNvPr>
              <p:cNvSpPr/>
              <p:nvPr/>
            </p:nvSpPr>
            <p:spPr>
              <a:xfrm>
                <a:off x="1980000" y="4019575"/>
                <a:ext cx="407250" cy="107550"/>
              </a:xfrm>
              <a:custGeom>
                <a:avLst/>
                <a:gdLst/>
                <a:ahLst/>
                <a:cxnLst/>
                <a:rect l="l" t="t" r="r" b="b"/>
                <a:pathLst>
                  <a:path w="16290" h="4302" extrusionOk="0">
                    <a:moveTo>
                      <a:pt x="12062" y="0"/>
                    </a:moveTo>
                    <a:cubicBezTo>
                      <a:pt x="11923" y="0"/>
                      <a:pt x="11784" y="3"/>
                      <a:pt x="11644" y="8"/>
                    </a:cubicBezTo>
                    <a:cubicBezTo>
                      <a:pt x="11581" y="7"/>
                      <a:pt x="11519" y="7"/>
                      <a:pt x="11455" y="7"/>
                    </a:cubicBezTo>
                    <a:cubicBezTo>
                      <a:pt x="10105" y="7"/>
                      <a:pt x="8665" y="236"/>
                      <a:pt x="7392" y="529"/>
                    </a:cubicBezTo>
                    <a:cubicBezTo>
                      <a:pt x="7122" y="511"/>
                      <a:pt x="6852" y="502"/>
                      <a:pt x="6582" y="502"/>
                    </a:cubicBezTo>
                    <a:cubicBezTo>
                      <a:pt x="5999" y="502"/>
                      <a:pt x="5416" y="544"/>
                      <a:pt x="4838" y="631"/>
                    </a:cubicBezTo>
                    <a:cubicBezTo>
                      <a:pt x="4302" y="491"/>
                      <a:pt x="3753" y="411"/>
                      <a:pt x="3215" y="411"/>
                    </a:cubicBezTo>
                    <a:cubicBezTo>
                      <a:pt x="2741" y="411"/>
                      <a:pt x="2276" y="473"/>
                      <a:pt x="1833" y="610"/>
                    </a:cubicBezTo>
                    <a:cubicBezTo>
                      <a:pt x="1757" y="548"/>
                      <a:pt x="1677" y="494"/>
                      <a:pt x="1605" y="427"/>
                    </a:cubicBezTo>
                    <a:cubicBezTo>
                      <a:pt x="1485" y="319"/>
                      <a:pt x="1329" y="265"/>
                      <a:pt x="1175" y="265"/>
                    </a:cubicBezTo>
                    <a:cubicBezTo>
                      <a:pt x="926" y="265"/>
                      <a:pt x="684" y="408"/>
                      <a:pt x="617" y="687"/>
                    </a:cubicBezTo>
                    <a:cubicBezTo>
                      <a:pt x="574" y="866"/>
                      <a:pt x="547" y="1050"/>
                      <a:pt x="538" y="1234"/>
                    </a:cubicBezTo>
                    <a:cubicBezTo>
                      <a:pt x="125" y="1401"/>
                      <a:pt x="0" y="1862"/>
                      <a:pt x="298" y="2209"/>
                    </a:cubicBezTo>
                    <a:cubicBezTo>
                      <a:pt x="342" y="2262"/>
                      <a:pt x="396" y="2300"/>
                      <a:pt x="446" y="2348"/>
                    </a:cubicBezTo>
                    <a:cubicBezTo>
                      <a:pt x="458" y="2376"/>
                      <a:pt x="456" y="2404"/>
                      <a:pt x="474" y="2432"/>
                    </a:cubicBezTo>
                    <a:cubicBezTo>
                      <a:pt x="856" y="3086"/>
                      <a:pt x="1643" y="3335"/>
                      <a:pt x="2457" y="3344"/>
                    </a:cubicBezTo>
                    <a:cubicBezTo>
                      <a:pt x="2560" y="3354"/>
                      <a:pt x="2662" y="3360"/>
                      <a:pt x="2765" y="3360"/>
                    </a:cubicBezTo>
                    <a:cubicBezTo>
                      <a:pt x="3101" y="3360"/>
                      <a:pt x="3434" y="3303"/>
                      <a:pt x="3751" y="3193"/>
                    </a:cubicBezTo>
                    <a:cubicBezTo>
                      <a:pt x="3925" y="3228"/>
                      <a:pt x="4100" y="3256"/>
                      <a:pt x="4275" y="3275"/>
                    </a:cubicBezTo>
                    <a:cubicBezTo>
                      <a:pt x="4363" y="3312"/>
                      <a:pt x="4456" y="3328"/>
                      <a:pt x="4546" y="3358"/>
                    </a:cubicBezTo>
                    <a:cubicBezTo>
                      <a:pt x="5900" y="4035"/>
                      <a:pt x="7471" y="4302"/>
                      <a:pt x="9080" y="4302"/>
                    </a:cubicBezTo>
                    <a:cubicBezTo>
                      <a:pt x="10712" y="4302"/>
                      <a:pt x="12381" y="4028"/>
                      <a:pt x="13899" y="3629"/>
                    </a:cubicBezTo>
                    <a:cubicBezTo>
                      <a:pt x="13913" y="3630"/>
                      <a:pt x="13926" y="3630"/>
                      <a:pt x="13939" y="3630"/>
                    </a:cubicBezTo>
                    <a:cubicBezTo>
                      <a:pt x="14296" y="3630"/>
                      <a:pt x="14653" y="3607"/>
                      <a:pt x="15008" y="3561"/>
                    </a:cubicBezTo>
                    <a:cubicBezTo>
                      <a:pt x="15264" y="3533"/>
                      <a:pt x="15478" y="3351"/>
                      <a:pt x="15548" y="3102"/>
                    </a:cubicBezTo>
                    <a:cubicBezTo>
                      <a:pt x="15658" y="3028"/>
                      <a:pt x="15737" y="2919"/>
                      <a:pt x="15774" y="2795"/>
                    </a:cubicBezTo>
                    <a:cubicBezTo>
                      <a:pt x="15958" y="2595"/>
                      <a:pt x="15974" y="2262"/>
                      <a:pt x="15816" y="2032"/>
                    </a:cubicBezTo>
                    <a:cubicBezTo>
                      <a:pt x="15842" y="2011"/>
                      <a:pt x="15870" y="1995"/>
                      <a:pt x="15897" y="1969"/>
                    </a:cubicBezTo>
                    <a:cubicBezTo>
                      <a:pt x="15920" y="1950"/>
                      <a:pt x="15923" y="1920"/>
                      <a:pt x="15942" y="1897"/>
                    </a:cubicBezTo>
                    <a:cubicBezTo>
                      <a:pt x="16246" y="1650"/>
                      <a:pt x="16290" y="1152"/>
                      <a:pt x="15893" y="925"/>
                    </a:cubicBezTo>
                    <a:cubicBezTo>
                      <a:pt x="14721" y="253"/>
                      <a:pt x="13400" y="0"/>
                      <a:pt x="1206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3" name="Google Shape;2170;p45">
                <a:extLst>
                  <a:ext uri="{FF2B5EF4-FFF2-40B4-BE49-F238E27FC236}">
                    <a16:creationId xmlns:a16="http://schemas.microsoft.com/office/drawing/2014/main" id="{6FE0821D-7FC7-9036-06D0-8B2612E88EF8}"/>
                  </a:ext>
                </a:extLst>
              </p:cNvPr>
              <p:cNvSpPr/>
              <p:nvPr/>
            </p:nvSpPr>
            <p:spPr>
              <a:xfrm>
                <a:off x="578000" y="1823125"/>
                <a:ext cx="449625" cy="419450"/>
              </a:xfrm>
              <a:custGeom>
                <a:avLst/>
                <a:gdLst/>
                <a:ahLst/>
                <a:cxnLst/>
                <a:rect l="l" t="t" r="r" b="b"/>
                <a:pathLst>
                  <a:path w="17985" h="16778" extrusionOk="0">
                    <a:moveTo>
                      <a:pt x="16418" y="0"/>
                    </a:moveTo>
                    <a:cubicBezTo>
                      <a:pt x="16165" y="0"/>
                      <a:pt x="15914" y="171"/>
                      <a:pt x="15829" y="434"/>
                    </a:cubicBezTo>
                    <a:cubicBezTo>
                      <a:pt x="15768" y="625"/>
                      <a:pt x="15675" y="797"/>
                      <a:pt x="15589" y="974"/>
                    </a:cubicBezTo>
                    <a:cubicBezTo>
                      <a:pt x="15573" y="973"/>
                      <a:pt x="15558" y="972"/>
                      <a:pt x="15543" y="972"/>
                    </a:cubicBezTo>
                    <a:cubicBezTo>
                      <a:pt x="15401" y="972"/>
                      <a:pt x="15263" y="1023"/>
                      <a:pt x="15156" y="1118"/>
                    </a:cubicBezTo>
                    <a:cubicBezTo>
                      <a:pt x="13525" y="2516"/>
                      <a:pt x="11899" y="3920"/>
                      <a:pt x="10312" y="5370"/>
                    </a:cubicBezTo>
                    <a:cubicBezTo>
                      <a:pt x="10221" y="5455"/>
                      <a:pt x="10163" y="5570"/>
                      <a:pt x="10151" y="5695"/>
                    </a:cubicBezTo>
                    <a:cubicBezTo>
                      <a:pt x="9199" y="6377"/>
                      <a:pt x="8289" y="7117"/>
                      <a:pt x="7427" y="7910"/>
                    </a:cubicBezTo>
                    <a:cubicBezTo>
                      <a:pt x="7368" y="7962"/>
                      <a:pt x="7310" y="8017"/>
                      <a:pt x="7252" y="8071"/>
                    </a:cubicBezTo>
                    <a:cubicBezTo>
                      <a:pt x="6310" y="8960"/>
                      <a:pt x="5448" y="9926"/>
                      <a:pt x="4681" y="10989"/>
                    </a:cubicBezTo>
                    <a:cubicBezTo>
                      <a:pt x="4180" y="11431"/>
                      <a:pt x="3673" y="11866"/>
                      <a:pt x="3157" y="12287"/>
                    </a:cubicBezTo>
                    <a:cubicBezTo>
                      <a:pt x="2682" y="12632"/>
                      <a:pt x="2216" y="12988"/>
                      <a:pt x="1762" y="13360"/>
                    </a:cubicBezTo>
                    <a:cubicBezTo>
                      <a:pt x="1430" y="13591"/>
                      <a:pt x="1093" y="13812"/>
                      <a:pt x="748" y="14018"/>
                    </a:cubicBezTo>
                    <a:cubicBezTo>
                      <a:pt x="587" y="14112"/>
                      <a:pt x="432" y="14324"/>
                      <a:pt x="455" y="14521"/>
                    </a:cubicBezTo>
                    <a:cubicBezTo>
                      <a:pt x="436" y="14542"/>
                      <a:pt x="413" y="14559"/>
                      <a:pt x="392" y="14580"/>
                    </a:cubicBezTo>
                    <a:cubicBezTo>
                      <a:pt x="0" y="14974"/>
                      <a:pt x="353" y="15584"/>
                      <a:pt x="816" y="15584"/>
                    </a:cubicBezTo>
                    <a:cubicBezTo>
                      <a:pt x="817" y="15584"/>
                      <a:pt x="818" y="15584"/>
                      <a:pt x="820" y="15584"/>
                    </a:cubicBezTo>
                    <a:cubicBezTo>
                      <a:pt x="853" y="15634"/>
                      <a:pt x="888" y="15684"/>
                      <a:pt x="927" y="15731"/>
                    </a:cubicBezTo>
                    <a:cubicBezTo>
                      <a:pt x="899" y="15829"/>
                      <a:pt x="851" y="15920"/>
                      <a:pt x="830" y="16022"/>
                    </a:cubicBezTo>
                    <a:cubicBezTo>
                      <a:pt x="746" y="16432"/>
                      <a:pt x="1118" y="16778"/>
                      <a:pt x="1463" y="16778"/>
                    </a:cubicBezTo>
                    <a:cubicBezTo>
                      <a:pt x="1630" y="16778"/>
                      <a:pt x="1791" y="16697"/>
                      <a:pt x="1891" y="16504"/>
                    </a:cubicBezTo>
                    <a:cubicBezTo>
                      <a:pt x="1894" y="16504"/>
                      <a:pt x="1896" y="16504"/>
                      <a:pt x="1899" y="16504"/>
                    </a:cubicBezTo>
                    <a:cubicBezTo>
                      <a:pt x="2042" y="16504"/>
                      <a:pt x="2181" y="16454"/>
                      <a:pt x="2291" y="16360"/>
                    </a:cubicBezTo>
                    <a:cubicBezTo>
                      <a:pt x="2486" y="16201"/>
                      <a:pt x="2682" y="16043"/>
                      <a:pt x="2880" y="15883"/>
                    </a:cubicBezTo>
                    <a:cubicBezTo>
                      <a:pt x="4215" y="15322"/>
                      <a:pt x="5707" y="13944"/>
                      <a:pt x="6307" y="13172"/>
                    </a:cubicBezTo>
                    <a:cubicBezTo>
                      <a:pt x="6500" y="12922"/>
                      <a:pt x="6459" y="12634"/>
                      <a:pt x="6319" y="12425"/>
                    </a:cubicBezTo>
                    <a:cubicBezTo>
                      <a:pt x="6386" y="12318"/>
                      <a:pt x="6456" y="12218"/>
                      <a:pt x="6516" y="12108"/>
                    </a:cubicBezTo>
                    <a:cubicBezTo>
                      <a:pt x="6552" y="12041"/>
                      <a:pt x="6575" y="11968"/>
                      <a:pt x="6584" y="11892"/>
                    </a:cubicBezTo>
                    <a:cubicBezTo>
                      <a:pt x="6635" y="11840"/>
                      <a:pt x="6686" y="11787"/>
                      <a:pt x="6737" y="11733"/>
                    </a:cubicBezTo>
                    <a:cubicBezTo>
                      <a:pt x="7103" y="11394"/>
                      <a:pt x="7471" y="11056"/>
                      <a:pt x="7838" y="10717"/>
                    </a:cubicBezTo>
                    <a:cubicBezTo>
                      <a:pt x="7929" y="10689"/>
                      <a:pt x="8011" y="10640"/>
                      <a:pt x="8078" y="10573"/>
                    </a:cubicBezTo>
                    <a:cubicBezTo>
                      <a:pt x="8609" y="10051"/>
                      <a:pt x="9155" y="9542"/>
                      <a:pt x="9712" y="9051"/>
                    </a:cubicBezTo>
                    <a:cubicBezTo>
                      <a:pt x="10063" y="8757"/>
                      <a:pt x="10421" y="8469"/>
                      <a:pt x="10787" y="8192"/>
                    </a:cubicBezTo>
                    <a:cubicBezTo>
                      <a:pt x="10956" y="8064"/>
                      <a:pt x="11128" y="7939"/>
                      <a:pt x="11296" y="7810"/>
                    </a:cubicBezTo>
                    <a:cubicBezTo>
                      <a:pt x="13313" y="6461"/>
                      <a:pt x="15056" y="4776"/>
                      <a:pt x="16937" y="3250"/>
                    </a:cubicBezTo>
                    <a:cubicBezTo>
                      <a:pt x="17092" y="3126"/>
                      <a:pt x="17130" y="2957"/>
                      <a:pt x="17104" y="2793"/>
                    </a:cubicBezTo>
                    <a:cubicBezTo>
                      <a:pt x="17279" y="2694"/>
                      <a:pt x="17458" y="2600"/>
                      <a:pt x="17644" y="2516"/>
                    </a:cubicBezTo>
                    <a:cubicBezTo>
                      <a:pt x="17949" y="2379"/>
                      <a:pt x="17984" y="1974"/>
                      <a:pt x="17853" y="1711"/>
                    </a:cubicBezTo>
                    <a:cubicBezTo>
                      <a:pt x="17555" y="1100"/>
                      <a:pt x="17281" y="658"/>
                      <a:pt x="16816" y="173"/>
                    </a:cubicBezTo>
                    <a:cubicBezTo>
                      <a:pt x="16702" y="53"/>
                      <a:pt x="16560" y="0"/>
                      <a:pt x="16418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4" name="Google Shape;2171;p45">
                <a:extLst>
                  <a:ext uri="{FF2B5EF4-FFF2-40B4-BE49-F238E27FC236}">
                    <a16:creationId xmlns:a16="http://schemas.microsoft.com/office/drawing/2014/main" id="{9D132D57-BF4A-769D-090D-DBCEAE6B5FEF}"/>
                  </a:ext>
                </a:extLst>
              </p:cNvPr>
              <p:cNvSpPr/>
              <p:nvPr/>
            </p:nvSpPr>
            <p:spPr>
              <a:xfrm>
                <a:off x="5575625" y="3674775"/>
                <a:ext cx="165875" cy="767000"/>
              </a:xfrm>
              <a:custGeom>
                <a:avLst/>
                <a:gdLst/>
                <a:ahLst/>
                <a:cxnLst/>
                <a:rect l="l" t="t" r="r" b="b"/>
                <a:pathLst>
                  <a:path w="6635" h="30680" extrusionOk="0">
                    <a:moveTo>
                      <a:pt x="1236" y="0"/>
                    </a:moveTo>
                    <a:cubicBezTo>
                      <a:pt x="600" y="0"/>
                      <a:pt x="1" y="406"/>
                      <a:pt x="71" y="1223"/>
                    </a:cubicBezTo>
                    <a:cubicBezTo>
                      <a:pt x="311" y="4001"/>
                      <a:pt x="563" y="6775"/>
                      <a:pt x="869" y="9542"/>
                    </a:cubicBezTo>
                    <a:cubicBezTo>
                      <a:pt x="1114" y="16157"/>
                      <a:pt x="772" y="22775"/>
                      <a:pt x="963" y="29392"/>
                    </a:cubicBezTo>
                    <a:cubicBezTo>
                      <a:pt x="985" y="30116"/>
                      <a:pt x="1639" y="30679"/>
                      <a:pt x="2298" y="30679"/>
                    </a:cubicBezTo>
                    <a:cubicBezTo>
                      <a:pt x="2597" y="30679"/>
                      <a:pt x="2897" y="30563"/>
                      <a:pt x="3140" y="30293"/>
                    </a:cubicBezTo>
                    <a:cubicBezTo>
                      <a:pt x="5098" y="28112"/>
                      <a:pt x="6631" y="26246"/>
                      <a:pt x="6631" y="23201"/>
                    </a:cubicBezTo>
                    <a:cubicBezTo>
                      <a:pt x="6635" y="18423"/>
                      <a:pt x="4323" y="13713"/>
                      <a:pt x="4150" y="8871"/>
                    </a:cubicBezTo>
                    <a:cubicBezTo>
                      <a:pt x="4129" y="8215"/>
                      <a:pt x="3702" y="7826"/>
                      <a:pt x="3210" y="7694"/>
                    </a:cubicBezTo>
                    <a:cubicBezTo>
                      <a:pt x="2992" y="5539"/>
                      <a:pt x="2806" y="3382"/>
                      <a:pt x="2620" y="1223"/>
                    </a:cubicBezTo>
                    <a:cubicBezTo>
                      <a:pt x="2550" y="410"/>
                      <a:pt x="1875" y="0"/>
                      <a:pt x="12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5" name="Google Shape;2172;p45">
                <a:extLst>
                  <a:ext uri="{FF2B5EF4-FFF2-40B4-BE49-F238E27FC236}">
                    <a16:creationId xmlns:a16="http://schemas.microsoft.com/office/drawing/2014/main" id="{F1411E9A-B007-1F5E-EECF-668FEC596DEA}"/>
                  </a:ext>
                </a:extLst>
              </p:cNvPr>
              <p:cNvSpPr/>
              <p:nvPr/>
            </p:nvSpPr>
            <p:spPr>
              <a:xfrm>
                <a:off x="4473350" y="3058925"/>
                <a:ext cx="698300" cy="300850"/>
              </a:xfrm>
              <a:custGeom>
                <a:avLst/>
                <a:gdLst/>
                <a:ahLst/>
                <a:cxnLst/>
                <a:rect l="l" t="t" r="r" b="b"/>
                <a:pathLst>
                  <a:path w="27932" h="12034" extrusionOk="0">
                    <a:moveTo>
                      <a:pt x="4044" y="0"/>
                    </a:moveTo>
                    <a:cubicBezTo>
                      <a:pt x="3379" y="0"/>
                      <a:pt x="2647" y="483"/>
                      <a:pt x="2611" y="1259"/>
                    </a:cubicBezTo>
                    <a:lnTo>
                      <a:pt x="2611" y="1273"/>
                    </a:lnTo>
                    <a:cubicBezTo>
                      <a:pt x="2564" y="1305"/>
                      <a:pt x="2518" y="1340"/>
                      <a:pt x="2475" y="1377"/>
                    </a:cubicBezTo>
                    <a:cubicBezTo>
                      <a:pt x="956" y="2795"/>
                      <a:pt x="0" y="5180"/>
                      <a:pt x="116" y="7251"/>
                    </a:cubicBezTo>
                    <a:cubicBezTo>
                      <a:pt x="12" y="8703"/>
                      <a:pt x="370" y="10092"/>
                      <a:pt x="1550" y="11060"/>
                    </a:cubicBezTo>
                    <a:cubicBezTo>
                      <a:pt x="2398" y="11754"/>
                      <a:pt x="3288" y="12033"/>
                      <a:pt x="4198" y="12033"/>
                    </a:cubicBezTo>
                    <a:cubicBezTo>
                      <a:pt x="7446" y="12033"/>
                      <a:pt x="10944" y="8470"/>
                      <a:pt x="13642" y="7437"/>
                    </a:cubicBezTo>
                    <a:cubicBezTo>
                      <a:pt x="13661" y="7463"/>
                      <a:pt x="13668" y="7490"/>
                      <a:pt x="13691" y="7514"/>
                    </a:cubicBezTo>
                    <a:cubicBezTo>
                      <a:pt x="15600" y="9538"/>
                      <a:pt x="18172" y="11422"/>
                      <a:pt x="20945" y="11422"/>
                    </a:cubicBezTo>
                    <a:cubicBezTo>
                      <a:pt x="21683" y="11422"/>
                      <a:pt x="22435" y="11288"/>
                      <a:pt x="23194" y="10988"/>
                    </a:cubicBezTo>
                    <a:cubicBezTo>
                      <a:pt x="25298" y="10155"/>
                      <a:pt x="27932" y="7583"/>
                      <a:pt x="27471" y="5075"/>
                    </a:cubicBezTo>
                    <a:cubicBezTo>
                      <a:pt x="27049" y="2777"/>
                      <a:pt x="25569" y="1806"/>
                      <a:pt x="23667" y="1806"/>
                    </a:cubicBezTo>
                    <a:cubicBezTo>
                      <a:pt x="23198" y="1806"/>
                      <a:pt x="22703" y="1865"/>
                      <a:pt x="22192" y="1978"/>
                    </a:cubicBezTo>
                    <a:cubicBezTo>
                      <a:pt x="20172" y="2425"/>
                      <a:pt x="18338" y="3470"/>
                      <a:pt x="16293" y="3853"/>
                    </a:cubicBezTo>
                    <a:cubicBezTo>
                      <a:pt x="16288" y="3853"/>
                      <a:pt x="16283" y="3853"/>
                      <a:pt x="16277" y="3856"/>
                    </a:cubicBezTo>
                    <a:cubicBezTo>
                      <a:pt x="16163" y="3402"/>
                      <a:pt x="15820" y="3036"/>
                      <a:pt x="15239" y="3036"/>
                    </a:cubicBezTo>
                    <a:cubicBezTo>
                      <a:pt x="15195" y="3036"/>
                      <a:pt x="15149" y="3038"/>
                      <a:pt x="15102" y="3043"/>
                    </a:cubicBezTo>
                    <a:cubicBezTo>
                      <a:pt x="14294" y="3117"/>
                      <a:pt x="12776" y="3264"/>
                      <a:pt x="11162" y="3264"/>
                    </a:cubicBezTo>
                    <a:cubicBezTo>
                      <a:pt x="8420" y="3264"/>
                      <a:pt x="5400" y="2840"/>
                      <a:pt x="5114" y="921"/>
                    </a:cubicBezTo>
                    <a:cubicBezTo>
                      <a:pt x="5018" y="279"/>
                      <a:pt x="4550" y="0"/>
                      <a:pt x="404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6" name="Google Shape;2173;p45">
                <a:extLst>
                  <a:ext uri="{FF2B5EF4-FFF2-40B4-BE49-F238E27FC236}">
                    <a16:creationId xmlns:a16="http://schemas.microsoft.com/office/drawing/2014/main" id="{A9269B5E-BBC5-18C0-DEC0-197548A7961D}"/>
                  </a:ext>
                </a:extLst>
              </p:cNvPr>
              <p:cNvSpPr/>
              <p:nvPr/>
            </p:nvSpPr>
            <p:spPr>
              <a:xfrm>
                <a:off x="6738450" y="2230775"/>
                <a:ext cx="374075" cy="406800"/>
              </a:xfrm>
              <a:custGeom>
                <a:avLst/>
                <a:gdLst/>
                <a:ahLst/>
                <a:cxnLst/>
                <a:rect l="l" t="t" r="r" b="b"/>
                <a:pathLst>
                  <a:path w="14963" h="16272" extrusionOk="0">
                    <a:moveTo>
                      <a:pt x="3939" y="0"/>
                    </a:moveTo>
                    <a:cubicBezTo>
                      <a:pt x="3431" y="0"/>
                      <a:pt x="2951" y="280"/>
                      <a:pt x="2805" y="905"/>
                    </a:cubicBezTo>
                    <a:cubicBezTo>
                      <a:pt x="2454" y="2396"/>
                      <a:pt x="1502" y="3414"/>
                      <a:pt x="583" y="4591"/>
                    </a:cubicBezTo>
                    <a:cubicBezTo>
                      <a:pt x="188" y="5096"/>
                      <a:pt x="1" y="5913"/>
                      <a:pt x="583" y="6394"/>
                    </a:cubicBezTo>
                    <a:cubicBezTo>
                      <a:pt x="2658" y="8107"/>
                      <a:pt x="4455" y="10083"/>
                      <a:pt x="6591" y="11705"/>
                    </a:cubicBezTo>
                    <a:cubicBezTo>
                      <a:pt x="7000" y="12126"/>
                      <a:pt x="7424" y="12533"/>
                      <a:pt x="7843" y="12944"/>
                    </a:cubicBezTo>
                    <a:cubicBezTo>
                      <a:pt x="7948" y="13068"/>
                      <a:pt x="8062" y="13182"/>
                      <a:pt x="8188" y="13284"/>
                    </a:cubicBezTo>
                    <a:cubicBezTo>
                      <a:pt x="9097" y="14168"/>
                      <a:pt x="10018" y="15043"/>
                      <a:pt x="10950" y="15911"/>
                    </a:cubicBezTo>
                    <a:cubicBezTo>
                      <a:pt x="11213" y="16156"/>
                      <a:pt x="11532" y="16271"/>
                      <a:pt x="11845" y="16271"/>
                    </a:cubicBezTo>
                    <a:cubicBezTo>
                      <a:pt x="12381" y="16271"/>
                      <a:pt x="12898" y="15936"/>
                      <a:pt x="13079" y="15348"/>
                    </a:cubicBezTo>
                    <a:cubicBezTo>
                      <a:pt x="13128" y="15195"/>
                      <a:pt x="13188" y="15046"/>
                      <a:pt x="13241" y="14897"/>
                    </a:cubicBezTo>
                    <a:cubicBezTo>
                      <a:pt x="13465" y="14662"/>
                      <a:pt x="13602" y="14341"/>
                      <a:pt x="13635" y="13990"/>
                    </a:cubicBezTo>
                    <a:cubicBezTo>
                      <a:pt x="13640" y="13929"/>
                      <a:pt x="13639" y="13871"/>
                      <a:pt x="13642" y="13812"/>
                    </a:cubicBezTo>
                    <a:cubicBezTo>
                      <a:pt x="14046" y="12803"/>
                      <a:pt x="14480" y="11811"/>
                      <a:pt x="14779" y="10760"/>
                    </a:cubicBezTo>
                    <a:cubicBezTo>
                      <a:pt x="14963" y="10106"/>
                      <a:pt x="14559" y="9357"/>
                      <a:pt x="13888" y="9193"/>
                    </a:cubicBezTo>
                    <a:cubicBezTo>
                      <a:pt x="9656" y="8154"/>
                      <a:pt x="7524" y="3856"/>
                      <a:pt x="5134" y="602"/>
                    </a:cubicBezTo>
                    <a:cubicBezTo>
                      <a:pt x="4851" y="216"/>
                      <a:pt x="4384" y="0"/>
                      <a:pt x="3939" y="0"/>
                    </a:cubicBezTo>
                    <a:close/>
                  </a:path>
                </a:pathLst>
              </a:custGeom>
              <a:solidFill>
                <a:srgbClr val="FF525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7" name="Google Shape;2174;p45">
                <a:extLst>
                  <a:ext uri="{FF2B5EF4-FFF2-40B4-BE49-F238E27FC236}">
                    <a16:creationId xmlns:a16="http://schemas.microsoft.com/office/drawing/2014/main" id="{E4580ED5-675F-EB5A-8CD6-0C690DA2C6BE}"/>
                  </a:ext>
                </a:extLst>
              </p:cNvPr>
              <p:cNvSpPr/>
              <p:nvPr/>
            </p:nvSpPr>
            <p:spPr>
              <a:xfrm>
                <a:off x="4155675" y="2880050"/>
                <a:ext cx="480275" cy="325150"/>
              </a:xfrm>
              <a:custGeom>
                <a:avLst/>
                <a:gdLst/>
                <a:ahLst/>
                <a:cxnLst/>
                <a:rect l="l" t="t" r="r" b="b"/>
                <a:pathLst>
                  <a:path w="19211" h="13006" extrusionOk="0">
                    <a:moveTo>
                      <a:pt x="14935" y="1"/>
                    </a:moveTo>
                    <a:cubicBezTo>
                      <a:pt x="14189" y="1"/>
                      <a:pt x="13463" y="189"/>
                      <a:pt x="12763" y="686"/>
                    </a:cubicBezTo>
                    <a:cubicBezTo>
                      <a:pt x="12716" y="717"/>
                      <a:pt x="12681" y="765"/>
                      <a:pt x="12639" y="803"/>
                    </a:cubicBezTo>
                    <a:cubicBezTo>
                      <a:pt x="12622" y="803"/>
                      <a:pt x="12606" y="803"/>
                      <a:pt x="12590" y="803"/>
                    </a:cubicBezTo>
                    <a:cubicBezTo>
                      <a:pt x="9765" y="803"/>
                      <a:pt x="7047" y="1108"/>
                      <a:pt x="4484" y="2776"/>
                    </a:cubicBezTo>
                    <a:cubicBezTo>
                      <a:pt x="1494" y="4723"/>
                      <a:pt x="0" y="8255"/>
                      <a:pt x="276" y="11727"/>
                    </a:cubicBezTo>
                    <a:cubicBezTo>
                      <a:pt x="333" y="12441"/>
                      <a:pt x="902" y="13006"/>
                      <a:pt x="1561" y="13006"/>
                    </a:cubicBezTo>
                    <a:cubicBezTo>
                      <a:pt x="1767" y="13006"/>
                      <a:pt x="1983" y="12950"/>
                      <a:pt x="2194" y="12826"/>
                    </a:cubicBezTo>
                    <a:cubicBezTo>
                      <a:pt x="5959" y="10624"/>
                      <a:pt x="9924" y="9052"/>
                      <a:pt x="14108" y="7883"/>
                    </a:cubicBezTo>
                    <a:cubicBezTo>
                      <a:pt x="16537" y="7202"/>
                      <a:pt x="17642" y="5810"/>
                      <a:pt x="18366" y="3858"/>
                    </a:cubicBezTo>
                    <a:cubicBezTo>
                      <a:pt x="18659" y="3590"/>
                      <a:pt x="18762" y="3211"/>
                      <a:pt x="18705" y="2831"/>
                    </a:cubicBezTo>
                    <a:cubicBezTo>
                      <a:pt x="18796" y="2520"/>
                      <a:pt x="18883" y="2201"/>
                      <a:pt x="18968" y="1868"/>
                    </a:cubicBezTo>
                    <a:cubicBezTo>
                      <a:pt x="19210" y="911"/>
                      <a:pt x="18420" y="286"/>
                      <a:pt x="17663" y="286"/>
                    </a:cubicBezTo>
                    <a:cubicBezTo>
                      <a:pt x="17473" y="286"/>
                      <a:pt x="17285" y="325"/>
                      <a:pt x="17116" y="409"/>
                    </a:cubicBezTo>
                    <a:cubicBezTo>
                      <a:pt x="16373" y="171"/>
                      <a:pt x="15644" y="1"/>
                      <a:pt x="149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8" name="Google Shape;2175;p45">
                <a:extLst>
                  <a:ext uri="{FF2B5EF4-FFF2-40B4-BE49-F238E27FC236}">
                    <a16:creationId xmlns:a16="http://schemas.microsoft.com/office/drawing/2014/main" id="{9F9579EA-9EF0-76A6-7F08-FD98A9368B7B}"/>
                  </a:ext>
                </a:extLst>
              </p:cNvPr>
              <p:cNvSpPr/>
              <p:nvPr/>
            </p:nvSpPr>
            <p:spPr>
              <a:xfrm>
                <a:off x="5002675" y="2877200"/>
                <a:ext cx="483700" cy="254700"/>
              </a:xfrm>
              <a:custGeom>
                <a:avLst/>
                <a:gdLst/>
                <a:ahLst/>
                <a:cxnLst/>
                <a:rect l="l" t="t" r="r" b="b"/>
                <a:pathLst>
                  <a:path w="19348" h="10188" extrusionOk="0">
                    <a:moveTo>
                      <a:pt x="1607" y="0"/>
                    </a:moveTo>
                    <a:cubicBezTo>
                      <a:pt x="653" y="0"/>
                      <a:pt x="1" y="986"/>
                      <a:pt x="476" y="1906"/>
                    </a:cubicBezTo>
                    <a:cubicBezTo>
                      <a:pt x="625" y="2196"/>
                      <a:pt x="781" y="2473"/>
                      <a:pt x="944" y="2741"/>
                    </a:cubicBezTo>
                    <a:cubicBezTo>
                      <a:pt x="954" y="2787"/>
                      <a:pt x="968" y="2832"/>
                      <a:pt x="984" y="2876"/>
                    </a:cubicBezTo>
                    <a:cubicBezTo>
                      <a:pt x="1975" y="5242"/>
                      <a:pt x="3476" y="6564"/>
                      <a:pt x="5828" y="7536"/>
                    </a:cubicBezTo>
                    <a:cubicBezTo>
                      <a:pt x="8799" y="8763"/>
                      <a:pt x="12329" y="10110"/>
                      <a:pt x="15641" y="10110"/>
                    </a:cubicBezTo>
                    <a:cubicBezTo>
                      <a:pt x="16012" y="10110"/>
                      <a:pt x="16380" y="10093"/>
                      <a:pt x="16744" y="10057"/>
                    </a:cubicBezTo>
                    <a:cubicBezTo>
                      <a:pt x="16884" y="10043"/>
                      <a:pt x="17002" y="10003"/>
                      <a:pt x="17119" y="9961"/>
                    </a:cubicBezTo>
                    <a:cubicBezTo>
                      <a:pt x="17317" y="10118"/>
                      <a:pt x="17551" y="10188"/>
                      <a:pt x="17789" y="10188"/>
                    </a:cubicBezTo>
                    <a:cubicBezTo>
                      <a:pt x="18549" y="10188"/>
                      <a:pt x="19347" y="9472"/>
                      <a:pt x="19120" y="8572"/>
                    </a:cubicBezTo>
                    <a:cubicBezTo>
                      <a:pt x="18510" y="6154"/>
                      <a:pt x="17091" y="4551"/>
                      <a:pt x="15259" y="3432"/>
                    </a:cubicBezTo>
                    <a:cubicBezTo>
                      <a:pt x="14305" y="2732"/>
                      <a:pt x="13193" y="2259"/>
                      <a:pt x="11906" y="1970"/>
                    </a:cubicBezTo>
                    <a:cubicBezTo>
                      <a:pt x="8623" y="959"/>
                      <a:pt x="4863" y="668"/>
                      <a:pt x="1915" y="34"/>
                    </a:cubicBezTo>
                    <a:cubicBezTo>
                      <a:pt x="1810" y="11"/>
                      <a:pt x="1707" y="0"/>
                      <a:pt x="16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9" name="Google Shape;2176;p45">
                <a:extLst>
                  <a:ext uri="{FF2B5EF4-FFF2-40B4-BE49-F238E27FC236}">
                    <a16:creationId xmlns:a16="http://schemas.microsoft.com/office/drawing/2014/main" id="{7C57D073-0DC1-7B35-824F-4302BCD3C4C3}"/>
                  </a:ext>
                </a:extLst>
              </p:cNvPr>
              <p:cNvSpPr/>
              <p:nvPr/>
            </p:nvSpPr>
            <p:spPr>
              <a:xfrm>
                <a:off x="3930325" y="3670325"/>
                <a:ext cx="82225" cy="63750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50" extrusionOk="0">
                    <a:moveTo>
                      <a:pt x="1644" y="0"/>
                    </a:moveTo>
                    <a:cubicBezTo>
                      <a:pt x="1" y="0"/>
                      <a:pt x="1" y="2550"/>
                      <a:pt x="1644" y="2550"/>
                    </a:cubicBezTo>
                    <a:cubicBezTo>
                      <a:pt x="3289" y="2550"/>
                      <a:pt x="3289" y="0"/>
                      <a:pt x="164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0" name="Google Shape;2177;p45">
                <a:extLst>
                  <a:ext uri="{FF2B5EF4-FFF2-40B4-BE49-F238E27FC236}">
                    <a16:creationId xmlns:a16="http://schemas.microsoft.com/office/drawing/2014/main" id="{D4533B15-9B54-7763-7974-7541AA6B1664}"/>
                  </a:ext>
                </a:extLst>
              </p:cNvPr>
              <p:cNvSpPr/>
              <p:nvPr/>
            </p:nvSpPr>
            <p:spPr>
              <a:xfrm>
                <a:off x="4435900" y="3449350"/>
                <a:ext cx="82225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51" extrusionOk="0">
                    <a:moveTo>
                      <a:pt x="1644" y="1"/>
                    </a:moveTo>
                    <a:cubicBezTo>
                      <a:pt x="1" y="1"/>
                      <a:pt x="1" y="2551"/>
                      <a:pt x="1644" y="2551"/>
                    </a:cubicBezTo>
                    <a:cubicBezTo>
                      <a:pt x="3289" y="2551"/>
                      <a:pt x="3289" y="1"/>
                      <a:pt x="164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1" name="Google Shape;2178;p45">
                <a:extLst>
                  <a:ext uri="{FF2B5EF4-FFF2-40B4-BE49-F238E27FC236}">
                    <a16:creationId xmlns:a16="http://schemas.microsoft.com/office/drawing/2014/main" id="{191D1006-E9C6-075B-4B6B-B852494CE517}"/>
                  </a:ext>
                </a:extLst>
              </p:cNvPr>
              <p:cNvSpPr/>
              <p:nvPr/>
            </p:nvSpPr>
            <p:spPr>
              <a:xfrm>
                <a:off x="4478375" y="3823275"/>
                <a:ext cx="82225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49" extrusionOk="0">
                    <a:moveTo>
                      <a:pt x="1646" y="1"/>
                    </a:moveTo>
                    <a:cubicBezTo>
                      <a:pt x="1" y="1"/>
                      <a:pt x="1" y="2549"/>
                      <a:pt x="1646" y="2549"/>
                    </a:cubicBezTo>
                    <a:cubicBezTo>
                      <a:pt x="3289" y="2549"/>
                      <a:pt x="3289" y="1"/>
                      <a:pt x="1646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2" name="Google Shape;2179;p45">
                <a:extLst>
                  <a:ext uri="{FF2B5EF4-FFF2-40B4-BE49-F238E27FC236}">
                    <a16:creationId xmlns:a16="http://schemas.microsoft.com/office/drawing/2014/main" id="{B6CBC59C-146D-425E-744F-AEED0B994E80}"/>
                  </a:ext>
                </a:extLst>
              </p:cNvPr>
              <p:cNvSpPr/>
              <p:nvPr/>
            </p:nvSpPr>
            <p:spPr>
              <a:xfrm>
                <a:off x="4571850" y="4243875"/>
                <a:ext cx="82225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49" extrusionOk="0">
                    <a:moveTo>
                      <a:pt x="1644" y="1"/>
                    </a:moveTo>
                    <a:cubicBezTo>
                      <a:pt x="1" y="1"/>
                      <a:pt x="1" y="2549"/>
                      <a:pt x="1644" y="2549"/>
                    </a:cubicBezTo>
                    <a:cubicBezTo>
                      <a:pt x="3289" y="2549"/>
                      <a:pt x="3289" y="1"/>
                      <a:pt x="164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3" name="Google Shape;2180;p45">
                <a:extLst>
                  <a:ext uri="{FF2B5EF4-FFF2-40B4-BE49-F238E27FC236}">
                    <a16:creationId xmlns:a16="http://schemas.microsoft.com/office/drawing/2014/main" id="{C4DAD2EF-6407-EFC0-25ED-43AC74CBEEE0}"/>
                  </a:ext>
                </a:extLst>
              </p:cNvPr>
              <p:cNvSpPr/>
              <p:nvPr/>
            </p:nvSpPr>
            <p:spPr>
              <a:xfrm>
                <a:off x="5115700" y="4401050"/>
                <a:ext cx="82225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51" extrusionOk="0">
                    <a:moveTo>
                      <a:pt x="1643" y="1"/>
                    </a:moveTo>
                    <a:cubicBezTo>
                      <a:pt x="0" y="1"/>
                      <a:pt x="0" y="2550"/>
                      <a:pt x="1643" y="2550"/>
                    </a:cubicBezTo>
                    <a:cubicBezTo>
                      <a:pt x="3288" y="2550"/>
                      <a:pt x="3288" y="1"/>
                      <a:pt x="164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4" name="Google Shape;2181;p45">
                <a:extLst>
                  <a:ext uri="{FF2B5EF4-FFF2-40B4-BE49-F238E27FC236}">
                    <a16:creationId xmlns:a16="http://schemas.microsoft.com/office/drawing/2014/main" id="{E2D1EE2D-2AB7-98FD-CF82-DED7A85B8E08}"/>
                  </a:ext>
                </a:extLst>
              </p:cNvPr>
              <p:cNvSpPr/>
              <p:nvPr/>
            </p:nvSpPr>
            <p:spPr>
              <a:xfrm>
                <a:off x="5315350" y="4154675"/>
                <a:ext cx="82225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49" extrusionOk="0">
                    <a:moveTo>
                      <a:pt x="1645" y="0"/>
                    </a:moveTo>
                    <a:cubicBezTo>
                      <a:pt x="0" y="0"/>
                      <a:pt x="0" y="2548"/>
                      <a:pt x="1645" y="2548"/>
                    </a:cubicBezTo>
                    <a:cubicBezTo>
                      <a:pt x="3288" y="2548"/>
                      <a:pt x="3288" y="0"/>
                      <a:pt x="164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5" name="Google Shape;2182;p45">
                <a:extLst>
                  <a:ext uri="{FF2B5EF4-FFF2-40B4-BE49-F238E27FC236}">
                    <a16:creationId xmlns:a16="http://schemas.microsoft.com/office/drawing/2014/main" id="{17AC16C1-FA8D-D00B-B32B-54EC2B17292C}"/>
                  </a:ext>
                </a:extLst>
              </p:cNvPr>
              <p:cNvSpPr/>
              <p:nvPr/>
            </p:nvSpPr>
            <p:spPr>
              <a:xfrm>
                <a:off x="5060450" y="3823275"/>
                <a:ext cx="82225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49" extrusionOk="0">
                    <a:moveTo>
                      <a:pt x="1644" y="1"/>
                    </a:moveTo>
                    <a:cubicBezTo>
                      <a:pt x="1" y="1"/>
                      <a:pt x="1" y="2549"/>
                      <a:pt x="1644" y="2549"/>
                    </a:cubicBezTo>
                    <a:cubicBezTo>
                      <a:pt x="3289" y="2549"/>
                      <a:pt x="3289" y="1"/>
                      <a:pt x="164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6" name="Google Shape;2183;p45">
                <a:extLst>
                  <a:ext uri="{FF2B5EF4-FFF2-40B4-BE49-F238E27FC236}">
                    <a16:creationId xmlns:a16="http://schemas.microsoft.com/office/drawing/2014/main" id="{CB9C18F4-1095-8A5E-8AB8-3568FFBB2562}"/>
                  </a:ext>
                </a:extLst>
              </p:cNvPr>
              <p:cNvSpPr/>
              <p:nvPr/>
            </p:nvSpPr>
            <p:spPr>
              <a:xfrm>
                <a:off x="5417350" y="3453650"/>
                <a:ext cx="82250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3290" h="2549" extrusionOk="0">
                    <a:moveTo>
                      <a:pt x="1644" y="1"/>
                    </a:moveTo>
                    <a:cubicBezTo>
                      <a:pt x="1" y="1"/>
                      <a:pt x="1" y="2549"/>
                      <a:pt x="1644" y="2549"/>
                    </a:cubicBezTo>
                    <a:cubicBezTo>
                      <a:pt x="3289" y="2549"/>
                      <a:pt x="3289" y="1"/>
                      <a:pt x="164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7" name="Google Shape;2184;p45">
                <a:extLst>
                  <a:ext uri="{FF2B5EF4-FFF2-40B4-BE49-F238E27FC236}">
                    <a16:creationId xmlns:a16="http://schemas.microsoft.com/office/drawing/2014/main" id="{5D9FBFE4-2541-C359-903F-850E65F12F68}"/>
                  </a:ext>
                </a:extLst>
              </p:cNvPr>
              <p:cNvSpPr/>
              <p:nvPr/>
            </p:nvSpPr>
            <p:spPr>
              <a:xfrm>
                <a:off x="5736000" y="3219950"/>
                <a:ext cx="82225" cy="63750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50" extrusionOk="0">
                    <a:moveTo>
                      <a:pt x="1643" y="0"/>
                    </a:moveTo>
                    <a:cubicBezTo>
                      <a:pt x="0" y="0"/>
                      <a:pt x="0" y="2550"/>
                      <a:pt x="1643" y="2550"/>
                    </a:cubicBezTo>
                    <a:cubicBezTo>
                      <a:pt x="3288" y="2550"/>
                      <a:pt x="3288" y="0"/>
                      <a:pt x="1643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8" name="Google Shape;2185;p45">
                <a:extLst>
                  <a:ext uri="{FF2B5EF4-FFF2-40B4-BE49-F238E27FC236}">
                    <a16:creationId xmlns:a16="http://schemas.microsoft.com/office/drawing/2014/main" id="{8B6892D6-E4F5-BED6-E6D7-527F75D54831}"/>
                  </a:ext>
                </a:extLst>
              </p:cNvPr>
              <p:cNvSpPr/>
              <p:nvPr/>
            </p:nvSpPr>
            <p:spPr>
              <a:xfrm>
                <a:off x="6046125" y="3275175"/>
                <a:ext cx="82225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51" extrusionOk="0">
                    <a:moveTo>
                      <a:pt x="1645" y="1"/>
                    </a:moveTo>
                    <a:cubicBezTo>
                      <a:pt x="1" y="1"/>
                      <a:pt x="1" y="2550"/>
                      <a:pt x="1645" y="2550"/>
                    </a:cubicBezTo>
                    <a:cubicBezTo>
                      <a:pt x="3289" y="2550"/>
                      <a:pt x="3289" y="1"/>
                      <a:pt x="164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9" name="Google Shape;2186;p45">
                <a:extLst>
                  <a:ext uri="{FF2B5EF4-FFF2-40B4-BE49-F238E27FC236}">
                    <a16:creationId xmlns:a16="http://schemas.microsoft.com/office/drawing/2014/main" id="{717CA5F1-5C32-0ABD-81D8-8AFCACF015FD}"/>
                  </a:ext>
                </a:extLst>
              </p:cNvPr>
              <p:cNvSpPr/>
              <p:nvPr/>
            </p:nvSpPr>
            <p:spPr>
              <a:xfrm>
                <a:off x="6288300" y="3024500"/>
                <a:ext cx="82225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51" extrusionOk="0">
                    <a:moveTo>
                      <a:pt x="1645" y="0"/>
                    </a:moveTo>
                    <a:cubicBezTo>
                      <a:pt x="1" y="0"/>
                      <a:pt x="1" y="2550"/>
                      <a:pt x="1645" y="2550"/>
                    </a:cubicBezTo>
                    <a:cubicBezTo>
                      <a:pt x="3289" y="2550"/>
                      <a:pt x="3289" y="0"/>
                      <a:pt x="1645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0" name="Google Shape;2187;p45">
                <a:extLst>
                  <a:ext uri="{FF2B5EF4-FFF2-40B4-BE49-F238E27FC236}">
                    <a16:creationId xmlns:a16="http://schemas.microsoft.com/office/drawing/2014/main" id="{01D1D58B-3B07-5A76-9005-CFD982624A60}"/>
                  </a:ext>
                </a:extLst>
              </p:cNvPr>
              <p:cNvSpPr/>
              <p:nvPr/>
            </p:nvSpPr>
            <p:spPr>
              <a:xfrm>
                <a:off x="6577200" y="2965050"/>
                <a:ext cx="82225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49" extrusionOk="0">
                    <a:moveTo>
                      <a:pt x="1644" y="1"/>
                    </a:moveTo>
                    <a:cubicBezTo>
                      <a:pt x="1" y="1"/>
                      <a:pt x="1" y="2549"/>
                      <a:pt x="1644" y="2549"/>
                    </a:cubicBezTo>
                    <a:cubicBezTo>
                      <a:pt x="3289" y="2549"/>
                      <a:pt x="3289" y="1"/>
                      <a:pt x="164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1" name="Google Shape;2188;p45">
                <a:extLst>
                  <a:ext uri="{FF2B5EF4-FFF2-40B4-BE49-F238E27FC236}">
                    <a16:creationId xmlns:a16="http://schemas.microsoft.com/office/drawing/2014/main" id="{9C105E71-1E22-DAC3-1C60-923D93857A81}"/>
                  </a:ext>
                </a:extLst>
              </p:cNvPr>
              <p:cNvSpPr/>
              <p:nvPr/>
            </p:nvSpPr>
            <p:spPr>
              <a:xfrm>
                <a:off x="3949825" y="1911400"/>
                <a:ext cx="223400" cy="237025"/>
              </a:xfrm>
              <a:custGeom>
                <a:avLst/>
                <a:gdLst/>
                <a:ahLst/>
                <a:cxnLst/>
                <a:rect l="l" t="t" r="r" b="b"/>
                <a:pathLst>
                  <a:path w="8936" h="9481" extrusionOk="0">
                    <a:moveTo>
                      <a:pt x="4993" y="1"/>
                    </a:moveTo>
                    <a:cubicBezTo>
                      <a:pt x="2540" y="1"/>
                      <a:pt x="0" y="2034"/>
                      <a:pt x="45" y="4773"/>
                    </a:cubicBezTo>
                    <a:cubicBezTo>
                      <a:pt x="94" y="7660"/>
                      <a:pt x="2684" y="9480"/>
                      <a:pt x="5268" y="9480"/>
                    </a:cubicBezTo>
                    <a:cubicBezTo>
                      <a:pt x="6397" y="9480"/>
                      <a:pt x="7524" y="9133"/>
                      <a:pt x="8438" y="8375"/>
                    </a:cubicBezTo>
                    <a:cubicBezTo>
                      <a:pt x="8936" y="7963"/>
                      <a:pt x="8477" y="7318"/>
                      <a:pt x="7954" y="7318"/>
                    </a:cubicBezTo>
                    <a:cubicBezTo>
                      <a:pt x="7814" y="7318"/>
                      <a:pt x="7669" y="7364"/>
                      <a:pt x="7536" y="7474"/>
                    </a:cubicBezTo>
                    <a:cubicBezTo>
                      <a:pt x="6889" y="8011"/>
                      <a:pt x="6088" y="8256"/>
                      <a:pt x="5279" y="8256"/>
                    </a:cubicBezTo>
                    <a:cubicBezTo>
                      <a:pt x="3473" y="8256"/>
                      <a:pt x="1627" y="7038"/>
                      <a:pt x="1355" y="5133"/>
                    </a:cubicBezTo>
                    <a:cubicBezTo>
                      <a:pt x="1066" y="3105"/>
                      <a:pt x="3118" y="1194"/>
                      <a:pt x="5029" y="1194"/>
                    </a:cubicBezTo>
                    <a:cubicBezTo>
                      <a:pt x="5805" y="1194"/>
                      <a:pt x="6558" y="1510"/>
                      <a:pt x="7121" y="2262"/>
                    </a:cubicBezTo>
                    <a:cubicBezTo>
                      <a:pt x="7265" y="2455"/>
                      <a:pt x="7463" y="2535"/>
                      <a:pt x="7658" y="2535"/>
                    </a:cubicBezTo>
                    <a:cubicBezTo>
                      <a:pt x="8122" y="2535"/>
                      <a:pt x="8568" y="2083"/>
                      <a:pt x="8222" y="1620"/>
                    </a:cubicBezTo>
                    <a:cubicBezTo>
                      <a:pt x="7376" y="488"/>
                      <a:pt x="6195" y="1"/>
                      <a:pt x="499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2" name="Google Shape;2189;p45">
                <a:extLst>
                  <a:ext uri="{FF2B5EF4-FFF2-40B4-BE49-F238E27FC236}">
                    <a16:creationId xmlns:a16="http://schemas.microsoft.com/office/drawing/2014/main" id="{99989C91-D94F-1797-52EA-981BF3BA2EAF}"/>
                  </a:ext>
                </a:extLst>
              </p:cNvPr>
              <p:cNvSpPr/>
              <p:nvPr/>
            </p:nvSpPr>
            <p:spPr>
              <a:xfrm>
                <a:off x="4007125" y="1972325"/>
                <a:ext cx="129625" cy="101950"/>
              </a:xfrm>
              <a:custGeom>
                <a:avLst/>
                <a:gdLst/>
                <a:ahLst/>
                <a:cxnLst/>
                <a:rect l="l" t="t" r="r" b="b"/>
                <a:pathLst>
                  <a:path w="5185" h="4078" extrusionOk="0">
                    <a:moveTo>
                      <a:pt x="1788" y="0"/>
                    </a:moveTo>
                    <a:cubicBezTo>
                      <a:pt x="1264" y="0"/>
                      <a:pt x="807" y="645"/>
                      <a:pt x="1306" y="1058"/>
                    </a:cubicBezTo>
                    <a:cubicBezTo>
                      <a:pt x="1965" y="1603"/>
                      <a:pt x="2686" y="2138"/>
                      <a:pt x="3247" y="2795"/>
                    </a:cubicBezTo>
                    <a:lnTo>
                      <a:pt x="3247" y="2795"/>
                    </a:lnTo>
                    <a:cubicBezTo>
                      <a:pt x="2434" y="2780"/>
                      <a:pt x="1624" y="2741"/>
                      <a:pt x="813" y="2647"/>
                    </a:cubicBezTo>
                    <a:cubicBezTo>
                      <a:pt x="784" y="2643"/>
                      <a:pt x="756" y="2642"/>
                      <a:pt x="729" y="2642"/>
                    </a:cubicBezTo>
                    <a:cubicBezTo>
                      <a:pt x="1" y="2642"/>
                      <a:pt x="35" y="3830"/>
                      <a:pt x="813" y="3922"/>
                    </a:cubicBezTo>
                    <a:cubicBezTo>
                      <a:pt x="2019" y="4062"/>
                      <a:pt x="3222" y="4078"/>
                      <a:pt x="4434" y="4078"/>
                    </a:cubicBezTo>
                    <a:cubicBezTo>
                      <a:pt x="4950" y="4078"/>
                      <a:pt x="5185" y="3545"/>
                      <a:pt x="4985" y="3120"/>
                    </a:cubicBezTo>
                    <a:cubicBezTo>
                      <a:pt x="4396" y="1870"/>
                      <a:pt x="3245" y="1016"/>
                      <a:pt x="2207" y="156"/>
                    </a:cubicBezTo>
                    <a:cubicBezTo>
                      <a:pt x="2074" y="47"/>
                      <a:pt x="1929" y="0"/>
                      <a:pt x="1788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3" name="Google Shape;2190;p45">
                <a:extLst>
                  <a:ext uri="{FF2B5EF4-FFF2-40B4-BE49-F238E27FC236}">
                    <a16:creationId xmlns:a16="http://schemas.microsoft.com/office/drawing/2014/main" id="{B176234C-E991-EB70-38D0-E3738314A07E}"/>
                  </a:ext>
                </a:extLst>
              </p:cNvPr>
              <p:cNvSpPr/>
              <p:nvPr/>
            </p:nvSpPr>
            <p:spPr>
              <a:xfrm>
                <a:off x="5398050" y="1897825"/>
                <a:ext cx="240400" cy="225600"/>
              </a:xfrm>
              <a:custGeom>
                <a:avLst/>
                <a:gdLst/>
                <a:ahLst/>
                <a:cxnLst/>
                <a:rect l="l" t="t" r="r" b="b"/>
                <a:pathLst>
                  <a:path w="9616" h="9024" extrusionOk="0">
                    <a:moveTo>
                      <a:pt x="3646" y="0"/>
                    </a:moveTo>
                    <a:cubicBezTo>
                      <a:pt x="2126" y="0"/>
                      <a:pt x="710" y="739"/>
                      <a:pt x="152" y="2472"/>
                    </a:cubicBezTo>
                    <a:cubicBezTo>
                      <a:pt x="1" y="2944"/>
                      <a:pt x="389" y="3254"/>
                      <a:pt x="776" y="3254"/>
                    </a:cubicBezTo>
                    <a:cubicBezTo>
                      <a:pt x="1030" y="3254"/>
                      <a:pt x="1283" y="3120"/>
                      <a:pt x="1381" y="2810"/>
                    </a:cubicBezTo>
                    <a:cubicBezTo>
                      <a:pt x="1744" y="1683"/>
                      <a:pt x="2606" y="1228"/>
                      <a:pt x="3567" y="1228"/>
                    </a:cubicBezTo>
                    <a:cubicBezTo>
                      <a:pt x="5147" y="1228"/>
                      <a:pt x="6994" y="2457"/>
                      <a:pt x="7333" y="3957"/>
                    </a:cubicBezTo>
                    <a:cubicBezTo>
                      <a:pt x="7898" y="6464"/>
                      <a:pt x="5883" y="7763"/>
                      <a:pt x="3793" y="7763"/>
                    </a:cubicBezTo>
                    <a:cubicBezTo>
                      <a:pt x="2955" y="7763"/>
                      <a:pt x="2105" y="7555"/>
                      <a:pt x="1404" y="7131"/>
                    </a:cubicBezTo>
                    <a:cubicBezTo>
                      <a:pt x="1294" y="7064"/>
                      <a:pt x="1184" y="7035"/>
                      <a:pt x="1082" y="7035"/>
                    </a:cubicBezTo>
                    <a:cubicBezTo>
                      <a:pt x="532" y="7035"/>
                      <a:pt x="170" y="7873"/>
                      <a:pt x="761" y="8231"/>
                    </a:cubicBezTo>
                    <a:cubicBezTo>
                      <a:pt x="1656" y="8771"/>
                      <a:pt x="2685" y="9024"/>
                      <a:pt x="3701" y="9024"/>
                    </a:cubicBezTo>
                    <a:cubicBezTo>
                      <a:pt x="6721" y="9024"/>
                      <a:pt x="9615" y="6791"/>
                      <a:pt x="8470" y="3259"/>
                    </a:cubicBezTo>
                    <a:cubicBezTo>
                      <a:pt x="7827" y="1280"/>
                      <a:pt x="5646" y="0"/>
                      <a:pt x="3646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4" name="Google Shape;2191;p45">
                <a:extLst>
                  <a:ext uri="{FF2B5EF4-FFF2-40B4-BE49-F238E27FC236}">
                    <a16:creationId xmlns:a16="http://schemas.microsoft.com/office/drawing/2014/main" id="{318AF53A-1783-5FCE-8DD1-B5D5D7A1AF73}"/>
                  </a:ext>
                </a:extLst>
              </p:cNvPr>
              <p:cNvSpPr/>
              <p:nvPr/>
            </p:nvSpPr>
            <p:spPr>
              <a:xfrm>
                <a:off x="5425775" y="1955100"/>
                <a:ext cx="11182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4305" extrusionOk="0">
                    <a:moveTo>
                      <a:pt x="3248" y="0"/>
                    </a:moveTo>
                    <a:cubicBezTo>
                      <a:pt x="3104" y="0"/>
                      <a:pt x="2957" y="63"/>
                      <a:pt x="2831" y="214"/>
                    </a:cubicBezTo>
                    <a:lnTo>
                      <a:pt x="2831" y="216"/>
                    </a:lnTo>
                    <a:cubicBezTo>
                      <a:pt x="2161" y="1017"/>
                      <a:pt x="1300" y="1587"/>
                      <a:pt x="439" y="2162"/>
                    </a:cubicBezTo>
                    <a:cubicBezTo>
                      <a:pt x="53" y="2420"/>
                      <a:pt x="1" y="3016"/>
                      <a:pt x="439" y="3262"/>
                    </a:cubicBezTo>
                    <a:cubicBezTo>
                      <a:pt x="1367" y="3785"/>
                      <a:pt x="2424" y="3951"/>
                      <a:pt x="3427" y="4270"/>
                    </a:cubicBezTo>
                    <a:cubicBezTo>
                      <a:pt x="3499" y="4294"/>
                      <a:pt x="3568" y="4304"/>
                      <a:pt x="3632" y="4304"/>
                    </a:cubicBezTo>
                    <a:cubicBezTo>
                      <a:pt x="4262" y="4304"/>
                      <a:pt x="4473" y="3269"/>
                      <a:pt x="3766" y="3043"/>
                    </a:cubicBezTo>
                    <a:cubicBezTo>
                      <a:pt x="3218" y="2867"/>
                      <a:pt x="2641" y="2749"/>
                      <a:pt x="2087" y="2577"/>
                    </a:cubicBezTo>
                    <a:lnTo>
                      <a:pt x="2087" y="2577"/>
                    </a:lnTo>
                    <a:cubicBezTo>
                      <a:pt x="2687" y="2148"/>
                      <a:pt x="3259" y="1682"/>
                      <a:pt x="3732" y="1116"/>
                    </a:cubicBezTo>
                    <a:cubicBezTo>
                      <a:pt x="4130" y="639"/>
                      <a:pt x="3705" y="0"/>
                      <a:pt x="3248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5" name="Google Shape;2192;p45">
                <a:extLst>
                  <a:ext uri="{FF2B5EF4-FFF2-40B4-BE49-F238E27FC236}">
                    <a16:creationId xmlns:a16="http://schemas.microsoft.com/office/drawing/2014/main" id="{99C5C61C-D525-0113-3FBF-3BC97E121E39}"/>
                  </a:ext>
                </a:extLst>
              </p:cNvPr>
              <p:cNvSpPr/>
              <p:nvPr/>
            </p:nvSpPr>
            <p:spPr>
              <a:xfrm>
                <a:off x="4129825" y="2074475"/>
                <a:ext cx="1298575" cy="605150"/>
              </a:xfrm>
              <a:custGeom>
                <a:avLst/>
                <a:gdLst/>
                <a:ahLst/>
                <a:cxnLst/>
                <a:rect l="l" t="t" r="r" b="b"/>
                <a:pathLst>
                  <a:path w="51943" h="24206" extrusionOk="0">
                    <a:moveTo>
                      <a:pt x="51168" y="0"/>
                    </a:moveTo>
                    <a:cubicBezTo>
                      <a:pt x="50915" y="0"/>
                      <a:pt x="50664" y="135"/>
                      <a:pt x="50569" y="446"/>
                    </a:cubicBezTo>
                    <a:cubicBezTo>
                      <a:pt x="47067" y="11879"/>
                      <a:pt x="41571" y="21203"/>
                      <a:pt x="28558" y="22720"/>
                    </a:cubicBezTo>
                    <a:cubicBezTo>
                      <a:pt x="27482" y="22845"/>
                      <a:pt x="26400" y="22910"/>
                      <a:pt x="25321" y="22910"/>
                    </a:cubicBezTo>
                    <a:cubicBezTo>
                      <a:pt x="19701" y="22910"/>
                      <a:pt x="14161" y="21164"/>
                      <a:pt x="10009" y="17170"/>
                    </a:cubicBezTo>
                    <a:cubicBezTo>
                      <a:pt x="5531" y="12863"/>
                      <a:pt x="3505" y="6917"/>
                      <a:pt x="1403" y="1233"/>
                    </a:cubicBezTo>
                    <a:cubicBezTo>
                      <a:pt x="1291" y="931"/>
                      <a:pt x="1030" y="800"/>
                      <a:pt x="774" y="800"/>
                    </a:cubicBezTo>
                    <a:cubicBezTo>
                      <a:pt x="382" y="800"/>
                      <a:pt x="1" y="1105"/>
                      <a:pt x="173" y="1572"/>
                    </a:cubicBezTo>
                    <a:cubicBezTo>
                      <a:pt x="2441" y="7701"/>
                      <a:pt x="4671" y="14112"/>
                      <a:pt x="9664" y="18613"/>
                    </a:cubicBezTo>
                    <a:cubicBezTo>
                      <a:pt x="13949" y="22477"/>
                      <a:pt x="19661" y="24205"/>
                      <a:pt x="25355" y="24205"/>
                    </a:cubicBezTo>
                    <a:cubicBezTo>
                      <a:pt x="26203" y="24205"/>
                      <a:pt x="27049" y="24167"/>
                      <a:pt x="27891" y="24092"/>
                    </a:cubicBezTo>
                    <a:cubicBezTo>
                      <a:pt x="41878" y="22845"/>
                      <a:pt x="48030" y="13086"/>
                      <a:pt x="51797" y="784"/>
                    </a:cubicBezTo>
                    <a:cubicBezTo>
                      <a:pt x="51943" y="311"/>
                      <a:pt x="51553" y="0"/>
                      <a:pt x="51168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6" name="Google Shape;2193;p45">
                <a:extLst>
                  <a:ext uri="{FF2B5EF4-FFF2-40B4-BE49-F238E27FC236}">
                    <a16:creationId xmlns:a16="http://schemas.microsoft.com/office/drawing/2014/main" id="{849BC7E3-E930-3CF0-FA38-5BF9C420B9B0}"/>
                  </a:ext>
                </a:extLst>
              </p:cNvPr>
              <p:cNvSpPr/>
              <p:nvPr/>
            </p:nvSpPr>
            <p:spPr>
              <a:xfrm>
                <a:off x="4570000" y="2633275"/>
                <a:ext cx="513200" cy="534625"/>
              </a:xfrm>
              <a:custGeom>
                <a:avLst/>
                <a:gdLst/>
                <a:ahLst/>
                <a:cxnLst/>
                <a:rect l="l" t="t" r="r" b="b"/>
                <a:pathLst>
                  <a:path w="20528" h="21385" extrusionOk="0">
                    <a:moveTo>
                      <a:pt x="15513" y="1"/>
                    </a:moveTo>
                    <a:cubicBezTo>
                      <a:pt x="15136" y="1"/>
                      <a:pt x="14736" y="314"/>
                      <a:pt x="14849" y="794"/>
                    </a:cubicBezTo>
                    <a:cubicBezTo>
                      <a:pt x="15857" y="5056"/>
                      <a:pt x="16232" y="9224"/>
                      <a:pt x="17662" y="13394"/>
                    </a:cubicBezTo>
                    <a:cubicBezTo>
                      <a:pt x="18507" y="15860"/>
                      <a:pt x="19747" y="18094"/>
                      <a:pt x="16508" y="19174"/>
                    </a:cubicBezTo>
                    <a:cubicBezTo>
                      <a:pt x="14711" y="19773"/>
                      <a:pt x="12801" y="19965"/>
                      <a:pt x="10906" y="19965"/>
                    </a:cubicBezTo>
                    <a:cubicBezTo>
                      <a:pt x="10391" y="19965"/>
                      <a:pt x="9878" y="19950"/>
                      <a:pt x="9369" y="19927"/>
                    </a:cubicBezTo>
                    <a:cubicBezTo>
                      <a:pt x="9119" y="19915"/>
                      <a:pt x="8838" y="19912"/>
                      <a:pt x="8536" y="19912"/>
                    </a:cubicBezTo>
                    <a:cubicBezTo>
                      <a:pt x="8231" y="19912"/>
                      <a:pt x="7905" y="19915"/>
                      <a:pt x="7565" y="19915"/>
                    </a:cubicBezTo>
                    <a:cubicBezTo>
                      <a:pt x="5269" y="19915"/>
                      <a:pt x="2397" y="19778"/>
                      <a:pt x="1918" y="17654"/>
                    </a:cubicBezTo>
                    <a:cubicBezTo>
                      <a:pt x="1600" y="16244"/>
                      <a:pt x="2610" y="13892"/>
                      <a:pt x="2865" y="12458"/>
                    </a:cubicBezTo>
                    <a:cubicBezTo>
                      <a:pt x="3552" y="8609"/>
                      <a:pt x="4015" y="4810"/>
                      <a:pt x="3322" y="928"/>
                    </a:cubicBezTo>
                    <a:cubicBezTo>
                      <a:pt x="3265" y="607"/>
                      <a:pt x="3035" y="468"/>
                      <a:pt x="2788" y="468"/>
                    </a:cubicBezTo>
                    <a:cubicBezTo>
                      <a:pt x="2417" y="468"/>
                      <a:pt x="2006" y="784"/>
                      <a:pt x="2093" y="1268"/>
                    </a:cubicBezTo>
                    <a:cubicBezTo>
                      <a:pt x="2865" y="5591"/>
                      <a:pt x="2053" y="9803"/>
                      <a:pt x="1276" y="14064"/>
                    </a:cubicBezTo>
                    <a:cubicBezTo>
                      <a:pt x="1051" y="15297"/>
                      <a:pt x="1" y="17941"/>
                      <a:pt x="630" y="19244"/>
                    </a:cubicBezTo>
                    <a:cubicBezTo>
                      <a:pt x="1491" y="21024"/>
                      <a:pt x="4783" y="21385"/>
                      <a:pt x="7686" y="21385"/>
                    </a:cubicBezTo>
                    <a:cubicBezTo>
                      <a:pt x="9363" y="21385"/>
                      <a:pt x="10911" y="21264"/>
                      <a:pt x="11785" y="21228"/>
                    </a:cubicBezTo>
                    <a:cubicBezTo>
                      <a:pt x="14239" y="21126"/>
                      <a:pt x="19812" y="20840"/>
                      <a:pt x="20236" y="17596"/>
                    </a:cubicBezTo>
                    <a:cubicBezTo>
                      <a:pt x="20527" y="15362"/>
                      <a:pt x="18489" y="12282"/>
                      <a:pt x="17902" y="10220"/>
                    </a:cubicBezTo>
                    <a:cubicBezTo>
                      <a:pt x="16992" y="7032"/>
                      <a:pt x="16843" y="3684"/>
                      <a:pt x="16078" y="456"/>
                    </a:cubicBezTo>
                    <a:cubicBezTo>
                      <a:pt x="16003" y="138"/>
                      <a:pt x="15763" y="1"/>
                      <a:pt x="1551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7" name="Google Shape;2194;p45">
                <a:extLst>
                  <a:ext uri="{FF2B5EF4-FFF2-40B4-BE49-F238E27FC236}">
                    <a16:creationId xmlns:a16="http://schemas.microsoft.com/office/drawing/2014/main" id="{BB2AF293-BDE7-3CE6-59D0-53D93DE06BDF}"/>
                  </a:ext>
                </a:extLst>
              </p:cNvPr>
              <p:cNvSpPr/>
              <p:nvPr/>
            </p:nvSpPr>
            <p:spPr>
              <a:xfrm>
                <a:off x="4127900" y="1578375"/>
                <a:ext cx="1301525" cy="400875"/>
              </a:xfrm>
              <a:custGeom>
                <a:avLst/>
                <a:gdLst/>
                <a:ahLst/>
                <a:cxnLst/>
                <a:rect l="l" t="t" r="r" b="b"/>
                <a:pathLst>
                  <a:path w="52061" h="16035" extrusionOk="0">
                    <a:moveTo>
                      <a:pt x="15845" y="1"/>
                    </a:moveTo>
                    <a:cubicBezTo>
                      <a:pt x="15594" y="1"/>
                      <a:pt x="15333" y="148"/>
                      <a:pt x="15207" y="446"/>
                    </a:cubicBezTo>
                    <a:cubicBezTo>
                      <a:pt x="14218" y="2796"/>
                      <a:pt x="14220" y="4893"/>
                      <a:pt x="11523" y="5600"/>
                    </a:cubicBezTo>
                    <a:cubicBezTo>
                      <a:pt x="10307" y="5919"/>
                      <a:pt x="8820" y="6040"/>
                      <a:pt x="7318" y="6040"/>
                    </a:cubicBezTo>
                    <a:cubicBezTo>
                      <a:pt x="5582" y="6040"/>
                      <a:pt x="3827" y="5878"/>
                      <a:pt x="2448" y="5670"/>
                    </a:cubicBezTo>
                    <a:cubicBezTo>
                      <a:pt x="2403" y="5663"/>
                      <a:pt x="2358" y="5660"/>
                      <a:pt x="2313" y="5660"/>
                    </a:cubicBezTo>
                    <a:cubicBezTo>
                      <a:pt x="2024" y="5660"/>
                      <a:pt x="1735" y="5798"/>
                      <a:pt x="1664" y="6115"/>
                    </a:cubicBezTo>
                    <a:cubicBezTo>
                      <a:pt x="994" y="9084"/>
                      <a:pt x="640" y="12100"/>
                      <a:pt x="89" y="15092"/>
                    </a:cubicBezTo>
                    <a:cubicBezTo>
                      <a:pt x="0" y="15574"/>
                      <a:pt x="410" y="15891"/>
                      <a:pt x="783" y="15891"/>
                    </a:cubicBezTo>
                    <a:cubicBezTo>
                      <a:pt x="1029" y="15891"/>
                      <a:pt x="1260" y="15752"/>
                      <a:pt x="1318" y="15430"/>
                    </a:cubicBezTo>
                    <a:lnTo>
                      <a:pt x="1320" y="15430"/>
                    </a:lnTo>
                    <a:cubicBezTo>
                      <a:pt x="1785" y="12905"/>
                      <a:pt x="1450" y="8391"/>
                      <a:pt x="3868" y="7162"/>
                    </a:cubicBezTo>
                    <a:cubicBezTo>
                      <a:pt x="4218" y="6984"/>
                      <a:pt x="4808" y="6928"/>
                      <a:pt x="5476" y="6928"/>
                    </a:cubicBezTo>
                    <a:cubicBezTo>
                      <a:pt x="6582" y="6928"/>
                      <a:pt x="7899" y="7081"/>
                      <a:pt x="8681" y="7081"/>
                    </a:cubicBezTo>
                    <a:cubicBezTo>
                      <a:pt x="8772" y="7081"/>
                      <a:pt x="8855" y="7079"/>
                      <a:pt x="8931" y="7074"/>
                    </a:cubicBezTo>
                    <a:cubicBezTo>
                      <a:pt x="10655" y="6969"/>
                      <a:pt x="12364" y="6815"/>
                      <a:pt x="14092" y="6764"/>
                    </a:cubicBezTo>
                    <a:cubicBezTo>
                      <a:pt x="14358" y="6757"/>
                      <a:pt x="14649" y="6573"/>
                      <a:pt x="14705" y="6296"/>
                    </a:cubicBezTo>
                    <a:cubicBezTo>
                      <a:pt x="14919" y="5267"/>
                      <a:pt x="15181" y="4282"/>
                      <a:pt x="15496" y="3310"/>
                    </a:cubicBezTo>
                    <a:lnTo>
                      <a:pt x="15496" y="3310"/>
                    </a:lnTo>
                    <a:cubicBezTo>
                      <a:pt x="15761" y="4698"/>
                      <a:pt x="16264" y="6078"/>
                      <a:pt x="17294" y="6641"/>
                    </a:cubicBezTo>
                    <a:cubicBezTo>
                      <a:pt x="17581" y="6799"/>
                      <a:pt x="17903" y="6844"/>
                      <a:pt x="18233" y="6844"/>
                    </a:cubicBezTo>
                    <a:cubicBezTo>
                      <a:pt x="18674" y="6844"/>
                      <a:pt x="19131" y="6764"/>
                      <a:pt x="19546" y="6764"/>
                    </a:cubicBezTo>
                    <a:cubicBezTo>
                      <a:pt x="19565" y="6764"/>
                      <a:pt x="19584" y="6764"/>
                      <a:pt x="19603" y="6764"/>
                    </a:cubicBezTo>
                    <a:cubicBezTo>
                      <a:pt x="22828" y="6827"/>
                      <a:pt x="26006" y="6980"/>
                      <a:pt x="29208" y="7394"/>
                    </a:cubicBezTo>
                    <a:cubicBezTo>
                      <a:pt x="29223" y="7396"/>
                      <a:pt x="29238" y="7397"/>
                      <a:pt x="29254" y="7397"/>
                    </a:cubicBezTo>
                    <a:cubicBezTo>
                      <a:pt x="29497" y="7397"/>
                      <a:pt x="29784" y="7159"/>
                      <a:pt x="29822" y="6925"/>
                    </a:cubicBezTo>
                    <a:cubicBezTo>
                      <a:pt x="29958" y="6103"/>
                      <a:pt x="30123" y="5293"/>
                      <a:pt x="30299" y="4486"/>
                    </a:cubicBezTo>
                    <a:lnTo>
                      <a:pt x="30299" y="4486"/>
                    </a:lnTo>
                    <a:cubicBezTo>
                      <a:pt x="30618" y="5432"/>
                      <a:pt x="31093" y="6297"/>
                      <a:pt x="31837" y="6748"/>
                    </a:cubicBezTo>
                    <a:cubicBezTo>
                      <a:pt x="32732" y="7292"/>
                      <a:pt x="34128" y="7466"/>
                      <a:pt x="35658" y="7466"/>
                    </a:cubicBezTo>
                    <a:cubicBezTo>
                      <a:pt x="38148" y="7466"/>
                      <a:pt x="40990" y="7004"/>
                      <a:pt x="42595" y="6922"/>
                    </a:cubicBezTo>
                    <a:cubicBezTo>
                      <a:pt x="42963" y="6903"/>
                      <a:pt x="43197" y="6643"/>
                      <a:pt x="43232" y="6284"/>
                    </a:cubicBezTo>
                    <a:cubicBezTo>
                      <a:pt x="43285" y="5606"/>
                      <a:pt x="43381" y="4933"/>
                      <a:pt x="43520" y="4270"/>
                    </a:cubicBezTo>
                    <a:lnTo>
                      <a:pt x="43520" y="4270"/>
                    </a:lnTo>
                    <a:cubicBezTo>
                      <a:pt x="43895" y="5765"/>
                      <a:pt x="44394" y="7123"/>
                      <a:pt x="46066" y="7515"/>
                    </a:cubicBezTo>
                    <a:cubicBezTo>
                      <a:pt x="46207" y="7547"/>
                      <a:pt x="46352" y="7562"/>
                      <a:pt x="46500" y="7562"/>
                    </a:cubicBezTo>
                    <a:cubicBezTo>
                      <a:pt x="47405" y="7562"/>
                      <a:pt x="48417" y="7034"/>
                      <a:pt x="49224" y="7034"/>
                    </a:cubicBezTo>
                    <a:cubicBezTo>
                      <a:pt x="49476" y="7034"/>
                      <a:pt x="49709" y="7086"/>
                      <a:pt x="49911" y="7222"/>
                    </a:cubicBezTo>
                    <a:cubicBezTo>
                      <a:pt x="50814" y="7825"/>
                      <a:pt x="50746" y="14182"/>
                      <a:pt x="50776" y="15420"/>
                    </a:cubicBezTo>
                    <a:cubicBezTo>
                      <a:pt x="50786" y="15830"/>
                      <a:pt x="51110" y="16035"/>
                      <a:pt x="51429" y="16035"/>
                    </a:cubicBezTo>
                    <a:cubicBezTo>
                      <a:pt x="51747" y="16035"/>
                      <a:pt x="52060" y="15830"/>
                      <a:pt x="52051" y="15420"/>
                    </a:cubicBezTo>
                    <a:cubicBezTo>
                      <a:pt x="51972" y="12244"/>
                      <a:pt x="51593" y="9091"/>
                      <a:pt x="51083" y="5957"/>
                    </a:cubicBezTo>
                    <a:cubicBezTo>
                      <a:pt x="51033" y="5653"/>
                      <a:pt x="50720" y="5500"/>
                      <a:pt x="50439" y="5500"/>
                    </a:cubicBezTo>
                    <a:cubicBezTo>
                      <a:pt x="50391" y="5500"/>
                      <a:pt x="50344" y="5505"/>
                      <a:pt x="50299" y="5514"/>
                    </a:cubicBezTo>
                    <a:cubicBezTo>
                      <a:pt x="49424" y="5685"/>
                      <a:pt x="48401" y="5998"/>
                      <a:pt x="47424" y="5998"/>
                    </a:cubicBezTo>
                    <a:cubicBezTo>
                      <a:pt x="46564" y="5998"/>
                      <a:pt x="45740" y="5756"/>
                      <a:pt x="45084" y="4961"/>
                    </a:cubicBezTo>
                    <a:cubicBezTo>
                      <a:pt x="44521" y="4277"/>
                      <a:pt x="44452" y="2541"/>
                      <a:pt x="44154" y="1707"/>
                    </a:cubicBezTo>
                    <a:cubicBezTo>
                      <a:pt x="44048" y="1409"/>
                      <a:pt x="43783" y="1253"/>
                      <a:pt x="43522" y="1253"/>
                    </a:cubicBezTo>
                    <a:cubicBezTo>
                      <a:pt x="43269" y="1253"/>
                      <a:pt x="43021" y="1399"/>
                      <a:pt x="42925" y="1707"/>
                    </a:cubicBezTo>
                    <a:cubicBezTo>
                      <a:pt x="41901" y="4986"/>
                      <a:pt x="42022" y="5786"/>
                      <a:pt x="38106" y="5817"/>
                    </a:cubicBezTo>
                    <a:cubicBezTo>
                      <a:pt x="37796" y="5820"/>
                      <a:pt x="37494" y="5822"/>
                      <a:pt x="37201" y="5822"/>
                    </a:cubicBezTo>
                    <a:cubicBezTo>
                      <a:pt x="33821" y="5822"/>
                      <a:pt x="31556" y="5496"/>
                      <a:pt x="30925" y="1391"/>
                    </a:cubicBezTo>
                    <a:cubicBezTo>
                      <a:pt x="30877" y="1082"/>
                      <a:pt x="30613" y="936"/>
                      <a:pt x="30340" y="936"/>
                    </a:cubicBezTo>
                    <a:cubicBezTo>
                      <a:pt x="30056" y="936"/>
                      <a:pt x="29763" y="1094"/>
                      <a:pt x="29695" y="1391"/>
                    </a:cubicBezTo>
                    <a:cubicBezTo>
                      <a:pt x="28880" y="5013"/>
                      <a:pt x="28097" y="5651"/>
                      <a:pt x="25555" y="5651"/>
                    </a:cubicBezTo>
                    <a:cubicBezTo>
                      <a:pt x="24954" y="5651"/>
                      <a:pt x="24256" y="5615"/>
                      <a:pt x="23437" y="5575"/>
                    </a:cubicBezTo>
                    <a:cubicBezTo>
                      <a:pt x="23323" y="5570"/>
                      <a:pt x="23206" y="5567"/>
                      <a:pt x="23085" y="5567"/>
                    </a:cubicBezTo>
                    <a:cubicBezTo>
                      <a:pt x="22431" y="5567"/>
                      <a:pt x="21683" y="5635"/>
                      <a:pt x="20974" y="5635"/>
                    </a:cubicBezTo>
                    <a:cubicBezTo>
                      <a:pt x="20482" y="5635"/>
                      <a:pt x="20009" y="5602"/>
                      <a:pt x="19602" y="5491"/>
                    </a:cubicBezTo>
                    <a:cubicBezTo>
                      <a:pt x="17211" y="4835"/>
                      <a:pt x="16663" y="3362"/>
                      <a:pt x="16459" y="616"/>
                    </a:cubicBezTo>
                    <a:cubicBezTo>
                      <a:pt x="16430" y="208"/>
                      <a:pt x="16144" y="1"/>
                      <a:pt x="1584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8" name="Google Shape;2195;p45">
                <a:extLst>
                  <a:ext uri="{FF2B5EF4-FFF2-40B4-BE49-F238E27FC236}">
                    <a16:creationId xmlns:a16="http://schemas.microsoft.com/office/drawing/2014/main" id="{4C36DDBF-98DC-44CF-0B33-A6C7C1A6D0A2}"/>
                  </a:ext>
                </a:extLst>
              </p:cNvPr>
              <p:cNvSpPr/>
              <p:nvPr/>
            </p:nvSpPr>
            <p:spPr>
              <a:xfrm>
                <a:off x="4388950" y="3018700"/>
                <a:ext cx="832550" cy="352475"/>
              </a:xfrm>
              <a:custGeom>
                <a:avLst/>
                <a:gdLst/>
                <a:ahLst/>
                <a:cxnLst/>
                <a:rect l="l" t="t" r="r" b="b"/>
                <a:pathLst>
                  <a:path w="33302" h="14099" extrusionOk="0">
                    <a:moveTo>
                      <a:pt x="8548" y="1"/>
                    </a:moveTo>
                    <a:cubicBezTo>
                      <a:pt x="8490" y="1"/>
                      <a:pt x="8428" y="9"/>
                      <a:pt x="8363" y="27"/>
                    </a:cubicBezTo>
                    <a:cubicBezTo>
                      <a:pt x="3706" y="1323"/>
                      <a:pt x="0" y="6688"/>
                      <a:pt x="2475" y="11517"/>
                    </a:cubicBezTo>
                    <a:cubicBezTo>
                      <a:pt x="3414" y="13350"/>
                      <a:pt x="4962" y="13986"/>
                      <a:pt x="6678" y="13986"/>
                    </a:cubicBezTo>
                    <a:cubicBezTo>
                      <a:pt x="8930" y="13986"/>
                      <a:pt x="11470" y="12890"/>
                      <a:pt x="13303" y="11961"/>
                    </a:cubicBezTo>
                    <a:cubicBezTo>
                      <a:pt x="14309" y="11451"/>
                      <a:pt x="15446" y="10449"/>
                      <a:pt x="16500" y="10449"/>
                    </a:cubicBezTo>
                    <a:cubicBezTo>
                      <a:pt x="16580" y="10449"/>
                      <a:pt x="16660" y="10454"/>
                      <a:pt x="16739" y="10467"/>
                    </a:cubicBezTo>
                    <a:cubicBezTo>
                      <a:pt x="18175" y="10691"/>
                      <a:pt x="19669" y="12546"/>
                      <a:pt x="21018" y="13183"/>
                    </a:cubicBezTo>
                    <a:cubicBezTo>
                      <a:pt x="22240" y="13760"/>
                      <a:pt x="23471" y="14098"/>
                      <a:pt x="24688" y="14098"/>
                    </a:cubicBezTo>
                    <a:cubicBezTo>
                      <a:pt x="25878" y="14098"/>
                      <a:pt x="27054" y="13775"/>
                      <a:pt x="28197" y="13036"/>
                    </a:cubicBezTo>
                    <a:cubicBezTo>
                      <a:pt x="33302" y="9728"/>
                      <a:pt x="32002" y="4459"/>
                      <a:pt x="27438" y="1667"/>
                    </a:cubicBezTo>
                    <a:cubicBezTo>
                      <a:pt x="27327" y="1599"/>
                      <a:pt x="27217" y="1569"/>
                      <a:pt x="27114" y="1569"/>
                    </a:cubicBezTo>
                    <a:cubicBezTo>
                      <a:pt x="26567" y="1569"/>
                      <a:pt x="26205" y="2408"/>
                      <a:pt x="26794" y="2768"/>
                    </a:cubicBezTo>
                    <a:cubicBezTo>
                      <a:pt x="30612" y="5103"/>
                      <a:pt x="30193" y="12756"/>
                      <a:pt x="24513" y="12756"/>
                    </a:cubicBezTo>
                    <a:cubicBezTo>
                      <a:pt x="23986" y="12756"/>
                      <a:pt x="23415" y="12690"/>
                      <a:pt x="22798" y="12548"/>
                    </a:cubicBezTo>
                    <a:cubicBezTo>
                      <a:pt x="20741" y="12076"/>
                      <a:pt x="18550" y="10100"/>
                      <a:pt x="17014" y="8853"/>
                    </a:cubicBezTo>
                    <a:cubicBezTo>
                      <a:pt x="16880" y="8744"/>
                      <a:pt x="16708" y="8667"/>
                      <a:pt x="16536" y="8667"/>
                    </a:cubicBezTo>
                    <a:cubicBezTo>
                      <a:pt x="16436" y="8667"/>
                      <a:pt x="16335" y="8693"/>
                      <a:pt x="16242" y="8753"/>
                    </a:cubicBezTo>
                    <a:cubicBezTo>
                      <a:pt x="14115" y="10140"/>
                      <a:pt x="11783" y="11575"/>
                      <a:pt x="9321" y="12264"/>
                    </a:cubicBezTo>
                    <a:cubicBezTo>
                      <a:pt x="8620" y="12460"/>
                      <a:pt x="7984" y="12550"/>
                      <a:pt x="7411" y="12550"/>
                    </a:cubicBezTo>
                    <a:cubicBezTo>
                      <a:pt x="1517" y="12550"/>
                      <a:pt x="2330" y="3031"/>
                      <a:pt x="8702" y="1257"/>
                    </a:cubicBezTo>
                    <a:cubicBezTo>
                      <a:pt x="9427" y="1055"/>
                      <a:pt x="9203" y="1"/>
                      <a:pt x="854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9" name="Google Shape;2196;p45">
                <a:extLst>
                  <a:ext uri="{FF2B5EF4-FFF2-40B4-BE49-F238E27FC236}">
                    <a16:creationId xmlns:a16="http://schemas.microsoft.com/office/drawing/2014/main" id="{94C36ED4-D6EB-AFED-5AAA-1888B18FC263}"/>
                  </a:ext>
                </a:extLst>
              </p:cNvPr>
              <p:cNvSpPr/>
              <p:nvPr/>
            </p:nvSpPr>
            <p:spPr>
              <a:xfrm>
                <a:off x="3663725" y="3019025"/>
                <a:ext cx="949850" cy="536175"/>
              </a:xfrm>
              <a:custGeom>
                <a:avLst/>
                <a:gdLst/>
                <a:ahLst/>
                <a:cxnLst/>
                <a:rect l="l" t="t" r="r" b="b"/>
                <a:pathLst>
                  <a:path w="37994" h="21447" extrusionOk="0">
                    <a:moveTo>
                      <a:pt x="37039" y="0"/>
                    </a:moveTo>
                    <a:cubicBezTo>
                      <a:pt x="36994" y="0"/>
                      <a:pt x="36947" y="5"/>
                      <a:pt x="36899" y="14"/>
                    </a:cubicBezTo>
                    <a:cubicBezTo>
                      <a:pt x="29888" y="1386"/>
                      <a:pt x="23764" y="4705"/>
                      <a:pt x="17874" y="8646"/>
                    </a:cubicBezTo>
                    <a:cubicBezTo>
                      <a:pt x="12408" y="12300"/>
                      <a:pt x="6849" y="17801"/>
                      <a:pt x="678" y="20172"/>
                    </a:cubicBezTo>
                    <a:cubicBezTo>
                      <a:pt x="0" y="20433"/>
                      <a:pt x="192" y="21447"/>
                      <a:pt x="789" y="21447"/>
                    </a:cubicBezTo>
                    <a:cubicBezTo>
                      <a:pt x="860" y="21447"/>
                      <a:pt x="935" y="21433"/>
                      <a:pt x="1016" y="21401"/>
                    </a:cubicBezTo>
                    <a:cubicBezTo>
                      <a:pt x="6351" y="19352"/>
                      <a:pt x="11149" y="14853"/>
                      <a:pt x="15801" y="11611"/>
                    </a:cubicBezTo>
                    <a:cubicBezTo>
                      <a:pt x="22412" y="7006"/>
                      <a:pt x="29218" y="2813"/>
                      <a:pt x="37237" y="1244"/>
                    </a:cubicBezTo>
                    <a:cubicBezTo>
                      <a:pt x="37994" y="1095"/>
                      <a:pt x="37739" y="0"/>
                      <a:pt x="3703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0" name="Google Shape;2197;p45">
                <a:extLst>
                  <a:ext uri="{FF2B5EF4-FFF2-40B4-BE49-F238E27FC236}">
                    <a16:creationId xmlns:a16="http://schemas.microsoft.com/office/drawing/2014/main" id="{F54489FC-221D-A68E-0227-397A6F2813F1}"/>
                  </a:ext>
                </a:extLst>
              </p:cNvPr>
              <p:cNvSpPr/>
              <p:nvPr/>
            </p:nvSpPr>
            <p:spPr>
              <a:xfrm>
                <a:off x="4783175" y="3251675"/>
                <a:ext cx="35825" cy="1406825"/>
              </a:xfrm>
              <a:custGeom>
                <a:avLst/>
                <a:gdLst/>
                <a:ahLst/>
                <a:cxnLst/>
                <a:rect l="l" t="t" r="r" b="b"/>
                <a:pathLst>
                  <a:path w="1433" h="56273" extrusionOk="0">
                    <a:moveTo>
                      <a:pt x="637" y="0"/>
                    </a:moveTo>
                    <a:cubicBezTo>
                      <a:pt x="318" y="0"/>
                      <a:pt x="0" y="205"/>
                      <a:pt x="0" y="616"/>
                    </a:cubicBezTo>
                    <a:cubicBezTo>
                      <a:pt x="5" y="18963"/>
                      <a:pt x="153" y="37311"/>
                      <a:pt x="158" y="55657"/>
                    </a:cubicBezTo>
                    <a:cubicBezTo>
                      <a:pt x="158" y="56068"/>
                      <a:pt x="477" y="56273"/>
                      <a:pt x="795" y="56273"/>
                    </a:cubicBezTo>
                    <a:cubicBezTo>
                      <a:pt x="1114" y="56273"/>
                      <a:pt x="1433" y="56068"/>
                      <a:pt x="1433" y="55657"/>
                    </a:cubicBezTo>
                    <a:cubicBezTo>
                      <a:pt x="1427" y="37311"/>
                      <a:pt x="1280" y="18963"/>
                      <a:pt x="1275" y="616"/>
                    </a:cubicBezTo>
                    <a:cubicBezTo>
                      <a:pt x="1275" y="206"/>
                      <a:pt x="956" y="0"/>
                      <a:pt x="637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1" name="Google Shape;2198;p45">
                <a:extLst>
                  <a:ext uri="{FF2B5EF4-FFF2-40B4-BE49-F238E27FC236}">
                    <a16:creationId xmlns:a16="http://schemas.microsoft.com/office/drawing/2014/main" id="{9382CE5A-6DD3-9BB7-72FD-292EEA6D0C69}"/>
                  </a:ext>
                </a:extLst>
              </p:cNvPr>
              <p:cNvSpPr/>
              <p:nvPr/>
            </p:nvSpPr>
            <p:spPr>
              <a:xfrm>
                <a:off x="4858625" y="4196650"/>
                <a:ext cx="111825" cy="188825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7553" extrusionOk="0">
                    <a:moveTo>
                      <a:pt x="1895" y="1361"/>
                    </a:moveTo>
                    <a:cubicBezTo>
                      <a:pt x="2525" y="1361"/>
                      <a:pt x="2660" y="2822"/>
                      <a:pt x="2692" y="3335"/>
                    </a:cubicBezTo>
                    <a:cubicBezTo>
                      <a:pt x="2730" y="3931"/>
                      <a:pt x="2804" y="6165"/>
                      <a:pt x="1847" y="6281"/>
                    </a:cubicBezTo>
                    <a:cubicBezTo>
                      <a:pt x="1841" y="6282"/>
                      <a:pt x="1835" y="6282"/>
                      <a:pt x="1830" y="6282"/>
                    </a:cubicBezTo>
                    <a:cubicBezTo>
                      <a:pt x="1276" y="6282"/>
                      <a:pt x="1431" y="2824"/>
                      <a:pt x="1528" y="1499"/>
                    </a:cubicBezTo>
                    <a:lnTo>
                      <a:pt x="1528" y="1499"/>
                    </a:lnTo>
                    <a:cubicBezTo>
                      <a:pt x="1539" y="1492"/>
                      <a:pt x="1551" y="1485"/>
                      <a:pt x="1562" y="1478"/>
                    </a:cubicBezTo>
                    <a:cubicBezTo>
                      <a:pt x="1686" y="1397"/>
                      <a:pt x="1797" y="1361"/>
                      <a:pt x="1895" y="1361"/>
                    </a:cubicBezTo>
                    <a:close/>
                    <a:moveTo>
                      <a:pt x="1999" y="0"/>
                    </a:moveTo>
                    <a:cubicBezTo>
                      <a:pt x="1680" y="0"/>
                      <a:pt x="1320" y="116"/>
                      <a:pt x="919" y="376"/>
                    </a:cubicBezTo>
                    <a:cubicBezTo>
                      <a:pt x="857" y="417"/>
                      <a:pt x="805" y="463"/>
                      <a:pt x="764" y="512"/>
                    </a:cubicBezTo>
                    <a:lnTo>
                      <a:pt x="764" y="512"/>
                    </a:lnTo>
                    <a:cubicBezTo>
                      <a:pt x="527" y="586"/>
                      <a:pt x="322" y="778"/>
                      <a:pt x="289" y="1085"/>
                    </a:cubicBezTo>
                    <a:cubicBezTo>
                      <a:pt x="121" y="2653"/>
                      <a:pt x="0" y="4334"/>
                      <a:pt x="312" y="5892"/>
                    </a:cubicBezTo>
                    <a:cubicBezTo>
                      <a:pt x="508" y="6872"/>
                      <a:pt x="1094" y="7553"/>
                      <a:pt x="1824" y="7553"/>
                    </a:cubicBezTo>
                    <a:cubicBezTo>
                      <a:pt x="2200" y="7553"/>
                      <a:pt x="2615" y="7373"/>
                      <a:pt x="3034" y="6961"/>
                    </a:cubicBezTo>
                    <a:cubicBezTo>
                      <a:pt x="4473" y="5548"/>
                      <a:pt x="4211" y="0"/>
                      <a:pt x="199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2" name="Google Shape;2199;p45">
                <a:extLst>
                  <a:ext uri="{FF2B5EF4-FFF2-40B4-BE49-F238E27FC236}">
                    <a16:creationId xmlns:a16="http://schemas.microsoft.com/office/drawing/2014/main" id="{AA41B1BC-FED5-DD46-10E5-B066EE955FF5}"/>
                  </a:ext>
                </a:extLst>
              </p:cNvPr>
              <p:cNvSpPr/>
              <p:nvPr/>
            </p:nvSpPr>
            <p:spPr>
              <a:xfrm>
                <a:off x="4858625" y="3838375"/>
                <a:ext cx="111825" cy="188800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7552" extrusionOk="0">
                    <a:moveTo>
                      <a:pt x="1895" y="1362"/>
                    </a:moveTo>
                    <a:cubicBezTo>
                      <a:pt x="2525" y="1362"/>
                      <a:pt x="2660" y="2822"/>
                      <a:pt x="2692" y="3333"/>
                    </a:cubicBezTo>
                    <a:cubicBezTo>
                      <a:pt x="2730" y="3931"/>
                      <a:pt x="2804" y="6164"/>
                      <a:pt x="1847" y="6281"/>
                    </a:cubicBezTo>
                    <a:cubicBezTo>
                      <a:pt x="1841" y="6282"/>
                      <a:pt x="1835" y="6282"/>
                      <a:pt x="1830" y="6282"/>
                    </a:cubicBezTo>
                    <a:cubicBezTo>
                      <a:pt x="1276" y="6282"/>
                      <a:pt x="1430" y="2825"/>
                      <a:pt x="1527" y="1500"/>
                    </a:cubicBezTo>
                    <a:lnTo>
                      <a:pt x="1527" y="1500"/>
                    </a:lnTo>
                    <a:cubicBezTo>
                      <a:pt x="1539" y="1493"/>
                      <a:pt x="1551" y="1486"/>
                      <a:pt x="1562" y="1478"/>
                    </a:cubicBezTo>
                    <a:cubicBezTo>
                      <a:pt x="1686" y="1397"/>
                      <a:pt x="1797" y="1362"/>
                      <a:pt x="1895" y="1362"/>
                    </a:cubicBezTo>
                    <a:close/>
                    <a:moveTo>
                      <a:pt x="2000" y="0"/>
                    </a:moveTo>
                    <a:cubicBezTo>
                      <a:pt x="1681" y="0"/>
                      <a:pt x="1320" y="116"/>
                      <a:pt x="919" y="377"/>
                    </a:cubicBezTo>
                    <a:cubicBezTo>
                      <a:pt x="857" y="417"/>
                      <a:pt x="806" y="462"/>
                      <a:pt x="765" y="512"/>
                    </a:cubicBezTo>
                    <a:lnTo>
                      <a:pt x="765" y="512"/>
                    </a:lnTo>
                    <a:cubicBezTo>
                      <a:pt x="528" y="586"/>
                      <a:pt x="322" y="777"/>
                      <a:pt x="289" y="1085"/>
                    </a:cubicBezTo>
                    <a:cubicBezTo>
                      <a:pt x="121" y="2655"/>
                      <a:pt x="0" y="4335"/>
                      <a:pt x="312" y="5892"/>
                    </a:cubicBezTo>
                    <a:cubicBezTo>
                      <a:pt x="508" y="6872"/>
                      <a:pt x="1094" y="7552"/>
                      <a:pt x="1824" y="7552"/>
                    </a:cubicBezTo>
                    <a:cubicBezTo>
                      <a:pt x="2200" y="7552"/>
                      <a:pt x="2615" y="7372"/>
                      <a:pt x="3034" y="6960"/>
                    </a:cubicBezTo>
                    <a:cubicBezTo>
                      <a:pt x="4473" y="5549"/>
                      <a:pt x="4211" y="0"/>
                      <a:pt x="200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3" name="Google Shape;2200;p45">
                <a:extLst>
                  <a:ext uri="{FF2B5EF4-FFF2-40B4-BE49-F238E27FC236}">
                    <a16:creationId xmlns:a16="http://schemas.microsoft.com/office/drawing/2014/main" id="{034A7174-DB59-C827-5EA8-32734116ADC7}"/>
                  </a:ext>
                </a:extLst>
              </p:cNvPr>
              <p:cNvSpPr/>
              <p:nvPr/>
            </p:nvSpPr>
            <p:spPr>
              <a:xfrm>
                <a:off x="4858625" y="3511575"/>
                <a:ext cx="111825" cy="188825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7553" extrusionOk="0">
                    <a:moveTo>
                      <a:pt x="1895" y="1362"/>
                    </a:moveTo>
                    <a:cubicBezTo>
                      <a:pt x="2525" y="1362"/>
                      <a:pt x="2660" y="2823"/>
                      <a:pt x="2692" y="3334"/>
                    </a:cubicBezTo>
                    <a:cubicBezTo>
                      <a:pt x="2730" y="3932"/>
                      <a:pt x="2804" y="6166"/>
                      <a:pt x="1847" y="6282"/>
                    </a:cubicBezTo>
                    <a:cubicBezTo>
                      <a:pt x="1841" y="6282"/>
                      <a:pt x="1835" y="6283"/>
                      <a:pt x="1830" y="6283"/>
                    </a:cubicBezTo>
                    <a:cubicBezTo>
                      <a:pt x="1276" y="6283"/>
                      <a:pt x="1431" y="2824"/>
                      <a:pt x="1528" y="1500"/>
                    </a:cubicBezTo>
                    <a:lnTo>
                      <a:pt x="1528" y="1500"/>
                    </a:lnTo>
                    <a:cubicBezTo>
                      <a:pt x="1539" y="1493"/>
                      <a:pt x="1551" y="1486"/>
                      <a:pt x="1562" y="1479"/>
                    </a:cubicBezTo>
                    <a:cubicBezTo>
                      <a:pt x="1686" y="1398"/>
                      <a:pt x="1797" y="1362"/>
                      <a:pt x="1895" y="1362"/>
                    </a:cubicBezTo>
                    <a:close/>
                    <a:moveTo>
                      <a:pt x="2000" y="1"/>
                    </a:moveTo>
                    <a:cubicBezTo>
                      <a:pt x="1681" y="1"/>
                      <a:pt x="1320" y="117"/>
                      <a:pt x="919" y="377"/>
                    </a:cubicBezTo>
                    <a:cubicBezTo>
                      <a:pt x="857" y="417"/>
                      <a:pt x="806" y="463"/>
                      <a:pt x="765" y="512"/>
                    </a:cubicBezTo>
                    <a:lnTo>
                      <a:pt x="765" y="512"/>
                    </a:lnTo>
                    <a:cubicBezTo>
                      <a:pt x="528" y="586"/>
                      <a:pt x="322" y="777"/>
                      <a:pt x="289" y="1086"/>
                    </a:cubicBezTo>
                    <a:cubicBezTo>
                      <a:pt x="121" y="2653"/>
                      <a:pt x="0" y="4335"/>
                      <a:pt x="312" y="5891"/>
                    </a:cubicBezTo>
                    <a:cubicBezTo>
                      <a:pt x="508" y="6872"/>
                      <a:pt x="1094" y="7553"/>
                      <a:pt x="1824" y="7553"/>
                    </a:cubicBezTo>
                    <a:cubicBezTo>
                      <a:pt x="2200" y="7553"/>
                      <a:pt x="2615" y="7372"/>
                      <a:pt x="3034" y="6960"/>
                    </a:cubicBezTo>
                    <a:cubicBezTo>
                      <a:pt x="4473" y="5549"/>
                      <a:pt x="4211" y="1"/>
                      <a:pt x="2000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4" name="Google Shape;2201;p45">
                <a:extLst>
                  <a:ext uri="{FF2B5EF4-FFF2-40B4-BE49-F238E27FC236}">
                    <a16:creationId xmlns:a16="http://schemas.microsoft.com/office/drawing/2014/main" id="{2CA68897-7875-C6F7-B1C0-EEF845416DB6}"/>
                  </a:ext>
                </a:extLst>
              </p:cNvPr>
              <p:cNvSpPr/>
              <p:nvPr/>
            </p:nvSpPr>
            <p:spPr>
              <a:xfrm>
                <a:off x="3956600" y="3117400"/>
                <a:ext cx="425175" cy="1259125"/>
              </a:xfrm>
              <a:custGeom>
                <a:avLst/>
                <a:gdLst/>
                <a:ahLst/>
                <a:cxnLst/>
                <a:rect l="l" t="t" r="r" b="b"/>
                <a:pathLst>
                  <a:path w="17007" h="50365" extrusionOk="0">
                    <a:moveTo>
                      <a:pt x="15906" y="0"/>
                    </a:moveTo>
                    <a:cubicBezTo>
                      <a:pt x="14015" y="790"/>
                      <a:pt x="11811" y="1261"/>
                      <a:pt x="10550" y="3152"/>
                    </a:cubicBezTo>
                    <a:cubicBezTo>
                      <a:pt x="8661" y="6143"/>
                      <a:pt x="10078" y="10238"/>
                      <a:pt x="10394" y="13388"/>
                    </a:cubicBezTo>
                    <a:cubicBezTo>
                      <a:pt x="11180" y="20632"/>
                      <a:pt x="11495" y="29137"/>
                      <a:pt x="8503" y="36065"/>
                    </a:cubicBezTo>
                    <a:cubicBezTo>
                      <a:pt x="6771" y="40002"/>
                      <a:pt x="4409" y="42208"/>
                      <a:pt x="1731" y="45514"/>
                    </a:cubicBezTo>
                    <a:cubicBezTo>
                      <a:pt x="944" y="46615"/>
                      <a:pt x="0" y="48034"/>
                      <a:pt x="1417" y="49609"/>
                    </a:cubicBezTo>
                    <a:cubicBezTo>
                      <a:pt x="1892" y="50143"/>
                      <a:pt x="2345" y="50364"/>
                      <a:pt x="2818" y="50364"/>
                    </a:cubicBezTo>
                    <a:cubicBezTo>
                      <a:pt x="3598" y="50364"/>
                      <a:pt x="4433" y="49763"/>
                      <a:pt x="5512" y="48979"/>
                    </a:cubicBezTo>
                    <a:cubicBezTo>
                      <a:pt x="11811" y="44411"/>
                      <a:pt x="14015" y="37011"/>
                      <a:pt x="15276" y="29609"/>
                    </a:cubicBezTo>
                    <a:cubicBezTo>
                      <a:pt x="16063" y="24727"/>
                      <a:pt x="17007" y="19371"/>
                      <a:pt x="16221" y="14489"/>
                    </a:cubicBezTo>
                    <a:cubicBezTo>
                      <a:pt x="15590" y="9765"/>
                      <a:pt x="14960" y="4882"/>
                      <a:pt x="16221" y="158"/>
                    </a:cubicBezTo>
                    <a:lnTo>
                      <a:pt x="15906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5" name="Google Shape;2202;p45">
                <a:extLst>
                  <a:ext uri="{FF2B5EF4-FFF2-40B4-BE49-F238E27FC236}">
                    <a16:creationId xmlns:a16="http://schemas.microsoft.com/office/drawing/2014/main" id="{B1BB37C5-0C92-14E1-9188-4F84092ADCB3}"/>
                  </a:ext>
                </a:extLst>
              </p:cNvPr>
              <p:cNvSpPr/>
              <p:nvPr/>
            </p:nvSpPr>
            <p:spPr>
              <a:xfrm>
                <a:off x="5036600" y="2188250"/>
                <a:ext cx="2096150" cy="1461875"/>
              </a:xfrm>
              <a:custGeom>
                <a:avLst/>
                <a:gdLst/>
                <a:ahLst/>
                <a:cxnLst/>
                <a:rect l="l" t="t" r="r" b="b"/>
                <a:pathLst>
                  <a:path w="83846" h="58475" extrusionOk="0">
                    <a:moveTo>
                      <a:pt x="72044" y="0"/>
                    </a:moveTo>
                    <a:cubicBezTo>
                      <a:pt x="71844" y="0"/>
                      <a:pt x="71649" y="95"/>
                      <a:pt x="71529" y="309"/>
                    </a:cubicBezTo>
                    <a:cubicBezTo>
                      <a:pt x="67936" y="6736"/>
                      <a:pt x="62753" y="12135"/>
                      <a:pt x="57770" y="17505"/>
                    </a:cubicBezTo>
                    <a:cubicBezTo>
                      <a:pt x="53285" y="22339"/>
                      <a:pt x="48448" y="26908"/>
                      <a:pt x="42705" y="30224"/>
                    </a:cubicBezTo>
                    <a:cubicBezTo>
                      <a:pt x="35789" y="34217"/>
                      <a:pt x="26130" y="37300"/>
                      <a:pt x="16982" y="37300"/>
                    </a:cubicBezTo>
                    <a:cubicBezTo>
                      <a:pt x="11262" y="37300"/>
                      <a:pt x="5742" y="36095"/>
                      <a:pt x="1218" y="33152"/>
                    </a:cubicBezTo>
                    <a:cubicBezTo>
                      <a:pt x="1105" y="33079"/>
                      <a:pt x="993" y="33047"/>
                      <a:pt x="889" y="33047"/>
                    </a:cubicBezTo>
                    <a:cubicBezTo>
                      <a:pt x="355" y="33047"/>
                      <a:pt x="1" y="33880"/>
                      <a:pt x="574" y="34254"/>
                    </a:cubicBezTo>
                    <a:lnTo>
                      <a:pt x="572" y="34254"/>
                    </a:lnTo>
                    <a:cubicBezTo>
                      <a:pt x="5234" y="37284"/>
                      <a:pt x="11027" y="38508"/>
                      <a:pt x="16989" y="38508"/>
                    </a:cubicBezTo>
                    <a:cubicBezTo>
                      <a:pt x="24926" y="38508"/>
                      <a:pt x="33162" y="36339"/>
                      <a:pt x="39429" y="33380"/>
                    </a:cubicBezTo>
                    <a:cubicBezTo>
                      <a:pt x="45937" y="30308"/>
                      <a:pt x="51410" y="25870"/>
                      <a:pt x="56422" y="20758"/>
                    </a:cubicBezTo>
                    <a:cubicBezTo>
                      <a:pt x="59172" y="17952"/>
                      <a:pt x="61795" y="15006"/>
                      <a:pt x="64404" y="12068"/>
                    </a:cubicBezTo>
                    <a:cubicBezTo>
                      <a:pt x="66732" y="9450"/>
                      <a:pt x="68803" y="5371"/>
                      <a:pt x="71379" y="3106"/>
                    </a:cubicBezTo>
                    <a:cubicBezTo>
                      <a:pt x="72012" y="2549"/>
                      <a:pt x="72249" y="2254"/>
                      <a:pt x="72434" y="2254"/>
                    </a:cubicBezTo>
                    <a:cubicBezTo>
                      <a:pt x="72680" y="2254"/>
                      <a:pt x="72832" y="2774"/>
                      <a:pt x="73693" y="3893"/>
                    </a:cubicBezTo>
                    <a:cubicBezTo>
                      <a:pt x="74605" y="5079"/>
                      <a:pt x="75540" y="6253"/>
                      <a:pt x="76548" y="7362"/>
                    </a:cubicBezTo>
                    <a:cubicBezTo>
                      <a:pt x="77501" y="8405"/>
                      <a:pt x="78488" y="9442"/>
                      <a:pt x="79600" y="10317"/>
                    </a:cubicBezTo>
                    <a:cubicBezTo>
                      <a:pt x="79798" y="10471"/>
                      <a:pt x="81857" y="11669"/>
                      <a:pt x="81934" y="11851"/>
                    </a:cubicBezTo>
                    <a:cubicBezTo>
                      <a:pt x="83081" y="14546"/>
                      <a:pt x="77600" y="21521"/>
                      <a:pt x="76185" y="23635"/>
                    </a:cubicBezTo>
                    <a:cubicBezTo>
                      <a:pt x="73592" y="27509"/>
                      <a:pt x="70672" y="31151"/>
                      <a:pt x="67740" y="34771"/>
                    </a:cubicBezTo>
                    <a:cubicBezTo>
                      <a:pt x="62523" y="41208"/>
                      <a:pt x="56669" y="47036"/>
                      <a:pt x="49530" y="51348"/>
                    </a:cubicBezTo>
                    <a:cubicBezTo>
                      <a:pt x="45834" y="53580"/>
                      <a:pt x="41686" y="55704"/>
                      <a:pt x="37409" y="56521"/>
                    </a:cubicBezTo>
                    <a:cubicBezTo>
                      <a:pt x="35687" y="56850"/>
                      <a:pt x="32922" y="57137"/>
                      <a:pt x="30135" y="57137"/>
                    </a:cubicBezTo>
                    <a:cubicBezTo>
                      <a:pt x="27130" y="57137"/>
                      <a:pt x="24099" y="56804"/>
                      <a:pt x="22321" y="55832"/>
                    </a:cubicBezTo>
                    <a:cubicBezTo>
                      <a:pt x="22214" y="55774"/>
                      <a:pt x="22109" y="55748"/>
                      <a:pt x="22010" y="55748"/>
                    </a:cubicBezTo>
                    <a:cubicBezTo>
                      <a:pt x="21440" y="55748"/>
                      <a:pt x="21063" y="56597"/>
                      <a:pt x="21677" y="56931"/>
                    </a:cubicBezTo>
                    <a:cubicBezTo>
                      <a:pt x="23770" y="58075"/>
                      <a:pt x="26927" y="58474"/>
                      <a:pt x="30066" y="58474"/>
                    </a:cubicBezTo>
                    <a:cubicBezTo>
                      <a:pt x="32909" y="58474"/>
                      <a:pt x="35737" y="58147"/>
                      <a:pt x="37748" y="57750"/>
                    </a:cubicBezTo>
                    <a:cubicBezTo>
                      <a:pt x="44527" y="56416"/>
                      <a:pt x="51122" y="52288"/>
                      <a:pt x="56445" y="48070"/>
                    </a:cubicBezTo>
                    <a:cubicBezTo>
                      <a:pt x="62644" y="43159"/>
                      <a:pt x="67614" y="37128"/>
                      <a:pt x="72441" y="30911"/>
                    </a:cubicBezTo>
                    <a:cubicBezTo>
                      <a:pt x="77015" y="25021"/>
                      <a:pt x="81178" y="18878"/>
                      <a:pt x="83719" y="11825"/>
                    </a:cubicBezTo>
                    <a:cubicBezTo>
                      <a:pt x="83845" y="11470"/>
                      <a:pt x="83570" y="11164"/>
                      <a:pt x="83273" y="11041"/>
                    </a:cubicBezTo>
                    <a:cubicBezTo>
                      <a:pt x="78672" y="9114"/>
                      <a:pt x="75440" y="4219"/>
                      <a:pt x="72631" y="309"/>
                    </a:cubicBezTo>
                    <a:cubicBezTo>
                      <a:pt x="72490" y="114"/>
                      <a:pt x="72264" y="0"/>
                      <a:pt x="7204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6" name="Google Shape;2203;p45">
                <a:extLst>
                  <a:ext uri="{FF2B5EF4-FFF2-40B4-BE49-F238E27FC236}">
                    <a16:creationId xmlns:a16="http://schemas.microsoft.com/office/drawing/2014/main" id="{55635097-76C5-2174-215C-7AD358C89C89}"/>
                  </a:ext>
                </a:extLst>
              </p:cNvPr>
              <p:cNvSpPr/>
              <p:nvPr/>
            </p:nvSpPr>
            <p:spPr>
              <a:xfrm>
                <a:off x="5575200" y="3590250"/>
                <a:ext cx="61925" cy="1006225"/>
              </a:xfrm>
              <a:custGeom>
                <a:avLst/>
                <a:gdLst/>
                <a:ahLst/>
                <a:cxnLst/>
                <a:rect l="l" t="t" r="r" b="b"/>
                <a:pathLst>
                  <a:path w="2477" h="40249" extrusionOk="0">
                    <a:moveTo>
                      <a:pt x="780" y="1"/>
                    </a:moveTo>
                    <a:cubicBezTo>
                      <a:pt x="461" y="1"/>
                      <a:pt x="139" y="206"/>
                      <a:pt x="132" y="617"/>
                    </a:cubicBezTo>
                    <a:cubicBezTo>
                      <a:pt x="0" y="8155"/>
                      <a:pt x="193" y="15715"/>
                      <a:pt x="319" y="23254"/>
                    </a:cubicBezTo>
                    <a:cubicBezTo>
                      <a:pt x="377" y="26730"/>
                      <a:pt x="475" y="30216"/>
                      <a:pt x="686" y="33688"/>
                    </a:cubicBezTo>
                    <a:cubicBezTo>
                      <a:pt x="758" y="34881"/>
                      <a:pt x="680" y="36294"/>
                      <a:pt x="949" y="37434"/>
                    </a:cubicBezTo>
                    <a:lnTo>
                      <a:pt x="1010" y="38279"/>
                    </a:lnTo>
                    <a:cubicBezTo>
                      <a:pt x="892" y="38734"/>
                      <a:pt x="916" y="39013"/>
                      <a:pt x="1084" y="39115"/>
                    </a:cubicBezTo>
                    <a:lnTo>
                      <a:pt x="1084" y="39115"/>
                    </a:lnTo>
                    <a:cubicBezTo>
                      <a:pt x="892" y="39391"/>
                      <a:pt x="878" y="39819"/>
                      <a:pt x="1235" y="40066"/>
                    </a:cubicBezTo>
                    <a:lnTo>
                      <a:pt x="1356" y="40150"/>
                    </a:lnTo>
                    <a:cubicBezTo>
                      <a:pt x="1455" y="40219"/>
                      <a:pt x="1560" y="40249"/>
                      <a:pt x="1664" y="40249"/>
                    </a:cubicBezTo>
                    <a:cubicBezTo>
                      <a:pt x="1994" y="40249"/>
                      <a:pt x="2304" y="39942"/>
                      <a:pt x="2315" y="39600"/>
                    </a:cubicBezTo>
                    <a:cubicBezTo>
                      <a:pt x="2476" y="34195"/>
                      <a:pt x="1684" y="28673"/>
                      <a:pt x="1594" y="23256"/>
                    </a:cubicBezTo>
                    <a:cubicBezTo>
                      <a:pt x="1468" y="15715"/>
                      <a:pt x="1275" y="8155"/>
                      <a:pt x="1406" y="617"/>
                    </a:cubicBezTo>
                    <a:cubicBezTo>
                      <a:pt x="1413" y="206"/>
                      <a:pt x="1098" y="1"/>
                      <a:pt x="780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7" name="Google Shape;2204;p45">
                <a:extLst>
                  <a:ext uri="{FF2B5EF4-FFF2-40B4-BE49-F238E27FC236}">
                    <a16:creationId xmlns:a16="http://schemas.microsoft.com/office/drawing/2014/main" id="{74FFD7BB-1AF7-2555-D2C7-4BC11F3F6809}"/>
                  </a:ext>
                </a:extLst>
              </p:cNvPr>
              <p:cNvSpPr/>
              <p:nvPr/>
            </p:nvSpPr>
            <p:spPr>
              <a:xfrm>
                <a:off x="5192850" y="3109550"/>
                <a:ext cx="413400" cy="1078800"/>
              </a:xfrm>
              <a:custGeom>
                <a:avLst/>
                <a:gdLst/>
                <a:ahLst/>
                <a:cxnLst/>
                <a:rect l="l" t="t" r="r" b="b"/>
                <a:pathLst>
                  <a:path w="16536" h="43152" extrusionOk="0">
                    <a:moveTo>
                      <a:pt x="1418" y="0"/>
                    </a:moveTo>
                    <a:lnTo>
                      <a:pt x="1418" y="0"/>
                    </a:lnTo>
                    <a:cubicBezTo>
                      <a:pt x="1575" y="2678"/>
                      <a:pt x="630" y="5356"/>
                      <a:pt x="472" y="8032"/>
                    </a:cubicBezTo>
                    <a:cubicBezTo>
                      <a:pt x="1" y="13230"/>
                      <a:pt x="1" y="18112"/>
                      <a:pt x="946" y="23308"/>
                    </a:cubicBezTo>
                    <a:cubicBezTo>
                      <a:pt x="2205" y="30710"/>
                      <a:pt x="5984" y="40790"/>
                      <a:pt x="14489" y="42522"/>
                    </a:cubicBezTo>
                    <a:cubicBezTo>
                      <a:pt x="15119" y="42678"/>
                      <a:pt x="15592" y="42994"/>
                      <a:pt x="16220" y="43152"/>
                    </a:cubicBezTo>
                    <a:cubicBezTo>
                      <a:pt x="16536" y="40946"/>
                      <a:pt x="16064" y="38270"/>
                      <a:pt x="16064" y="35906"/>
                    </a:cubicBezTo>
                    <a:cubicBezTo>
                      <a:pt x="9447" y="35120"/>
                      <a:pt x="5037" y="26457"/>
                      <a:pt x="4251" y="20630"/>
                    </a:cubicBezTo>
                    <a:cubicBezTo>
                      <a:pt x="3306" y="14333"/>
                      <a:pt x="3464" y="7087"/>
                      <a:pt x="5982" y="1104"/>
                    </a:cubicBezTo>
                    <a:cubicBezTo>
                      <a:pt x="4567" y="946"/>
                      <a:pt x="2677" y="158"/>
                      <a:pt x="1575" y="158"/>
                    </a:cubicBezTo>
                    <a:lnTo>
                      <a:pt x="1418" y="0"/>
                    </a:ln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8" name="Google Shape;2205;p45">
                <a:extLst>
                  <a:ext uri="{FF2B5EF4-FFF2-40B4-BE49-F238E27FC236}">
                    <a16:creationId xmlns:a16="http://schemas.microsoft.com/office/drawing/2014/main" id="{77D1052E-0588-B1E7-EBB0-5A6EE20D5844}"/>
                  </a:ext>
                </a:extLst>
              </p:cNvPr>
              <p:cNvSpPr/>
              <p:nvPr/>
            </p:nvSpPr>
            <p:spPr>
              <a:xfrm>
                <a:off x="4149275" y="2865575"/>
                <a:ext cx="497125" cy="361750"/>
              </a:xfrm>
              <a:custGeom>
                <a:avLst/>
                <a:gdLst/>
                <a:ahLst/>
                <a:cxnLst/>
                <a:rect l="l" t="t" r="r" b="b"/>
                <a:pathLst>
                  <a:path w="19885" h="14470" extrusionOk="0">
                    <a:moveTo>
                      <a:pt x="14946" y="1"/>
                    </a:moveTo>
                    <a:cubicBezTo>
                      <a:pt x="11143" y="1"/>
                      <a:pt x="7072" y="450"/>
                      <a:pt x="3999" y="2242"/>
                    </a:cubicBezTo>
                    <a:cubicBezTo>
                      <a:pt x="70" y="4528"/>
                      <a:pt x="21" y="9823"/>
                      <a:pt x="2" y="13854"/>
                    </a:cubicBezTo>
                    <a:cubicBezTo>
                      <a:pt x="0" y="14265"/>
                      <a:pt x="318" y="14470"/>
                      <a:pt x="637" y="14470"/>
                    </a:cubicBezTo>
                    <a:cubicBezTo>
                      <a:pt x="956" y="14470"/>
                      <a:pt x="1275" y="14265"/>
                      <a:pt x="1277" y="13854"/>
                    </a:cubicBezTo>
                    <a:cubicBezTo>
                      <a:pt x="1302" y="8965"/>
                      <a:pt x="1594" y="4041"/>
                      <a:pt x="7011" y="2417"/>
                    </a:cubicBezTo>
                    <a:cubicBezTo>
                      <a:pt x="9783" y="1587"/>
                      <a:pt x="12739" y="1307"/>
                      <a:pt x="15665" y="1307"/>
                    </a:cubicBezTo>
                    <a:cubicBezTo>
                      <a:pt x="16807" y="1307"/>
                      <a:pt x="17945" y="1350"/>
                      <a:pt x="19066" y="1419"/>
                    </a:cubicBezTo>
                    <a:cubicBezTo>
                      <a:pt x="19082" y="1420"/>
                      <a:pt x="19097" y="1421"/>
                      <a:pt x="19113" y="1421"/>
                    </a:cubicBezTo>
                    <a:cubicBezTo>
                      <a:pt x="19884" y="1421"/>
                      <a:pt x="19865" y="194"/>
                      <a:pt x="19066" y="144"/>
                    </a:cubicBezTo>
                    <a:cubicBezTo>
                      <a:pt x="17776" y="65"/>
                      <a:pt x="16380" y="1"/>
                      <a:pt x="14946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9" name="Google Shape;2206;p45">
                <a:extLst>
                  <a:ext uri="{FF2B5EF4-FFF2-40B4-BE49-F238E27FC236}">
                    <a16:creationId xmlns:a16="http://schemas.microsoft.com/office/drawing/2014/main" id="{12C0DEF2-F4DC-B4DA-8E9B-D1261775EFFB}"/>
                  </a:ext>
                </a:extLst>
              </p:cNvPr>
              <p:cNvSpPr/>
              <p:nvPr/>
            </p:nvSpPr>
            <p:spPr>
              <a:xfrm>
                <a:off x="4987275" y="2857375"/>
                <a:ext cx="517900" cy="287100"/>
              </a:xfrm>
              <a:custGeom>
                <a:avLst/>
                <a:gdLst/>
                <a:ahLst/>
                <a:cxnLst/>
                <a:rect l="l" t="t" r="r" b="b"/>
                <a:pathLst>
                  <a:path w="20716" h="11484" extrusionOk="0">
                    <a:moveTo>
                      <a:pt x="802" y="0"/>
                    </a:moveTo>
                    <a:cubicBezTo>
                      <a:pt x="1" y="0"/>
                      <a:pt x="9" y="1255"/>
                      <a:pt x="822" y="1276"/>
                    </a:cubicBezTo>
                    <a:cubicBezTo>
                      <a:pt x="5050" y="1382"/>
                      <a:pt x="9674" y="2003"/>
                      <a:pt x="13742" y="3290"/>
                    </a:cubicBezTo>
                    <a:cubicBezTo>
                      <a:pt x="17521" y="4486"/>
                      <a:pt x="18982" y="7041"/>
                      <a:pt x="19398" y="10875"/>
                    </a:cubicBezTo>
                    <a:cubicBezTo>
                      <a:pt x="19442" y="11279"/>
                      <a:pt x="19784" y="11483"/>
                      <a:pt x="20103" y="11483"/>
                    </a:cubicBezTo>
                    <a:cubicBezTo>
                      <a:pt x="20421" y="11483"/>
                      <a:pt x="20716" y="11281"/>
                      <a:pt x="20671" y="10875"/>
                    </a:cubicBezTo>
                    <a:cubicBezTo>
                      <a:pt x="20325" y="7667"/>
                      <a:pt x="19494" y="4723"/>
                      <a:pt x="16534" y="3050"/>
                    </a:cubicBezTo>
                    <a:cubicBezTo>
                      <a:pt x="12143" y="565"/>
                      <a:pt x="5749" y="123"/>
                      <a:pt x="822" y="1"/>
                    </a:cubicBezTo>
                    <a:cubicBezTo>
                      <a:pt x="815" y="0"/>
                      <a:pt x="808" y="0"/>
                      <a:pt x="80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0" name="Google Shape;2207;p45">
                <a:extLst>
                  <a:ext uri="{FF2B5EF4-FFF2-40B4-BE49-F238E27FC236}">
                    <a16:creationId xmlns:a16="http://schemas.microsoft.com/office/drawing/2014/main" id="{1C6B89B9-D0EC-8839-BAA2-1D79DDD1E471}"/>
                  </a:ext>
                </a:extLst>
              </p:cNvPr>
              <p:cNvSpPr/>
              <p:nvPr/>
            </p:nvSpPr>
            <p:spPr>
              <a:xfrm>
                <a:off x="4434275" y="2688300"/>
                <a:ext cx="218550" cy="200650"/>
              </a:xfrm>
              <a:custGeom>
                <a:avLst/>
                <a:gdLst/>
                <a:ahLst/>
                <a:cxnLst/>
                <a:rect l="l" t="t" r="r" b="b"/>
                <a:pathLst>
                  <a:path w="8742" h="8026" extrusionOk="0">
                    <a:moveTo>
                      <a:pt x="7804" y="1"/>
                    </a:moveTo>
                    <a:cubicBezTo>
                      <a:pt x="7756" y="1"/>
                      <a:pt x="7706" y="6"/>
                      <a:pt x="7653" y="17"/>
                    </a:cubicBezTo>
                    <a:cubicBezTo>
                      <a:pt x="3985" y="805"/>
                      <a:pt x="1046" y="3590"/>
                      <a:pt x="122" y="7234"/>
                    </a:cubicBezTo>
                    <a:cubicBezTo>
                      <a:pt x="0" y="7712"/>
                      <a:pt x="397" y="8026"/>
                      <a:pt x="776" y="8026"/>
                    </a:cubicBezTo>
                    <a:cubicBezTo>
                      <a:pt x="1027" y="8026"/>
                      <a:pt x="1270" y="7889"/>
                      <a:pt x="1351" y="7572"/>
                    </a:cubicBezTo>
                    <a:cubicBezTo>
                      <a:pt x="2172" y="4335"/>
                      <a:pt x="4741" y="1945"/>
                      <a:pt x="7992" y="1247"/>
                    </a:cubicBezTo>
                    <a:cubicBezTo>
                      <a:pt x="8741" y="1084"/>
                      <a:pt x="8494" y="1"/>
                      <a:pt x="780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1" name="Google Shape;2208;p45">
                <a:extLst>
                  <a:ext uri="{FF2B5EF4-FFF2-40B4-BE49-F238E27FC236}">
                    <a16:creationId xmlns:a16="http://schemas.microsoft.com/office/drawing/2014/main" id="{B78C4813-EB04-F0BF-DA2C-7850B1643420}"/>
                  </a:ext>
                </a:extLst>
              </p:cNvPr>
              <p:cNvSpPr/>
              <p:nvPr/>
            </p:nvSpPr>
            <p:spPr>
              <a:xfrm>
                <a:off x="4945775" y="2684175"/>
                <a:ext cx="204800" cy="204450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8178" extrusionOk="0">
                    <a:moveTo>
                      <a:pt x="905" y="1"/>
                    </a:moveTo>
                    <a:cubicBezTo>
                      <a:pt x="235" y="1"/>
                      <a:pt x="0" y="1067"/>
                      <a:pt x="737" y="1252"/>
                    </a:cubicBezTo>
                    <a:cubicBezTo>
                      <a:pt x="3755" y="2010"/>
                      <a:pt x="6618" y="4279"/>
                      <a:pt x="6883" y="7567"/>
                    </a:cubicBezTo>
                    <a:cubicBezTo>
                      <a:pt x="6917" y="7973"/>
                      <a:pt x="7254" y="8178"/>
                      <a:pt x="7573" y="8178"/>
                    </a:cubicBezTo>
                    <a:cubicBezTo>
                      <a:pt x="7891" y="8178"/>
                      <a:pt x="8191" y="7975"/>
                      <a:pt x="8158" y="7567"/>
                    </a:cubicBezTo>
                    <a:cubicBezTo>
                      <a:pt x="7844" y="3700"/>
                      <a:pt x="4689" y="931"/>
                      <a:pt x="1075" y="23"/>
                    </a:cubicBezTo>
                    <a:cubicBezTo>
                      <a:pt x="1016" y="8"/>
                      <a:pt x="959" y="1"/>
                      <a:pt x="90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2" name="Google Shape;2209;p45">
                <a:extLst>
                  <a:ext uri="{FF2B5EF4-FFF2-40B4-BE49-F238E27FC236}">
                    <a16:creationId xmlns:a16="http://schemas.microsoft.com/office/drawing/2014/main" id="{19341F8C-749D-E694-17CF-963C37297E57}"/>
                  </a:ext>
                </a:extLst>
              </p:cNvPr>
              <p:cNvSpPr/>
              <p:nvPr/>
            </p:nvSpPr>
            <p:spPr>
              <a:xfrm>
                <a:off x="4529800" y="2762900"/>
                <a:ext cx="128450" cy="134075"/>
              </a:xfrm>
              <a:custGeom>
                <a:avLst/>
                <a:gdLst/>
                <a:ahLst/>
                <a:cxnLst/>
                <a:rect l="l" t="t" r="r" b="b"/>
                <a:pathLst>
                  <a:path w="5138" h="5363" extrusionOk="0">
                    <a:moveTo>
                      <a:pt x="4340" y="0"/>
                    </a:moveTo>
                    <a:cubicBezTo>
                      <a:pt x="4332" y="0"/>
                      <a:pt x="4324" y="0"/>
                      <a:pt x="4316" y="1"/>
                    </a:cubicBezTo>
                    <a:cubicBezTo>
                      <a:pt x="1714" y="79"/>
                      <a:pt x="466" y="2222"/>
                      <a:pt x="80" y="4563"/>
                    </a:cubicBezTo>
                    <a:cubicBezTo>
                      <a:pt x="1" y="5046"/>
                      <a:pt x="414" y="5363"/>
                      <a:pt x="784" y="5363"/>
                    </a:cubicBezTo>
                    <a:cubicBezTo>
                      <a:pt x="1029" y="5363"/>
                      <a:pt x="1256" y="5224"/>
                      <a:pt x="1309" y="4902"/>
                    </a:cubicBezTo>
                    <a:cubicBezTo>
                      <a:pt x="1593" y="3178"/>
                      <a:pt x="2305" y="1335"/>
                      <a:pt x="4316" y="1275"/>
                    </a:cubicBezTo>
                    <a:cubicBezTo>
                      <a:pt x="5126" y="1251"/>
                      <a:pt x="5137" y="0"/>
                      <a:pt x="434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3" name="Google Shape;2210;p45">
                <a:extLst>
                  <a:ext uri="{FF2B5EF4-FFF2-40B4-BE49-F238E27FC236}">
                    <a16:creationId xmlns:a16="http://schemas.microsoft.com/office/drawing/2014/main" id="{A0D2635A-9B50-5D41-57B7-0113A0780442}"/>
                  </a:ext>
                </a:extLst>
              </p:cNvPr>
              <p:cNvSpPr/>
              <p:nvPr/>
            </p:nvSpPr>
            <p:spPr>
              <a:xfrm>
                <a:off x="4967550" y="2774725"/>
                <a:ext cx="104700" cy="102600"/>
              </a:xfrm>
              <a:custGeom>
                <a:avLst/>
                <a:gdLst/>
                <a:ahLst/>
                <a:cxnLst/>
                <a:rect l="l" t="t" r="r" b="b"/>
                <a:pathLst>
                  <a:path w="4188" h="4104" extrusionOk="0">
                    <a:moveTo>
                      <a:pt x="792" y="0"/>
                    </a:moveTo>
                    <a:cubicBezTo>
                      <a:pt x="1" y="0"/>
                      <a:pt x="13" y="1245"/>
                      <a:pt x="821" y="1276"/>
                    </a:cubicBezTo>
                    <a:lnTo>
                      <a:pt x="821" y="1274"/>
                    </a:lnTo>
                    <a:cubicBezTo>
                      <a:pt x="1996" y="1318"/>
                      <a:pt x="2729" y="2603"/>
                      <a:pt x="2885" y="3642"/>
                    </a:cubicBezTo>
                    <a:cubicBezTo>
                      <a:pt x="2934" y="3964"/>
                      <a:pt x="3158" y="4103"/>
                      <a:pt x="3403" y="4103"/>
                    </a:cubicBezTo>
                    <a:cubicBezTo>
                      <a:pt x="3772" y="4103"/>
                      <a:pt x="4188" y="3787"/>
                      <a:pt x="4115" y="3303"/>
                    </a:cubicBezTo>
                    <a:cubicBezTo>
                      <a:pt x="3869" y="1669"/>
                      <a:pt x="2552" y="66"/>
                      <a:pt x="821" y="1"/>
                    </a:cubicBezTo>
                    <a:cubicBezTo>
                      <a:pt x="811" y="1"/>
                      <a:pt x="802" y="0"/>
                      <a:pt x="79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4" name="Google Shape;2211;p45">
                <a:extLst>
                  <a:ext uri="{FF2B5EF4-FFF2-40B4-BE49-F238E27FC236}">
                    <a16:creationId xmlns:a16="http://schemas.microsoft.com/office/drawing/2014/main" id="{7A3BCF26-A0F0-344A-AEDE-85C65A02FC53}"/>
                  </a:ext>
                </a:extLst>
              </p:cNvPr>
              <p:cNvSpPr/>
              <p:nvPr/>
            </p:nvSpPr>
            <p:spPr>
              <a:xfrm>
                <a:off x="3656100" y="1230625"/>
                <a:ext cx="2199650" cy="1824025"/>
              </a:xfrm>
              <a:custGeom>
                <a:avLst/>
                <a:gdLst/>
                <a:ahLst/>
                <a:cxnLst/>
                <a:rect l="l" t="t" r="r" b="b"/>
                <a:pathLst>
                  <a:path w="87986" h="72961" extrusionOk="0">
                    <a:moveTo>
                      <a:pt x="45340" y="0"/>
                    </a:moveTo>
                    <a:cubicBezTo>
                      <a:pt x="39094" y="0"/>
                      <a:pt x="32778" y="1428"/>
                      <a:pt x="27073" y="4043"/>
                    </a:cubicBezTo>
                    <a:cubicBezTo>
                      <a:pt x="20892" y="6877"/>
                      <a:pt x="15603" y="11852"/>
                      <a:pt x="12437" y="17870"/>
                    </a:cubicBezTo>
                    <a:cubicBezTo>
                      <a:pt x="8241" y="25842"/>
                      <a:pt x="8004" y="34857"/>
                      <a:pt x="6396" y="43529"/>
                    </a:cubicBezTo>
                    <a:cubicBezTo>
                      <a:pt x="5446" y="48664"/>
                      <a:pt x="2431" y="52099"/>
                      <a:pt x="729" y="56801"/>
                    </a:cubicBezTo>
                    <a:cubicBezTo>
                      <a:pt x="122" y="58473"/>
                      <a:pt x="1" y="59771"/>
                      <a:pt x="1220" y="61207"/>
                    </a:cubicBezTo>
                    <a:cubicBezTo>
                      <a:pt x="3117" y="63440"/>
                      <a:pt x="7084" y="64602"/>
                      <a:pt x="9616" y="65968"/>
                    </a:cubicBezTo>
                    <a:cubicBezTo>
                      <a:pt x="13504" y="68066"/>
                      <a:pt x="17395" y="70074"/>
                      <a:pt x="21772" y="70891"/>
                    </a:cubicBezTo>
                    <a:cubicBezTo>
                      <a:pt x="21818" y="70899"/>
                      <a:pt x="21862" y="70903"/>
                      <a:pt x="21905" y="70903"/>
                    </a:cubicBezTo>
                    <a:cubicBezTo>
                      <a:pt x="22609" y="70903"/>
                      <a:pt x="22871" y="69804"/>
                      <a:pt x="22111" y="69662"/>
                    </a:cubicBezTo>
                    <a:lnTo>
                      <a:pt x="22111" y="69660"/>
                    </a:lnTo>
                    <a:cubicBezTo>
                      <a:pt x="17591" y="68818"/>
                      <a:pt x="13579" y="66668"/>
                      <a:pt x="9577" y="64494"/>
                    </a:cubicBezTo>
                    <a:cubicBezTo>
                      <a:pt x="5709" y="62393"/>
                      <a:pt x="623" y="61341"/>
                      <a:pt x="3035" y="55187"/>
                    </a:cubicBezTo>
                    <a:cubicBezTo>
                      <a:pt x="4330" y="51878"/>
                      <a:pt x="6424" y="49262"/>
                      <a:pt x="7280" y="45719"/>
                    </a:cubicBezTo>
                    <a:cubicBezTo>
                      <a:pt x="8290" y="41537"/>
                      <a:pt x="8557" y="37165"/>
                      <a:pt x="9249" y="32925"/>
                    </a:cubicBezTo>
                    <a:cubicBezTo>
                      <a:pt x="10682" y="24137"/>
                      <a:pt x="13500" y="15916"/>
                      <a:pt x="20373" y="9909"/>
                    </a:cubicBezTo>
                    <a:cubicBezTo>
                      <a:pt x="27071" y="4052"/>
                      <a:pt x="36860" y="1173"/>
                      <a:pt x="45717" y="1173"/>
                    </a:cubicBezTo>
                    <a:cubicBezTo>
                      <a:pt x="46005" y="1173"/>
                      <a:pt x="46292" y="1176"/>
                      <a:pt x="46577" y="1183"/>
                    </a:cubicBezTo>
                    <a:cubicBezTo>
                      <a:pt x="65925" y="1593"/>
                      <a:pt x="79312" y="18601"/>
                      <a:pt x="80434" y="37037"/>
                    </a:cubicBezTo>
                    <a:cubicBezTo>
                      <a:pt x="80850" y="43868"/>
                      <a:pt x="79454" y="51477"/>
                      <a:pt x="82437" y="57911"/>
                    </a:cubicBezTo>
                    <a:cubicBezTo>
                      <a:pt x="83928" y="61130"/>
                      <a:pt x="87659" y="64527"/>
                      <a:pt x="83289" y="67338"/>
                    </a:cubicBezTo>
                    <a:cubicBezTo>
                      <a:pt x="80354" y="69227"/>
                      <a:pt x="76505" y="71685"/>
                      <a:pt x="72967" y="71685"/>
                    </a:cubicBezTo>
                    <a:cubicBezTo>
                      <a:pt x="72147" y="71685"/>
                      <a:pt x="72145" y="72960"/>
                      <a:pt x="72967" y="72960"/>
                    </a:cubicBezTo>
                    <a:cubicBezTo>
                      <a:pt x="77113" y="72960"/>
                      <a:pt x="83698" y="69719"/>
                      <a:pt x="86400" y="66554"/>
                    </a:cubicBezTo>
                    <a:cubicBezTo>
                      <a:pt x="87403" y="65379"/>
                      <a:pt x="87986" y="64259"/>
                      <a:pt x="87435" y="62714"/>
                    </a:cubicBezTo>
                    <a:cubicBezTo>
                      <a:pt x="87158" y="61937"/>
                      <a:pt x="86367" y="61397"/>
                      <a:pt x="85874" y="60787"/>
                    </a:cubicBezTo>
                    <a:cubicBezTo>
                      <a:pt x="84040" y="58509"/>
                      <a:pt x="82881" y="56099"/>
                      <a:pt x="82321" y="53216"/>
                    </a:cubicBezTo>
                    <a:cubicBezTo>
                      <a:pt x="80661" y="44657"/>
                      <a:pt x="82921" y="35775"/>
                      <a:pt x="80092" y="27341"/>
                    </a:cubicBezTo>
                    <a:cubicBezTo>
                      <a:pt x="77846" y="20643"/>
                      <a:pt x="74274" y="13630"/>
                      <a:pt x="69025" y="8786"/>
                    </a:cubicBezTo>
                    <a:cubicBezTo>
                      <a:pt x="62451" y="2719"/>
                      <a:pt x="53961" y="0"/>
                      <a:pt x="45340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5" name="Google Shape;2212;p45">
                <a:extLst>
                  <a:ext uri="{FF2B5EF4-FFF2-40B4-BE49-F238E27FC236}">
                    <a16:creationId xmlns:a16="http://schemas.microsoft.com/office/drawing/2014/main" id="{5252A7F3-CD25-6D20-3DF2-B1D03EFDD3AE}"/>
                  </a:ext>
                </a:extLst>
              </p:cNvPr>
              <p:cNvSpPr/>
              <p:nvPr/>
            </p:nvSpPr>
            <p:spPr>
              <a:xfrm>
                <a:off x="6713950" y="2369025"/>
                <a:ext cx="344250" cy="280375"/>
              </a:xfrm>
              <a:custGeom>
                <a:avLst/>
                <a:gdLst/>
                <a:ahLst/>
                <a:cxnLst/>
                <a:rect l="l" t="t" r="r" b="b"/>
                <a:pathLst>
                  <a:path w="13770" h="11215" extrusionOk="0">
                    <a:moveTo>
                      <a:pt x="916" y="0"/>
                    </a:moveTo>
                    <a:cubicBezTo>
                      <a:pt x="433" y="0"/>
                      <a:pt x="0" y="640"/>
                      <a:pt x="439" y="1095"/>
                    </a:cubicBezTo>
                    <a:cubicBezTo>
                      <a:pt x="4036" y="4829"/>
                      <a:pt x="8095" y="8413"/>
                      <a:pt x="12537" y="11117"/>
                    </a:cubicBezTo>
                    <a:cubicBezTo>
                      <a:pt x="12648" y="11185"/>
                      <a:pt x="12757" y="11214"/>
                      <a:pt x="12860" y="11214"/>
                    </a:cubicBezTo>
                    <a:cubicBezTo>
                      <a:pt x="13408" y="11214"/>
                      <a:pt x="13770" y="10375"/>
                      <a:pt x="13179" y="10016"/>
                    </a:cubicBezTo>
                    <a:cubicBezTo>
                      <a:pt x="8830" y="7368"/>
                      <a:pt x="4865" y="3852"/>
                      <a:pt x="1340" y="194"/>
                    </a:cubicBezTo>
                    <a:cubicBezTo>
                      <a:pt x="1209" y="57"/>
                      <a:pt x="1060" y="0"/>
                      <a:pt x="916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6" name="Google Shape;2213;p45">
                <a:extLst>
                  <a:ext uri="{FF2B5EF4-FFF2-40B4-BE49-F238E27FC236}">
                    <a16:creationId xmlns:a16="http://schemas.microsoft.com/office/drawing/2014/main" id="{FDE5534B-E2E3-8B5A-B704-AA46C21A5174}"/>
                  </a:ext>
                </a:extLst>
              </p:cNvPr>
              <p:cNvSpPr/>
              <p:nvPr/>
            </p:nvSpPr>
            <p:spPr>
              <a:xfrm>
                <a:off x="6879450" y="1838875"/>
                <a:ext cx="534500" cy="629700"/>
              </a:xfrm>
              <a:custGeom>
                <a:avLst/>
                <a:gdLst/>
                <a:ahLst/>
                <a:cxnLst/>
                <a:rect l="l" t="t" r="r" b="b"/>
                <a:pathLst>
                  <a:path w="21380" h="25188" extrusionOk="0">
                    <a:moveTo>
                      <a:pt x="11543" y="1"/>
                    </a:moveTo>
                    <a:cubicBezTo>
                      <a:pt x="9993" y="1"/>
                      <a:pt x="8383" y="3787"/>
                      <a:pt x="7205" y="6977"/>
                    </a:cubicBezTo>
                    <a:lnTo>
                      <a:pt x="7205" y="6977"/>
                    </a:lnTo>
                    <a:cubicBezTo>
                      <a:pt x="7148" y="5283"/>
                      <a:pt x="6755" y="3801"/>
                      <a:pt x="5549" y="3801"/>
                    </a:cubicBezTo>
                    <a:cubicBezTo>
                      <a:pt x="5383" y="3801"/>
                      <a:pt x="5201" y="3829"/>
                      <a:pt x="5004" y="3888"/>
                    </a:cubicBezTo>
                    <a:cubicBezTo>
                      <a:pt x="3923" y="4213"/>
                      <a:pt x="3643" y="6242"/>
                      <a:pt x="3418" y="7087"/>
                    </a:cubicBezTo>
                    <a:cubicBezTo>
                      <a:pt x="2501" y="10541"/>
                      <a:pt x="2210" y="14261"/>
                      <a:pt x="300" y="17367"/>
                    </a:cubicBezTo>
                    <a:cubicBezTo>
                      <a:pt x="1" y="17854"/>
                      <a:pt x="441" y="18312"/>
                      <a:pt x="881" y="18312"/>
                    </a:cubicBezTo>
                    <a:cubicBezTo>
                      <a:pt x="1075" y="18312"/>
                      <a:pt x="1269" y="18223"/>
                      <a:pt x="1400" y="18010"/>
                    </a:cubicBezTo>
                    <a:cubicBezTo>
                      <a:pt x="3022" y="15373"/>
                      <a:pt x="3560" y="12274"/>
                      <a:pt x="4225" y="9291"/>
                    </a:cubicBezTo>
                    <a:cubicBezTo>
                      <a:pt x="4390" y="8553"/>
                      <a:pt x="4600" y="5898"/>
                      <a:pt x="5414" y="5843"/>
                    </a:cubicBezTo>
                    <a:cubicBezTo>
                      <a:pt x="5420" y="5843"/>
                      <a:pt x="5427" y="5843"/>
                      <a:pt x="5433" y="5843"/>
                    </a:cubicBezTo>
                    <a:cubicBezTo>
                      <a:pt x="6375" y="5843"/>
                      <a:pt x="5701" y="10581"/>
                      <a:pt x="5566" y="11332"/>
                    </a:cubicBezTo>
                    <a:cubicBezTo>
                      <a:pt x="5485" y="11784"/>
                      <a:pt x="5849" y="12139"/>
                      <a:pt x="6218" y="12139"/>
                    </a:cubicBezTo>
                    <a:cubicBezTo>
                      <a:pt x="6407" y="12139"/>
                      <a:pt x="6598" y="12045"/>
                      <a:pt x="6731" y="11823"/>
                    </a:cubicBezTo>
                    <a:cubicBezTo>
                      <a:pt x="7611" y="10350"/>
                      <a:pt x="8186" y="8811"/>
                      <a:pt x="8812" y="7218"/>
                    </a:cubicBezTo>
                    <a:cubicBezTo>
                      <a:pt x="9084" y="6533"/>
                      <a:pt x="10554" y="1903"/>
                      <a:pt x="11199" y="1717"/>
                    </a:cubicBezTo>
                    <a:cubicBezTo>
                      <a:pt x="11210" y="1714"/>
                      <a:pt x="11221" y="1712"/>
                      <a:pt x="11230" y="1712"/>
                    </a:cubicBezTo>
                    <a:cubicBezTo>
                      <a:pt x="11962" y="1712"/>
                      <a:pt x="8802" y="10752"/>
                      <a:pt x="8392" y="11967"/>
                    </a:cubicBezTo>
                    <a:cubicBezTo>
                      <a:pt x="8234" y="12434"/>
                      <a:pt x="8615" y="12747"/>
                      <a:pt x="9006" y="12747"/>
                    </a:cubicBezTo>
                    <a:cubicBezTo>
                      <a:pt x="9213" y="12747"/>
                      <a:pt x="9423" y="12658"/>
                      <a:pt x="9556" y="12458"/>
                    </a:cubicBezTo>
                    <a:cubicBezTo>
                      <a:pt x="10824" y="10554"/>
                      <a:pt x="11873" y="8507"/>
                      <a:pt x="13070" y="6559"/>
                    </a:cubicBezTo>
                    <a:cubicBezTo>
                      <a:pt x="13582" y="5726"/>
                      <a:pt x="14098" y="4870"/>
                      <a:pt x="14684" y="4085"/>
                    </a:cubicBezTo>
                    <a:cubicBezTo>
                      <a:pt x="15096" y="3476"/>
                      <a:pt x="15571" y="2913"/>
                      <a:pt x="16100" y="2403"/>
                    </a:cubicBezTo>
                    <a:cubicBezTo>
                      <a:pt x="16557" y="2159"/>
                      <a:pt x="16854" y="2037"/>
                      <a:pt x="16991" y="2037"/>
                    </a:cubicBezTo>
                    <a:cubicBezTo>
                      <a:pt x="17188" y="2037"/>
                      <a:pt x="17052" y="2291"/>
                      <a:pt x="16583" y="2799"/>
                    </a:cubicBezTo>
                    <a:cubicBezTo>
                      <a:pt x="16330" y="4511"/>
                      <a:pt x="14072" y="6911"/>
                      <a:pt x="13140" y="8369"/>
                    </a:cubicBezTo>
                    <a:cubicBezTo>
                      <a:pt x="11930" y="10266"/>
                      <a:pt x="10722" y="12162"/>
                      <a:pt x="9903" y="14266"/>
                    </a:cubicBezTo>
                    <a:cubicBezTo>
                      <a:pt x="9719" y="14739"/>
                      <a:pt x="10097" y="15026"/>
                      <a:pt x="10494" y="15026"/>
                    </a:cubicBezTo>
                    <a:cubicBezTo>
                      <a:pt x="10709" y="15026"/>
                      <a:pt x="10930" y="14941"/>
                      <a:pt x="11069" y="14757"/>
                    </a:cubicBezTo>
                    <a:cubicBezTo>
                      <a:pt x="12036" y="13473"/>
                      <a:pt x="12972" y="12165"/>
                      <a:pt x="13944" y="10885"/>
                    </a:cubicBezTo>
                    <a:cubicBezTo>
                      <a:pt x="14682" y="9914"/>
                      <a:pt x="16955" y="6170"/>
                      <a:pt x="18317" y="5868"/>
                    </a:cubicBezTo>
                    <a:cubicBezTo>
                      <a:pt x="18411" y="5847"/>
                      <a:pt x="18489" y="5838"/>
                      <a:pt x="18553" y="5838"/>
                    </a:cubicBezTo>
                    <a:cubicBezTo>
                      <a:pt x="19283" y="5838"/>
                      <a:pt x="18239" y="7091"/>
                      <a:pt x="17924" y="7674"/>
                    </a:cubicBezTo>
                    <a:cubicBezTo>
                      <a:pt x="17293" y="8842"/>
                      <a:pt x="16278" y="9854"/>
                      <a:pt x="15453" y="10896"/>
                    </a:cubicBezTo>
                    <a:cubicBezTo>
                      <a:pt x="14226" y="12446"/>
                      <a:pt x="12990" y="13965"/>
                      <a:pt x="11995" y="15683"/>
                    </a:cubicBezTo>
                    <a:cubicBezTo>
                      <a:pt x="11704" y="16186"/>
                      <a:pt x="12110" y="16606"/>
                      <a:pt x="12559" y="16606"/>
                    </a:cubicBezTo>
                    <a:cubicBezTo>
                      <a:pt x="12708" y="16606"/>
                      <a:pt x="12862" y="16560"/>
                      <a:pt x="12997" y="16455"/>
                    </a:cubicBezTo>
                    <a:cubicBezTo>
                      <a:pt x="13957" y="15705"/>
                      <a:pt x="16399" y="12917"/>
                      <a:pt x="17547" y="12917"/>
                    </a:cubicBezTo>
                    <a:cubicBezTo>
                      <a:pt x="17636" y="12917"/>
                      <a:pt x="17717" y="12934"/>
                      <a:pt x="17789" y="12970"/>
                    </a:cubicBezTo>
                    <a:cubicBezTo>
                      <a:pt x="18677" y="13412"/>
                      <a:pt x="15823" y="16369"/>
                      <a:pt x="15294" y="16956"/>
                    </a:cubicBezTo>
                    <a:cubicBezTo>
                      <a:pt x="13021" y="19485"/>
                      <a:pt x="10494" y="22093"/>
                      <a:pt x="7648" y="23978"/>
                    </a:cubicBezTo>
                    <a:cubicBezTo>
                      <a:pt x="7080" y="24355"/>
                      <a:pt x="7430" y="25187"/>
                      <a:pt x="7960" y="25187"/>
                    </a:cubicBezTo>
                    <a:cubicBezTo>
                      <a:pt x="8065" y="25187"/>
                      <a:pt x="8178" y="25154"/>
                      <a:pt x="8292" y="25079"/>
                    </a:cubicBezTo>
                    <a:lnTo>
                      <a:pt x="8292" y="25077"/>
                    </a:lnTo>
                    <a:cubicBezTo>
                      <a:pt x="10698" y="23483"/>
                      <a:pt x="12812" y="21396"/>
                      <a:pt x="14812" y="19332"/>
                    </a:cubicBezTo>
                    <a:cubicBezTo>
                      <a:pt x="16141" y="17961"/>
                      <a:pt x="19204" y="15369"/>
                      <a:pt x="19473" y="13282"/>
                    </a:cubicBezTo>
                    <a:cubicBezTo>
                      <a:pt x="19659" y="11837"/>
                      <a:pt x="19254" y="11303"/>
                      <a:pt x="18551" y="11303"/>
                    </a:cubicBezTo>
                    <a:cubicBezTo>
                      <a:pt x="18010" y="11303"/>
                      <a:pt x="17293" y="11619"/>
                      <a:pt x="16531" y="12079"/>
                    </a:cubicBezTo>
                    <a:lnTo>
                      <a:pt x="16531" y="12079"/>
                    </a:lnTo>
                    <a:cubicBezTo>
                      <a:pt x="18946" y="8960"/>
                      <a:pt x="21380" y="5161"/>
                      <a:pt x="19217" y="4341"/>
                    </a:cubicBezTo>
                    <a:cubicBezTo>
                      <a:pt x="19063" y="4282"/>
                      <a:pt x="18901" y="4254"/>
                      <a:pt x="18734" y="4254"/>
                    </a:cubicBezTo>
                    <a:cubicBezTo>
                      <a:pt x="18239" y="4254"/>
                      <a:pt x="17692" y="4498"/>
                      <a:pt x="17118" y="4910"/>
                    </a:cubicBezTo>
                    <a:lnTo>
                      <a:pt x="17118" y="4910"/>
                    </a:lnTo>
                    <a:cubicBezTo>
                      <a:pt x="18043" y="3053"/>
                      <a:pt x="18454" y="1516"/>
                      <a:pt x="17644" y="937"/>
                    </a:cubicBezTo>
                    <a:cubicBezTo>
                      <a:pt x="17378" y="747"/>
                      <a:pt x="17097" y="659"/>
                      <a:pt x="16806" y="659"/>
                    </a:cubicBezTo>
                    <a:cubicBezTo>
                      <a:pt x="15572" y="659"/>
                      <a:pt x="14142" y="2222"/>
                      <a:pt x="12808" y="4188"/>
                    </a:cubicBezTo>
                    <a:lnTo>
                      <a:pt x="12808" y="4188"/>
                    </a:lnTo>
                    <a:cubicBezTo>
                      <a:pt x="13251" y="2282"/>
                      <a:pt x="13194" y="653"/>
                      <a:pt x="11946" y="90"/>
                    </a:cubicBezTo>
                    <a:cubicBezTo>
                      <a:pt x="11812" y="29"/>
                      <a:pt x="11678" y="1"/>
                      <a:pt x="1154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7" name="Google Shape;2214;p45">
                <a:extLst>
                  <a:ext uri="{FF2B5EF4-FFF2-40B4-BE49-F238E27FC236}">
                    <a16:creationId xmlns:a16="http://schemas.microsoft.com/office/drawing/2014/main" id="{1683991A-AA65-35C5-F596-F5A13F75DFB9}"/>
                  </a:ext>
                </a:extLst>
              </p:cNvPr>
              <p:cNvSpPr/>
              <p:nvPr/>
            </p:nvSpPr>
            <p:spPr>
              <a:xfrm>
                <a:off x="6662125" y="2424500"/>
                <a:ext cx="360900" cy="275950"/>
              </a:xfrm>
              <a:custGeom>
                <a:avLst/>
                <a:gdLst/>
                <a:ahLst/>
                <a:cxnLst/>
                <a:rect l="l" t="t" r="r" b="b"/>
                <a:pathLst>
                  <a:path w="14436" h="11038" extrusionOk="0">
                    <a:moveTo>
                      <a:pt x="941" y="1"/>
                    </a:moveTo>
                    <a:cubicBezTo>
                      <a:pt x="442" y="1"/>
                      <a:pt x="0" y="642"/>
                      <a:pt x="464" y="1081"/>
                    </a:cubicBezTo>
                    <a:cubicBezTo>
                      <a:pt x="4369" y="4779"/>
                      <a:pt x="8543" y="8220"/>
                      <a:pt x="13193" y="10945"/>
                    </a:cubicBezTo>
                    <a:cubicBezTo>
                      <a:pt x="13303" y="11009"/>
                      <a:pt x="13411" y="11037"/>
                      <a:pt x="13512" y="11037"/>
                    </a:cubicBezTo>
                    <a:cubicBezTo>
                      <a:pt x="14068" y="11037"/>
                      <a:pt x="14436" y="10195"/>
                      <a:pt x="13837" y="9845"/>
                    </a:cubicBezTo>
                    <a:cubicBezTo>
                      <a:pt x="9277" y="7173"/>
                      <a:pt x="5195" y="3806"/>
                      <a:pt x="1365" y="179"/>
                    </a:cubicBezTo>
                    <a:cubicBezTo>
                      <a:pt x="1232" y="54"/>
                      <a:pt x="1085" y="1"/>
                      <a:pt x="94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8" name="Google Shape;2215;p45">
                <a:extLst>
                  <a:ext uri="{FF2B5EF4-FFF2-40B4-BE49-F238E27FC236}">
                    <a16:creationId xmlns:a16="http://schemas.microsoft.com/office/drawing/2014/main" id="{B076B926-6303-A690-6362-AB27FE50A7F1}"/>
                  </a:ext>
                </a:extLst>
              </p:cNvPr>
              <p:cNvSpPr/>
              <p:nvPr/>
            </p:nvSpPr>
            <p:spPr>
              <a:xfrm>
                <a:off x="5596925" y="3590475"/>
                <a:ext cx="225425" cy="869325"/>
              </a:xfrm>
              <a:custGeom>
                <a:avLst/>
                <a:gdLst/>
                <a:ahLst/>
                <a:cxnLst/>
                <a:rect l="l" t="t" r="r" b="b"/>
                <a:pathLst>
                  <a:path w="9017" h="34773" extrusionOk="0">
                    <a:moveTo>
                      <a:pt x="611" y="1"/>
                    </a:moveTo>
                    <a:cubicBezTo>
                      <a:pt x="293" y="1"/>
                      <a:pt x="1" y="202"/>
                      <a:pt x="52" y="608"/>
                    </a:cubicBezTo>
                    <a:cubicBezTo>
                      <a:pt x="697" y="5851"/>
                      <a:pt x="9016" y="32357"/>
                      <a:pt x="990" y="33535"/>
                    </a:cubicBezTo>
                    <a:cubicBezTo>
                      <a:pt x="219" y="33649"/>
                      <a:pt x="496" y="34773"/>
                      <a:pt x="1222" y="34773"/>
                    </a:cubicBezTo>
                    <a:cubicBezTo>
                      <a:pt x="1257" y="34773"/>
                      <a:pt x="1293" y="34770"/>
                      <a:pt x="1330" y="34765"/>
                    </a:cubicBezTo>
                    <a:cubicBezTo>
                      <a:pt x="5446" y="34160"/>
                      <a:pt x="6126" y="27885"/>
                      <a:pt x="5851" y="24708"/>
                    </a:cubicBezTo>
                    <a:cubicBezTo>
                      <a:pt x="5149" y="16606"/>
                      <a:pt x="2321" y="8693"/>
                      <a:pt x="1325" y="608"/>
                    </a:cubicBezTo>
                    <a:cubicBezTo>
                      <a:pt x="1276" y="204"/>
                      <a:pt x="930" y="1"/>
                      <a:pt x="611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9" name="Google Shape;2216;p45">
                <a:extLst>
                  <a:ext uri="{FF2B5EF4-FFF2-40B4-BE49-F238E27FC236}">
                    <a16:creationId xmlns:a16="http://schemas.microsoft.com/office/drawing/2014/main" id="{2E3669F6-CBA4-1F42-E440-22EED034A4A6}"/>
                  </a:ext>
                </a:extLst>
              </p:cNvPr>
              <p:cNvSpPr/>
              <p:nvPr/>
            </p:nvSpPr>
            <p:spPr>
              <a:xfrm>
                <a:off x="4449375" y="2700325"/>
                <a:ext cx="203375" cy="188575"/>
              </a:xfrm>
              <a:custGeom>
                <a:avLst/>
                <a:gdLst/>
                <a:ahLst/>
                <a:cxnLst/>
                <a:rect l="l" t="t" r="r" b="b"/>
                <a:pathLst>
                  <a:path w="8135" h="7543" extrusionOk="0">
                    <a:moveTo>
                      <a:pt x="7072" y="0"/>
                    </a:moveTo>
                    <a:cubicBezTo>
                      <a:pt x="6834" y="0"/>
                      <a:pt x="6600" y="154"/>
                      <a:pt x="6490" y="426"/>
                    </a:cubicBezTo>
                    <a:cubicBezTo>
                      <a:pt x="6432" y="571"/>
                      <a:pt x="6387" y="722"/>
                      <a:pt x="6357" y="876"/>
                    </a:cubicBezTo>
                    <a:cubicBezTo>
                      <a:pt x="4452" y="1122"/>
                      <a:pt x="2269" y="2195"/>
                      <a:pt x="1471" y="3945"/>
                    </a:cubicBezTo>
                    <a:cubicBezTo>
                      <a:pt x="1401" y="4092"/>
                      <a:pt x="1387" y="4261"/>
                      <a:pt x="1434" y="4417"/>
                    </a:cubicBezTo>
                    <a:cubicBezTo>
                      <a:pt x="1389" y="4559"/>
                      <a:pt x="1354" y="4703"/>
                      <a:pt x="1331" y="4850"/>
                    </a:cubicBezTo>
                    <a:cubicBezTo>
                      <a:pt x="1226" y="4885"/>
                      <a:pt x="1124" y="4929"/>
                      <a:pt x="1028" y="4983"/>
                    </a:cubicBezTo>
                    <a:cubicBezTo>
                      <a:pt x="580" y="5236"/>
                      <a:pt x="279" y="5755"/>
                      <a:pt x="607" y="6225"/>
                    </a:cubicBezTo>
                    <a:cubicBezTo>
                      <a:pt x="501" y="6370"/>
                      <a:pt x="391" y="6512"/>
                      <a:pt x="289" y="6663"/>
                    </a:cubicBezTo>
                    <a:cubicBezTo>
                      <a:pt x="0" y="7088"/>
                      <a:pt x="409" y="7542"/>
                      <a:pt x="828" y="7542"/>
                    </a:cubicBezTo>
                    <a:cubicBezTo>
                      <a:pt x="965" y="7542"/>
                      <a:pt x="1103" y="7493"/>
                      <a:pt x="1219" y="7379"/>
                    </a:cubicBezTo>
                    <a:lnTo>
                      <a:pt x="1420" y="7175"/>
                    </a:lnTo>
                    <a:cubicBezTo>
                      <a:pt x="1668" y="7398"/>
                      <a:pt x="1969" y="7492"/>
                      <a:pt x="2278" y="7492"/>
                    </a:cubicBezTo>
                    <a:cubicBezTo>
                      <a:pt x="3258" y="7492"/>
                      <a:pt x="4316" y="6546"/>
                      <a:pt x="4005" y="5750"/>
                    </a:cubicBezTo>
                    <a:cubicBezTo>
                      <a:pt x="5033" y="5113"/>
                      <a:pt x="5989" y="4152"/>
                      <a:pt x="6508" y="3058"/>
                    </a:cubicBezTo>
                    <a:cubicBezTo>
                      <a:pt x="6543" y="3065"/>
                      <a:pt x="6579" y="3069"/>
                      <a:pt x="6615" y="3069"/>
                    </a:cubicBezTo>
                    <a:cubicBezTo>
                      <a:pt x="6750" y="3069"/>
                      <a:pt x="6888" y="3017"/>
                      <a:pt x="7006" y="2889"/>
                    </a:cubicBezTo>
                    <a:cubicBezTo>
                      <a:pt x="7011" y="2884"/>
                      <a:pt x="7013" y="2879"/>
                      <a:pt x="7020" y="2872"/>
                    </a:cubicBezTo>
                    <a:cubicBezTo>
                      <a:pt x="7079" y="2905"/>
                      <a:pt x="7144" y="2926"/>
                      <a:pt x="7211" y="2935"/>
                    </a:cubicBezTo>
                    <a:cubicBezTo>
                      <a:pt x="7323" y="3001"/>
                      <a:pt x="7440" y="3033"/>
                      <a:pt x="7553" y="3033"/>
                    </a:cubicBezTo>
                    <a:cubicBezTo>
                      <a:pt x="7838" y="3033"/>
                      <a:pt x="8090" y="2828"/>
                      <a:pt x="8123" y="2472"/>
                    </a:cubicBezTo>
                    <a:cubicBezTo>
                      <a:pt x="8135" y="2323"/>
                      <a:pt x="8135" y="2174"/>
                      <a:pt x="8119" y="2027"/>
                    </a:cubicBezTo>
                    <a:cubicBezTo>
                      <a:pt x="8119" y="2016"/>
                      <a:pt x="8123" y="2009"/>
                      <a:pt x="8123" y="2000"/>
                    </a:cubicBezTo>
                    <a:cubicBezTo>
                      <a:pt x="8112" y="1792"/>
                      <a:pt x="8084" y="1585"/>
                      <a:pt x="8040" y="1381"/>
                    </a:cubicBezTo>
                    <a:cubicBezTo>
                      <a:pt x="8030" y="1220"/>
                      <a:pt x="8012" y="1059"/>
                      <a:pt x="7982" y="897"/>
                    </a:cubicBezTo>
                    <a:cubicBezTo>
                      <a:pt x="7956" y="734"/>
                      <a:pt x="7856" y="638"/>
                      <a:pt x="7740" y="573"/>
                    </a:cubicBezTo>
                    <a:cubicBezTo>
                      <a:pt x="7688" y="473"/>
                      <a:pt x="7632" y="376"/>
                      <a:pt x="7570" y="283"/>
                    </a:cubicBezTo>
                    <a:cubicBezTo>
                      <a:pt x="7438" y="89"/>
                      <a:pt x="7254" y="0"/>
                      <a:pt x="7072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0" name="Google Shape;2217;p45">
                <a:extLst>
                  <a:ext uri="{FF2B5EF4-FFF2-40B4-BE49-F238E27FC236}">
                    <a16:creationId xmlns:a16="http://schemas.microsoft.com/office/drawing/2014/main" id="{0F7801B1-D4F4-580C-FF00-5FD844FAB2B4}"/>
                  </a:ext>
                </a:extLst>
              </p:cNvPr>
              <p:cNvSpPr/>
              <p:nvPr/>
            </p:nvSpPr>
            <p:spPr>
              <a:xfrm>
                <a:off x="4961075" y="2703125"/>
                <a:ext cx="173150" cy="171600"/>
              </a:xfrm>
              <a:custGeom>
                <a:avLst/>
                <a:gdLst/>
                <a:ahLst/>
                <a:cxnLst/>
                <a:rect l="l" t="t" r="r" b="b"/>
                <a:pathLst>
                  <a:path w="6926" h="6864" extrusionOk="0">
                    <a:moveTo>
                      <a:pt x="891" y="0"/>
                    </a:moveTo>
                    <a:cubicBezTo>
                      <a:pt x="583" y="0"/>
                      <a:pt x="296" y="243"/>
                      <a:pt x="293" y="587"/>
                    </a:cubicBezTo>
                    <a:cubicBezTo>
                      <a:pt x="295" y="669"/>
                      <a:pt x="302" y="750"/>
                      <a:pt x="314" y="831"/>
                    </a:cubicBezTo>
                    <a:cubicBezTo>
                      <a:pt x="121" y="968"/>
                      <a:pt x="0" y="1199"/>
                      <a:pt x="77" y="1453"/>
                    </a:cubicBezTo>
                    <a:cubicBezTo>
                      <a:pt x="368" y="2416"/>
                      <a:pt x="1091" y="3239"/>
                      <a:pt x="1980" y="3740"/>
                    </a:cubicBezTo>
                    <a:cubicBezTo>
                      <a:pt x="2490" y="4121"/>
                      <a:pt x="3059" y="4419"/>
                      <a:pt x="3662" y="4620"/>
                    </a:cubicBezTo>
                    <a:cubicBezTo>
                      <a:pt x="3679" y="4668"/>
                      <a:pt x="3700" y="4708"/>
                      <a:pt x="3720" y="4752"/>
                    </a:cubicBezTo>
                    <a:cubicBezTo>
                      <a:pt x="3714" y="4947"/>
                      <a:pt x="3734" y="5139"/>
                      <a:pt x="3778" y="5329"/>
                    </a:cubicBezTo>
                    <a:cubicBezTo>
                      <a:pt x="3693" y="5518"/>
                      <a:pt x="3704" y="5753"/>
                      <a:pt x="3890" y="5967"/>
                    </a:cubicBezTo>
                    <a:cubicBezTo>
                      <a:pt x="3930" y="6032"/>
                      <a:pt x="3958" y="6102"/>
                      <a:pt x="3974" y="6178"/>
                    </a:cubicBezTo>
                    <a:cubicBezTo>
                      <a:pt x="4041" y="6418"/>
                      <a:pt x="4209" y="6537"/>
                      <a:pt x="4397" y="6576"/>
                    </a:cubicBezTo>
                    <a:cubicBezTo>
                      <a:pt x="4426" y="6607"/>
                      <a:pt x="4453" y="6642"/>
                      <a:pt x="4481" y="6676"/>
                    </a:cubicBezTo>
                    <a:cubicBezTo>
                      <a:pt x="4596" y="6808"/>
                      <a:pt x="4728" y="6863"/>
                      <a:pt x="4859" y="6863"/>
                    </a:cubicBezTo>
                    <a:cubicBezTo>
                      <a:pt x="4997" y="6863"/>
                      <a:pt x="5133" y="6801"/>
                      <a:pt x="5244" y="6704"/>
                    </a:cubicBezTo>
                    <a:cubicBezTo>
                      <a:pt x="5324" y="6714"/>
                      <a:pt x="5405" y="6720"/>
                      <a:pt x="5486" y="6721"/>
                    </a:cubicBezTo>
                    <a:cubicBezTo>
                      <a:pt x="5556" y="6753"/>
                      <a:pt x="5610" y="6798"/>
                      <a:pt x="5685" y="6826"/>
                    </a:cubicBezTo>
                    <a:cubicBezTo>
                      <a:pt x="5741" y="6848"/>
                      <a:pt x="5796" y="6858"/>
                      <a:pt x="5850" y="6858"/>
                    </a:cubicBezTo>
                    <a:cubicBezTo>
                      <a:pt x="6024" y="6858"/>
                      <a:pt x="6180" y="6754"/>
                      <a:pt x="6287" y="6613"/>
                    </a:cubicBezTo>
                    <a:cubicBezTo>
                      <a:pt x="6290" y="6612"/>
                      <a:pt x="6294" y="6612"/>
                      <a:pt x="6297" y="6612"/>
                    </a:cubicBezTo>
                    <a:cubicBezTo>
                      <a:pt x="6303" y="6612"/>
                      <a:pt x="6309" y="6613"/>
                      <a:pt x="6315" y="6613"/>
                    </a:cubicBezTo>
                    <a:cubicBezTo>
                      <a:pt x="6618" y="6574"/>
                      <a:pt x="6925" y="6372"/>
                      <a:pt x="6906" y="6022"/>
                    </a:cubicBezTo>
                    <a:cubicBezTo>
                      <a:pt x="6824" y="4585"/>
                      <a:pt x="5989" y="3105"/>
                      <a:pt x="4695" y="2427"/>
                    </a:cubicBezTo>
                    <a:cubicBezTo>
                      <a:pt x="4340" y="2074"/>
                      <a:pt x="3923" y="1792"/>
                      <a:pt x="3465" y="1594"/>
                    </a:cubicBezTo>
                    <a:cubicBezTo>
                      <a:pt x="2759" y="973"/>
                      <a:pt x="1899" y="480"/>
                      <a:pt x="1180" y="77"/>
                    </a:cubicBezTo>
                    <a:cubicBezTo>
                      <a:pt x="1087" y="24"/>
                      <a:pt x="988" y="0"/>
                      <a:pt x="891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1" name="Google Shape;2218;p45">
                <a:extLst>
                  <a:ext uri="{FF2B5EF4-FFF2-40B4-BE49-F238E27FC236}">
                    <a16:creationId xmlns:a16="http://schemas.microsoft.com/office/drawing/2014/main" id="{155EAB7F-554D-BBED-4576-641F25706501}"/>
                  </a:ext>
                </a:extLst>
              </p:cNvPr>
              <p:cNvSpPr/>
              <p:nvPr/>
            </p:nvSpPr>
            <p:spPr>
              <a:xfrm>
                <a:off x="6677775" y="2389750"/>
                <a:ext cx="374350" cy="301250"/>
              </a:xfrm>
              <a:custGeom>
                <a:avLst/>
                <a:gdLst/>
                <a:ahLst/>
                <a:cxnLst/>
                <a:rect l="l" t="t" r="r" b="b"/>
                <a:pathLst>
                  <a:path w="14974" h="12050" extrusionOk="0">
                    <a:moveTo>
                      <a:pt x="2508" y="1"/>
                    </a:moveTo>
                    <a:cubicBezTo>
                      <a:pt x="2426" y="1"/>
                      <a:pt x="2339" y="22"/>
                      <a:pt x="2249" y="70"/>
                    </a:cubicBezTo>
                    <a:cubicBezTo>
                      <a:pt x="2179" y="45"/>
                      <a:pt x="2103" y="32"/>
                      <a:pt x="2027" y="32"/>
                    </a:cubicBezTo>
                    <a:cubicBezTo>
                      <a:pt x="1732" y="32"/>
                      <a:pt x="1434" y="223"/>
                      <a:pt x="1430" y="603"/>
                    </a:cubicBezTo>
                    <a:cubicBezTo>
                      <a:pt x="1430" y="664"/>
                      <a:pt x="1439" y="722"/>
                      <a:pt x="1440" y="784"/>
                    </a:cubicBezTo>
                    <a:cubicBezTo>
                      <a:pt x="1386" y="852"/>
                      <a:pt x="1335" y="924"/>
                      <a:pt x="1290" y="1001"/>
                    </a:cubicBezTo>
                    <a:cubicBezTo>
                      <a:pt x="1141" y="975"/>
                      <a:pt x="990" y="961"/>
                      <a:pt x="839" y="957"/>
                    </a:cubicBezTo>
                    <a:cubicBezTo>
                      <a:pt x="364" y="957"/>
                      <a:pt x="1" y="1629"/>
                      <a:pt x="420" y="1966"/>
                    </a:cubicBezTo>
                    <a:cubicBezTo>
                      <a:pt x="653" y="2153"/>
                      <a:pt x="878" y="2351"/>
                      <a:pt x="1100" y="2551"/>
                    </a:cubicBezTo>
                    <a:cubicBezTo>
                      <a:pt x="1114" y="2593"/>
                      <a:pt x="1132" y="2635"/>
                      <a:pt x="1155" y="2674"/>
                    </a:cubicBezTo>
                    <a:cubicBezTo>
                      <a:pt x="1156" y="2677"/>
                      <a:pt x="1160" y="2681"/>
                      <a:pt x="1163" y="2684"/>
                    </a:cubicBezTo>
                    <a:cubicBezTo>
                      <a:pt x="1484" y="3574"/>
                      <a:pt x="2307" y="4438"/>
                      <a:pt x="3194" y="5106"/>
                    </a:cubicBezTo>
                    <a:cubicBezTo>
                      <a:pt x="3804" y="5669"/>
                      <a:pt x="4481" y="6151"/>
                      <a:pt x="5195" y="6444"/>
                    </a:cubicBezTo>
                    <a:cubicBezTo>
                      <a:pt x="5839" y="6976"/>
                      <a:pt x="6517" y="7460"/>
                      <a:pt x="7273" y="7845"/>
                    </a:cubicBezTo>
                    <a:cubicBezTo>
                      <a:pt x="7366" y="7894"/>
                      <a:pt x="7458" y="7915"/>
                      <a:pt x="7546" y="7915"/>
                    </a:cubicBezTo>
                    <a:cubicBezTo>
                      <a:pt x="7683" y="7915"/>
                      <a:pt x="7810" y="7863"/>
                      <a:pt x="7911" y="7782"/>
                    </a:cubicBezTo>
                    <a:cubicBezTo>
                      <a:pt x="8683" y="8403"/>
                      <a:pt x="9455" y="9022"/>
                      <a:pt x="10223" y="9643"/>
                    </a:cubicBezTo>
                    <a:cubicBezTo>
                      <a:pt x="10358" y="9752"/>
                      <a:pt x="10498" y="9796"/>
                      <a:pt x="10629" y="9796"/>
                    </a:cubicBezTo>
                    <a:cubicBezTo>
                      <a:pt x="10652" y="9796"/>
                      <a:pt x="10675" y="9795"/>
                      <a:pt x="10698" y="9792"/>
                    </a:cubicBezTo>
                    <a:cubicBezTo>
                      <a:pt x="10940" y="9980"/>
                      <a:pt x="11185" y="10165"/>
                      <a:pt x="11434" y="10346"/>
                    </a:cubicBezTo>
                    <a:cubicBezTo>
                      <a:pt x="11510" y="10492"/>
                      <a:pt x="11596" y="10578"/>
                      <a:pt x="11759" y="10707"/>
                    </a:cubicBezTo>
                    <a:cubicBezTo>
                      <a:pt x="11773" y="10718"/>
                      <a:pt x="11789" y="10718"/>
                      <a:pt x="11803" y="10728"/>
                    </a:cubicBezTo>
                    <a:cubicBezTo>
                      <a:pt x="12211" y="11126"/>
                      <a:pt x="12622" y="11516"/>
                      <a:pt x="13058" y="11888"/>
                    </a:cubicBezTo>
                    <a:cubicBezTo>
                      <a:pt x="13186" y="11996"/>
                      <a:pt x="13340" y="12050"/>
                      <a:pt x="13489" y="12050"/>
                    </a:cubicBezTo>
                    <a:cubicBezTo>
                      <a:pt x="13733" y="12050"/>
                      <a:pt x="13964" y="11907"/>
                      <a:pt x="14046" y="11626"/>
                    </a:cubicBezTo>
                    <a:cubicBezTo>
                      <a:pt x="14117" y="11381"/>
                      <a:pt x="14105" y="11137"/>
                      <a:pt x="14061" y="10898"/>
                    </a:cubicBezTo>
                    <a:cubicBezTo>
                      <a:pt x="14165" y="10874"/>
                      <a:pt x="14267" y="10841"/>
                      <a:pt x="14365" y="10799"/>
                    </a:cubicBezTo>
                    <a:cubicBezTo>
                      <a:pt x="14974" y="10531"/>
                      <a:pt x="14593" y="9722"/>
                      <a:pt x="14027" y="9722"/>
                    </a:cubicBezTo>
                    <a:cubicBezTo>
                      <a:pt x="13945" y="9722"/>
                      <a:pt x="13858" y="9739"/>
                      <a:pt x="13770" y="9778"/>
                    </a:cubicBezTo>
                    <a:cubicBezTo>
                      <a:pt x="13742" y="9790"/>
                      <a:pt x="13710" y="9795"/>
                      <a:pt x="13674" y="9795"/>
                    </a:cubicBezTo>
                    <a:cubicBezTo>
                      <a:pt x="13631" y="9795"/>
                      <a:pt x="13583" y="9788"/>
                      <a:pt x="13534" y="9776"/>
                    </a:cubicBezTo>
                    <a:cubicBezTo>
                      <a:pt x="13027" y="9096"/>
                      <a:pt x="12301" y="8500"/>
                      <a:pt x="11818" y="8068"/>
                    </a:cubicBezTo>
                    <a:cubicBezTo>
                      <a:pt x="10188" y="6611"/>
                      <a:pt x="8278" y="5466"/>
                      <a:pt x="6689" y="3965"/>
                    </a:cubicBezTo>
                    <a:cubicBezTo>
                      <a:pt x="6585" y="3865"/>
                      <a:pt x="6447" y="3811"/>
                      <a:pt x="6303" y="3811"/>
                    </a:cubicBezTo>
                    <a:cubicBezTo>
                      <a:pt x="6292" y="3811"/>
                      <a:pt x="6281" y="3811"/>
                      <a:pt x="6270" y="3812"/>
                    </a:cubicBezTo>
                    <a:cubicBezTo>
                      <a:pt x="5437" y="2614"/>
                      <a:pt x="4195" y="1615"/>
                      <a:pt x="2807" y="1171"/>
                    </a:cubicBezTo>
                    <a:cubicBezTo>
                      <a:pt x="2843" y="1120"/>
                      <a:pt x="2871" y="1068"/>
                      <a:pt x="2910" y="1020"/>
                    </a:cubicBezTo>
                    <a:cubicBezTo>
                      <a:pt x="3236" y="622"/>
                      <a:pt x="2952" y="1"/>
                      <a:pt x="2508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2" name="Google Shape;2219;p45">
                <a:extLst>
                  <a:ext uri="{FF2B5EF4-FFF2-40B4-BE49-F238E27FC236}">
                    <a16:creationId xmlns:a16="http://schemas.microsoft.com/office/drawing/2014/main" id="{973F025C-A36E-623B-4270-AE7DD8F0B50E}"/>
                  </a:ext>
                </a:extLst>
              </p:cNvPr>
              <p:cNvSpPr/>
              <p:nvPr/>
            </p:nvSpPr>
            <p:spPr>
              <a:xfrm>
                <a:off x="3776350" y="2448250"/>
                <a:ext cx="179775" cy="365550"/>
              </a:xfrm>
              <a:custGeom>
                <a:avLst/>
                <a:gdLst/>
                <a:ahLst/>
                <a:cxnLst/>
                <a:rect l="l" t="t" r="r" b="b"/>
                <a:pathLst>
                  <a:path w="7191" h="14622" extrusionOk="0">
                    <a:moveTo>
                      <a:pt x="6413" y="1"/>
                    </a:moveTo>
                    <a:cubicBezTo>
                      <a:pt x="6163" y="1"/>
                      <a:pt x="5922" y="138"/>
                      <a:pt x="5846" y="457"/>
                    </a:cubicBezTo>
                    <a:cubicBezTo>
                      <a:pt x="4687" y="5284"/>
                      <a:pt x="2347" y="9241"/>
                      <a:pt x="241" y="13651"/>
                    </a:cubicBezTo>
                    <a:cubicBezTo>
                      <a:pt x="0" y="14157"/>
                      <a:pt x="444" y="14622"/>
                      <a:pt x="859" y="14622"/>
                    </a:cubicBezTo>
                    <a:cubicBezTo>
                      <a:pt x="1048" y="14622"/>
                      <a:pt x="1231" y="14526"/>
                      <a:pt x="1341" y="14295"/>
                    </a:cubicBezTo>
                    <a:cubicBezTo>
                      <a:pt x="3496" y="9781"/>
                      <a:pt x="5890" y="5735"/>
                      <a:pt x="7075" y="795"/>
                    </a:cubicBezTo>
                    <a:cubicBezTo>
                      <a:pt x="7190" y="315"/>
                      <a:pt x="6791" y="1"/>
                      <a:pt x="641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3" name="Google Shape;2220;p45">
                <a:extLst>
                  <a:ext uri="{FF2B5EF4-FFF2-40B4-BE49-F238E27FC236}">
                    <a16:creationId xmlns:a16="http://schemas.microsoft.com/office/drawing/2014/main" id="{066614EF-7FF6-C882-4DB3-AA700B186D89}"/>
                  </a:ext>
                </a:extLst>
              </p:cNvPr>
              <p:cNvSpPr/>
              <p:nvPr/>
            </p:nvSpPr>
            <p:spPr>
              <a:xfrm>
                <a:off x="3927550" y="2578125"/>
                <a:ext cx="143550" cy="317425"/>
              </a:xfrm>
              <a:custGeom>
                <a:avLst/>
                <a:gdLst/>
                <a:ahLst/>
                <a:cxnLst/>
                <a:rect l="l" t="t" r="r" b="b"/>
                <a:pathLst>
                  <a:path w="5742" h="12697" extrusionOk="0">
                    <a:moveTo>
                      <a:pt x="4963" y="0"/>
                    </a:moveTo>
                    <a:cubicBezTo>
                      <a:pt x="4714" y="0"/>
                      <a:pt x="4476" y="138"/>
                      <a:pt x="4405" y="458"/>
                    </a:cubicBezTo>
                    <a:cubicBezTo>
                      <a:pt x="3510" y="4468"/>
                      <a:pt x="1404" y="8023"/>
                      <a:pt x="152" y="11914"/>
                    </a:cubicBezTo>
                    <a:cubicBezTo>
                      <a:pt x="1" y="12387"/>
                      <a:pt x="388" y="12697"/>
                      <a:pt x="775" y="12697"/>
                    </a:cubicBezTo>
                    <a:cubicBezTo>
                      <a:pt x="1029" y="12697"/>
                      <a:pt x="1282" y="12563"/>
                      <a:pt x="1381" y="12254"/>
                    </a:cubicBezTo>
                    <a:cubicBezTo>
                      <a:pt x="2633" y="8360"/>
                      <a:pt x="4738" y="4812"/>
                      <a:pt x="5634" y="796"/>
                    </a:cubicBezTo>
                    <a:cubicBezTo>
                      <a:pt x="5741" y="315"/>
                      <a:pt x="5339" y="0"/>
                      <a:pt x="4963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4" name="Google Shape;2221;p45">
                <a:extLst>
                  <a:ext uri="{FF2B5EF4-FFF2-40B4-BE49-F238E27FC236}">
                    <a16:creationId xmlns:a16="http://schemas.microsoft.com/office/drawing/2014/main" id="{6397FE08-C11E-72A2-0298-26E1B7ECAD73}"/>
                  </a:ext>
                </a:extLst>
              </p:cNvPr>
              <p:cNvSpPr/>
              <p:nvPr/>
            </p:nvSpPr>
            <p:spPr>
              <a:xfrm>
                <a:off x="4069050" y="2581200"/>
                <a:ext cx="159000" cy="389225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15569" extrusionOk="0">
                    <a:moveTo>
                      <a:pt x="5583" y="1"/>
                    </a:moveTo>
                    <a:cubicBezTo>
                      <a:pt x="5332" y="1"/>
                      <a:pt x="5088" y="137"/>
                      <a:pt x="5005" y="452"/>
                    </a:cubicBezTo>
                    <a:cubicBezTo>
                      <a:pt x="4388" y="2799"/>
                      <a:pt x="4098" y="5229"/>
                      <a:pt x="3376" y="7544"/>
                    </a:cubicBezTo>
                    <a:cubicBezTo>
                      <a:pt x="2608" y="10004"/>
                      <a:pt x="1263" y="12244"/>
                      <a:pt x="226" y="14592"/>
                    </a:cubicBezTo>
                    <a:cubicBezTo>
                      <a:pt x="0" y="15102"/>
                      <a:pt x="447" y="15568"/>
                      <a:pt x="857" y="15568"/>
                    </a:cubicBezTo>
                    <a:cubicBezTo>
                      <a:pt x="1044" y="15568"/>
                      <a:pt x="1224" y="15471"/>
                      <a:pt x="1328" y="15235"/>
                    </a:cubicBezTo>
                    <a:cubicBezTo>
                      <a:pt x="2282" y="13073"/>
                      <a:pt x="3481" y="11009"/>
                      <a:pt x="4297" y="8789"/>
                    </a:cubicBezTo>
                    <a:cubicBezTo>
                      <a:pt x="5244" y="6209"/>
                      <a:pt x="5536" y="3442"/>
                      <a:pt x="6233" y="792"/>
                    </a:cubicBezTo>
                    <a:cubicBezTo>
                      <a:pt x="6359" y="314"/>
                      <a:pt x="5964" y="1"/>
                      <a:pt x="5583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5" name="Google Shape;2222;p45">
                <a:extLst>
                  <a:ext uri="{FF2B5EF4-FFF2-40B4-BE49-F238E27FC236}">
                    <a16:creationId xmlns:a16="http://schemas.microsoft.com/office/drawing/2014/main" id="{79C84311-158E-28BA-EB77-082653CDA3C3}"/>
                  </a:ext>
                </a:extLst>
              </p:cNvPr>
              <p:cNvSpPr/>
              <p:nvPr/>
            </p:nvSpPr>
            <p:spPr>
              <a:xfrm>
                <a:off x="5226650" y="2602175"/>
                <a:ext cx="94775" cy="308075"/>
              </a:xfrm>
              <a:custGeom>
                <a:avLst/>
                <a:gdLst/>
                <a:ahLst/>
                <a:cxnLst/>
                <a:rect l="l" t="t" r="r" b="b"/>
                <a:pathLst>
                  <a:path w="3791" h="12323" extrusionOk="0">
                    <a:moveTo>
                      <a:pt x="774" y="0"/>
                    </a:moveTo>
                    <a:cubicBezTo>
                      <a:pt x="387" y="0"/>
                      <a:pt x="1" y="309"/>
                      <a:pt x="159" y="779"/>
                    </a:cubicBezTo>
                    <a:cubicBezTo>
                      <a:pt x="1365" y="4392"/>
                      <a:pt x="1195" y="8269"/>
                      <a:pt x="2403" y="11882"/>
                    </a:cubicBezTo>
                    <a:cubicBezTo>
                      <a:pt x="2505" y="12189"/>
                      <a:pt x="2761" y="12322"/>
                      <a:pt x="3016" y="12322"/>
                    </a:cubicBezTo>
                    <a:cubicBezTo>
                      <a:pt x="3404" y="12322"/>
                      <a:pt x="3790" y="12014"/>
                      <a:pt x="3632" y="11543"/>
                    </a:cubicBezTo>
                    <a:cubicBezTo>
                      <a:pt x="2424" y="7931"/>
                      <a:pt x="2594" y="4053"/>
                      <a:pt x="1388" y="441"/>
                    </a:cubicBezTo>
                    <a:cubicBezTo>
                      <a:pt x="1285" y="134"/>
                      <a:pt x="1029" y="0"/>
                      <a:pt x="77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6" name="Google Shape;2223;p45">
                <a:extLst>
                  <a:ext uri="{FF2B5EF4-FFF2-40B4-BE49-F238E27FC236}">
                    <a16:creationId xmlns:a16="http://schemas.microsoft.com/office/drawing/2014/main" id="{924632F2-4938-A7A1-D124-578FE6BA7901}"/>
                  </a:ext>
                </a:extLst>
              </p:cNvPr>
              <p:cNvSpPr/>
              <p:nvPr/>
            </p:nvSpPr>
            <p:spPr>
              <a:xfrm>
                <a:off x="5451750" y="2616675"/>
                <a:ext cx="193150" cy="391525"/>
              </a:xfrm>
              <a:custGeom>
                <a:avLst/>
                <a:gdLst/>
                <a:ahLst/>
                <a:cxnLst/>
                <a:rect l="l" t="t" r="r" b="b"/>
                <a:pathLst>
                  <a:path w="7726" h="15661" extrusionOk="0">
                    <a:moveTo>
                      <a:pt x="775" y="1"/>
                    </a:moveTo>
                    <a:cubicBezTo>
                      <a:pt x="394" y="1"/>
                      <a:pt x="0" y="312"/>
                      <a:pt x="131" y="790"/>
                    </a:cubicBezTo>
                    <a:cubicBezTo>
                      <a:pt x="1538" y="5920"/>
                      <a:pt x="3660" y="10761"/>
                      <a:pt x="6337" y="15352"/>
                    </a:cubicBezTo>
                    <a:cubicBezTo>
                      <a:pt x="6464" y="15570"/>
                      <a:pt x="6656" y="15660"/>
                      <a:pt x="6849" y="15660"/>
                    </a:cubicBezTo>
                    <a:cubicBezTo>
                      <a:pt x="7284" y="15660"/>
                      <a:pt x="7725" y="15201"/>
                      <a:pt x="7439" y="14709"/>
                    </a:cubicBezTo>
                    <a:cubicBezTo>
                      <a:pt x="4815" y="10211"/>
                      <a:pt x="2737" y="5476"/>
                      <a:pt x="1361" y="452"/>
                    </a:cubicBezTo>
                    <a:cubicBezTo>
                      <a:pt x="1274" y="137"/>
                      <a:pt x="1027" y="1"/>
                      <a:pt x="775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7" name="Google Shape;2224;p45">
                <a:extLst>
                  <a:ext uri="{FF2B5EF4-FFF2-40B4-BE49-F238E27FC236}">
                    <a16:creationId xmlns:a16="http://schemas.microsoft.com/office/drawing/2014/main" id="{964D5B58-4182-C2BF-6540-774D189F55B6}"/>
                  </a:ext>
                </a:extLst>
              </p:cNvPr>
              <p:cNvSpPr/>
              <p:nvPr/>
            </p:nvSpPr>
            <p:spPr>
              <a:xfrm>
                <a:off x="5642400" y="2682250"/>
                <a:ext cx="149850" cy="231600"/>
              </a:xfrm>
              <a:custGeom>
                <a:avLst/>
                <a:gdLst/>
                <a:ahLst/>
                <a:cxnLst/>
                <a:rect l="l" t="t" r="r" b="b"/>
                <a:pathLst>
                  <a:path w="5994" h="9264" extrusionOk="0">
                    <a:moveTo>
                      <a:pt x="774" y="0"/>
                    </a:moveTo>
                    <a:cubicBezTo>
                      <a:pt x="380" y="0"/>
                      <a:pt x="0" y="304"/>
                      <a:pt x="183" y="766"/>
                    </a:cubicBezTo>
                    <a:cubicBezTo>
                      <a:pt x="1330" y="3674"/>
                      <a:pt x="3104" y="6231"/>
                      <a:pt x="4618" y="8950"/>
                    </a:cubicBezTo>
                    <a:cubicBezTo>
                      <a:pt x="4740" y="9172"/>
                      <a:pt x="4930" y="9263"/>
                      <a:pt x="5122" y="9263"/>
                    </a:cubicBezTo>
                    <a:cubicBezTo>
                      <a:pt x="5552" y="9263"/>
                      <a:pt x="5994" y="8803"/>
                      <a:pt x="5717" y="8307"/>
                    </a:cubicBezTo>
                    <a:cubicBezTo>
                      <a:pt x="4262" y="5690"/>
                      <a:pt x="2515" y="3227"/>
                      <a:pt x="1412" y="428"/>
                    </a:cubicBezTo>
                    <a:cubicBezTo>
                      <a:pt x="1294" y="129"/>
                      <a:pt x="1031" y="0"/>
                      <a:pt x="774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8" name="Google Shape;2225;p45">
                <a:extLst>
                  <a:ext uri="{FF2B5EF4-FFF2-40B4-BE49-F238E27FC236}">
                    <a16:creationId xmlns:a16="http://schemas.microsoft.com/office/drawing/2014/main" id="{6DA6DAD3-D04C-E961-3E6E-8A16A7BA969A}"/>
                  </a:ext>
                </a:extLst>
              </p:cNvPr>
              <p:cNvSpPr/>
              <p:nvPr/>
            </p:nvSpPr>
            <p:spPr>
              <a:xfrm>
                <a:off x="4270175" y="4243875"/>
                <a:ext cx="82225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49" extrusionOk="0">
                    <a:moveTo>
                      <a:pt x="1646" y="1"/>
                    </a:moveTo>
                    <a:cubicBezTo>
                      <a:pt x="1" y="1"/>
                      <a:pt x="1" y="2549"/>
                      <a:pt x="1646" y="2549"/>
                    </a:cubicBezTo>
                    <a:cubicBezTo>
                      <a:pt x="3289" y="2549"/>
                      <a:pt x="3289" y="1"/>
                      <a:pt x="1646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9" name="Google Shape;2226;p45">
                <a:extLst>
                  <a:ext uri="{FF2B5EF4-FFF2-40B4-BE49-F238E27FC236}">
                    <a16:creationId xmlns:a16="http://schemas.microsoft.com/office/drawing/2014/main" id="{E93062B5-1DD3-A621-6F1D-F141A6D8A2FE}"/>
                  </a:ext>
                </a:extLst>
              </p:cNvPr>
              <p:cNvSpPr/>
              <p:nvPr/>
            </p:nvSpPr>
            <p:spPr>
              <a:xfrm>
                <a:off x="6666425" y="2659125"/>
                <a:ext cx="82225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3289" h="2551" extrusionOk="0">
                    <a:moveTo>
                      <a:pt x="1644" y="1"/>
                    </a:moveTo>
                    <a:cubicBezTo>
                      <a:pt x="1" y="1"/>
                      <a:pt x="1" y="2550"/>
                      <a:pt x="1644" y="2550"/>
                    </a:cubicBezTo>
                    <a:cubicBezTo>
                      <a:pt x="3289" y="2550"/>
                      <a:pt x="3289" y="1"/>
                      <a:pt x="1644" y="1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79" name="Google Shape;2227;p45">
              <a:extLst>
                <a:ext uri="{FF2B5EF4-FFF2-40B4-BE49-F238E27FC236}">
                  <a16:creationId xmlns:a16="http://schemas.microsoft.com/office/drawing/2014/main" id="{F9A38EEA-C314-C1EC-3AEE-A8D3E71CDF4A}"/>
                </a:ext>
              </a:extLst>
            </p:cNvPr>
            <p:cNvGrpSpPr/>
            <p:nvPr/>
          </p:nvGrpSpPr>
          <p:grpSpPr>
            <a:xfrm>
              <a:off x="5356934" y="3278235"/>
              <a:ext cx="407487" cy="234180"/>
              <a:chOff x="3380175" y="493600"/>
              <a:chExt cx="356725" cy="205025"/>
            </a:xfrm>
          </p:grpSpPr>
          <p:sp>
            <p:nvSpPr>
              <p:cNvPr id="88" name="Google Shape;2228;p45">
                <a:extLst>
                  <a:ext uri="{FF2B5EF4-FFF2-40B4-BE49-F238E27FC236}">
                    <a16:creationId xmlns:a16="http://schemas.microsoft.com/office/drawing/2014/main" id="{0A4F4A64-272B-E6D7-27B7-3AD5527F1149}"/>
                  </a:ext>
                </a:extLst>
              </p:cNvPr>
              <p:cNvSpPr/>
              <p:nvPr/>
            </p:nvSpPr>
            <p:spPr>
              <a:xfrm>
                <a:off x="3671450" y="625025"/>
                <a:ext cx="65450" cy="7360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944" extrusionOk="0">
                    <a:moveTo>
                      <a:pt x="1108" y="0"/>
                    </a:moveTo>
                    <a:cubicBezTo>
                      <a:pt x="1105" y="0"/>
                      <a:pt x="1103" y="0"/>
                      <a:pt x="1101" y="0"/>
                    </a:cubicBezTo>
                    <a:cubicBezTo>
                      <a:pt x="491" y="4"/>
                      <a:pt x="1" y="568"/>
                      <a:pt x="5" y="1266"/>
                    </a:cubicBezTo>
                    <a:cubicBezTo>
                      <a:pt x="5" y="2251"/>
                      <a:pt x="523" y="2929"/>
                      <a:pt x="1280" y="2943"/>
                    </a:cubicBezTo>
                    <a:cubicBezTo>
                      <a:pt x="1289" y="2943"/>
                      <a:pt x="1298" y="2943"/>
                      <a:pt x="1307" y="2943"/>
                    </a:cubicBezTo>
                    <a:cubicBezTo>
                      <a:pt x="2036" y="2943"/>
                      <a:pt x="2595" y="2412"/>
                      <a:pt x="2605" y="1706"/>
                    </a:cubicBezTo>
                    <a:cubicBezTo>
                      <a:pt x="2618" y="800"/>
                      <a:pt x="1911" y="0"/>
                      <a:pt x="1108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9" name="Google Shape;2229;p45">
                <a:extLst>
                  <a:ext uri="{FF2B5EF4-FFF2-40B4-BE49-F238E27FC236}">
                    <a16:creationId xmlns:a16="http://schemas.microsoft.com/office/drawing/2014/main" id="{FD038605-3AC4-E637-0AA3-B240EDEC1F7E}"/>
                  </a:ext>
                </a:extLst>
              </p:cNvPr>
              <p:cNvSpPr/>
              <p:nvPr/>
            </p:nvSpPr>
            <p:spPr>
              <a:xfrm>
                <a:off x="3627025" y="493600"/>
                <a:ext cx="64050" cy="78675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3147" extrusionOk="0">
                    <a:moveTo>
                      <a:pt x="1360" y="0"/>
                    </a:moveTo>
                    <a:cubicBezTo>
                      <a:pt x="1214" y="0"/>
                      <a:pt x="1064" y="63"/>
                      <a:pt x="934" y="205"/>
                    </a:cubicBezTo>
                    <a:cubicBezTo>
                      <a:pt x="329" y="874"/>
                      <a:pt x="0" y="1768"/>
                      <a:pt x="669" y="2689"/>
                    </a:cubicBezTo>
                    <a:cubicBezTo>
                      <a:pt x="890" y="2996"/>
                      <a:pt x="1176" y="3146"/>
                      <a:pt x="1455" y="3146"/>
                    </a:cubicBezTo>
                    <a:cubicBezTo>
                      <a:pt x="1778" y="3146"/>
                      <a:pt x="2091" y="2946"/>
                      <a:pt x="2282" y="2552"/>
                    </a:cubicBezTo>
                    <a:cubicBezTo>
                      <a:pt x="2392" y="2329"/>
                      <a:pt x="2415" y="2066"/>
                      <a:pt x="2479" y="1824"/>
                    </a:cubicBezTo>
                    <a:lnTo>
                      <a:pt x="2561" y="1755"/>
                    </a:lnTo>
                    <a:cubicBezTo>
                      <a:pt x="2342" y="1275"/>
                      <a:pt x="2173" y="756"/>
                      <a:pt x="1883" y="310"/>
                    </a:cubicBezTo>
                    <a:cubicBezTo>
                      <a:pt x="1759" y="119"/>
                      <a:pt x="1563" y="0"/>
                      <a:pt x="13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0" name="Google Shape;2230;p45">
                <a:extLst>
                  <a:ext uri="{FF2B5EF4-FFF2-40B4-BE49-F238E27FC236}">
                    <a16:creationId xmlns:a16="http://schemas.microsoft.com/office/drawing/2014/main" id="{B9C34CFF-EA3C-E420-CE14-BC956EA72D0D}"/>
                  </a:ext>
                </a:extLst>
              </p:cNvPr>
              <p:cNvSpPr/>
              <p:nvPr/>
            </p:nvSpPr>
            <p:spPr>
              <a:xfrm>
                <a:off x="3520425" y="584200"/>
                <a:ext cx="48400" cy="590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361" extrusionOk="0">
                    <a:moveTo>
                      <a:pt x="779" y="1"/>
                    </a:moveTo>
                    <a:cubicBezTo>
                      <a:pt x="628" y="1"/>
                      <a:pt x="398" y="83"/>
                      <a:pt x="367" y="177"/>
                    </a:cubicBezTo>
                    <a:cubicBezTo>
                      <a:pt x="207" y="676"/>
                      <a:pt x="56" y="1189"/>
                      <a:pt x="15" y="1707"/>
                    </a:cubicBezTo>
                    <a:cubicBezTo>
                      <a:pt x="1" y="1890"/>
                      <a:pt x="280" y="2211"/>
                      <a:pt x="487" y="2275"/>
                    </a:cubicBezTo>
                    <a:cubicBezTo>
                      <a:pt x="678" y="2337"/>
                      <a:pt x="887" y="2360"/>
                      <a:pt x="1098" y="2360"/>
                    </a:cubicBezTo>
                    <a:cubicBezTo>
                      <a:pt x="1255" y="2360"/>
                      <a:pt x="1413" y="2347"/>
                      <a:pt x="1564" y="2330"/>
                    </a:cubicBezTo>
                    <a:cubicBezTo>
                      <a:pt x="1701" y="2312"/>
                      <a:pt x="1812" y="2073"/>
                      <a:pt x="1935" y="1936"/>
                    </a:cubicBezTo>
                    <a:cubicBezTo>
                      <a:pt x="1788" y="1826"/>
                      <a:pt x="1651" y="1660"/>
                      <a:pt x="1486" y="1616"/>
                    </a:cubicBezTo>
                    <a:cubicBezTo>
                      <a:pt x="1399" y="1593"/>
                      <a:pt x="1308" y="1587"/>
                      <a:pt x="1210" y="1587"/>
                    </a:cubicBezTo>
                    <a:cubicBezTo>
                      <a:pt x="1066" y="1587"/>
                      <a:pt x="907" y="1601"/>
                      <a:pt x="729" y="1601"/>
                    </a:cubicBezTo>
                    <a:cubicBezTo>
                      <a:pt x="831" y="1143"/>
                      <a:pt x="935" y="772"/>
                      <a:pt x="981" y="400"/>
                    </a:cubicBezTo>
                    <a:cubicBezTo>
                      <a:pt x="1000" y="268"/>
                      <a:pt x="886" y="6"/>
                      <a:pt x="812" y="2"/>
                    </a:cubicBezTo>
                    <a:cubicBezTo>
                      <a:pt x="802" y="1"/>
                      <a:pt x="790" y="1"/>
                      <a:pt x="77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1" name="Google Shape;2231;p45">
                <a:extLst>
                  <a:ext uri="{FF2B5EF4-FFF2-40B4-BE49-F238E27FC236}">
                    <a16:creationId xmlns:a16="http://schemas.microsoft.com/office/drawing/2014/main" id="{D34E01C3-95B6-082C-1F6B-AB89D6472847}"/>
                  </a:ext>
                </a:extLst>
              </p:cNvPr>
              <p:cNvSpPr/>
              <p:nvPr/>
            </p:nvSpPr>
            <p:spPr>
              <a:xfrm>
                <a:off x="3441025" y="514975"/>
                <a:ext cx="50450" cy="68150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2726" extrusionOk="0">
                    <a:moveTo>
                      <a:pt x="993" y="0"/>
                    </a:moveTo>
                    <a:cubicBezTo>
                      <a:pt x="719" y="0"/>
                      <a:pt x="449" y="162"/>
                      <a:pt x="303" y="479"/>
                    </a:cubicBezTo>
                    <a:cubicBezTo>
                      <a:pt x="28" y="1070"/>
                      <a:pt x="0" y="1712"/>
                      <a:pt x="326" y="2275"/>
                    </a:cubicBezTo>
                    <a:cubicBezTo>
                      <a:pt x="459" y="2509"/>
                      <a:pt x="839" y="2725"/>
                      <a:pt x="1109" y="2725"/>
                    </a:cubicBezTo>
                    <a:cubicBezTo>
                      <a:pt x="1347" y="2725"/>
                      <a:pt x="1641" y="2459"/>
                      <a:pt x="1806" y="2235"/>
                    </a:cubicBezTo>
                    <a:cubicBezTo>
                      <a:pt x="1948" y="2051"/>
                      <a:pt x="1939" y="1753"/>
                      <a:pt x="2017" y="1414"/>
                    </a:cubicBezTo>
                    <a:cubicBezTo>
                      <a:pt x="1916" y="1116"/>
                      <a:pt x="1847" y="727"/>
                      <a:pt x="1659" y="411"/>
                    </a:cubicBezTo>
                    <a:cubicBezTo>
                      <a:pt x="1495" y="135"/>
                      <a:pt x="1242" y="0"/>
                      <a:pt x="9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2" name="Google Shape;2232;p45">
                <a:extLst>
                  <a:ext uri="{FF2B5EF4-FFF2-40B4-BE49-F238E27FC236}">
                    <a16:creationId xmlns:a16="http://schemas.microsoft.com/office/drawing/2014/main" id="{1F7074F3-A49C-0238-A383-E20A4F846CAC}"/>
                  </a:ext>
                </a:extLst>
              </p:cNvPr>
              <p:cNvSpPr/>
              <p:nvPr/>
            </p:nvSpPr>
            <p:spPr>
              <a:xfrm>
                <a:off x="3380175" y="621125"/>
                <a:ext cx="74825" cy="77150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3086" extrusionOk="0">
                    <a:moveTo>
                      <a:pt x="1189" y="0"/>
                    </a:moveTo>
                    <a:cubicBezTo>
                      <a:pt x="476" y="0"/>
                      <a:pt x="1" y="666"/>
                      <a:pt x="14" y="1655"/>
                    </a:cubicBezTo>
                    <a:cubicBezTo>
                      <a:pt x="28" y="2499"/>
                      <a:pt x="569" y="3080"/>
                      <a:pt x="1347" y="3086"/>
                    </a:cubicBezTo>
                    <a:cubicBezTo>
                      <a:pt x="2324" y="3086"/>
                      <a:pt x="2993" y="2544"/>
                      <a:pt x="2984" y="1765"/>
                    </a:cubicBezTo>
                    <a:cubicBezTo>
                      <a:pt x="2979" y="885"/>
                      <a:pt x="2104" y="19"/>
                      <a:pt x="1210" y="0"/>
                    </a:cubicBezTo>
                    <a:cubicBezTo>
                      <a:pt x="1203" y="0"/>
                      <a:pt x="1196" y="0"/>
                      <a:pt x="1189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80" name="Google Shape;2233;p45">
              <a:extLst>
                <a:ext uri="{FF2B5EF4-FFF2-40B4-BE49-F238E27FC236}">
                  <a16:creationId xmlns:a16="http://schemas.microsoft.com/office/drawing/2014/main" id="{F08F0CBC-8984-E154-E7E2-1DBB5E1DF787}"/>
                </a:ext>
              </a:extLst>
            </p:cNvPr>
            <p:cNvSpPr/>
            <p:nvPr/>
          </p:nvSpPr>
          <p:spPr>
            <a:xfrm rot="1091532">
              <a:off x="5489438" y="3495043"/>
              <a:ext cx="142455" cy="89086"/>
            </a:xfrm>
            <a:custGeom>
              <a:avLst/>
              <a:gdLst/>
              <a:ahLst/>
              <a:cxnLst/>
              <a:rect l="l" t="t" r="r" b="b"/>
              <a:pathLst>
                <a:path w="7004" h="4380" extrusionOk="0">
                  <a:moveTo>
                    <a:pt x="5618" y="820"/>
                  </a:moveTo>
                  <a:cubicBezTo>
                    <a:pt x="5743" y="820"/>
                    <a:pt x="5864" y="841"/>
                    <a:pt x="5951" y="896"/>
                  </a:cubicBezTo>
                  <a:cubicBezTo>
                    <a:pt x="6042" y="957"/>
                    <a:pt x="6010" y="1305"/>
                    <a:pt x="5951" y="1497"/>
                  </a:cubicBezTo>
                  <a:cubicBezTo>
                    <a:pt x="5575" y="2707"/>
                    <a:pt x="4388" y="3458"/>
                    <a:pt x="2870" y="3523"/>
                  </a:cubicBezTo>
                  <a:cubicBezTo>
                    <a:pt x="2472" y="3418"/>
                    <a:pt x="2045" y="3358"/>
                    <a:pt x="1674" y="3184"/>
                  </a:cubicBezTo>
                  <a:cubicBezTo>
                    <a:pt x="1435" y="3073"/>
                    <a:pt x="1124" y="2808"/>
                    <a:pt x="1115" y="2597"/>
                  </a:cubicBezTo>
                  <a:cubicBezTo>
                    <a:pt x="1106" y="2396"/>
                    <a:pt x="1408" y="2125"/>
                    <a:pt x="1637" y="1988"/>
                  </a:cubicBezTo>
                  <a:cubicBezTo>
                    <a:pt x="1927" y="1809"/>
                    <a:pt x="2274" y="1708"/>
                    <a:pt x="2605" y="1611"/>
                  </a:cubicBezTo>
                  <a:cubicBezTo>
                    <a:pt x="3500" y="1350"/>
                    <a:pt x="4392" y="1094"/>
                    <a:pt x="5295" y="860"/>
                  </a:cubicBezTo>
                  <a:cubicBezTo>
                    <a:pt x="5392" y="836"/>
                    <a:pt x="5507" y="820"/>
                    <a:pt x="5618" y="820"/>
                  </a:cubicBezTo>
                  <a:close/>
                  <a:moveTo>
                    <a:pt x="5778" y="0"/>
                  </a:moveTo>
                  <a:cubicBezTo>
                    <a:pt x="5705" y="0"/>
                    <a:pt x="5630" y="6"/>
                    <a:pt x="5552" y="17"/>
                  </a:cubicBezTo>
                  <a:cubicBezTo>
                    <a:pt x="5392" y="40"/>
                    <a:pt x="5231" y="90"/>
                    <a:pt x="5070" y="131"/>
                  </a:cubicBezTo>
                  <a:cubicBezTo>
                    <a:pt x="4227" y="351"/>
                    <a:pt x="3370" y="539"/>
                    <a:pt x="2535" y="805"/>
                  </a:cubicBezTo>
                  <a:cubicBezTo>
                    <a:pt x="1949" y="993"/>
                    <a:pt x="1344" y="1203"/>
                    <a:pt x="840" y="1542"/>
                  </a:cubicBezTo>
                  <a:cubicBezTo>
                    <a:pt x="1" y="2106"/>
                    <a:pt x="19" y="3156"/>
                    <a:pt x="890" y="3665"/>
                  </a:cubicBezTo>
                  <a:cubicBezTo>
                    <a:pt x="1486" y="4018"/>
                    <a:pt x="2192" y="4182"/>
                    <a:pt x="2710" y="4380"/>
                  </a:cubicBezTo>
                  <a:cubicBezTo>
                    <a:pt x="3429" y="4233"/>
                    <a:pt x="3961" y="4178"/>
                    <a:pt x="4461" y="4013"/>
                  </a:cubicBezTo>
                  <a:cubicBezTo>
                    <a:pt x="5749" y="3591"/>
                    <a:pt x="6555" y="2703"/>
                    <a:pt x="6835" y="1369"/>
                  </a:cubicBezTo>
                  <a:cubicBezTo>
                    <a:pt x="7003" y="570"/>
                    <a:pt x="6533" y="0"/>
                    <a:pt x="57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81" name="Google Shape;2234;p45">
              <a:extLst>
                <a:ext uri="{FF2B5EF4-FFF2-40B4-BE49-F238E27FC236}">
                  <a16:creationId xmlns:a16="http://schemas.microsoft.com/office/drawing/2014/main" id="{54479678-16F4-5976-24B3-2132BBA1A743}"/>
                </a:ext>
              </a:extLst>
            </p:cNvPr>
            <p:cNvGrpSpPr/>
            <p:nvPr/>
          </p:nvGrpSpPr>
          <p:grpSpPr>
            <a:xfrm>
              <a:off x="6223698" y="3332744"/>
              <a:ext cx="329650" cy="189443"/>
              <a:chOff x="3380175" y="493600"/>
              <a:chExt cx="356725" cy="205025"/>
            </a:xfrm>
          </p:grpSpPr>
          <p:sp>
            <p:nvSpPr>
              <p:cNvPr id="83" name="Google Shape;2235;p45">
                <a:extLst>
                  <a:ext uri="{FF2B5EF4-FFF2-40B4-BE49-F238E27FC236}">
                    <a16:creationId xmlns:a16="http://schemas.microsoft.com/office/drawing/2014/main" id="{819368D1-04AA-9507-A51E-12697DFBE645}"/>
                  </a:ext>
                </a:extLst>
              </p:cNvPr>
              <p:cNvSpPr/>
              <p:nvPr/>
            </p:nvSpPr>
            <p:spPr>
              <a:xfrm>
                <a:off x="3671450" y="625025"/>
                <a:ext cx="65450" cy="7360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944" extrusionOk="0">
                    <a:moveTo>
                      <a:pt x="1108" y="0"/>
                    </a:moveTo>
                    <a:cubicBezTo>
                      <a:pt x="1105" y="0"/>
                      <a:pt x="1103" y="0"/>
                      <a:pt x="1101" y="0"/>
                    </a:cubicBezTo>
                    <a:cubicBezTo>
                      <a:pt x="491" y="4"/>
                      <a:pt x="1" y="568"/>
                      <a:pt x="5" y="1266"/>
                    </a:cubicBezTo>
                    <a:cubicBezTo>
                      <a:pt x="5" y="2251"/>
                      <a:pt x="523" y="2929"/>
                      <a:pt x="1280" y="2943"/>
                    </a:cubicBezTo>
                    <a:cubicBezTo>
                      <a:pt x="1289" y="2943"/>
                      <a:pt x="1298" y="2943"/>
                      <a:pt x="1307" y="2943"/>
                    </a:cubicBezTo>
                    <a:cubicBezTo>
                      <a:pt x="2036" y="2943"/>
                      <a:pt x="2595" y="2412"/>
                      <a:pt x="2605" y="1706"/>
                    </a:cubicBezTo>
                    <a:cubicBezTo>
                      <a:pt x="2618" y="800"/>
                      <a:pt x="1911" y="0"/>
                      <a:pt x="1108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4" name="Google Shape;2236;p45">
                <a:extLst>
                  <a:ext uri="{FF2B5EF4-FFF2-40B4-BE49-F238E27FC236}">
                    <a16:creationId xmlns:a16="http://schemas.microsoft.com/office/drawing/2014/main" id="{73C43DF3-AA02-0EDD-42D0-79BEC4F01CE5}"/>
                  </a:ext>
                </a:extLst>
              </p:cNvPr>
              <p:cNvSpPr/>
              <p:nvPr/>
            </p:nvSpPr>
            <p:spPr>
              <a:xfrm>
                <a:off x="3627025" y="493600"/>
                <a:ext cx="64050" cy="78675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3147" extrusionOk="0">
                    <a:moveTo>
                      <a:pt x="1360" y="0"/>
                    </a:moveTo>
                    <a:cubicBezTo>
                      <a:pt x="1214" y="0"/>
                      <a:pt x="1064" y="63"/>
                      <a:pt x="934" y="205"/>
                    </a:cubicBezTo>
                    <a:cubicBezTo>
                      <a:pt x="329" y="874"/>
                      <a:pt x="0" y="1768"/>
                      <a:pt x="669" y="2689"/>
                    </a:cubicBezTo>
                    <a:cubicBezTo>
                      <a:pt x="890" y="2996"/>
                      <a:pt x="1176" y="3146"/>
                      <a:pt x="1455" y="3146"/>
                    </a:cubicBezTo>
                    <a:cubicBezTo>
                      <a:pt x="1778" y="3146"/>
                      <a:pt x="2091" y="2946"/>
                      <a:pt x="2282" y="2552"/>
                    </a:cubicBezTo>
                    <a:cubicBezTo>
                      <a:pt x="2392" y="2329"/>
                      <a:pt x="2415" y="2066"/>
                      <a:pt x="2479" y="1824"/>
                    </a:cubicBezTo>
                    <a:lnTo>
                      <a:pt x="2561" y="1755"/>
                    </a:lnTo>
                    <a:cubicBezTo>
                      <a:pt x="2342" y="1275"/>
                      <a:pt x="2173" y="756"/>
                      <a:pt x="1883" y="310"/>
                    </a:cubicBezTo>
                    <a:cubicBezTo>
                      <a:pt x="1759" y="119"/>
                      <a:pt x="1563" y="0"/>
                      <a:pt x="13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5" name="Google Shape;2237;p45">
                <a:extLst>
                  <a:ext uri="{FF2B5EF4-FFF2-40B4-BE49-F238E27FC236}">
                    <a16:creationId xmlns:a16="http://schemas.microsoft.com/office/drawing/2014/main" id="{D7FC820F-5B86-7499-6BDE-BAD3A31C6406}"/>
                  </a:ext>
                </a:extLst>
              </p:cNvPr>
              <p:cNvSpPr/>
              <p:nvPr/>
            </p:nvSpPr>
            <p:spPr>
              <a:xfrm>
                <a:off x="3520425" y="584200"/>
                <a:ext cx="48400" cy="590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361" extrusionOk="0">
                    <a:moveTo>
                      <a:pt x="779" y="1"/>
                    </a:moveTo>
                    <a:cubicBezTo>
                      <a:pt x="628" y="1"/>
                      <a:pt x="398" y="83"/>
                      <a:pt x="367" y="177"/>
                    </a:cubicBezTo>
                    <a:cubicBezTo>
                      <a:pt x="207" y="676"/>
                      <a:pt x="56" y="1189"/>
                      <a:pt x="15" y="1707"/>
                    </a:cubicBezTo>
                    <a:cubicBezTo>
                      <a:pt x="1" y="1890"/>
                      <a:pt x="280" y="2211"/>
                      <a:pt x="487" y="2275"/>
                    </a:cubicBezTo>
                    <a:cubicBezTo>
                      <a:pt x="678" y="2337"/>
                      <a:pt x="887" y="2360"/>
                      <a:pt x="1098" y="2360"/>
                    </a:cubicBezTo>
                    <a:cubicBezTo>
                      <a:pt x="1255" y="2360"/>
                      <a:pt x="1413" y="2347"/>
                      <a:pt x="1564" y="2330"/>
                    </a:cubicBezTo>
                    <a:cubicBezTo>
                      <a:pt x="1701" y="2312"/>
                      <a:pt x="1812" y="2073"/>
                      <a:pt x="1935" y="1936"/>
                    </a:cubicBezTo>
                    <a:cubicBezTo>
                      <a:pt x="1788" y="1826"/>
                      <a:pt x="1651" y="1660"/>
                      <a:pt x="1486" y="1616"/>
                    </a:cubicBezTo>
                    <a:cubicBezTo>
                      <a:pt x="1399" y="1593"/>
                      <a:pt x="1308" y="1587"/>
                      <a:pt x="1210" y="1587"/>
                    </a:cubicBezTo>
                    <a:cubicBezTo>
                      <a:pt x="1066" y="1587"/>
                      <a:pt x="907" y="1601"/>
                      <a:pt x="729" y="1601"/>
                    </a:cubicBezTo>
                    <a:cubicBezTo>
                      <a:pt x="831" y="1143"/>
                      <a:pt x="935" y="772"/>
                      <a:pt x="981" y="400"/>
                    </a:cubicBezTo>
                    <a:cubicBezTo>
                      <a:pt x="1000" y="268"/>
                      <a:pt x="886" y="6"/>
                      <a:pt x="812" y="2"/>
                    </a:cubicBezTo>
                    <a:cubicBezTo>
                      <a:pt x="802" y="1"/>
                      <a:pt x="790" y="1"/>
                      <a:pt x="77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6" name="Google Shape;2238;p45">
                <a:extLst>
                  <a:ext uri="{FF2B5EF4-FFF2-40B4-BE49-F238E27FC236}">
                    <a16:creationId xmlns:a16="http://schemas.microsoft.com/office/drawing/2014/main" id="{BED5C145-CC67-3252-CEC1-09D2093D6EE3}"/>
                  </a:ext>
                </a:extLst>
              </p:cNvPr>
              <p:cNvSpPr/>
              <p:nvPr/>
            </p:nvSpPr>
            <p:spPr>
              <a:xfrm>
                <a:off x="3441025" y="514975"/>
                <a:ext cx="50450" cy="68150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2726" extrusionOk="0">
                    <a:moveTo>
                      <a:pt x="993" y="0"/>
                    </a:moveTo>
                    <a:cubicBezTo>
                      <a:pt x="719" y="0"/>
                      <a:pt x="449" y="162"/>
                      <a:pt x="303" y="479"/>
                    </a:cubicBezTo>
                    <a:cubicBezTo>
                      <a:pt x="28" y="1070"/>
                      <a:pt x="0" y="1712"/>
                      <a:pt x="326" y="2275"/>
                    </a:cubicBezTo>
                    <a:cubicBezTo>
                      <a:pt x="459" y="2509"/>
                      <a:pt x="839" y="2725"/>
                      <a:pt x="1109" y="2725"/>
                    </a:cubicBezTo>
                    <a:cubicBezTo>
                      <a:pt x="1347" y="2725"/>
                      <a:pt x="1641" y="2459"/>
                      <a:pt x="1806" y="2235"/>
                    </a:cubicBezTo>
                    <a:cubicBezTo>
                      <a:pt x="1948" y="2051"/>
                      <a:pt x="1939" y="1753"/>
                      <a:pt x="2017" y="1414"/>
                    </a:cubicBezTo>
                    <a:cubicBezTo>
                      <a:pt x="1916" y="1116"/>
                      <a:pt x="1847" y="727"/>
                      <a:pt x="1659" y="411"/>
                    </a:cubicBezTo>
                    <a:cubicBezTo>
                      <a:pt x="1495" y="135"/>
                      <a:pt x="1242" y="0"/>
                      <a:pt x="9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7" name="Google Shape;2239;p45">
                <a:extLst>
                  <a:ext uri="{FF2B5EF4-FFF2-40B4-BE49-F238E27FC236}">
                    <a16:creationId xmlns:a16="http://schemas.microsoft.com/office/drawing/2014/main" id="{E226095E-BF89-7B05-A1CB-54AAF029C7CE}"/>
                  </a:ext>
                </a:extLst>
              </p:cNvPr>
              <p:cNvSpPr/>
              <p:nvPr/>
            </p:nvSpPr>
            <p:spPr>
              <a:xfrm>
                <a:off x="3380175" y="621125"/>
                <a:ext cx="74825" cy="77150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3086" extrusionOk="0">
                    <a:moveTo>
                      <a:pt x="1189" y="0"/>
                    </a:moveTo>
                    <a:cubicBezTo>
                      <a:pt x="476" y="0"/>
                      <a:pt x="1" y="666"/>
                      <a:pt x="14" y="1655"/>
                    </a:cubicBezTo>
                    <a:cubicBezTo>
                      <a:pt x="28" y="2499"/>
                      <a:pt x="569" y="3080"/>
                      <a:pt x="1347" y="3086"/>
                    </a:cubicBezTo>
                    <a:cubicBezTo>
                      <a:pt x="2324" y="3086"/>
                      <a:pt x="2993" y="2544"/>
                      <a:pt x="2984" y="1765"/>
                    </a:cubicBezTo>
                    <a:cubicBezTo>
                      <a:pt x="2979" y="885"/>
                      <a:pt x="2104" y="19"/>
                      <a:pt x="1210" y="0"/>
                    </a:cubicBezTo>
                    <a:cubicBezTo>
                      <a:pt x="1203" y="0"/>
                      <a:pt x="1196" y="0"/>
                      <a:pt x="1189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00" kern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82" name="Google Shape;2240;p45">
              <a:extLst>
                <a:ext uri="{FF2B5EF4-FFF2-40B4-BE49-F238E27FC236}">
                  <a16:creationId xmlns:a16="http://schemas.microsoft.com/office/drawing/2014/main" id="{BD57026F-C911-1187-3ED8-9A2352AFDC30}"/>
                </a:ext>
              </a:extLst>
            </p:cNvPr>
            <p:cNvSpPr/>
            <p:nvPr/>
          </p:nvSpPr>
          <p:spPr>
            <a:xfrm>
              <a:off x="6335839" y="3509482"/>
              <a:ext cx="105358" cy="60218"/>
            </a:xfrm>
            <a:custGeom>
              <a:avLst/>
              <a:gdLst/>
              <a:ahLst/>
              <a:cxnLst/>
              <a:rect l="l" t="t" r="r" b="b"/>
              <a:pathLst>
                <a:path w="4034" h="2305" extrusionOk="0">
                  <a:moveTo>
                    <a:pt x="3636" y="0"/>
                  </a:moveTo>
                  <a:cubicBezTo>
                    <a:pt x="3636" y="0"/>
                    <a:pt x="3636" y="0"/>
                    <a:pt x="3636" y="0"/>
                  </a:cubicBezTo>
                  <a:cubicBezTo>
                    <a:pt x="3467" y="4"/>
                    <a:pt x="3237" y="91"/>
                    <a:pt x="3145" y="220"/>
                  </a:cubicBezTo>
                  <a:cubicBezTo>
                    <a:pt x="2985" y="439"/>
                    <a:pt x="2907" y="710"/>
                    <a:pt x="2815" y="971"/>
                  </a:cubicBezTo>
                  <a:cubicBezTo>
                    <a:pt x="2707" y="1292"/>
                    <a:pt x="2489" y="1483"/>
                    <a:pt x="2213" y="1483"/>
                  </a:cubicBezTo>
                  <a:cubicBezTo>
                    <a:pt x="2151" y="1483"/>
                    <a:pt x="2085" y="1473"/>
                    <a:pt x="2018" y="1453"/>
                  </a:cubicBezTo>
                  <a:cubicBezTo>
                    <a:pt x="1660" y="1337"/>
                    <a:pt x="1326" y="1108"/>
                    <a:pt x="1019" y="884"/>
                  </a:cubicBezTo>
                  <a:cubicBezTo>
                    <a:pt x="835" y="746"/>
                    <a:pt x="743" y="490"/>
                    <a:pt x="564" y="343"/>
                  </a:cubicBezTo>
                  <a:cubicBezTo>
                    <a:pt x="496" y="284"/>
                    <a:pt x="380" y="254"/>
                    <a:pt x="273" y="254"/>
                  </a:cubicBezTo>
                  <a:cubicBezTo>
                    <a:pt x="223" y="254"/>
                    <a:pt x="174" y="261"/>
                    <a:pt x="135" y="275"/>
                  </a:cubicBezTo>
                  <a:cubicBezTo>
                    <a:pt x="65" y="298"/>
                    <a:pt x="1" y="550"/>
                    <a:pt x="47" y="651"/>
                  </a:cubicBezTo>
                  <a:cubicBezTo>
                    <a:pt x="462" y="1593"/>
                    <a:pt x="970" y="2305"/>
                    <a:pt x="2100" y="2305"/>
                  </a:cubicBezTo>
                  <a:cubicBezTo>
                    <a:pt x="2107" y="2305"/>
                    <a:pt x="2115" y="2305"/>
                    <a:pt x="2123" y="2305"/>
                  </a:cubicBezTo>
                  <a:cubicBezTo>
                    <a:pt x="2125" y="2305"/>
                    <a:pt x="2127" y="2305"/>
                    <a:pt x="2129" y="2305"/>
                  </a:cubicBezTo>
                  <a:cubicBezTo>
                    <a:pt x="3071" y="2305"/>
                    <a:pt x="4033" y="1263"/>
                    <a:pt x="3911" y="338"/>
                  </a:cubicBezTo>
                  <a:cubicBezTo>
                    <a:pt x="3892" y="211"/>
                    <a:pt x="3733" y="0"/>
                    <a:pt x="36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115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0;p41">
            <a:extLst>
              <a:ext uri="{FF2B5EF4-FFF2-40B4-BE49-F238E27FC236}">
                <a16:creationId xmlns:a16="http://schemas.microsoft.com/office/drawing/2014/main" id="{98ABA253-C63F-49ED-9B63-1C93C67EAFC1}"/>
              </a:ext>
            </a:extLst>
          </p:cNvPr>
          <p:cNvSpPr/>
          <p:nvPr/>
        </p:nvSpPr>
        <p:spPr>
          <a:xfrm>
            <a:off x="2901074" y="2037214"/>
            <a:ext cx="6821249" cy="3328731"/>
          </a:xfrm>
          <a:custGeom>
            <a:avLst/>
            <a:gdLst/>
            <a:ahLst/>
            <a:cxnLst/>
            <a:rect l="l" t="t" r="r" b="b"/>
            <a:pathLst>
              <a:path w="52127" h="13160" extrusionOk="0">
                <a:moveTo>
                  <a:pt x="41797" y="0"/>
                </a:moveTo>
                <a:cubicBezTo>
                  <a:pt x="41733" y="0"/>
                  <a:pt x="41673" y="3"/>
                  <a:pt x="41623" y="11"/>
                </a:cubicBezTo>
                <a:cubicBezTo>
                  <a:pt x="41525" y="26"/>
                  <a:pt x="41427" y="30"/>
                  <a:pt x="41330" y="30"/>
                </a:cubicBezTo>
                <a:cubicBezTo>
                  <a:pt x="41198" y="30"/>
                  <a:pt x="41068" y="23"/>
                  <a:pt x="40937" y="23"/>
                </a:cubicBezTo>
                <a:cubicBezTo>
                  <a:pt x="40867" y="23"/>
                  <a:pt x="40798" y="25"/>
                  <a:pt x="40729" y="32"/>
                </a:cubicBezTo>
                <a:cubicBezTo>
                  <a:pt x="40603" y="44"/>
                  <a:pt x="40477" y="48"/>
                  <a:pt x="40351" y="48"/>
                </a:cubicBezTo>
                <a:cubicBezTo>
                  <a:pt x="40084" y="48"/>
                  <a:pt x="39817" y="30"/>
                  <a:pt x="39550" y="30"/>
                </a:cubicBezTo>
                <a:cubicBezTo>
                  <a:pt x="39365" y="30"/>
                  <a:pt x="39179" y="39"/>
                  <a:pt x="38993" y="69"/>
                </a:cubicBezTo>
                <a:cubicBezTo>
                  <a:pt x="38821" y="98"/>
                  <a:pt x="38647" y="103"/>
                  <a:pt x="38473" y="103"/>
                </a:cubicBezTo>
                <a:cubicBezTo>
                  <a:pt x="38377" y="103"/>
                  <a:pt x="38281" y="101"/>
                  <a:pt x="38184" y="101"/>
                </a:cubicBezTo>
                <a:cubicBezTo>
                  <a:pt x="37918" y="101"/>
                  <a:pt x="37652" y="113"/>
                  <a:pt x="37390" y="201"/>
                </a:cubicBezTo>
                <a:cubicBezTo>
                  <a:pt x="37360" y="211"/>
                  <a:pt x="37331" y="215"/>
                  <a:pt x="37301" y="215"/>
                </a:cubicBezTo>
                <a:cubicBezTo>
                  <a:pt x="37194" y="215"/>
                  <a:pt x="37089" y="162"/>
                  <a:pt x="36992" y="162"/>
                </a:cubicBezTo>
                <a:cubicBezTo>
                  <a:pt x="36968" y="162"/>
                  <a:pt x="36944" y="165"/>
                  <a:pt x="36921" y="173"/>
                </a:cubicBezTo>
                <a:cubicBezTo>
                  <a:pt x="36796" y="218"/>
                  <a:pt x="36660" y="258"/>
                  <a:pt x="36539" y="258"/>
                </a:cubicBezTo>
                <a:cubicBezTo>
                  <a:pt x="36493" y="258"/>
                  <a:pt x="36449" y="253"/>
                  <a:pt x="36409" y="239"/>
                </a:cubicBezTo>
                <a:cubicBezTo>
                  <a:pt x="36262" y="191"/>
                  <a:pt x="36117" y="175"/>
                  <a:pt x="35971" y="175"/>
                </a:cubicBezTo>
                <a:cubicBezTo>
                  <a:pt x="35659" y="175"/>
                  <a:pt x="35350" y="250"/>
                  <a:pt x="35039" y="250"/>
                </a:cubicBezTo>
                <a:cubicBezTo>
                  <a:pt x="34979" y="250"/>
                  <a:pt x="34919" y="247"/>
                  <a:pt x="34859" y="240"/>
                </a:cubicBezTo>
                <a:cubicBezTo>
                  <a:pt x="34741" y="227"/>
                  <a:pt x="34621" y="223"/>
                  <a:pt x="34502" y="223"/>
                </a:cubicBezTo>
                <a:cubicBezTo>
                  <a:pt x="34240" y="223"/>
                  <a:pt x="33976" y="245"/>
                  <a:pt x="33714" y="245"/>
                </a:cubicBezTo>
                <a:cubicBezTo>
                  <a:pt x="33711" y="245"/>
                  <a:pt x="33709" y="245"/>
                  <a:pt x="33706" y="245"/>
                </a:cubicBezTo>
                <a:cubicBezTo>
                  <a:pt x="33412" y="245"/>
                  <a:pt x="33118" y="196"/>
                  <a:pt x="32824" y="196"/>
                </a:cubicBezTo>
                <a:cubicBezTo>
                  <a:pt x="32722" y="196"/>
                  <a:pt x="32621" y="201"/>
                  <a:pt x="32520" y="217"/>
                </a:cubicBezTo>
                <a:cubicBezTo>
                  <a:pt x="32391" y="238"/>
                  <a:pt x="32252" y="260"/>
                  <a:pt x="32124" y="260"/>
                </a:cubicBezTo>
                <a:cubicBezTo>
                  <a:pt x="32073" y="260"/>
                  <a:pt x="32024" y="256"/>
                  <a:pt x="31977" y="248"/>
                </a:cubicBezTo>
                <a:cubicBezTo>
                  <a:pt x="31895" y="233"/>
                  <a:pt x="31813" y="229"/>
                  <a:pt x="31731" y="229"/>
                </a:cubicBezTo>
                <a:cubicBezTo>
                  <a:pt x="31582" y="229"/>
                  <a:pt x="31433" y="244"/>
                  <a:pt x="31285" y="244"/>
                </a:cubicBezTo>
                <a:cubicBezTo>
                  <a:pt x="31173" y="244"/>
                  <a:pt x="31061" y="235"/>
                  <a:pt x="30949" y="204"/>
                </a:cubicBezTo>
                <a:cubicBezTo>
                  <a:pt x="30839" y="173"/>
                  <a:pt x="30729" y="162"/>
                  <a:pt x="30618" y="162"/>
                </a:cubicBezTo>
                <a:cubicBezTo>
                  <a:pt x="30376" y="162"/>
                  <a:pt x="30133" y="213"/>
                  <a:pt x="29890" y="213"/>
                </a:cubicBezTo>
                <a:cubicBezTo>
                  <a:pt x="29837" y="213"/>
                  <a:pt x="29784" y="211"/>
                  <a:pt x="29731" y="205"/>
                </a:cubicBezTo>
                <a:cubicBezTo>
                  <a:pt x="29524" y="181"/>
                  <a:pt x="29297" y="122"/>
                  <a:pt x="29108" y="122"/>
                </a:cubicBezTo>
                <a:cubicBezTo>
                  <a:pt x="29082" y="122"/>
                  <a:pt x="29057" y="123"/>
                  <a:pt x="29033" y="126"/>
                </a:cubicBezTo>
                <a:cubicBezTo>
                  <a:pt x="28898" y="140"/>
                  <a:pt x="28763" y="145"/>
                  <a:pt x="28629" y="145"/>
                </a:cubicBezTo>
                <a:cubicBezTo>
                  <a:pt x="28307" y="145"/>
                  <a:pt x="27987" y="116"/>
                  <a:pt x="27667" y="116"/>
                </a:cubicBezTo>
                <a:cubicBezTo>
                  <a:pt x="27605" y="116"/>
                  <a:pt x="27543" y="117"/>
                  <a:pt x="27481" y="120"/>
                </a:cubicBezTo>
                <a:cubicBezTo>
                  <a:pt x="27432" y="122"/>
                  <a:pt x="27383" y="123"/>
                  <a:pt x="27335" y="123"/>
                </a:cubicBezTo>
                <a:cubicBezTo>
                  <a:pt x="26924" y="123"/>
                  <a:pt x="26511" y="54"/>
                  <a:pt x="26101" y="54"/>
                </a:cubicBezTo>
                <a:cubicBezTo>
                  <a:pt x="26010" y="54"/>
                  <a:pt x="25919" y="58"/>
                  <a:pt x="25828" y="66"/>
                </a:cubicBezTo>
                <a:cubicBezTo>
                  <a:pt x="25148" y="128"/>
                  <a:pt x="24469" y="164"/>
                  <a:pt x="23789" y="167"/>
                </a:cubicBezTo>
                <a:cubicBezTo>
                  <a:pt x="23617" y="168"/>
                  <a:pt x="23444" y="172"/>
                  <a:pt x="23271" y="172"/>
                </a:cubicBezTo>
                <a:cubicBezTo>
                  <a:pt x="23056" y="172"/>
                  <a:pt x="22842" y="166"/>
                  <a:pt x="22629" y="140"/>
                </a:cubicBezTo>
                <a:cubicBezTo>
                  <a:pt x="22611" y="138"/>
                  <a:pt x="22593" y="137"/>
                  <a:pt x="22576" y="137"/>
                </a:cubicBezTo>
                <a:cubicBezTo>
                  <a:pt x="22393" y="137"/>
                  <a:pt x="22224" y="243"/>
                  <a:pt x="22052" y="243"/>
                </a:cubicBezTo>
                <a:cubicBezTo>
                  <a:pt x="22023" y="243"/>
                  <a:pt x="21994" y="240"/>
                  <a:pt x="21966" y="233"/>
                </a:cubicBezTo>
                <a:cubicBezTo>
                  <a:pt x="21774" y="189"/>
                  <a:pt x="21582" y="174"/>
                  <a:pt x="21391" y="174"/>
                </a:cubicBezTo>
                <a:cubicBezTo>
                  <a:pt x="21065" y="174"/>
                  <a:pt x="20740" y="217"/>
                  <a:pt x="20413" y="232"/>
                </a:cubicBezTo>
                <a:cubicBezTo>
                  <a:pt x="20302" y="237"/>
                  <a:pt x="20191" y="239"/>
                  <a:pt x="20080" y="239"/>
                </a:cubicBezTo>
                <a:cubicBezTo>
                  <a:pt x="19794" y="239"/>
                  <a:pt x="19509" y="227"/>
                  <a:pt x="19223" y="227"/>
                </a:cubicBezTo>
                <a:cubicBezTo>
                  <a:pt x="18976" y="227"/>
                  <a:pt x="18730" y="236"/>
                  <a:pt x="18483" y="267"/>
                </a:cubicBezTo>
                <a:cubicBezTo>
                  <a:pt x="18321" y="288"/>
                  <a:pt x="18159" y="294"/>
                  <a:pt x="17996" y="294"/>
                </a:cubicBezTo>
                <a:cubicBezTo>
                  <a:pt x="17762" y="294"/>
                  <a:pt x="17528" y="282"/>
                  <a:pt x="17294" y="282"/>
                </a:cubicBezTo>
                <a:cubicBezTo>
                  <a:pt x="17144" y="282"/>
                  <a:pt x="16993" y="287"/>
                  <a:pt x="16844" y="304"/>
                </a:cubicBezTo>
                <a:cubicBezTo>
                  <a:pt x="16024" y="399"/>
                  <a:pt x="15204" y="446"/>
                  <a:pt x="14385" y="537"/>
                </a:cubicBezTo>
                <a:cubicBezTo>
                  <a:pt x="13491" y="637"/>
                  <a:pt x="12595" y="650"/>
                  <a:pt x="11701" y="730"/>
                </a:cubicBezTo>
                <a:cubicBezTo>
                  <a:pt x="11506" y="748"/>
                  <a:pt x="11309" y="753"/>
                  <a:pt x="11113" y="753"/>
                </a:cubicBezTo>
                <a:cubicBezTo>
                  <a:pt x="10898" y="753"/>
                  <a:pt x="10682" y="747"/>
                  <a:pt x="10467" y="747"/>
                </a:cubicBezTo>
                <a:cubicBezTo>
                  <a:pt x="10293" y="747"/>
                  <a:pt x="10119" y="751"/>
                  <a:pt x="9946" y="764"/>
                </a:cubicBezTo>
                <a:cubicBezTo>
                  <a:pt x="9610" y="791"/>
                  <a:pt x="9274" y="798"/>
                  <a:pt x="8938" y="798"/>
                </a:cubicBezTo>
                <a:cubicBezTo>
                  <a:pt x="8555" y="798"/>
                  <a:pt x="8173" y="789"/>
                  <a:pt x="7791" y="789"/>
                </a:cubicBezTo>
                <a:cubicBezTo>
                  <a:pt x="7680" y="789"/>
                  <a:pt x="7569" y="789"/>
                  <a:pt x="7459" y="791"/>
                </a:cubicBezTo>
                <a:cubicBezTo>
                  <a:pt x="7452" y="791"/>
                  <a:pt x="7446" y="791"/>
                  <a:pt x="7440" y="791"/>
                </a:cubicBezTo>
                <a:cubicBezTo>
                  <a:pt x="7220" y="791"/>
                  <a:pt x="6999" y="709"/>
                  <a:pt x="6778" y="700"/>
                </a:cubicBezTo>
                <a:cubicBezTo>
                  <a:pt x="6153" y="678"/>
                  <a:pt x="5523" y="714"/>
                  <a:pt x="4899" y="652"/>
                </a:cubicBezTo>
                <a:cubicBezTo>
                  <a:pt x="4596" y="622"/>
                  <a:pt x="4293" y="617"/>
                  <a:pt x="3990" y="617"/>
                </a:cubicBezTo>
                <a:cubicBezTo>
                  <a:pt x="3844" y="617"/>
                  <a:pt x="3697" y="619"/>
                  <a:pt x="3550" y="619"/>
                </a:cubicBezTo>
                <a:cubicBezTo>
                  <a:pt x="3353" y="619"/>
                  <a:pt x="3156" y="617"/>
                  <a:pt x="2958" y="607"/>
                </a:cubicBezTo>
                <a:cubicBezTo>
                  <a:pt x="2803" y="599"/>
                  <a:pt x="2649" y="595"/>
                  <a:pt x="2494" y="595"/>
                </a:cubicBezTo>
                <a:cubicBezTo>
                  <a:pt x="1838" y="595"/>
                  <a:pt x="1183" y="661"/>
                  <a:pt x="530" y="761"/>
                </a:cubicBezTo>
                <a:cubicBezTo>
                  <a:pt x="333" y="791"/>
                  <a:pt x="107" y="899"/>
                  <a:pt x="47" y="1115"/>
                </a:cubicBezTo>
                <a:cubicBezTo>
                  <a:pt x="0" y="1282"/>
                  <a:pt x="87" y="1545"/>
                  <a:pt x="225" y="1721"/>
                </a:cubicBezTo>
                <a:cubicBezTo>
                  <a:pt x="380" y="1917"/>
                  <a:pt x="506" y="2149"/>
                  <a:pt x="649" y="2362"/>
                </a:cubicBezTo>
                <a:cubicBezTo>
                  <a:pt x="1014" y="2911"/>
                  <a:pt x="1347" y="3504"/>
                  <a:pt x="1755" y="3993"/>
                </a:cubicBezTo>
                <a:cubicBezTo>
                  <a:pt x="2224" y="4555"/>
                  <a:pt x="2712" y="5070"/>
                  <a:pt x="3122" y="5724"/>
                </a:cubicBezTo>
                <a:cubicBezTo>
                  <a:pt x="3494" y="6320"/>
                  <a:pt x="3374" y="7060"/>
                  <a:pt x="3027" y="7548"/>
                </a:cubicBezTo>
                <a:cubicBezTo>
                  <a:pt x="2646" y="8087"/>
                  <a:pt x="2333" y="8705"/>
                  <a:pt x="2051" y="9313"/>
                </a:cubicBezTo>
                <a:cubicBezTo>
                  <a:pt x="1765" y="9933"/>
                  <a:pt x="1415" y="10499"/>
                  <a:pt x="1147" y="11134"/>
                </a:cubicBezTo>
                <a:cubicBezTo>
                  <a:pt x="913" y="11688"/>
                  <a:pt x="605" y="12193"/>
                  <a:pt x="335" y="12724"/>
                </a:cubicBezTo>
                <a:cubicBezTo>
                  <a:pt x="274" y="12843"/>
                  <a:pt x="384" y="13160"/>
                  <a:pt x="461" y="13160"/>
                </a:cubicBezTo>
                <a:cubicBezTo>
                  <a:pt x="467" y="13160"/>
                  <a:pt x="473" y="13158"/>
                  <a:pt x="478" y="13154"/>
                </a:cubicBezTo>
                <a:cubicBezTo>
                  <a:pt x="639" y="13037"/>
                  <a:pt x="815" y="13110"/>
                  <a:pt x="988" y="13022"/>
                </a:cubicBezTo>
                <a:cubicBezTo>
                  <a:pt x="1225" y="12901"/>
                  <a:pt x="1511" y="12944"/>
                  <a:pt x="1776" y="12908"/>
                </a:cubicBezTo>
                <a:cubicBezTo>
                  <a:pt x="1778" y="12908"/>
                  <a:pt x="1780" y="12908"/>
                  <a:pt x="1782" y="12908"/>
                </a:cubicBezTo>
                <a:cubicBezTo>
                  <a:pt x="1842" y="12908"/>
                  <a:pt x="1800" y="13061"/>
                  <a:pt x="1851" y="13061"/>
                </a:cubicBezTo>
                <a:cubicBezTo>
                  <a:pt x="1862" y="13061"/>
                  <a:pt x="1877" y="13054"/>
                  <a:pt x="1898" y="13037"/>
                </a:cubicBezTo>
                <a:cubicBezTo>
                  <a:pt x="2040" y="12925"/>
                  <a:pt x="2191" y="12901"/>
                  <a:pt x="2345" y="12901"/>
                </a:cubicBezTo>
                <a:cubicBezTo>
                  <a:pt x="2467" y="12901"/>
                  <a:pt x="2591" y="12916"/>
                  <a:pt x="2713" y="12916"/>
                </a:cubicBezTo>
                <a:cubicBezTo>
                  <a:pt x="2847" y="12916"/>
                  <a:pt x="2979" y="12898"/>
                  <a:pt x="3106" y="12823"/>
                </a:cubicBezTo>
                <a:cubicBezTo>
                  <a:pt x="3114" y="12819"/>
                  <a:pt x="3125" y="12817"/>
                  <a:pt x="3140" y="12817"/>
                </a:cubicBezTo>
                <a:cubicBezTo>
                  <a:pt x="3154" y="12817"/>
                  <a:pt x="3172" y="12819"/>
                  <a:pt x="3192" y="12819"/>
                </a:cubicBezTo>
                <a:cubicBezTo>
                  <a:pt x="3248" y="12819"/>
                  <a:pt x="3317" y="12808"/>
                  <a:pt x="3361" y="12729"/>
                </a:cubicBezTo>
                <a:cubicBezTo>
                  <a:pt x="3362" y="12727"/>
                  <a:pt x="3365" y="12726"/>
                  <a:pt x="3369" y="12726"/>
                </a:cubicBezTo>
                <a:cubicBezTo>
                  <a:pt x="3376" y="12726"/>
                  <a:pt x="3385" y="12729"/>
                  <a:pt x="3389" y="12734"/>
                </a:cubicBezTo>
                <a:cubicBezTo>
                  <a:pt x="3439" y="12796"/>
                  <a:pt x="3489" y="12816"/>
                  <a:pt x="3538" y="12816"/>
                </a:cubicBezTo>
                <a:cubicBezTo>
                  <a:pt x="3622" y="12816"/>
                  <a:pt x="3704" y="12758"/>
                  <a:pt x="3779" y="12758"/>
                </a:cubicBezTo>
                <a:cubicBezTo>
                  <a:pt x="3781" y="12758"/>
                  <a:pt x="3782" y="12758"/>
                  <a:pt x="3784" y="12758"/>
                </a:cubicBezTo>
                <a:cubicBezTo>
                  <a:pt x="3845" y="12760"/>
                  <a:pt x="3907" y="12761"/>
                  <a:pt x="3969" y="12761"/>
                </a:cubicBezTo>
                <a:cubicBezTo>
                  <a:pt x="4233" y="12761"/>
                  <a:pt x="4497" y="12744"/>
                  <a:pt x="4758" y="12708"/>
                </a:cubicBezTo>
                <a:cubicBezTo>
                  <a:pt x="4816" y="12701"/>
                  <a:pt x="4911" y="12629"/>
                  <a:pt x="4997" y="12629"/>
                </a:cubicBezTo>
                <a:cubicBezTo>
                  <a:pt x="5062" y="12629"/>
                  <a:pt x="5120" y="12670"/>
                  <a:pt x="5153" y="12811"/>
                </a:cubicBezTo>
                <a:cubicBezTo>
                  <a:pt x="5194" y="12790"/>
                  <a:pt x="5237" y="12805"/>
                  <a:pt x="5286" y="12783"/>
                </a:cubicBezTo>
                <a:cubicBezTo>
                  <a:pt x="5423" y="12720"/>
                  <a:pt x="5551" y="12535"/>
                  <a:pt x="5700" y="12535"/>
                </a:cubicBezTo>
                <a:cubicBezTo>
                  <a:pt x="5763" y="12535"/>
                  <a:pt x="5830" y="12568"/>
                  <a:pt x="5904" y="12658"/>
                </a:cubicBezTo>
                <a:cubicBezTo>
                  <a:pt x="5907" y="12662"/>
                  <a:pt x="5915" y="12664"/>
                  <a:pt x="5924" y="12664"/>
                </a:cubicBezTo>
                <a:cubicBezTo>
                  <a:pt x="5954" y="12664"/>
                  <a:pt x="6004" y="12645"/>
                  <a:pt x="6015" y="12621"/>
                </a:cubicBezTo>
                <a:cubicBezTo>
                  <a:pt x="6066" y="12508"/>
                  <a:pt x="6128" y="12469"/>
                  <a:pt x="6189" y="12469"/>
                </a:cubicBezTo>
                <a:cubicBezTo>
                  <a:pt x="6275" y="12469"/>
                  <a:pt x="6359" y="12546"/>
                  <a:pt x="6406" y="12596"/>
                </a:cubicBezTo>
                <a:cubicBezTo>
                  <a:pt x="6449" y="12642"/>
                  <a:pt x="6493" y="12656"/>
                  <a:pt x="6539" y="12656"/>
                </a:cubicBezTo>
                <a:cubicBezTo>
                  <a:pt x="6616" y="12656"/>
                  <a:pt x="6695" y="12614"/>
                  <a:pt x="6768" y="12614"/>
                </a:cubicBezTo>
                <a:cubicBezTo>
                  <a:pt x="6817" y="12614"/>
                  <a:pt x="6863" y="12632"/>
                  <a:pt x="6904" y="12695"/>
                </a:cubicBezTo>
                <a:cubicBezTo>
                  <a:pt x="6907" y="12699"/>
                  <a:pt x="6911" y="12701"/>
                  <a:pt x="6915" y="12701"/>
                </a:cubicBezTo>
                <a:cubicBezTo>
                  <a:pt x="6930" y="12701"/>
                  <a:pt x="6945" y="12664"/>
                  <a:pt x="6935" y="12626"/>
                </a:cubicBezTo>
                <a:cubicBezTo>
                  <a:pt x="6901" y="12501"/>
                  <a:pt x="6925" y="12483"/>
                  <a:pt x="6971" y="12483"/>
                </a:cubicBezTo>
                <a:cubicBezTo>
                  <a:pt x="6989" y="12483"/>
                  <a:pt x="7010" y="12486"/>
                  <a:pt x="7031" y="12486"/>
                </a:cubicBezTo>
                <a:cubicBezTo>
                  <a:pt x="7042" y="12486"/>
                  <a:pt x="7053" y="12485"/>
                  <a:pt x="7064" y="12483"/>
                </a:cubicBezTo>
                <a:cubicBezTo>
                  <a:pt x="7075" y="12481"/>
                  <a:pt x="7086" y="12480"/>
                  <a:pt x="7097" y="12480"/>
                </a:cubicBezTo>
                <a:cubicBezTo>
                  <a:pt x="7229" y="12480"/>
                  <a:pt x="7329" y="12622"/>
                  <a:pt x="7452" y="12622"/>
                </a:cubicBezTo>
                <a:cubicBezTo>
                  <a:pt x="7472" y="12622"/>
                  <a:pt x="7492" y="12618"/>
                  <a:pt x="7512" y="12610"/>
                </a:cubicBezTo>
                <a:cubicBezTo>
                  <a:pt x="7831" y="12488"/>
                  <a:pt x="8158" y="12538"/>
                  <a:pt x="8481" y="12504"/>
                </a:cubicBezTo>
                <a:cubicBezTo>
                  <a:pt x="8486" y="12504"/>
                  <a:pt x="8490" y="12503"/>
                  <a:pt x="8495" y="12503"/>
                </a:cubicBezTo>
                <a:cubicBezTo>
                  <a:pt x="8603" y="12503"/>
                  <a:pt x="8709" y="12620"/>
                  <a:pt x="8788" y="12620"/>
                </a:cubicBezTo>
                <a:cubicBezTo>
                  <a:pt x="8803" y="12620"/>
                  <a:pt x="8816" y="12616"/>
                  <a:pt x="8829" y="12607"/>
                </a:cubicBezTo>
                <a:cubicBezTo>
                  <a:pt x="8935" y="12531"/>
                  <a:pt x="9041" y="12508"/>
                  <a:pt x="9149" y="12508"/>
                </a:cubicBezTo>
                <a:cubicBezTo>
                  <a:pt x="9301" y="12508"/>
                  <a:pt x="9454" y="12552"/>
                  <a:pt x="9609" y="12552"/>
                </a:cubicBezTo>
                <a:cubicBezTo>
                  <a:pt x="9692" y="12552"/>
                  <a:pt x="9776" y="12540"/>
                  <a:pt x="9860" y="12500"/>
                </a:cubicBezTo>
                <a:cubicBezTo>
                  <a:pt x="9945" y="12461"/>
                  <a:pt x="10032" y="12446"/>
                  <a:pt x="10120" y="12446"/>
                </a:cubicBezTo>
                <a:cubicBezTo>
                  <a:pt x="10354" y="12446"/>
                  <a:pt x="10598" y="12548"/>
                  <a:pt x="10848" y="12548"/>
                </a:cubicBezTo>
                <a:cubicBezTo>
                  <a:pt x="10909" y="12548"/>
                  <a:pt x="10972" y="12542"/>
                  <a:pt x="11034" y="12526"/>
                </a:cubicBezTo>
                <a:cubicBezTo>
                  <a:pt x="11116" y="12506"/>
                  <a:pt x="11199" y="12498"/>
                  <a:pt x="11283" y="12498"/>
                </a:cubicBezTo>
                <a:cubicBezTo>
                  <a:pt x="11488" y="12498"/>
                  <a:pt x="11699" y="12542"/>
                  <a:pt x="11909" y="12542"/>
                </a:cubicBezTo>
                <a:cubicBezTo>
                  <a:pt x="12000" y="12542"/>
                  <a:pt x="12091" y="12534"/>
                  <a:pt x="12181" y="12510"/>
                </a:cubicBezTo>
                <a:cubicBezTo>
                  <a:pt x="12325" y="12473"/>
                  <a:pt x="12468" y="12460"/>
                  <a:pt x="12612" y="12460"/>
                </a:cubicBezTo>
                <a:cubicBezTo>
                  <a:pt x="12966" y="12460"/>
                  <a:pt x="13320" y="12541"/>
                  <a:pt x="13678" y="12541"/>
                </a:cubicBezTo>
                <a:cubicBezTo>
                  <a:pt x="13822" y="12541"/>
                  <a:pt x="13967" y="12527"/>
                  <a:pt x="14112" y="12491"/>
                </a:cubicBezTo>
                <a:cubicBezTo>
                  <a:pt x="14232" y="12460"/>
                  <a:pt x="14352" y="12449"/>
                  <a:pt x="14473" y="12449"/>
                </a:cubicBezTo>
                <a:cubicBezTo>
                  <a:pt x="14794" y="12449"/>
                  <a:pt x="15119" y="12526"/>
                  <a:pt x="15449" y="12526"/>
                </a:cubicBezTo>
                <a:cubicBezTo>
                  <a:pt x="15537" y="12526"/>
                  <a:pt x="15627" y="12521"/>
                  <a:pt x="15717" y="12507"/>
                </a:cubicBezTo>
                <a:cubicBezTo>
                  <a:pt x="15862" y="12484"/>
                  <a:pt x="16011" y="12476"/>
                  <a:pt x="16163" y="12476"/>
                </a:cubicBezTo>
                <a:cubicBezTo>
                  <a:pt x="16471" y="12476"/>
                  <a:pt x="16787" y="12509"/>
                  <a:pt x="17097" y="12520"/>
                </a:cubicBezTo>
                <a:cubicBezTo>
                  <a:pt x="17191" y="12523"/>
                  <a:pt x="17271" y="12631"/>
                  <a:pt x="17366" y="12631"/>
                </a:cubicBezTo>
                <a:cubicBezTo>
                  <a:pt x="17393" y="12631"/>
                  <a:pt x="17421" y="12622"/>
                  <a:pt x="17451" y="12599"/>
                </a:cubicBezTo>
                <a:cubicBezTo>
                  <a:pt x="17608" y="12480"/>
                  <a:pt x="17769" y="12445"/>
                  <a:pt x="17932" y="12445"/>
                </a:cubicBezTo>
                <a:cubicBezTo>
                  <a:pt x="18165" y="12445"/>
                  <a:pt x="18402" y="12516"/>
                  <a:pt x="18637" y="12516"/>
                </a:cubicBezTo>
                <a:cubicBezTo>
                  <a:pt x="18702" y="12516"/>
                  <a:pt x="18766" y="12510"/>
                  <a:pt x="18831" y="12497"/>
                </a:cubicBezTo>
                <a:cubicBezTo>
                  <a:pt x="18968" y="12468"/>
                  <a:pt x="19134" y="12448"/>
                  <a:pt x="19304" y="12448"/>
                </a:cubicBezTo>
                <a:cubicBezTo>
                  <a:pt x="19406" y="12448"/>
                  <a:pt x="19508" y="12455"/>
                  <a:pt x="19607" y="12471"/>
                </a:cubicBezTo>
                <a:cubicBezTo>
                  <a:pt x="19744" y="12494"/>
                  <a:pt x="19882" y="12503"/>
                  <a:pt x="20021" y="12503"/>
                </a:cubicBezTo>
                <a:cubicBezTo>
                  <a:pt x="20257" y="12503"/>
                  <a:pt x="20495" y="12477"/>
                  <a:pt x="20732" y="12449"/>
                </a:cubicBezTo>
                <a:cubicBezTo>
                  <a:pt x="20750" y="12447"/>
                  <a:pt x="20769" y="12446"/>
                  <a:pt x="20788" y="12446"/>
                </a:cubicBezTo>
                <a:cubicBezTo>
                  <a:pt x="20964" y="12446"/>
                  <a:pt x="21176" y="12526"/>
                  <a:pt x="21316" y="12526"/>
                </a:cubicBezTo>
                <a:cubicBezTo>
                  <a:pt x="21355" y="12526"/>
                  <a:pt x="21389" y="12519"/>
                  <a:pt x="21415" y="12503"/>
                </a:cubicBezTo>
                <a:cubicBezTo>
                  <a:pt x="21477" y="12463"/>
                  <a:pt x="21541" y="12449"/>
                  <a:pt x="21607" y="12449"/>
                </a:cubicBezTo>
                <a:cubicBezTo>
                  <a:pt x="21760" y="12449"/>
                  <a:pt x="21918" y="12527"/>
                  <a:pt x="22063" y="12527"/>
                </a:cubicBezTo>
                <a:cubicBezTo>
                  <a:pt x="22176" y="12527"/>
                  <a:pt x="22282" y="12480"/>
                  <a:pt x="22372" y="12311"/>
                </a:cubicBezTo>
                <a:cubicBezTo>
                  <a:pt x="22386" y="12328"/>
                  <a:pt x="22397" y="12353"/>
                  <a:pt x="22413" y="12362"/>
                </a:cubicBezTo>
                <a:cubicBezTo>
                  <a:pt x="22532" y="12431"/>
                  <a:pt x="22664" y="12461"/>
                  <a:pt x="22789" y="12461"/>
                </a:cubicBezTo>
                <a:cubicBezTo>
                  <a:pt x="22875" y="12461"/>
                  <a:pt x="22958" y="12447"/>
                  <a:pt x="23032" y="12420"/>
                </a:cubicBezTo>
                <a:cubicBezTo>
                  <a:pt x="23129" y="12384"/>
                  <a:pt x="23218" y="12368"/>
                  <a:pt x="23305" y="12368"/>
                </a:cubicBezTo>
                <a:cubicBezTo>
                  <a:pt x="23419" y="12368"/>
                  <a:pt x="23528" y="12396"/>
                  <a:pt x="23644" y="12443"/>
                </a:cubicBezTo>
                <a:cubicBezTo>
                  <a:pt x="23695" y="12464"/>
                  <a:pt x="23735" y="12525"/>
                  <a:pt x="23794" y="12525"/>
                </a:cubicBezTo>
                <a:cubicBezTo>
                  <a:pt x="23815" y="12525"/>
                  <a:pt x="23837" y="12518"/>
                  <a:pt x="23863" y="12499"/>
                </a:cubicBezTo>
                <a:cubicBezTo>
                  <a:pt x="24005" y="12400"/>
                  <a:pt x="24155" y="12371"/>
                  <a:pt x="24306" y="12371"/>
                </a:cubicBezTo>
                <a:cubicBezTo>
                  <a:pt x="24509" y="12371"/>
                  <a:pt x="24714" y="12423"/>
                  <a:pt x="24906" y="12426"/>
                </a:cubicBezTo>
                <a:cubicBezTo>
                  <a:pt x="25329" y="12432"/>
                  <a:pt x="25762" y="12510"/>
                  <a:pt x="26188" y="12510"/>
                </a:cubicBezTo>
                <a:cubicBezTo>
                  <a:pt x="26259" y="12510"/>
                  <a:pt x="26330" y="12508"/>
                  <a:pt x="26401" y="12503"/>
                </a:cubicBezTo>
                <a:cubicBezTo>
                  <a:pt x="26428" y="12501"/>
                  <a:pt x="26454" y="12500"/>
                  <a:pt x="26481" y="12500"/>
                </a:cubicBezTo>
                <a:cubicBezTo>
                  <a:pt x="26684" y="12500"/>
                  <a:pt x="26882" y="12551"/>
                  <a:pt x="27089" y="12551"/>
                </a:cubicBezTo>
                <a:cubicBezTo>
                  <a:pt x="27144" y="12551"/>
                  <a:pt x="27199" y="12547"/>
                  <a:pt x="27255" y="12538"/>
                </a:cubicBezTo>
                <a:cubicBezTo>
                  <a:pt x="27411" y="12514"/>
                  <a:pt x="27570" y="12507"/>
                  <a:pt x="27730" y="12507"/>
                </a:cubicBezTo>
                <a:cubicBezTo>
                  <a:pt x="27965" y="12507"/>
                  <a:pt x="28204" y="12522"/>
                  <a:pt x="28443" y="12522"/>
                </a:cubicBezTo>
                <a:cubicBezTo>
                  <a:pt x="28539" y="12522"/>
                  <a:pt x="28635" y="12520"/>
                  <a:pt x="28730" y="12513"/>
                </a:cubicBezTo>
                <a:cubicBezTo>
                  <a:pt x="28736" y="12512"/>
                  <a:pt x="28742" y="12512"/>
                  <a:pt x="28747" y="12512"/>
                </a:cubicBezTo>
                <a:cubicBezTo>
                  <a:pt x="28835" y="12512"/>
                  <a:pt x="28930" y="12555"/>
                  <a:pt x="29013" y="12555"/>
                </a:cubicBezTo>
                <a:cubicBezTo>
                  <a:pt x="29039" y="12555"/>
                  <a:pt x="29064" y="12551"/>
                  <a:pt x="29088" y="12540"/>
                </a:cubicBezTo>
                <a:cubicBezTo>
                  <a:pt x="29177" y="12497"/>
                  <a:pt x="29260" y="12475"/>
                  <a:pt x="29339" y="12475"/>
                </a:cubicBezTo>
                <a:cubicBezTo>
                  <a:pt x="29485" y="12475"/>
                  <a:pt x="29616" y="12550"/>
                  <a:pt x="29741" y="12708"/>
                </a:cubicBezTo>
                <a:cubicBezTo>
                  <a:pt x="29774" y="12634"/>
                  <a:pt x="29773" y="12466"/>
                  <a:pt x="29839" y="12466"/>
                </a:cubicBezTo>
                <a:cubicBezTo>
                  <a:pt x="29866" y="12466"/>
                  <a:pt x="29905" y="12495"/>
                  <a:pt x="29962" y="12569"/>
                </a:cubicBezTo>
                <a:cubicBezTo>
                  <a:pt x="29998" y="12615"/>
                  <a:pt x="30042" y="12635"/>
                  <a:pt x="30090" y="12635"/>
                </a:cubicBezTo>
                <a:cubicBezTo>
                  <a:pt x="30132" y="12635"/>
                  <a:pt x="30177" y="12620"/>
                  <a:pt x="30221" y="12596"/>
                </a:cubicBezTo>
                <a:cubicBezTo>
                  <a:pt x="30349" y="12525"/>
                  <a:pt x="30483" y="12500"/>
                  <a:pt x="30617" y="12500"/>
                </a:cubicBezTo>
                <a:cubicBezTo>
                  <a:pt x="30766" y="12500"/>
                  <a:pt x="30913" y="12531"/>
                  <a:pt x="31050" y="12560"/>
                </a:cubicBezTo>
                <a:cubicBezTo>
                  <a:pt x="31134" y="12579"/>
                  <a:pt x="31237" y="12640"/>
                  <a:pt x="31321" y="12640"/>
                </a:cubicBezTo>
                <a:cubicBezTo>
                  <a:pt x="31356" y="12640"/>
                  <a:pt x="31389" y="12629"/>
                  <a:pt x="31416" y="12599"/>
                </a:cubicBezTo>
                <a:cubicBezTo>
                  <a:pt x="31461" y="12549"/>
                  <a:pt x="31504" y="12531"/>
                  <a:pt x="31546" y="12531"/>
                </a:cubicBezTo>
                <a:cubicBezTo>
                  <a:pt x="31641" y="12531"/>
                  <a:pt x="31725" y="12621"/>
                  <a:pt x="31793" y="12627"/>
                </a:cubicBezTo>
                <a:cubicBezTo>
                  <a:pt x="31821" y="12630"/>
                  <a:pt x="31849" y="12631"/>
                  <a:pt x="31876" y="12631"/>
                </a:cubicBezTo>
                <a:cubicBezTo>
                  <a:pt x="32078" y="12631"/>
                  <a:pt x="32275" y="12567"/>
                  <a:pt x="32477" y="12567"/>
                </a:cubicBezTo>
                <a:cubicBezTo>
                  <a:pt x="32552" y="12567"/>
                  <a:pt x="32628" y="12576"/>
                  <a:pt x="32705" y="12601"/>
                </a:cubicBezTo>
                <a:cubicBezTo>
                  <a:pt x="32915" y="12668"/>
                  <a:pt x="33150" y="12735"/>
                  <a:pt x="33368" y="12735"/>
                </a:cubicBezTo>
                <a:cubicBezTo>
                  <a:pt x="33474" y="12735"/>
                  <a:pt x="33577" y="12719"/>
                  <a:pt x="33671" y="12679"/>
                </a:cubicBezTo>
                <a:cubicBezTo>
                  <a:pt x="33778" y="12633"/>
                  <a:pt x="33882" y="12617"/>
                  <a:pt x="33983" y="12617"/>
                </a:cubicBezTo>
                <a:cubicBezTo>
                  <a:pt x="34193" y="12617"/>
                  <a:pt x="34395" y="12684"/>
                  <a:pt x="34603" y="12684"/>
                </a:cubicBezTo>
                <a:cubicBezTo>
                  <a:pt x="34644" y="12684"/>
                  <a:pt x="34685" y="12681"/>
                  <a:pt x="34726" y="12675"/>
                </a:cubicBezTo>
                <a:cubicBezTo>
                  <a:pt x="34881" y="12652"/>
                  <a:pt x="35039" y="12646"/>
                  <a:pt x="35200" y="12646"/>
                </a:cubicBezTo>
                <a:cubicBezTo>
                  <a:pt x="35379" y="12646"/>
                  <a:pt x="35561" y="12654"/>
                  <a:pt x="35740" y="12654"/>
                </a:cubicBezTo>
                <a:cubicBezTo>
                  <a:pt x="36151" y="12657"/>
                  <a:pt x="36570" y="12658"/>
                  <a:pt x="36975" y="12744"/>
                </a:cubicBezTo>
                <a:cubicBezTo>
                  <a:pt x="36996" y="12748"/>
                  <a:pt x="37018" y="12750"/>
                  <a:pt x="37040" y="12750"/>
                </a:cubicBezTo>
                <a:cubicBezTo>
                  <a:pt x="37134" y="12750"/>
                  <a:pt x="37235" y="12719"/>
                  <a:pt x="37323" y="12719"/>
                </a:cubicBezTo>
                <a:cubicBezTo>
                  <a:pt x="37396" y="12719"/>
                  <a:pt x="37460" y="12740"/>
                  <a:pt x="37505" y="12816"/>
                </a:cubicBezTo>
                <a:cubicBezTo>
                  <a:pt x="37532" y="12862"/>
                  <a:pt x="37560" y="12880"/>
                  <a:pt x="37588" y="12880"/>
                </a:cubicBezTo>
                <a:cubicBezTo>
                  <a:pt x="37670" y="12880"/>
                  <a:pt x="37751" y="12721"/>
                  <a:pt x="37818" y="12721"/>
                </a:cubicBezTo>
                <a:cubicBezTo>
                  <a:pt x="37850" y="12721"/>
                  <a:pt x="37879" y="12756"/>
                  <a:pt x="37904" y="12862"/>
                </a:cubicBezTo>
                <a:cubicBezTo>
                  <a:pt x="37972" y="12753"/>
                  <a:pt x="38051" y="12721"/>
                  <a:pt x="38133" y="12721"/>
                </a:cubicBezTo>
                <a:cubicBezTo>
                  <a:pt x="38242" y="12721"/>
                  <a:pt x="38358" y="12775"/>
                  <a:pt x="38467" y="12775"/>
                </a:cubicBezTo>
                <a:cubicBezTo>
                  <a:pt x="38529" y="12775"/>
                  <a:pt x="38589" y="12758"/>
                  <a:pt x="38645" y="12704"/>
                </a:cubicBezTo>
                <a:cubicBezTo>
                  <a:pt x="38661" y="12689"/>
                  <a:pt x="38686" y="12683"/>
                  <a:pt x="38714" y="12683"/>
                </a:cubicBezTo>
                <a:cubicBezTo>
                  <a:pt x="38761" y="12683"/>
                  <a:pt x="38817" y="12701"/>
                  <a:pt x="38853" y="12725"/>
                </a:cubicBezTo>
                <a:cubicBezTo>
                  <a:pt x="38938" y="12785"/>
                  <a:pt x="39022" y="12805"/>
                  <a:pt x="39106" y="12805"/>
                </a:cubicBezTo>
                <a:cubicBezTo>
                  <a:pt x="39286" y="12805"/>
                  <a:pt x="39463" y="12713"/>
                  <a:pt x="39638" y="12713"/>
                </a:cubicBezTo>
                <a:cubicBezTo>
                  <a:pt x="39658" y="12713"/>
                  <a:pt x="39678" y="12714"/>
                  <a:pt x="39698" y="12717"/>
                </a:cubicBezTo>
                <a:cubicBezTo>
                  <a:pt x="39714" y="12719"/>
                  <a:pt x="39730" y="12720"/>
                  <a:pt x="39746" y="12720"/>
                </a:cubicBezTo>
                <a:cubicBezTo>
                  <a:pt x="39872" y="12720"/>
                  <a:pt x="40004" y="12663"/>
                  <a:pt x="40131" y="12663"/>
                </a:cubicBezTo>
                <a:cubicBezTo>
                  <a:pt x="40238" y="12663"/>
                  <a:pt x="40341" y="12703"/>
                  <a:pt x="40432" y="12852"/>
                </a:cubicBezTo>
                <a:cubicBezTo>
                  <a:pt x="40455" y="12889"/>
                  <a:pt x="40495" y="12929"/>
                  <a:pt x="40528" y="12929"/>
                </a:cubicBezTo>
                <a:cubicBezTo>
                  <a:pt x="40562" y="12929"/>
                  <a:pt x="40588" y="12888"/>
                  <a:pt x="40581" y="12764"/>
                </a:cubicBezTo>
                <a:cubicBezTo>
                  <a:pt x="40579" y="12719"/>
                  <a:pt x="40619" y="12705"/>
                  <a:pt x="40661" y="12705"/>
                </a:cubicBezTo>
                <a:cubicBezTo>
                  <a:pt x="40690" y="12705"/>
                  <a:pt x="40720" y="12712"/>
                  <a:pt x="40740" y="12719"/>
                </a:cubicBezTo>
                <a:cubicBezTo>
                  <a:pt x="40860" y="12766"/>
                  <a:pt x="40981" y="12796"/>
                  <a:pt x="41101" y="12796"/>
                </a:cubicBezTo>
                <a:cubicBezTo>
                  <a:pt x="41214" y="12796"/>
                  <a:pt x="41326" y="12770"/>
                  <a:pt x="41435" y="12706"/>
                </a:cubicBezTo>
                <a:cubicBezTo>
                  <a:pt x="41449" y="12698"/>
                  <a:pt x="41461" y="12694"/>
                  <a:pt x="41473" y="12694"/>
                </a:cubicBezTo>
                <a:cubicBezTo>
                  <a:pt x="41553" y="12694"/>
                  <a:pt x="41583" y="12859"/>
                  <a:pt x="41605" y="12859"/>
                </a:cubicBezTo>
                <a:cubicBezTo>
                  <a:pt x="41610" y="12859"/>
                  <a:pt x="41614" y="12849"/>
                  <a:pt x="41619" y="12825"/>
                </a:cubicBezTo>
                <a:cubicBezTo>
                  <a:pt x="41644" y="12698"/>
                  <a:pt x="41680" y="12662"/>
                  <a:pt x="41720" y="12662"/>
                </a:cubicBezTo>
                <a:cubicBezTo>
                  <a:pt x="41770" y="12662"/>
                  <a:pt x="41826" y="12717"/>
                  <a:pt x="41874" y="12717"/>
                </a:cubicBezTo>
                <a:cubicBezTo>
                  <a:pt x="41880" y="12717"/>
                  <a:pt x="41887" y="12716"/>
                  <a:pt x="41893" y="12714"/>
                </a:cubicBezTo>
                <a:cubicBezTo>
                  <a:pt x="41936" y="12698"/>
                  <a:pt x="41979" y="12693"/>
                  <a:pt x="42023" y="12693"/>
                </a:cubicBezTo>
                <a:cubicBezTo>
                  <a:pt x="42148" y="12693"/>
                  <a:pt x="42270" y="12742"/>
                  <a:pt x="42388" y="12742"/>
                </a:cubicBezTo>
                <a:cubicBezTo>
                  <a:pt x="42402" y="12742"/>
                  <a:pt x="42416" y="12741"/>
                  <a:pt x="42430" y="12740"/>
                </a:cubicBezTo>
                <a:cubicBezTo>
                  <a:pt x="42618" y="12719"/>
                  <a:pt x="42810" y="12649"/>
                  <a:pt x="42998" y="12649"/>
                </a:cubicBezTo>
                <a:cubicBezTo>
                  <a:pt x="43032" y="12649"/>
                  <a:pt x="43066" y="12652"/>
                  <a:pt x="43099" y="12657"/>
                </a:cubicBezTo>
                <a:cubicBezTo>
                  <a:pt x="43292" y="12687"/>
                  <a:pt x="43499" y="12721"/>
                  <a:pt x="43691" y="12721"/>
                </a:cubicBezTo>
                <a:cubicBezTo>
                  <a:pt x="43805" y="12721"/>
                  <a:pt x="43913" y="12709"/>
                  <a:pt x="44011" y="12678"/>
                </a:cubicBezTo>
                <a:cubicBezTo>
                  <a:pt x="44234" y="12605"/>
                  <a:pt x="44455" y="12593"/>
                  <a:pt x="44674" y="12593"/>
                </a:cubicBezTo>
                <a:cubicBezTo>
                  <a:pt x="44782" y="12593"/>
                  <a:pt x="44889" y="12596"/>
                  <a:pt x="44996" y="12596"/>
                </a:cubicBezTo>
                <a:cubicBezTo>
                  <a:pt x="45096" y="12596"/>
                  <a:pt x="45196" y="12593"/>
                  <a:pt x="45296" y="12584"/>
                </a:cubicBezTo>
                <a:cubicBezTo>
                  <a:pt x="45608" y="12553"/>
                  <a:pt x="45922" y="12454"/>
                  <a:pt x="46237" y="12454"/>
                </a:cubicBezTo>
                <a:cubicBezTo>
                  <a:pt x="46332" y="12454"/>
                  <a:pt x="46426" y="12462"/>
                  <a:pt x="46521" y="12485"/>
                </a:cubicBezTo>
                <a:cubicBezTo>
                  <a:pt x="46530" y="12487"/>
                  <a:pt x="46539" y="12488"/>
                  <a:pt x="46548" y="12488"/>
                </a:cubicBezTo>
                <a:cubicBezTo>
                  <a:pt x="46607" y="12488"/>
                  <a:pt x="46642" y="12436"/>
                  <a:pt x="46687" y="12410"/>
                </a:cubicBezTo>
                <a:cubicBezTo>
                  <a:pt x="46757" y="12370"/>
                  <a:pt x="46827" y="12352"/>
                  <a:pt x="46896" y="12352"/>
                </a:cubicBezTo>
                <a:cubicBezTo>
                  <a:pt x="46981" y="12352"/>
                  <a:pt x="47065" y="12379"/>
                  <a:pt x="47149" y="12422"/>
                </a:cubicBezTo>
                <a:cubicBezTo>
                  <a:pt x="47196" y="12446"/>
                  <a:pt x="47240" y="12477"/>
                  <a:pt x="47287" y="12505"/>
                </a:cubicBezTo>
                <a:cubicBezTo>
                  <a:pt x="47322" y="12372"/>
                  <a:pt x="47350" y="12328"/>
                  <a:pt x="47383" y="12328"/>
                </a:cubicBezTo>
                <a:cubicBezTo>
                  <a:pt x="47426" y="12328"/>
                  <a:pt x="47479" y="12404"/>
                  <a:pt x="47570" y="12457"/>
                </a:cubicBezTo>
                <a:cubicBezTo>
                  <a:pt x="47623" y="12487"/>
                  <a:pt x="47683" y="12500"/>
                  <a:pt x="47747" y="12500"/>
                </a:cubicBezTo>
                <a:cubicBezTo>
                  <a:pt x="47936" y="12500"/>
                  <a:pt x="48158" y="12392"/>
                  <a:pt x="48330" y="12342"/>
                </a:cubicBezTo>
                <a:cubicBezTo>
                  <a:pt x="48719" y="12231"/>
                  <a:pt x="49093" y="12286"/>
                  <a:pt x="49470" y="12256"/>
                </a:cubicBezTo>
                <a:cubicBezTo>
                  <a:pt x="49497" y="12254"/>
                  <a:pt x="49523" y="12253"/>
                  <a:pt x="49550" y="12253"/>
                </a:cubicBezTo>
                <a:cubicBezTo>
                  <a:pt x="49775" y="12253"/>
                  <a:pt x="50018" y="12318"/>
                  <a:pt x="50232" y="12318"/>
                </a:cubicBezTo>
                <a:cubicBezTo>
                  <a:pt x="50248" y="12318"/>
                  <a:pt x="50263" y="12318"/>
                  <a:pt x="50279" y="12317"/>
                </a:cubicBezTo>
                <a:cubicBezTo>
                  <a:pt x="50454" y="12308"/>
                  <a:pt x="50586" y="12301"/>
                  <a:pt x="50695" y="12301"/>
                </a:cubicBezTo>
                <a:cubicBezTo>
                  <a:pt x="50988" y="12301"/>
                  <a:pt x="51115" y="12352"/>
                  <a:pt x="51483" y="12546"/>
                </a:cubicBezTo>
                <a:cubicBezTo>
                  <a:pt x="51501" y="12555"/>
                  <a:pt x="51522" y="12552"/>
                  <a:pt x="51542" y="12554"/>
                </a:cubicBezTo>
                <a:cubicBezTo>
                  <a:pt x="51544" y="12394"/>
                  <a:pt x="51570" y="12346"/>
                  <a:pt x="51606" y="12346"/>
                </a:cubicBezTo>
                <a:cubicBezTo>
                  <a:pt x="51663" y="12346"/>
                  <a:pt x="51744" y="12462"/>
                  <a:pt x="51800" y="12462"/>
                </a:cubicBezTo>
                <a:cubicBezTo>
                  <a:pt x="51808" y="12462"/>
                  <a:pt x="51815" y="12460"/>
                  <a:pt x="51821" y="12455"/>
                </a:cubicBezTo>
                <a:cubicBezTo>
                  <a:pt x="51915" y="12391"/>
                  <a:pt x="51997" y="12333"/>
                  <a:pt x="51957" y="12156"/>
                </a:cubicBezTo>
                <a:cubicBezTo>
                  <a:pt x="51864" y="11751"/>
                  <a:pt x="51710" y="11361"/>
                  <a:pt x="51502" y="11000"/>
                </a:cubicBezTo>
                <a:cubicBezTo>
                  <a:pt x="51057" y="10218"/>
                  <a:pt x="50568" y="9477"/>
                  <a:pt x="50116" y="8701"/>
                </a:cubicBezTo>
                <a:cubicBezTo>
                  <a:pt x="49823" y="8199"/>
                  <a:pt x="49511" y="7722"/>
                  <a:pt x="49191" y="7252"/>
                </a:cubicBezTo>
                <a:cubicBezTo>
                  <a:pt x="49036" y="7022"/>
                  <a:pt x="48916" y="6262"/>
                  <a:pt x="49048" y="6209"/>
                </a:cubicBezTo>
                <a:cubicBezTo>
                  <a:pt x="49525" y="6012"/>
                  <a:pt x="49530" y="5345"/>
                  <a:pt x="49838" y="4970"/>
                </a:cubicBezTo>
                <a:cubicBezTo>
                  <a:pt x="50078" y="4676"/>
                  <a:pt x="50225" y="4230"/>
                  <a:pt x="50486" y="3922"/>
                </a:cubicBezTo>
                <a:cubicBezTo>
                  <a:pt x="50538" y="3864"/>
                  <a:pt x="50571" y="3778"/>
                  <a:pt x="50612" y="3706"/>
                </a:cubicBezTo>
                <a:cubicBezTo>
                  <a:pt x="50801" y="3375"/>
                  <a:pt x="50810" y="2903"/>
                  <a:pt x="51134" y="2670"/>
                </a:cubicBezTo>
                <a:cubicBezTo>
                  <a:pt x="51225" y="2602"/>
                  <a:pt x="51364" y="2540"/>
                  <a:pt x="51356" y="2313"/>
                </a:cubicBezTo>
                <a:cubicBezTo>
                  <a:pt x="51349" y="2104"/>
                  <a:pt x="51488" y="1905"/>
                  <a:pt x="51643" y="1827"/>
                </a:cubicBezTo>
                <a:cubicBezTo>
                  <a:pt x="51719" y="1790"/>
                  <a:pt x="51667" y="1755"/>
                  <a:pt x="51648" y="1723"/>
                </a:cubicBezTo>
                <a:cubicBezTo>
                  <a:pt x="51565" y="1595"/>
                  <a:pt x="51730" y="1563"/>
                  <a:pt x="51709" y="1460"/>
                </a:cubicBezTo>
                <a:lnTo>
                  <a:pt x="51709" y="1460"/>
                </a:lnTo>
                <a:cubicBezTo>
                  <a:pt x="51709" y="1460"/>
                  <a:pt x="51710" y="1460"/>
                  <a:pt x="51710" y="1460"/>
                </a:cubicBezTo>
                <a:cubicBezTo>
                  <a:pt x="51929" y="1460"/>
                  <a:pt x="51940" y="1195"/>
                  <a:pt x="52026" y="1037"/>
                </a:cubicBezTo>
                <a:cubicBezTo>
                  <a:pt x="52127" y="851"/>
                  <a:pt x="51990" y="467"/>
                  <a:pt x="51833" y="467"/>
                </a:cubicBezTo>
                <a:cubicBezTo>
                  <a:pt x="51824" y="467"/>
                  <a:pt x="51814" y="469"/>
                  <a:pt x="51805" y="471"/>
                </a:cubicBezTo>
                <a:cubicBezTo>
                  <a:pt x="51761" y="484"/>
                  <a:pt x="51717" y="490"/>
                  <a:pt x="51675" y="490"/>
                </a:cubicBezTo>
                <a:cubicBezTo>
                  <a:pt x="51438" y="490"/>
                  <a:pt x="51232" y="315"/>
                  <a:pt x="50982" y="315"/>
                </a:cubicBezTo>
                <a:cubicBezTo>
                  <a:pt x="50975" y="315"/>
                  <a:pt x="50969" y="315"/>
                  <a:pt x="50963" y="315"/>
                </a:cubicBezTo>
                <a:cubicBezTo>
                  <a:pt x="50467" y="333"/>
                  <a:pt x="49964" y="345"/>
                  <a:pt x="49464" y="350"/>
                </a:cubicBezTo>
                <a:cubicBezTo>
                  <a:pt x="48938" y="354"/>
                  <a:pt x="48411" y="376"/>
                  <a:pt x="47884" y="376"/>
                </a:cubicBezTo>
                <a:cubicBezTo>
                  <a:pt x="47432" y="376"/>
                  <a:pt x="46979" y="360"/>
                  <a:pt x="46528" y="304"/>
                </a:cubicBezTo>
                <a:cubicBezTo>
                  <a:pt x="46403" y="289"/>
                  <a:pt x="46278" y="285"/>
                  <a:pt x="46152" y="285"/>
                </a:cubicBezTo>
                <a:cubicBezTo>
                  <a:pt x="46031" y="285"/>
                  <a:pt x="45909" y="288"/>
                  <a:pt x="45787" y="288"/>
                </a:cubicBezTo>
                <a:cubicBezTo>
                  <a:pt x="45697" y="288"/>
                  <a:pt x="45607" y="286"/>
                  <a:pt x="45517" y="280"/>
                </a:cubicBezTo>
                <a:cubicBezTo>
                  <a:pt x="45085" y="247"/>
                  <a:pt x="44655" y="171"/>
                  <a:pt x="44221" y="146"/>
                </a:cubicBezTo>
                <a:cubicBezTo>
                  <a:pt x="43917" y="129"/>
                  <a:pt x="43611" y="70"/>
                  <a:pt x="43307" y="70"/>
                </a:cubicBezTo>
                <a:cubicBezTo>
                  <a:pt x="43217" y="70"/>
                  <a:pt x="43128" y="75"/>
                  <a:pt x="43039" y="88"/>
                </a:cubicBezTo>
                <a:cubicBezTo>
                  <a:pt x="42991" y="95"/>
                  <a:pt x="42944" y="97"/>
                  <a:pt x="42896" y="97"/>
                </a:cubicBezTo>
                <a:cubicBezTo>
                  <a:pt x="42671" y="97"/>
                  <a:pt x="42450" y="33"/>
                  <a:pt x="42230" y="21"/>
                </a:cubicBezTo>
                <a:cubicBezTo>
                  <a:pt x="42099" y="14"/>
                  <a:pt x="41937" y="0"/>
                  <a:pt x="41797" y="0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6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1241;p41">
            <a:extLst>
              <a:ext uri="{FF2B5EF4-FFF2-40B4-BE49-F238E27FC236}">
                <a16:creationId xmlns:a16="http://schemas.microsoft.com/office/drawing/2014/main" id="{88BED3C4-9E40-4026-5156-8C2314D108C4}"/>
              </a:ext>
            </a:extLst>
          </p:cNvPr>
          <p:cNvSpPr/>
          <p:nvPr/>
        </p:nvSpPr>
        <p:spPr>
          <a:xfrm>
            <a:off x="3539920" y="3745346"/>
            <a:ext cx="16889" cy="9044"/>
          </a:xfrm>
          <a:custGeom>
            <a:avLst/>
            <a:gdLst/>
            <a:ahLst/>
            <a:cxnLst/>
            <a:rect l="l" t="t" r="r" b="b"/>
            <a:pathLst>
              <a:path w="155" h="83" extrusionOk="0">
                <a:moveTo>
                  <a:pt x="77" y="0"/>
                </a:moveTo>
                <a:cubicBezTo>
                  <a:pt x="52" y="0"/>
                  <a:pt x="27" y="13"/>
                  <a:pt x="1" y="41"/>
                </a:cubicBezTo>
                <a:cubicBezTo>
                  <a:pt x="27" y="68"/>
                  <a:pt x="53" y="82"/>
                  <a:pt x="79" y="82"/>
                </a:cubicBezTo>
                <a:cubicBezTo>
                  <a:pt x="104" y="82"/>
                  <a:pt x="129" y="69"/>
                  <a:pt x="155" y="42"/>
                </a:cubicBezTo>
                <a:cubicBezTo>
                  <a:pt x="129" y="14"/>
                  <a:pt x="103" y="0"/>
                  <a:pt x="77" y="0"/>
                </a:cubicBezTo>
                <a:close/>
              </a:path>
            </a:pathLst>
          </a:custGeom>
          <a:solidFill>
            <a:srgbClr val="B8E5E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2600" kern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1242;p41">
            <a:extLst>
              <a:ext uri="{FF2B5EF4-FFF2-40B4-BE49-F238E27FC236}">
                <a16:creationId xmlns:a16="http://schemas.microsoft.com/office/drawing/2014/main" id="{08C23E00-F3E1-2138-C356-B3CFFE2BE531}"/>
              </a:ext>
            </a:extLst>
          </p:cNvPr>
          <p:cNvSpPr txBox="1">
            <a:spLocks/>
          </p:cNvSpPr>
          <p:nvPr/>
        </p:nvSpPr>
        <p:spPr>
          <a:xfrm>
            <a:off x="5053852" y="894526"/>
            <a:ext cx="6835200" cy="97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dirty="0">
                <a:latin typeface="UTM Avo" panose="02040603050506020204" pitchFamily="18" charset="0"/>
              </a:rPr>
              <a:t>KẾT LUẬN</a:t>
            </a:r>
          </a:p>
        </p:txBody>
      </p:sp>
      <p:sp>
        <p:nvSpPr>
          <p:cNvPr id="5" name="Google Shape;1243;p41">
            <a:extLst>
              <a:ext uri="{FF2B5EF4-FFF2-40B4-BE49-F238E27FC236}">
                <a16:creationId xmlns:a16="http://schemas.microsoft.com/office/drawing/2014/main" id="{D93ADBC4-A4F2-3B56-5D7B-60714211EAB6}"/>
              </a:ext>
            </a:extLst>
          </p:cNvPr>
          <p:cNvSpPr txBox="1">
            <a:spLocks/>
          </p:cNvSpPr>
          <p:nvPr/>
        </p:nvSpPr>
        <p:spPr>
          <a:xfrm>
            <a:off x="3556809" y="2282591"/>
            <a:ext cx="5404083" cy="29435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nl-NL" sz="2600" i="1">
                <a:latin typeface="UTM Avo" panose="02040603050506020204" pitchFamily="18" charset="0"/>
              </a:rPr>
              <a:t>Các em cần chủ động làm những việc tự phục vụ bản thân phù hợp với lứa tuổi trong học tập và sinh hoạt hằng ngày.</a:t>
            </a:r>
            <a:r>
              <a:rPr lang="nl-NL" sz="2600">
                <a:latin typeface="UTM Avo" panose="02040603050506020204" pitchFamily="18" charset="0"/>
              </a:rPr>
              <a:t> </a:t>
            </a:r>
            <a:endParaRPr lang="en-US" sz="2600" dirty="0">
              <a:latin typeface="UTM Avo" panose="02040603050506020204" pitchFamily="18" charset="0"/>
            </a:endParaRPr>
          </a:p>
        </p:txBody>
      </p:sp>
      <p:grpSp>
        <p:nvGrpSpPr>
          <p:cNvPr id="6" name="Google Shape;1245;p41">
            <a:extLst>
              <a:ext uri="{FF2B5EF4-FFF2-40B4-BE49-F238E27FC236}">
                <a16:creationId xmlns:a16="http://schemas.microsoft.com/office/drawing/2014/main" id="{A7583295-5B28-F0BF-ECBF-EC9AEACC4056}"/>
              </a:ext>
            </a:extLst>
          </p:cNvPr>
          <p:cNvGrpSpPr/>
          <p:nvPr/>
        </p:nvGrpSpPr>
        <p:grpSpPr>
          <a:xfrm flipH="1">
            <a:off x="334358" y="4256568"/>
            <a:ext cx="1351467" cy="2406895"/>
            <a:chOff x="3908325" y="238100"/>
            <a:chExt cx="2292175" cy="4082250"/>
          </a:xfrm>
        </p:grpSpPr>
        <p:sp>
          <p:nvSpPr>
            <p:cNvPr id="7" name="Google Shape;1246;p41">
              <a:extLst>
                <a:ext uri="{FF2B5EF4-FFF2-40B4-BE49-F238E27FC236}">
                  <a16:creationId xmlns:a16="http://schemas.microsoft.com/office/drawing/2014/main" id="{FBE3D42C-C1BC-9182-5944-175FEEE1A2D6}"/>
                </a:ext>
              </a:extLst>
            </p:cNvPr>
            <p:cNvSpPr/>
            <p:nvPr/>
          </p:nvSpPr>
          <p:spPr>
            <a:xfrm>
              <a:off x="4555525" y="1019075"/>
              <a:ext cx="1320950" cy="3254375"/>
            </a:xfrm>
            <a:custGeom>
              <a:avLst/>
              <a:gdLst/>
              <a:ahLst/>
              <a:cxnLst/>
              <a:rect l="l" t="t" r="r" b="b"/>
              <a:pathLst>
                <a:path w="52838" h="130175" extrusionOk="0">
                  <a:moveTo>
                    <a:pt x="12333" y="114830"/>
                  </a:moveTo>
                  <a:lnTo>
                    <a:pt x="12410" y="114850"/>
                  </a:lnTo>
                  <a:cubicBezTo>
                    <a:pt x="12409" y="115000"/>
                    <a:pt x="12406" y="115149"/>
                    <a:pt x="12400" y="115296"/>
                  </a:cubicBezTo>
                  <a:cubicBezTo>
                    <a:pt x="12379" y="115140"/>
                    <a:pt x="12355" y="114985"/>
                    <a:pt x="12333" y="114830"/>
                  </a:cubicBezTo>
                  <a:close/>
                  <a:moveTo>
                    <a:pt x="4442" y="0"/>
                  </a:moveTo>
                  <a:cubicBezTo>
                    <a:pt x="2337" y="0"/>
                    <a:pt x="1" y="1935"/>
                    <a:pt x="227" y="4215"/>
                  </a:cubicBezTo>
                  <a:cubicBezTo>
                    <a:pt x="3052" y="32744"/>
                    <a:pt x="2112" y="61594"/>
                    <a:pt x="1857" y="90243"/>
                  </a:cubicBezTo>
                  <a:cubicBezTo>
                    <a:pt x="766" y="92514"/>
                    <a:pt x="610" y="95091"/>
                    <a:pt x="1153" y="97535"/>
                  </a:cubicBezTo>
                  <a:cubicBezTo>
                    <a:pt x="981" y="99339"/>
                    <a:pt x="889" y="101150"/>
                    <a:pt x="889" y="102961"/>
                  </a:cubicBezTo>
                  <a:cubicBezTo>
                    <a:pt x="390" y="103314"/>
                    <a:pt x="94" y="103918"/>
                    <a:pt x="335" y="104687"/>
                  </a:cubicBezTo>
                  <a:lnTo>
                    <a:pt x="1810" y="109418"/>
                  </a:lnTo>
                  <a:cubicBezTo>
                    <a:pt x="1803" y="109519"/>
                    <a:pt x="1795" y="109620"/>
                    <a:pt x="1793" y="109727"/>
                  </a:cubicBezTo>
                  <a:cubicBezTo>
                    <a:pt x="1642" y="115645"/>
                    <a:pt x="2268" y="121690"/>
                    <a:pt x="2502" y="127606"/>
                  </a:cubicBezTo>
                  <a:cubicBezTo>
                    <a:pt x="2545" y="128694"/>
                    <a:pt x="3347" y="129234"/>
                    <a:pt x="4159" y="129234"/>
                  </a:cubicBezTo>
                  <a:cubicBezTo>
                    <a:pt x="4975" y="129234"/>
                    <a:pt x="5801" y="128688"/>
                    <a:pt x="5874" y="127606"/>
                  </a:cubicBezTo>
                  <a:cubicBezTo>
                    <a:pt x="6189" y="122931"/>
                    <a:pt x="7163" y="118377"/>
                    <a:pt x="8806" y="114009"/>
                  </a:cubicBezTo>
                  <a:cubicBezTo>
                    <a:pt x="9899" y="118010"/>
                    <a:pt x="10212" y="126710"/>
                    <a:pt x="10369" y="128182"/>
                  </a:cubicBezTo>
                  <a:cubicBezTo>
                    <a:pt x="10479" y="129210"/>
                    <a:pt x="11338" y="129835"/>
                    <a:pt x="12168" y="129835"/>
                  </a:cubicBezTo>
                  <a:cubicBezTo>
                    <a:pt x="12806" y="129835"/>
                    <a:pt x="13428" y="129466"/>
                    <a:pt x="13681" y="128629"/>
                  </a:cubicBezTo>
                  <a:cubicBezTo>
                    <a:pt x="14953" y="124433"/>
                    <a:pt x="15697" y="120033"/>
                    <a:pt x="15705" y="115636"/>
                  </a:cubicBezTo>
                  <a:cubicBezTo>
                    <a:pt x="20355" y="116636"/>
                    <a:pt x="25154" y="117213"/>
                    <a:pt x="29820" y="117213"/>
                  </a:cubicBezTo>
                  <a:cubicBezTo>
                    <a:pt x="31140" y="117213"/>
                    <a:pt x="32450" y="117166"/>
                    <a:pt x="33743" y="117071"/>
                  </a:cubicBezTo>
                  <a:cubicBezTo>
                    <a:pt x="34492" y="117015"/>
                    <a:pt x="35272" y="116965"/>
                    <a:pt x="36066" y="116904"/>
                  </a:cubicBezTo>
                  <a:lnTo>
                    <a:pt x="36066" y="116904"/>
                  </a:lnTo>
                  <a:cubicBezTo>
                    <a:pt x="35975" y="120742"/>
                    <a:pt x="36599" y="124830"/>
                    <a:pt x="36928" y="128508"/>
                  </a:cubicBezTo>
                  <a:cubicBezTo>
                    <a:pt x="37018" y="129509"/>
                    <a:pt x="37989" y="130174"/>
                    <a:pt x="38862" y="130174"/>
                  </a:cubicBezTo>
                  <a:cubicBezTo>
                    <a:pt x="39506" y="130174"/>
                    <a:pt x="40096" y="129812"/>
                    <a:pt x="40240" y="128956"/>
                  </a:cubicBezTo>
                  <a:cubicBezTo>
                    <a:pt x="40951" y="124722"/>
                    <a:pt x="41327" y="120439"/>
                    <a:pt x="41362" y="116147"/>
                  </a:cubicBezTo>
                  <a:cubicBezTo>
                    <a:pt x="41825" y="116031"/>
                    <a:pt x="42281" y="115898"/>
                    <a:pt x="42726" y="115746"/>
                  </a:cubicBezTo>
                  <a:cubicBezTo>
                    <a:pt x="43505" y="119948"/>
                    <a:pt x="44285" y="124149"/>
                    <a:pt x="45064" y="128351"/>
                  </a:cubicBezTo>
                  <a:cubicBezTo>
                    <a:pt x="45221" y="129195"/>
                    <a:pt x="45845" y="129564"/>
                    <a:pt x="46510" y="129564"/>
                  </a:cubicBezTo>
                  <a:cubicBezTo>
                    <a:pt x="47381" y="129564"/>
                    <a:pt x="48323" y="128930"/>
                    <a:pt x="48376" y="127902"/>
                  </a:cubicBezTo>
                  <a:cubicBezTo>
                    <a:pt x="48633" y="122958"/>
                    <a:pt x="49122" y="117673"/>
                    <a:pt x="48603" y="112734"/>
                  </a:cubicBezTo>
                  <a:cubicBezTo>
                    <a:pt x="48553" y="112264"/>
                    <a:pt x="48462" y="111865"/>
                    <a:pt x="48335" y="111524"/>
                  </a:cubicBezTo>
                  <a:cubicBezTo>
                    <a:pt x="50067" y="109139"/>
                    <a:pt x="51173" y="106158"/>
                    <a:pt x="51738" y="103415"/>
                  </a:cubicBezTo>
                  <a:cubicBezTo>
                    <a:pt x="52530" y="99581"/>
                    <a:pt x="52837" y="94961"/>
                    <a:pt x="50783" y="91458"/>
                  </a:cubicBezTo>
                  <a:cubicBezTo>
                    <a:pt x="48706" y="87914"/>
                    <a:pt x="44794" y="86782"/>
                    <a:pt x="40954" y="86382"/>
                  </a:cubicBezTo>
                  <a:cubicBezTo>
                    <a:pt x="31627" y="85411"/>
                    <a:pt x="22116" y="85290"/>
                    <a:pt x="12746" y="85169"/>
                  </a:cubicBezTo>
                  <a:cubicBezTo>
                    <a:pt x="12554" y="85167"/>
                    <a:pt x="12361" y="85165"/>
                    <a:pt x="12170" y="85165"/>
                  </a:cubicBezTo>
                  <a:cubicBezTo>
                    <a:pt x="11552" y="85165"/>
                    <a:pt x="10940" y="85179"/>
                    <a:pt x="10338" y="85215"/>
                  </a:cubicBezTo>
                  <a:cubicBezTo>
                    <a:pt x="10639" y="58222"/>
                    <a:pt x="11318" y="31077"/>
                    <a:pt x="8657" y="4215"/>
                  </a:cubicBezTo>
                  <a:cubicBezTo>
                    <a:pt x="8433" y="1949"/>
                    <a:pt x="6880" y="0"/>
                    <a:pt x="4442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247;p41">
              <a:extLst>
                <a:ext uri="{FF2B5EF4-FFF2-40B4-BE49-F238E27FC236}">
                  <a16:creationId xmlns:a16="http://schemas.microsoft.com/office/drawing/2014/main" id="{D738B196-7D83-07CA-D377-3A293125934A}"/>
                </a:ext>
              </a:extLst>
            </p:cNvPr>
            <p:cNvSpPr/>
            <p:nvPr/>
          </p:nvSpPr>
          <p:spPr>
            <a:xfrm>
              <a:off x="4506850" y="927300"/>
              <a:ext cx="1445075" cy="3393050"/>
            </a:xfrm>
            <a:custGeom>
              <a:avLst/>
              <a:gdLst/>
              <a:ahLst/>
              <a:cxnLst/>
              <a:rect l="l" t="t" r="r" b="b"/>
              <a:pathLst>
                <a:path w="57803" h="135722" extrusionOk="0">
                  <a:moveTo>
                    <a:pt x="9490" y="1"/>
                  </a:moveTo>
                  <a:cubicBezTo>
                    <a:pt x="9435" y="1"/>
                    <a:pt x="9380" y="4"/>
                    <a:pt x="9325" y="11"/>
                  </a:cubicBezTo>
                  <a:cubicBezTo>
                    <a:pt x="8644" y="102"/>
                    <a:pt x="8165" y="725"/>
                    <a:pt x="8254" y="1406"/>
                  </a:cubicBezTo>
                  <a:cubicBezTo>
                    <a:pt x="11392" y="25114"/>
                    <a:pt x="11962" y="50296"/>
                    <a:pt x="10043" y="80657"/>
                  </a:cubicBezTo>
                  <a:cubicBezTo>
                    <a:pt x="9911" y="82728"/>
                    <a:pt x="9640" y="87035"/>
                    <a:pt x="12546" y="89195"/>
                  </a:cubicBezTo>
                  <a:cubicBezTo>
                    <a:pt x="14285" y="90487"/>
                    <a:pt x="16517" y="90503"/>
                    <a:pt x="18147" y="90516"/>
                  </a:cubicBezTo>
                  <a:lnTo>
                    <a:pt x="34116" y="90636"/>
                  </a:lnTo>
                  <a:cubicBezTo>
                    <a:pt x="39320" y="90676"/>
                    <a:pt x="44700" y="90717"/>
                    <a:pt x="49212" y="93562"/>
                  </a:cubicBezTo>
                  <a:cubicBezTo>
                    <a:pt x="50805" y="94566"/>
                    <a:pt x="52069" y="95883"/>
                    <a:pt x="52866" y="97373"/>
                  </a:cubicBezTo>
                  <a:cubicBezTo>
                    <a:pt x="55046" y="101439"/>
                    <a:pt x="53436" y="105252"/>
                    <a:pt x="51734" y="109289"/>
                  </a:cubicBezTo>
                  <a:cubicBezTo>
                    <a:pt x="51027" y="110962"/>
                    <a:pt x="50297" y="112692"/>
                    <a:pt x="49823" y="114478"/>
                  </a:cubicBezTo>
                  <a:cubicBezTo>
                    <a:pt x="48820" y="118256"/>
                    <a:pt x="49012" y="122157"/>
                    <a:pt x="49197" y="125929"/>
                  </a:cubicBezTo>
                  <a:cubicBezTo>
                    <a:pt x="49246" y="126925"/>
                    <a:pt x="49293" y="127919"/>
                    <a:pt x="49320" y="128910"/>
                  </a:cubicBezTo>
                  <a:cubicBezTo>
                    <a:pt x="49351" y="130075"/>
                    <a:pt x="49342" y="131289"/>
                    <a:pt x="48873" y="132218"/>
                  </a:cubicBezTo>
                  <a:cubicBezTo>
                    <a:pt x="48673" y="132609"/>
                    <a:pt x="48365" y="132934"/>
                    <a:pt x="47986" y="133157"/>
                  </a:cubicBezTo>
                  <a:cubicBezTo>
                    <a:pt x="47951" y="133150"/>
                    <a:pt x="47858" y="133108"/>
                    <a:pt x="47848" y="133003"/>
                  </a:cubicBezTo>
                  <a:cubicBezTo>
                    <a:pt x="47498" y="129413"/>
                    <a:pt x="47017" y="125796"/>
                    <a:pt x="46419" y="122251"/>
                  </a:cubicBezTo>
                  <a:cubicBezTo>
                    <a:pt x="46295" y="121518"/>
                    <a:pt x="46065" y="120153"/>
                    <a:pt x="44936" y="119386"/>
                  </a:cubicBezTo>
                  <a:cubicBezTo>
                    <a:pt x="44356" y="118993"/>
                    <a:pt x="43717" y="118878"/>
                    <a:pt x="43130" y="118878"/>
                  </a:cubicBezTo>
                  <a:cubicBezTo>
                    <a:pt x="42620" y="118878"/>
                    <a:pt x="42148" y="118965"/>
                    <a:pt x="41790" y="119030"/>
                  </a:cubicBezTo>
                  <a:cubicBezTo>
                    <a:pt x="37621" y="119797"/>
                    <a:pt x="33804" y="120181"/>
                    <a:pt x="30296" y="120181"/>
                  </a:cubicBezTo>
                  <a:cubicBezTo>
                    <a:pt x="26355" y="120181"/>
                    <a:pt x="22804" y="119696"/>
                    <a:pt x="19582" y="118725"/>
                  </a:cubicBezTo>
                  <a:cubicBezTo>
                    <a:pt x="19321" y="118647"/>
                    <a:pt x="19053" y="118608"/>
                    <a:pt x="18786" y="118608"/>
                  </a:cubicBezTo>
                  <a:cubicBezTo>
                    <a:pt x="18247" y="118608"/>
                    <a:pt x="17714" y="118766"/>
                    <a:pt x="17257" y="119073"/>
                  </a:cubicBezTo>
                  <a:cubicBezTo>
                    <a:pt x="16574" y="119532"/>
                    <a:pt x="16133" y="120272"/>
                    <a:pt x="16055" y="121091"/>
                  </a:cubicBezTo>
                  <a:lnTo>
                    <a:pt x="15003" y="132193"/>
                  </a:lnTo>
                  <a:cubicBezTo>
                    <a:pt x="14953" y="132731"/>
                    <a:pt x="14563" y="133173"/>
                    <a:pt x="14096" y="133223"/>
                  </a:cubicBezTo>
                  <a:cubicBezTo>
                    <a:pt x="14062" y="133226"/>
                    <a:pt x="14031" y="133228"/>
                    <a:pt x="14003" y="133228"/>
                  </a:cubicBezTo>
                  <a:cubicBezTo>
                    <a:pt x="13830" y="133228"/>
                    <a:pt x="13751" y="133174"/>
                    <a:pt x="13690" y="133120"/>
                  </a:cubicBezTo>
                  <a:cubicBezTo>
                    <a:pt x="13377" y="132841"/>
                    <a:pt x="13056" y="131973"/>
                    <a:pt x="13042" y="130660"/>
                  </a:cubicBezTo>
                  <a:lnTo>
                    <a:pt x="12971" y="123896"/>
                  </a:lnTo>
                  <a:cubicBezTo>
                    <a:pt x="12966" y="123555"/>
                    <a:pt x="12993" y="123147"/>
                    <a:pt x="13019" y="122713"/>
                  </a:cubicBezTo>
                  <a:cubicBezTo>
                    <a:pt x="13120" y="121031"/>
                    <a:pt x="13225" y="119292"/>
                    <a:pt x="12280" y="118288"/>
                  </a:cubicBezTo>
                  <a:cubicBezTo>
                    <a:pt x="11881" y="117865"/>
                    <a:pt x="11318" y="117640"/>
                    <a:pt x="10747" y="117640"/>
                  </a:cubicBezTo>
                  <a:cubicBezTo>
                    <a:pt x="10200" y="117640"/>
                    <a:pt x="9646" y="117846"/>
                    <a:pt x="9221" y="118281"/>
                  </a:cubicBezTo>
                  <a:cubicBezTo>
                    <a:pt x="7926" y="119609"/>
                    <a:pt x="7746" y="122915"/>
                    <a:pt x="7874" y="127818"/>
                  </a:cubicBezTo>
                  <a:lnTo>
                    <a:pt x="7876" y="127944"/>
                  </a:lnTo>
                  <a:cubicBezTo>
                    <a:pt x="7920" y="129593"/>
                    <a:pt x="7961" y="131150"/>
                    <a:pt x="7098" y="132286"/>
                  </a:cubicBezTo>
                  <a:cubicBezTo>
                    <a:pt x="6799" y="132681"/>
                    <a:pt x="6294" y="133025"/>
                    <a:pt x="5771" y="133025"/>
                  </a:cubicBezTo>
                  <a:cubicBezTo>
                    <a:pt x="5626" y="133025"/>
                    <a:pt x="5481" y="132999"/>
                    <a:pt x="5338" y="132941"/>
                  </a:cubicBezTo>
                  <a:cubicBezTo>
                    <a:pt x="4160" y="132463"/>
                    <a:pt x="4389" y="130095"/>
                    <a:pt x="4542" y="129100"/>
                  </a:cubicBezTo>
                  <a:lnTo>
                    <a:pt x="4628" y="128547"/>
                  </a:lnTo>
                  <a:cubicBezTo>
                    <a:pt x="5081" y="125626"/>
                    <a:pt x="5551" y="122605"/>
                    <a:pt x="5105" y="119562"/>
                  </a:cubicBezTo>
                  <a:cubicBezTo>
                    <a:pt x="4884" y="118053"/>
                    <a:pt x="4447" y="116612"/>
                    <a:pt x="4024" y="115218"/>
                  </a:cubicBezTo>
                  <a:cubicBezTo>
                    <a:pt x="3671" y="114056"/>
                    <a:pt x="3338" y="112958"/>
                    <a:pt x="3125" y="111833"/>
                  </a:cubicBezTo>
                  <a:cubicBezTo>
                    <a:pt x="2518" y="108641"/>
                    <a:pt x="2907" y="105233"/>
                    <a:pt x="3284" y="101937"/>
                  </a:cubicBezTo>
                  <a:lnTo>
                    <a:pt x="3408" y="100835"/>
                  </a:lnTo>
                  <a:cubicBezTo>
                    <a:pt x="4496" y="90999"/>
                    <a:pt x="4616" y="80980"/>
                    <a:pt x="4733" y="71291"/>
                  </a:cubicBezTo>
                  <a:lnTo>
                    <a:pt x="5165" y="35374"/>
                  </a:lnTo>
                  <a:cubicBezTo>
                    <a:pt x="5257" y="27816"/>
                    <a:pt x="5350" y="20000"/>
                    <a:pt x="4752" y="12304"/>
                  </a:cubicBezTo>
                  <a:cubicBezTo>
                    <a:pt x="4701" y="11649"/>
                    <a:pt x="4146" y="11155"/>
                    <a:pt x="3509" y="11155"/>
                  </a:cubicBezTo>
                  <a:cubicBezTo>
                    <a:pt x="3478" y="11155"/>
                    <a:pt x="3446" y="11156"/>
                    <a:pt x="3414" y="11158"/>
                  </a:cubicBezTo>
                  <a:cubicBezTo>
                    <a:pt x="2728" y="11212"/>
                    <a:pt x="2215" y="11811"/>
                    <a:pt x="2268" y="12496"/>
                  </a:cubicBezTo>
                  <a:cubicBezTo>
                    <a:pt x="2859" y="20083"/>
                    <a:pt x="2765" y="27842"/>
                    <a:pt x="2675" y="35344"/>
                  </a:cubicBezTo>
                  <a:lnTo>
                    <a:pt x="2243" y="71261"/>
                  </a:lnTo>
                  <a:cubicBezTo>
                    <a:pt x="2127" y="80890"/>
                    <a:pt x="2007" y="90846"/>
                    <a:pt x="932" y="100560"/>
                  </a:cubicBezTo>
                  <a:lnTo>
                    <a:pt x="809" y="101655"/>
                  </a:lnTo>
                  <a:cubicBezTo>
                    <a:pt x="411" y="105135"/>
                    <a:pt x="1" y="108734"/>
                    <a:pt x="677" y="112298"/>
                  </a:cubicBezTo>
                  <a:cubicBezTo>
                    <a:pt x="916" y="113554"/>
                    <a:pt x="1284" y="114768"/>
                    <a:pt x="1641" y="115942"/>
                  </a:cubicBezTo>
                  <a:cubicBezTo>
                    <a:pt x="2055" y="117308"/>
                    <a:pt x="2447" y="118599"/>
                    <a:pt x="2640" y="119922"/>
                  </a:cubicBezTo>
                  <a:cubicBezTo>
                    <a:pt x="3031" y="122594"/>
                    <a:pt x="2591" y="125427"/>
                    <a:pt x="2166" y="128165"/>
                  </a:cubicBezTo>
                  <a:lnTo>
                    <a:pt x="2080" y="128721"/>
                  </a:lnTo>
                  <a:cubicBezTo>
                    <a:pt x="1376" y="133296"/>
                    <a:pt x="3231" y="134775"/>
                    <a:pt x="4400" y="135250"/>
                  </a:cubicBezTo>
                  <a:cubicBezTo>
                    <a:pt x="4837" y="135427"/>
                    <a:pt x="5296" y="135512"/>
                    <a:pt x="5757" y="135512"/>
                  </a:cubicBezTo>
                  <a:cubicBezTo>
                    <a:pt x="6997" y="135512"/>
                    <a:pt x="8247" y="134894"/>
                    <a:pt x="9083" y="133793"/>
                  </a:cubicBezTo>
                  <a:cubicBezTo>
                    <a:pt x="10474" y="131961"/>
                    <a:pt x="10417" y="129793"/>
                    <a:pt x="10367" y="127882"/>
                  </a:cubicBezTo>
                  <a:lnTo>
                    <a:pt x="10363" y="127756"/>
                  </a:lnTo>
                  <a:cubicBezTo>
                    <a:pt x="10273" y="124270"/>
                    <a:pt x="10395" y="122298"/>
                    <a:pt x="10587" y="121204"/>
                  </a:cubicBezTo>
                  <a:lnTo>
                    <a:pt x="10587" y="121204"/>
                  </a:lnTo>
                  <a:cubicBezTo>
                    <a:pt x="10584" y="121697"/>
                    <a:pt x="10553" y="122220"/>
                    <a:pt x="10532" y="122566"/>
                  </a:cubicBezTo>
                  <a:cubicBezTo>
                    <a:pt x="10503" y="123064"/>
                    <a:pt x="10475" y="123534"/>
                    <a:pt x="10479" y="123925"/>
                  </a:cubicBezTo>
                  <a:lnTo>
                    <a:pt x="10551" y="130689"/>
                  </a:lnTo>
                  <a:cubicBezTo>
                    <a:pt x="10562" y="131809"/>
                    <a:pt x="10771" y="133859"/>
                    <a:pt x="12035" y="134982"/>
                  </a:cubicBezTo>
                  <a:cubicBezTo>
                    <a:pt x="12581" y="135470"/>
                    <a:pt x="13254" y="135722"/>
                    <a:pt x="13997" y="135722"/>
                  </a:cubicBezTo>
                  <a:cubicBezTo>
                    <a:pt x="14119" y="135721"/>
                    <a:pt x="14240" y="135713"/>
                    <a:pt x="14361" y="135699"/>
                  </a:cubicBezTo>
                  <a:cubicBezTo>
                    <a:pt x="16008" y="135525"/>
                    <a:pt x="17321" y="134147"/>
                    <a:pt x="17483" y="132427"/>
                  </a:cubicBezTo>
                  <a:lnTo>
                    <a:pt x="18534" y="121327"/>
                  </a:lnTo>
                  <a:cubicBezTo>
                    <a:pt x="18540" y="121252"/>
                    <a:pt x="18580" y="121184"/>
                    <a:pt x="18643" y="121142"/>
                  </a:cubicBezTo>
                  <a:cubicBezTo>
                    <a:pt x="18686" y="121114"/>
                    <a:pt x="18737" y="121099"/>
                    <a:pt x="18787" y="121099"/>
                  </a:cubicBezTo>
                  <a:cubicBezTo>
                    <a:pt x="18813" y="121099"/>
                    <a:pt x="18838" y="121103"/>
                    <a:pt x="18863" y="121110"/>
                  </a:cubicBezTo>
                  <a:cubicBezTo>
                    <a:pt x="22320" y="122151"/>
                    <a:pt x="26110" y="122671"/>
                    <a:pt x="30299" y="122671"/>
                  </a:cubicBezTo>
                  <a:cubicBezTo>
                    <a:pt x="33960" y="122671"/>
                    <a:pt x="37926" y="122274"/>
                    <a:pt x="42240" y="121481"/>
                  </a:cubicBezTo>
                  <a:cubicBezTo>
                    <a:pt x="42480" y="121437"/>
                    <a:pt x="42852" y="121369"/>
                    <a:pt x="43149" y="121369"/>
                  </a:cubicBezTo>
                  <a:cubicBezTo>
                    <a:pt x="43312" y="121369"/>
                    <a:pt x="43453" y="121390"/>
                    <a:pt x="43536" y="121446"/>
                  </a:cubicBezTo>
                  <a:cubicBezTo>
                    <a:pt x="43786" y="121616"/>
                    <a:pt x="43909" y="122350"/>
                    <a:pt x="43962" y="122664"/>
                  </a:cubicBezTo>
                  <a:cubicBezTo>
                    <a:pt x="44551" y="126154"/>
                    <a:pt x="45024" y="129714"/>
                    <a:pt x="45370" y="133246"/>
                  </a:cubicBezTo>
                  <a:cubicBezTo>
                    <a:pt x="45457" y="134150"/>
                    <a:pt x="45999" y="134947"/>
                    <a:pt x="46808" y="135360"/>
                  </a:cubicBezTo>
                  <a:cubicBezTo>
                    <a:pt x="47182" y="135551"/>
                    <a:pt x="47585" y="135647"/>
                    <a:pt x="47986" y="135647"/>
                  </a:cubicBezTo>
                  <a:cubicBezTo>
                    <a:pt x="48421" y="135647"/>
                    <a:pt x="48853" y="135534"/>
                    <a:pt x="49241" y="135310"/>
                  </a:cubicBezTo>
                  <a:cubicBezTo>
                    <a:pt x="50023" y="134858"/>
                    <a:pt x="50681" y="134161"/>
                    <a:pt x="51095" y="133344"/>
                  </a:cubicBezTo>
                  <a:cubicBezTo>
                    <a:pt x="51827" y="131895"/>
                    <a:pt x="51851" y="130328"/>
                    <a:pt x="51811" y="128843"/>
                  </a:cubicBezTo>
                  <a:cubicBezTo>
                    <a:pt x="51783" y="127835"/>
                    <a:pt x="51734" y="126822"/>
                    <a:pt x="51685" y="125807"/>
                  </a:cubicBezTo>
                  <a:cubicBezTo>
                    <a:pt x="51501" y="122060"/>
                    <a:pt x="51327" y="118521"/>
                    <a:pt x="52231" y="115116"/>
                  </a:cubicBezTo>
                  <a:cubicBezTo>
                    <a:pt x="52660" y="113499"/>
                    <a:pt x="53356" y="111852"/>
                    <a:pt x="54028" y="110257"/>
                  </a:cubicBezTo>
                  <a:cubicBezTo>
                    <a:pt x="55884" y="105859"/>
                    <a:pt x="57803" y="101311"/>
                    <a:pt x="55063" y="96196"/>
                  </a:cubicBezTo>
                  <a:cubicBezTo>
                    <a:pt x="54062" y="94328"/>
                    <a:pt x="52498" y="92688"/>
                    <a:pt x="50540" y="91454"/>
                  </a:cubicBezTo>
                  <a:cubicBezTo>
                    <a:pt x="45428" y="88231"/>
                    <a:pt x="39428" y="88186"/>
                    <a:pt x="34135" y="88145"/>
                  </a:cubicBezTo>
                  <a:lnTo>
                    <a:pt x="18166" y="88024"/>
                  </a:lnTo>
                  <a:cubicBezTo>
                    <a:pt x="16498" y="88012"/>
                    <a:pt x="15035" y="87941"/>
                    <a:pt x="14032" y="87196"/>
                  </a:cubicBezTo>
                  <a:cubicBezTo>
                    <a:pt x="12431" y="86007"/>
                    <a:pt x="12363" y="83426"/>
                    <a:pt x="12529" y="80814"/>
                  </a:cubicBezTo>
                  <a:cubicBezTo>
                    <a:pt x="14458" y="50289"/>
                    <a:pt x="13884" y="24951"/>
                    <a:pt x="10723" y="1079"/>
                  </a:cubicBezTo>
                  <a:cubicBezTo>
                    <a:pt x="10638" y="454"/>
                    <a:pt x="10104" y="1"/>
                    <a:pt x="94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248;p41">
              <a:extLst>
                <a:ext uri="{FF2B5EF4-FFF2-40B4-BE49-F238E27FC236}">
                  <a16:creationId xmlns:a16="http://schemas.microsoft.com/office/drawing/2014/main" id="{96295DFB-47F8-F375-2D74-48282B0A095A}"/>
                </a:ext>
              </a:extLst>
            </p:cNvPr>
            <p:cNvSpPr/>
            <p:nvPr/>
          </p:nvSpPr>
          <p:spPr>
            <a:xfrm>
              <a:off x="5444025" y="3910925"/>
              <a:ext cx="157400" cy="408375"/>
            </a:xfrm>
            <a:custGeom>
              <a:avLst/>
              <a:gdLst/>
              <a:ahLst/>
              <a:cxnLst/>
              <a:rect l="l" t="t" r="r" b="b"/>
              <a:pathLst>
                <a:path w="6296" h="16335" extrusionOk="0">
                  <a:moveTo>
                    <a:pt x="5223" y="1"/>
                  </a:moveTo>
                  <a:cubicBezTo>
                    <a:pt x="4635" y="2"/>
                    <a:pt x="4159" y="478"/>
                    <a:pt x="4159" y="1067"/>
                  </a:cubicBezTo>
                  <a:lnTo>
                    <a:pt x="4164" y="12782"/>
                  </a:lnTo>
                  <a:cubicBezTo>
                    <a:pt x="4164" y="13033"/>
                    <a:pt x="4166" y="13294"/>
                    <a:pt x="4126" y="13491"/>
                  </a:cubicBezTo>
                  <a:cubicBezTo>
                    <a:pt x="4045" y="13886"/>
                    <a:pt x="3763" y="14125"/>
                    <a:pt x="3534" y="14179"/>
                  </a:cubicBezTo>
                  <a:cubicBezTo>
                    <a:pt x="3460" y="14197"/>
                    <a:pt x="3380" y="14204"/>
                    <a:pt x="3296" y="14204"/>
                  </a:cubicBezTo>
                  <a:cubicBezTo>
                    <a:pt x="2976" y="14204"/>
                    <a:pt x="2592" y="14093"/>
                    <a:pt x="2217" y="13985"/>
                  </a:cubicBezTo>
                  <a:lnTo>
                    <a:pt x="2150" y="13965"/>
                  </a:lnTo>
                  <a:cubicBezTo>
                    <a:pt x="2147" y="13882"/>
                    <a:pt x="2150" y="13777"/>
                    <a:pt x="2152" y="13717"/>
                  </a:cubicBezTo>
                  <a:lnTo>
                    <a:pt x="2511" y="1853"/>
                  </a:lnTo>
                  <a:cubicBezTo>
                    <a:pt x="2529" y="1265"/>
                    <a:pt x="2067" y="774"/>
                    <a:pt x="1479" y="757"/>
                  </a:cubicBezTo>
                  <a:cubicBezTo>
                    <a:pt x="894" y="761"/>
                    <a:pt x="400" y="1201"/>
                    <a:pt x="382" y="1790"/>
                  </a:cubicBezTo>
                  <a:lnTo>
                    <a:pt x="23" y="13653"/>
                  </a:lnTo>
                  <a:cubicBezTo>
                    <a:pt x="14" y="13960"/>
                    <a:pt x="1" y="14422"/>
                    <a:pt x="187" y="14871"/>
                  </a:cubicBezTo>
                  <a:cubicBezTo>
                    <a:pt x="538" y="15718"/>
                    <a:pt x="1330" y="15946"/>
                    <a:pt x="1628" y="16033"/>
                  </a:cubicBezTo>
                  <a:cubicBezTo>
                    <a:pt x="2111" y="16171"/>
                    <a:pt x="2680" y="16334"/>
                    <a:pt x="3297" y="16334"/>
                  </a:cubicBezTo>
                  <a:cubicBezTo>
                    <a:pt x="3302" y="16334"/>
                    <a:pt x="3307" y="16334"/>
                    <a:pt x="3311" y="16334"/>
                  </a:cubicBezTo>
                  <a:cubicBezTo>
                    <a:pt x="3550" y="16334"/>
                    <a:pt x="3788" y="16307"/>
                    <a:pt x="4022" y="16252"/>
                  </a:cubicBezTo>
                  <a:cubicBezTo>
                    <a:pt x="5116" y="15995"/>
                    <a:pt x="5976" y="15077"/>
                    <a:pt x="6213" y="13914"/>
                  </a:cubicBezTo>
                  <a:cubicBezTo>
                    <a:pt x="6295" y="13505"/>
                    <a:pt x="6294" y="13102"/>
                    <a:pt x="6294" y="12779"/>
                  </a:cubicBezTo>
                  <a:lnTo>
                    <a:pt x="6289" y="1066"/>
                  </a:lnTo>
                  <a:cubicBezTo>
                    <a:pt x="6288" y="477"/>
                    <a:pt x="5811" y="1"/>
                    <a:pt x="52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249;p41">
              <a:extLst>
                <a:ext uri="{FF2B5EF4-FFF2-40B4-BE49-F238E27FC236}">
                  <a16:creationId xmlns:a16="http://schemas.microsoft.com/office/drawing/2014/main" id="{041118E5-C8CD-947F-7CCE-1A6D4D138398}"/>
                </a:ext>
              </a:extLst>
            </p:cNvPr>
            <p:cNvSpPr/>
            <p:nvPr/>
          </p:nvSpPr>
          <p:spPr>
            <a:xfrm>
              <a:off x="4979150" y="3148525"/>
              <a:ext cx="627400" cy="302575"/>
            </a:xfrm>
            <a:custGeom>
              <a:avLst/>
              <a:gdLst/>
              <a:ahLst/>
              <a:cxnLst/>
              <a:rect l="l" t="t" r="r" b="b"/>
              <a:pathLst>
                <a:path w="25096" h="12103" extrusionOk="0">
                  <a:moveTo>
                    <a:pt x="1088" y="0"/>
                  </a:moveTo>
                  <a:cubicBezTo>
                    <a:pt x="505" y="0"/>
                    <a:pt x="30" y="471"/>
                    <a:pt x="24" y="1055"/>
                  </a:cubicBezTo>
                  <a:cubicBezTo>
                    <a:pt x="1" y="3485"/>
                    <a:pt x="1159" y="5960"/>
                    <a:pt x="3200" y="7847"/>
                  </a:cubicBezTo>
                  <a:cubicBezTo>
                    <a:pt x="6191" y="10608"/>
                    <a:pt x="9767" y="12102"/>
                    <a:pt x="13186" y="12102"/>
                  </a:cubicBezTo>
                  <a:cubicBezTo>
                    <a:pt x="13190" y="12102"/>
                    <a:pt x="13195" y="12102"/>
                    <a:pt x="13199" y="12102"/>
                  </a:cubicBezTo>
                  <a:cubicBezTo>
                    <a:pt x="14141" y="12102"/>
                    <a:pt x="15078" y="11984"/>
                    <a:pt x="15990" y="11749"/>
                  </a:cubicBezTo>
                  <a:cubicBezTo>
                    <a:pt x="18857" y="11004"/>
                    <a:pt x="22729" y="8733"/>
                    <a:pt x="24897" y="2135"/>
                  </a:cubicBezTo>
                  <a:cubicBezTo>
                    <a:pt x="25095" y="1571"/>
                    <a:pt x="24792" y="954"/>
                    <a:pt x="24225" y="768"/>
                  </a:cubicBezTo>
                  <a:cubicBezTo>
                    <a:pt x="24114" y="732"/>
                    <a:pt x="24002" y="715"/>
                    <a:pt x="23891" y="715"/>
                  </a:cubicBezTo>
                  <a:cubicBezTo>
                    <a:pt x="23436" y="715"/>
                    <a:pt x="23013" y="1010"/>
                    <a:pt x="22873" y="1471"/>
                  </a:cubicBezTo>
                  <a:cubicBezTo>
                    <a:pt x="21396" y="5970"/>
                    <a:pt x="18832" y="8811"/>
                    <a:pt x="15456" y="9687"/>
                  </a:cubicBezTo>
                  <a:cubicBezTo>
                    <a:pt x="14718" y="9879"/>
                    <a:pt x="13956" y="9973"/>
                    <a:pt x="13180" y="9973"/>
                  </a:cubicBezTo>
                  <a:cubicBezTo>
                    <a:pt x="10296" y="9973"/>
                    <a:pt x="7236" y="8674"/>
                    <a:pt x="4646" y="6282"/>
                  </a:cubicBezTo>
                  <a:cubicBezTo>
                    <a:pt x="3045" y="4803"/>
                    <a:pt x="2136" y="2906"/>
                    <a:pt x="2154" y="1076"/>
                  </a:cubicBezTo>
                  <a:cubicBezTo>
                    <a:pt x="2159" y="488"/>
                    <a:pt x="1687" y="6"/>
                    <a:pt x="11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1250;p41">
              <a:extLst>
                <a:ext uri="{FF2B5EF4-FFF2-40B4-BE49-F238E27FC236}">
                  <a16:creationId xmlns:a16="http://schemas.microsoft.com/office/drawing/2014/main" id="{20300456-5541-3547-EBEB-0AEE285B28BC}"/>
                </a:ext>
              </a:extLst>
            </p:cNvPr>
            <p:cNvSpPr/>
            <p:nvPr/>
          </p:nvSpPr>
          <p:spPr>
            <a:xfrm>
              <a:off x="5054950" y="3668275"/>
              <a:ext cx="577925" cy="283525"/>
            </a:xfrm>
            <a:custGeom>
              <a:avLst/>
              <a:gdLst/>
              <a:ahLst/>
              <a:cxnLst/>
              <a:rect l="l" t="t" r="r" b="b"/>
              <a:pathLst>
                <a:path w="23117" h="11341" extrusionOk="0">
                  <a:moveTo>
                    <a:pt x="14503" y="0"/>
                  </a:moveTo>
                  <a:cubicBezTo>
                    <a:pt x="8314" y="0"/>
                    <a:pt x="2398" y="4077"/>
                    <a:pt x="255" y="9909"/>
                  </a:cubicBezTo>
                  <a:cubicBezTo>
                    <a:pt x="0" y="10604"/>
                    <a:pt x="515" y="11341"/>
                    <a:pt x="1255" y="11341"/>
                  </a:cubicBezTo>
                  <a:cubicBezTo>
                    <a:pt x="1702" y="11341"/>
                    <a:pt x="2100" y="11063"/>
                    <a:pt x="2255" y="10643"/>
                  </a:cubicBezTo>
                  <a:cubicBezTo>
                    <a:pt x="4074" y="5696"/>
                    <a:pt x="9300" y="2133"/>
                    <a:pt x="14564" y="2133"/>
                  </a:cubicBezTo>
                  <a:cubicBezTo>
                    <a:pt x="14745" y="2133"/>
                    <a:pt x="14926" y="2137"/>
                    <a:pt x="15107" y="2146"/>
                  </a:cubicBezTo>
                  <a:cubicBezTo>
                    <a:pt x="16587" y="2220"/>
                    <a:pt x="17691" y="2583"/>
                    <a:pt x="18391" y="3225"/>
                  </a:cubicBezTo>
                  <a:cubicBezTo>
                    <a:pt x="19382" y="4132"/>
                    <a:pt x="19664" y="5620"/>
                    <a:pt x="19962" y="7193"/>
                  </a:cubicBezTo>
                  <a:cubicBezTo>
                    <a:pt x="20183" y="8358"/>
                    <a:pt x="20411" y="9563"/>
                    <a:pt x="20939" y="10681"/>
                  </a:cubicBezTo>
                  <a:cubicBezTo>
                    <a:pt x="21120" y="11066"/>
                    <a:pt x="21503" y="11291"/>
                    <a:pt x="21902" y="11291"/>
                  </a:cubicBezTo>
                  <a:cubicBezTo>
                    <a:pt x="22054" y="11291"/>
                    <a:pt x="22209" y="11258"/>
                    <a:pt x="22356" y="11188"/>
                  </a:cubicBezTo>
                  <a:cubicBezTo>
                    <a:pt x="22888" y="10938"/>
                    <a:pt x="23116" y="10303"/>
                    <a:pt x="22865" y="9771"/>
                  </a:cubicBezTo>
                  <a:cubicBezTo>
                    <a:pt x="22453" y="8899"/>
                    <a:pt x="22259" y="7878"/>
                    <a:pt x="22055" y="6796"/>
                  </a:cubicBezTo>
                  <a:cubicBezTo>
                    <a:pt x="21705" y="4950"/>
                    <a:pt x="21343" y="3041"/>
                    <a:pt x="19830" y="1654"/>
                  </a:cubicBezTo>
                  <a:cubicBezTo>
                    <a:pt x="18756" y="669"/>
                    <a:pt x="17202" y="119"/>
                    <a:pt x="15214" y="18"/>
                  </a:cubicBezTo>
                  <a:cubicBezTo>
                    <a:pt x="14977" y="6"/>
                    <a:pt x="14740" y="0"/>
                    <a:pt x="145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251;p41">
              <a:extLst>
                <a:ext uri="{FF2B5EF4-FFF2-40B4-BE49-F238E27FC236}">
                  <a16:creationId xmlns:a16="http://schemas.microsoft.com/office/drawing/2014/main" id="{A1A9EFEA-D1D6-BC00-0633-6302587E9F3D}"/>
                </a:ext>
              </a:extLst>
            </p:cNvPr>
            <p:cNvSpPr/>
            <p:nvPr/>
          </p:nvSpPr>
          <p:spPr>
            <a:xfrm>
              <a:off x="5616900" y="3269325"/>
              <a:ext cx="222350" cy="409500"/>
            </a:xfrm>
            <a:custGeom>
              <a:avLst/>
              <a:gdLst/>
              <a:ahLst/>
              <a:cxnLst/>
              <a:rect l="l" t="t" r="r" b="b"/>
              <a:pathLst>
                <a:path w="8894" h="16380" extrusionOk="0">
                  <a:moveTo>
                    <a:pt x="5986" y="1"/>
                  </a:moveTo>
                  <a:cubicBezTo>
                    <a:pt x="5842" y="1"/>
                    <a:pt x="5697" y="30"/>
                    <a:pt x="5557" y="91"/>
                  </a:cubicBezTo>
                  <a:cubicBezTo>
                    <a:pt x="2190" y="1540"/>
                    <a:pt x="1" y="5373"/>
                    <a:pt x="464" y="9008"/>
                  </a:cubicBezTo>
                  <a:cubicBezTo>
                    <a:pt x="926" y="12644"/>
                    <a:pt x="4005" y="15806"/>
                    <a:pt x="7627" y="16367"/>
                  </a:cubicBezTo>
                  <a:cubicBezTo>
                    <a:pt x="7681" y="16375"/>
                    <a:pt x="7736" y="16379"/>
                    <a:pt x="7791" y="16379"/>
                  </a:cubicBezTo>
                  <a:lnTo>
                    <a:pt x="7792" y="16379"/>
                  </a:lnTo>
                  <a:cubicBezTo>
                    <a:pt x="8347" y="16378"/>
                    <a:pt x="8809" y="15950"/>
                    <a:pt x="8852" y="15394"/>
                  </a:cubicBezTo>
                  <a:cubicBezTo>
                    <a:pt x="8894" y="14840"/>
                    <a:pt x="8502" y="14346"/>
                    <a:pt x="7952" y="14261"/>
                  </a:cubicBezTo>
                  <a:cubicBezTo>
                    <a:pt x="5235" y="13841"/>
                    <a:pt x="2923" y="11467"/>
                    <a:pt x="2577" y="8740"/>
                  </a:cubicBezTo>
                  <a:cubicBezTo>
                    <a:pt x="2231" y="6012"/>
                    <a:pt x="3873" y="3135"/>
                    <a:pt x="6399" y="2048"/>
                  </a:cubicBezTo>
                  <a:cubicBezTo>
                    <a:pt x="6944" y="1819"/>
                    <a:pt x="7198" y="1189"/>
                    <a:pt x="6964" y="646"/>
                  </a:cubicBezTo>
                  <a:cubicBezTo>
                    <a:pt x="6791" y="242"/>
                    <a:pt x="6398" y="1"/>
                    <a:pt x="59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252;p41">
              <a:extLst>
                <a:ext uri="{FF2B5EF4-FFF2-40B4-BE49-F238E27FC236}">
                  <a16:creationId xmlns:a16="http://schemas.microsoft.com/office/drawing/2014/main" id="{56783026-03F7-EE40-AFEC-2718A3EC13D7}"/>
                </a:ext>
              </a:extLst>
            </p:cNvPr>
            <p:cNvSpPr/>
            <p:nvPr/>
          </p:nvSpPr>
          <p:spPr>
            <a:xfrm>
              <a:off x="4712425" y="3422650"/>
              <a:ext cx="376450" cy="311250"/>
            </a:xfrm>
            <a:custGeom>
              <a:avLst/>
              <a:gdLst/>
              <a:ahLst/>
              <a:cxnLst/>
              <a:rect l="l" t="t" r="r" b="b"/>
              <a:pathLst>
                <a:path w="15058" h="12450" extrusionOk="0">
                  <a:moveTo>
                    <a:pt x="7743" y="2132"/>
                  </a:moveTo>
                  <a:cubicBezTo>
                    <a:pt x="8240" y="2132"/>
                    <a:pt x="8728" y="2220"/>
                    <a:pt x="9178" y="2404"/>
                  </a:cubicBezTo>
                  <a:cubicBezTo>
                    <a:pt x="10725" y="3069"/>
                    <a:pt x="11786" y="4133"/>
                    <a:pt x="12332" y="5568"/>
                  </a:cubicBezTo>
                  <a:cubicBezTo>
                    <a:pt x="12940" y="7168"/>
                    <a:pt x="12683" y="8613"/>
                    <a:pt x="12520" y="8959"/>
                  </a:cubicBezTo>
                  <a:cubicBezTo>
                    <a:pt x="12233" y="9568"/>
                    <a:pt x="11501" y="10054"/>
                    <a:pt x="10608" y="10227"/>
                  </a:cubicBezTo>
                  <a:cubicBezTo>
                    <a:pt x="10265" y="10294"/>
                    <a:pt x="9908" y="10320"/>
                    <a:pt x="9544" y="10320"/>
                  </a:cubicBezTo>
                  <a:cubicBezTo>
                    <a:pt x="8898" y="10320"/>
                    <a:pt x="8230" y="10239"/>
                    <a:pt x="7576" y="10158"/>
                  </a:cubicBezTo>
                  <a:cubicBezTo>
                    <a:pt x="5886" y="9954"/>
                    <a:pt x="4165" y="9659"/>
                    <a:pt x="3313" y="8555"/>
                  </a:cubicBezTo>
                  <a:cubicBezTo>
                    <a:pt x="2356" y="7316"/>
                    <a:pt x="2824" y="5370"/>
                    <a:pt x="3749" y="4169"/>
                  </a:cubicBezTo>
                  <a:cubicBezTo>
                    <a:pt x="4740" y="2882"/>
                    <a:pt x="6288" y="2132"/>
                    <a:pt x="7743" y="2132"/>
                  </a:cubicBezTo>
                  <a:close/>
                  <a:moveTo>
                    <a:pt x="7734" y="0"/>
                  </a:moveTo>
                  <a:cubicBezTo>
                    <a:pt x="5632" y="0"/>
                    <a:pt x="3471" y="1040"/>
                    <a:pt x="2061" y="2868"/>
                  </a:cubicBezTo>
                  <a:cubicBezTo>
                    <a:pt x="615" y="4746"/>
                    <a:pt x="1" y="7750"/>
                    <a:pt x="1627" y="9857"/>
                  </a:cubicBezTo>
                  <a:cubicBezTo>
                    <a:pt x="3095" y="11758"/>
                    <a:pt x="5739" y="12081"/>
                    <a:pt x="7319" y="12274"/>
                  </a:cubicBezTo>
                  <a:cubicBezTo>
                    <a:pt x="8014" y="12358"/>
                    <a:pt x="8768" y="12450"/>
                    <a:pt x="9544" y="12450"/>
                  </a:cubicBezTo>
                  <a:cubicBezTo>
                    <a:pt x="10028" y="12450"/>
                    <a:pt x="10522" y="12414"/>
                    <a:pt x="11014" y="12318"/>
                  </a:cubicBezTo>
                  <a:cubicBezTo>
                    <a:pt x="12585" y="12014"/>
                    <a:pt x="13867" y="11097"/>
                    <a:pt x="14447" y="9867"/>
                  </a:cubicBezTo>
                  <a:cubicBezTo>
                    <a:pt x="14940" y="8817"/>
                    <a:pt x="15057" y="6744"/>
                    <a:pt x="14323" y="4811"/>
                  </a:cubicBezTo>
                  <a:cubicBezTo>
                    <a:pt x="13574" y="2840"/>
                    <a:pt x="12081" y="1331"/>
                    <a:pt x="10008" y="443"/>
                  </a:cubicBezTo>
                  <a:lnTo>
                    <a:pt x="9994" y="437"/>
                  </a:lnTo>
                  <a:cubicBezTo>
                    <a:pt x="9276" y="142"/>
                    <a:pt x="8509" y="0"/>
                    <a:pt x="77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1253;p41">
              <a:extLst>
                <a:ext uri="{FF2B5EF4-FFF2-40B4-BE49-F238E27FC236}">
                  <a16:creationId xmlns:a16="http://schemas.microsoft.com/office/drawing/2014/main" id="{2E7E26BA-E508-CCB9-5E97-6C0C77412334}"/>
                </a:ext>
              </a:extLst>
            </p:cNvPr>
            <p:cNvSpPr/>
            <p:nvPr/>
          </p:nvSpPr>
          <p:spPr>
            <a:xfrm>
              <a:off x="4551175" y="3078900"/>
              <a:ext cx="218800" cy="403400"/>
            </a:xfrm>
            <a:custGeom>
              <a:avLst/>
              <a:gdLst/>
              <a:ahLst/>
              <a:cxnLst/>
              <a:rect l="l" t="t" r="r" b="b"/>
              <a:pathLst>
                <a:path w="8752" h="16136" extrusionOk="0">
                  <a:moveTo>
                    <a:pt x="2273" y="1"/>
                  </a:moveTo>
                  <a:cubicBezTo>
                    <a:pt x="1986" y="1"/>
                    <a:pt x="1700" y="116"/>
                    <a:pt x="1490" y="344"/>
                  </a:cubicBezTo>
                  <a:cubicBezTo>
                    <a:pt x="1091" y="777"/>
                    <a:pt x="1119" y="1450"/>
                    <a:pt x="1552" y="1849"/>
                  </a:cubicBezTo>
                  <a:cubicBezTo>
                    <a:pt x="3586" y="3720"/>
                    <a:pt x="6411" y="7543"/>
                    <a:pt x="6016" y="9802"/>
                  </a:cubicBezTo>
                  <a:cubicBezTo>
                    <a:pt x="5610" y="12130"/>
                    <a:pt x="3476" y="14004"/>
                    <a:pt x="1299" y="14004"/>
                  </a:cubicBezTo>
                  <a:cubicBezTo>
                    <a:pt x="1247" y="14004"/>
                    <a:pt x="1195" y="14003"/>
                    <a:pt x="1143" y="14001"/>
                  </a:cubicBezTo>
                  <a:cubicBezTo>
                    <a:pt x="1120" y="13999"/>
                    <a:pt x="1097" y="13999"/>
                    <a:pt x="1075" y="13999"/>
                  </a:cubicBezTo>
                  <a:cubicBezTo>
                    <a:pt x="519" y="13999"/>
                    <a:pt x="56" y="14449"/>
                    <a:pt x="29" y="15013"/>
                  </a:cubicBezTo>
                  <a:cubicBezTo>
                    <a:pt x="0" y="15601"/>
                    <a:pt x="453" y="16099"/>
                    <a:pt x="1041" y="16128"/>
                  </a:cubicBezTo>
                  <a:cubicBezTo>
                    <a:pt x="1136" y="16133"/>
                    <a:pt x="1228" y="16135"/>
                    <a:pt x="1323" y="16135"/>
                  </a:cubicBezTo>
                  <a:cubicBezTo>
                    <a:pt x="4519" y="16135"/>
                    <a:pt x="7531" y="13517"/>
                    <a:pt x="8115" y="10169"/>
                  </a:cubicBezTo>
                  <a:cubicBezTo>
                    <a:pt x="8752" y="6513"/>
                    <a:pt x="4636" y="1792"/>
                    <a:pt x="2995" y="282"/>
                  </a:cubicBezTo>
                  <a:cubicBezTo>
                    <a:pt x="2790" y="94"/>
                    <a:pt x="2531" y="1"/>
                    <a:pt x="22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1254;p41">
              <a:extLst>
                <a:ext uri="{FF2B5EF4-FFF2-40B4-BE49-F238E27FC236}">
                  <a16:creationId xmlns:a16="http://schemas.microsoft.com/office/drawing/2014/main" id="{D869F49A-0D4A-74CE-143C-3B218E9F06C2}"/>
                </a:ext>
              </a:extLst>
            </p:cNvPr>
            <p:cNvSpPr/>
            <p:nvPr/>
          </p:nvSpPr>
          <p:spPr>
            <a:xfrm>
              <a:off x="4662100" y="2392350"/>
              <a:ext cx="174625" cy="341450"/>
            </a:xfrm>
            <a:custGeom>
              <a:avLst/>
              <a:gdLst/>
              <a:ahLst/>
              <a:cxnLst/>
              <a:rect l="l" t="t" r="r" b="b"/>
              <a:pathLst>
                <a:path w="6985" h="13658" extrusionOk="0">
                  <a:moveTo>
                    <a:pt x="5798" y="1"/>
                  </a:moveTo>
                  <a:cubicBezTo>
                    <a:pt x="5701" y="1"/>
                    <a:pt x="5602" y="14"/>
                    <a:pt x="5504" y="42"/>
                  </a:cubicBezTo>
                  <a:cubicBezTo>
                    <a:pt x="2686" y="851"/>
                    <a:pt x="533" y="3453"/>
                    <a:pt x="267" y="6374"/>
                  </a:cubicBezTo>
                  <a:cubicBezTo>
                    <a:pt x="1" y="9293"/>
                    <a:pt x="1648" y="12242"/>
                    <a:pt x="4275" y="13546"/>
                  </a:cubicBezTo>
                  <a:cubicBezTo>
                    <a:pt x="4422" y="13619"/>
                    <a:pt x="4583" y="13657"/>
                    <a:pt x="4748" y="13657"/>
                  </a:cubicBezTo>
                  <a:lnTo>
                    <a:pt x="4748" y="13656"/>
                  </a:lnTo>
                  <a:cubicBezTo>
                    <a:pt x="4749" y="13656"/>
                    <a:pt x="4750" y="13656"/>
                    <a:pt x="4750" y="13656"/>
                  </a:cubicBezTo>
                  <a:cubicBezTo>
                    <a:pt x="5244" y="13656"/>
                    <a:pt x="5672" y="13316"/>
                    <a:pt x="5786" y="12836"/>
                  </a:cubicBezTo>
                  <a:cubicBezTo>
                    <a:pt x="5898" y="12354"/>
                    <a:pt x="5665" y="11858"/>
                    <a:pt x="5222" y="11638"/>
                  </a:cubicBezTo>
                  <a:cubicBezTo>
                    <a:pt x="3395" y="10731"/>
                    <a:pt x="2203" y="8598"/>
                    <a:pt x="2388" y="6566"/>
                  </a:cubicBezTo>
                  <a:cubicBezTo>
                    <a:pt x="2574" y="4535"/>
                    <a:pt x="4131" y="2653"/>
                    <a:pt x="6092" y="2091"/>
                  </a:cubicBezTo>
                  <a:cubicBezTo>
                    <a:pt x="6657" y="1928"/>
                    <a:pt x="6985" y="1338"/>
                    <a:pt x="6822" y="773"/>
                  </a:cubicBezTo>
                  <a:cubicBezTo>
                    <a:pt x="6688" y="305"/>
                    <a:pt x="6261" y="1"/>
                    <a:pt x="57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255;p41">
              <a:extLst>
                <a:ext uri="{FF2B5EF4-FFF2-40B4-BE49-F238E27FC236}">
                  <a16:creationId xmlns:a16="http://schemas.microsoft.com/office/drawing/2014/main" id="{DFEC40B8-91F8-7325-E8E3-29C0443668E5}"/>
                </a:ext>
              </a:extLst>
            </p:cNvPr>
            <p:cNvSpPr/>
            <p:nvPr/>
          </p:nvSpPr>
          <p:spPr>
            <a:xfrm>
              <a:off x="4642075" y="1858875"/>
              <a:ext cx="168475" cy="260800"/>
            </a:xfrm>
            <a:custGeom>
              <a:avLst/>
              <a:gdLst/>
              <a:ahLst/>
              <a:cxnLst/>
              <a:rect l="l" t="t" r="r" b="b"/>
              <a:pathLst>
                <a:path w="6739" h="10432" extrusionOk="0">
                  <a:moveTo>
                    <a:pt x="3374" y="2361"/>
                  </a:moveTo>
                  <a:lnTo>
                    <a:pt x="3374" y="2362"/>
                  </a:lnTo>
                  <a:cubicBezTo>
                    <a:pt x="3905" y="3432"/>
                    <a:pt x="4417" y="4532"/>
                    <a:pt x="4496" y="5651"/>
                  </a:cubicBezTo>
                  <a:cubicBezTo>
                    <a:pt x="4561" y="6571"/>
                    <a:pt x="4231" y="7761"/>
                    <a:pt x="3351" y="8203"/>
                  </a:cubicBezTo>
                  <a:cubicBezTo>
                    <a:pt x="3185" y="8285"/>
                    <a:pt x="3017" y="8305"/>
                    <a:pt x="2932" y="8305"/>
                  </a:cubicBezTo>
                  <a:cubicBezTo>
                    <a:pt x="2907" y="8305"/>
                    <a:pt x="2890" y="8303"/>
                    <a:pt x="2881" y="8301"/>
                  </a:cubicBezTo>
                  <a:cubicBezTo>
                    <a:pt x="2865" y="8279"/>
                    <a:pt x="2829" y="8213"/>
                    <a:pt x="2767" y="7992"/>
                  </a:cubicBezTo>
                  <a:cubicBezTo>
                    <a:pt x="2249" y="6142"/>
                    <a:pt x="2477" y="4064"/>
                    <a:pt x="3374" y="2361"/>
                  </a:cubicBezTo>
                  <a:close/>
                  <a:moveTo>
                    <a:pt x="3456" y="0"/>
                  </a:moveTo>
                  <a:cubicBezTo>
                    <a:pt x="3034" y="0"/>
                    <a:pt x="2475" y="155"/>
                    <a:pt x="1884" y="746"/>
                  </a:cubicBezTo>
                  <a:lnTo>
                    <a:pt x="1720" y="954"/>
                  </a:lnTo>
                  <a:cubicBezTo>
                    <a:pt x="366" y="3236"/>
                    <a:pt x="0" y="6012"/>
                    <a:pt x="716" y="8567"/>
                  </a:cubicBezTo>
                  <a:cubicBezTo>
                    <a:pt x="821" y="8936"/>
                    <a:pt x="971" y="9364"/>
                    <a:pt x="1301" y="9729"/>
                  </a:cubicBezTo>
                  <a:cubicBezTo>
                    <a:pt x="1756" y="10230"/>
                    <a:pt x="2358" y="10432"/>
                    <a:pt x="2959" y="10432"/>
                  </a:cubicBezTo>
                  <a:cubicBezTo>
                    <a:pt x="3433" y="10432"/>
                    <a:pt x="3906" y="10308"/>
                    <a:pt x="4305" y="10106"/>
                  </a:cubicBezTo>
                  <a:cubicBezTo>
                    <a:pt x="6068" y="9220"/>
                    <a:pt x="6738" y="7154"/>
                    <a:pt x="6621" y="5499"/>
                  </a:cubicBezTo>
                  <a:cubicBezTo>
                    <a:pt x="6505" y="3865"/>
                    <a:pt x="5783" y="2418"/>
                    <a:pt x="5146" y="1141"/>
                  </a:cubicBezTo>
                  <a:cubicBezTo>
                    <a:pt x="4839" y="526"/>
                    <a:pt x="4322" y="119"/>
                    <a:pt x="3728" y="22"/>
                  </a:cubicBezTo>
                  <a:cubicBezTo>
                    <a:pt x="3645" y="9"/>
                    <a:pt x="3555" y="0"/>
                    <a:pt x="34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256;p41">
              <a:extLst>
                <a:ext uri="{FF2B5EF4-FFF2-40B4-BE49-F238E27FC236}">
                  <a16:creationId xmlns:a16="http://schemas.microsoft.com/office/drawing/2014/main" id="{4ADB36C6-1085-E5C0-3921-78A331A8D07E}"/>
                </a:ext>
              </a:extLst>
            </p:cNvPr>
            <p:cNvSpPr/>
            <p:nvPr/>
          </p:nvSpPr>
          <p:spPr>
            <a:xfrm>
              <a:off x="4639900" y="1170400"/>
              <a:ext cx="162050" cy="323325"/>
            </a:xfrm>
            <a:custGeom>
              <a:avLst/>
              <a:gdLst/>
              <a:ahLst/>
              <a:cxnLst/>
              <a:rect l="l" t="t" r="r" b="b"/>
              <a:pathLst>
                <a:path w="6482" h="12933" extrusionOk="0">
                  <a:moveTo>
                    <a:pt x="5283" y="1"/>
                  </a:moveTo>
                  <a:cubicBezTo>
                    <a:pt x="5165" y="1"/>
                    <a:pt x="5046" y="21"/>
                    <a:pt x="4929" y="63"/>
                  </a:cubicBezTo>
                  <a:cubicBezTo>
                    <a:pt x="2416" y="945"/>
                    <a:pt x="0" y="5279"/>
                    <a:pt x="99" y="7748"/>
                  </a:cubicBezTo>
                  <a:cubicBezTo>
                    <a:pt x="193" y="10079"/>
                    <a:pt x="1938" y="12723"/>
                    <a:pt x="4594" y="12931"/>
                  </a:cubicBezTo>
                  <a:cubicBezTo>
                    <a:pt x="4622" y="12932"/>
                    <a:pt x="4649" y="12933"/>
                    <a:pt x="4677" y="12933"/>
                  </a:cubicBezTo>
                  <a:lnTo>
                    <a:pt x="4677" y="12933"/>
                  </a:lnTo>
                  <a:cubicBezTo>
                    <a:pt x="5249" y="12932"/>
                    <a:pt x="5717" y="12481"/>
                    <a:pt x="5740" y="11908"/>
                  </a:cubicBezTo>
                  <a:cubicBezTo>
                    <a:pt x="5762" y="11337"/>
                    <a:pt x="5328" y="10851"/>
                    <a:pt x="4758" y="10806"/>
                  </a:cubicBezTo>
                  <a:cubicBezTo>
                    <a:pt x="3315" y="10694"/>
                    <a:pt x="2285" y="9091"/>
                    <a:pt x="2227" y="7663"/>
                  </a:cubicBezTo>
                  <a:cubicBezTo>
                    <a:pt x="2162" y="6056"/>
                    <a:pt x="4088" y="2615"/>
                    <a:pt x="5635" y="2072"/>
                  </a:cubicBezTo>
                  <a:cubicBezTo>
                    <a:pt x="6189" y="1877"/>
                    <a:pt x="6481" y="1269"/>
                    <a:pt x="6286" y="715"/>
                  </a:cubicBezTo>
                  <a:cubicBezTo>
                    <a:pt x="6133" y="277"/>
                    <a:pt x="5721" y="1"/>
                    <a:pt x="5283" y="1"/>
                  </a:cubicBezTo>
                  <a:close/>
                  <a:moveTo>
                    <a:pt x="4677" y="12933"/>
                  </a:moveTo>
                  <a:lnTo>
                    <a:pt x="4677" y="12933"/>
                  </a:lnTo>
                  <a:cubicBezTo>
                    <a:pt x="4677" y="12933"/>
                    <a:pt x="4676" y="12933"/>
                    <a:pt x="4676" y="12933"/>
                  </a:cubicBezTo>
                  <a:lnTo>
                    <a:pt x="4677" y="12933"/>
                  </a:lnTo>
                  <a:cubicBezTo>
                    <a:pt x="4677" y="12933"/>
                    <a:pt x="4677" y="12933"/>
                    <a:pt x="4677" y="129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257;p41">
              <a:extLst>
                <a:ext uri="{FF2B5EF4-FFF2-40B4-BE49-F238E27FC236}">
                  <a16:creationId xmlns:a16="http://schemas.microsoft.com/office/drawing/2014/main" id="{499A7F2A-F970-01D6-EC9A-B9E6AFEF773B}"/>
                </a:ext>
              </a:extLst>
            </p:cNvPr>
            <p:cNvSpPr/>
            <p:nvPr/>
          </p:nvSpPr>
          <p:spPr>
            <a:xfrm>
              <a:off x="5825825" y="2474025"/>
              <a:ext cx="374675" cy="861450"/>
            </a:xfrm>
            <a:custGeom>
              <a:avLst/>
              <a:gdLst/>
              <a:ahLst/>
              <a:cxnLst/>
              <a:rect l="l" t="t" r="r" b="b"/>
              <a:pathLst>
                <a:path w="14987" h="34458" extrusionOk="0">
                  <a:moveTo>
                    <a:pt x="10970" y="2130"/>
                  </a:moveTo>
                  <a:cubicBezTo>
                    <a:pt x="11253" y="2130"/>
                    <a:pt x="11583" y="2194"/>
                    <a:pt x="11866" y="2417"/>
                  </a:cubicBezTo>
                  <a:cubicBezTo>
                    <a:pt x="12236" y="2708"/>
                    <a:pt x="12487" y="3203"/>
                    <a:pt x="12627" y="3916"/>
                  </a:cubicBezTo>
                  <a:cubicBezTo>
                    <a:pt x="12582" y="3806"/>
                    <a:pt x="12526" y="3700"/>
                    <a:pt x="12462" y="3600"/>
                  </a:cubicBezTo>
                  <a:cubicBezTo>
                    <a:pt x="12136" y="3103"/>
                    <a:pt x="11737" y="2781"/>
                    <a:pt x="11277" y="2641"/>
                  </a:cubicBezTo>
                  <a:cubicBezTo>
                    <a:pt x="11098" y="2587"/>
                    <a:pt x="10920" y="2560"/>
                    <a:pt x="10744" y="2560"/>
                  </a:cubicBezTo>
                  <a:cubicBezTo>
                    <a:pt x="9897" y="2560"/>
                    <a:pt x="9098" y="3174"/>
                    <a:pt x="8536" y="4290"/>
                  </a:cubicBezTo>
                  <a:cubicBezTo>
                    <a:pt x="8528" y="4306"/>
                    <a:pt x="8521" y="4320"/>
                    <a:pt x="8513" y="4336"/>
                  </a:cubicBezTo>
                  <a:cubicBezTo>
                    <a:pt x="8623" y="3889"/>
                    <a:pt x="8806" y="3454"/>
                    <a:pt x="9093" y="3071"/>
                  </a:cubicBezTo>
                  <a:cubicBezTo>
                    <a:pt x="9462" y="2582"/>
                    <a:pt x="10081" y="2227"/>
                    <a:pt x="10707" y="2147"/>
                  </a:cubicBezTo>
                  <a:cubicBezTo>
                    <a:pt x="10794" y="2136"/>
                    <a:pt x="10881" y="2130"/>
                    <a:pt x="10969" y="2130"/>
                  </a:cubicBezTo>
                  <a:close/>
                  <a:moveTo>
                    <a:pt x="10705" y="4824"/>
                  </a:moveTo>
                  <a:lnTo>
                    <a:pt x="10705" y="4824"/>
                  </a:lnTo>
                  <a:cubicBezTo>
                    <a:pt x="11060" y="5726"/>
                    <a:pt x="10234" y="9248"/>
                    <a:pt x="9449" y="10585"/>
                  </a:cubicBezTo>
                  <a:cubicBezTo>
                    <a:pt x="9339" y="10173"/>
                    <a:pt x="9220" y="9768"/>
                    <a:pt x="9104" y="9372"/>
                  </a:cubicBezTo>
                  <a:cubicBezTo>
                    <a:pt x="9066" y="9243"/>
                    <a:pt x="9028" y="9117"/>
                    <a:pt x="8993" y="8991"/>
                  </a:cubicBezTo>
                  <a:cubicBezTo>
                    <a:pt x="9233" y="7734"/>
                    <a:pt x="9826" y="6467"/>
                    <a:pt x="10439" y="5249"/>
                  </a:cubicBezTo>
                  <a:cubicBezTo>
                    <a:pt x="10538" y="5054"/>
                    <a:pt x="10630" y="4916"/>
                    <a:pt x="10705" y="4824"/>
                  </a:cubicBezTo>
                  <a:close/>
                  <a:moveTo>
                    <a:pt x="12350" y="8965"/>
                  </a:moveTo>
                  <a:cubicBezTo>
                    <a:pt x="12301" y="9153"/>
                    <a:pt x="12249" y="9341"/>
                    <a:pt x="12191" y="9530"/>
                  </a:cubicBezTo>
                  <a:cubicBezTo>
                    <a:pt x="12035" y="10041"/>
                    <a:pt x="11865" y="10466"/>
                    <a:pt x="11671" y="10813"/>
                  </a:cubicBezTo>
                  <a:cubicBezTo>
                    <a:pt x="11928" y="10252"/>
                    <a:pt x="12160" y="9620"/>
                    <a:pt x="12350" y="8965"/>
                  </a:cubicBezTo>
                  <a:close/>
                  <a:moveTo>
                    <a:pt x="10966" y="1"/>
                  </a:moveTo>
                  <a:cubicBezTo>
                    <a:pt x="10792" y="1"/>
                    <a:pt x="10615" y="12"/>
                    <a:pt x="10437" y="35"/>
                  </a:cubicBezTo>
                  <a:cubicBezTo>
                    <a:pt x="9244" y="189"/>
                    <a:pt x="8106" y="844"/>
                    <a:pt x="7393" y="1791"/>
                  </a:cubicBezTo>
                  <a:cubicBezTo>
                    <a:pt x="6080" y="3533"/>
                    <a:pt x="6118" y="5733"/>
                    <a:pt x="6382" y="7271"/>
                  </a:cubicBezTo>
                  <a:cubicBezTo>
                    <a:pt x="6490" y="7903"/>
                    <a:pt x="6645" y="8516"/>
                    <a:pt x="6813" y="9115"/>
                  </a:cubicBezTo>
                  <a:cubicBezTo>
                    <a:pt x="6727" y="9781"/>
                    <a:pt x="6721" y="10461"/>
                    <a:pt x="6828" y="11156"/>
                  </a:cubicBezTo>
                  <a:cubicBezTo>
                    <a:pt x="6967" y="12071"/>
                    <a:pt x="7298" y="12796"/>
                    <a:pt x="7811" y="13316"/>
                  </a:cubicBezTo>
                  <a:cubicBezTo>
                    <a:pt x="8031" y="15278"/>
                    <a:pt x="7866" y="17480"/>
                    <a:pt x="7306" y="20255"/>
                  </a:cubicBezTo>
                  <a:cubicBezTo>
                    <a:pt x="6799" y="22764"/>
                    <a:pt x="6186" y="24720"/>
                    <a:pt x="5373" y="26412"/>
                  </a:cubicBezTo>
                  <a:cubicBezTo>
                    <a:pt x="4223" y="28800"/>
                    <a:pt x="2554" y="30901"/>
                    <a:pt x="489" y="32561"/>
                  </a:cubicBezTo>
                  <a:cubicBezTo>
                    <a:pt x="136" y="32844"/>
                    <a:pt x="0" y="33318"/>
                    <a:pt x="149" y="33746"/>
                  </a:cubicBezTo>
                  <a:cubicBezTo>
                    <a:pt x="300" y="34172"/>
                    <a:pt x="703" y="34457"/>
                    <a:pt x="1155" y="34457"/>
                  </a:cubicBezTo>
                  <a:cubicBezTo>
                    <a:pt x="1396" y="34457"/>
                    <a:pt x="1631" y="34375"/>
                    <a:pt x="1819" y="34223"/>
                  </a:cubicBezTo>
                  <a:cubicBezTo>
                    <a:pt x="4123" y="32378"/>
                    <a:pt x="6016" y="29995"/>
                    <a:pt x="7293" y="27335"/>
                  </a:cubicBezTo>
                  <a:cubicBezTo>
                    <a:pt x="8183" y="25479"/>
                    <a:pt x="8851" y="23363"/>
                    <a:pt x="9393" y="20676"/>
                  </a:cubicBezTo>
                  <a:cubicBezTo>
                    <a:pt x="9736" y="18974"/>
                    <a:pt x="10119" y="16642"/>
                    <a:pt x="10008" y="14181"/>
                  </a:cubicBezTo>
                  <a:cubicBezTo>
                    <a:pt x="10777" y="14176"/>
                    <a:pt x="11573" y="13913"/>
                    <a:pt x="12241" y="13396"/>
                  </a:cubicBezTo>
                  <a:cubicBezTo>
                    <a:pt x="13413" y="12489"/>
                    <a:pt x="13937" y="11109"/>
                    <a:pt x="14229" y="10150"/>
                  </a:cubicBezTo>
                  <a:cubicBezTo>
                    <a:pt x="14772" y="8375"/>
                    <a:pt x="14987" y="6515"/>
                    <a:pt x="14863" y="4663"/>
                  </a:cubicBezTo>
                  <a:cubicBezTo>
                    <a:pt x="14742" y="2823"/>
                    <a:pt x="14193" y="1541"/>
                    <a:pt x="13187" y="747"/>
                  </a:cubicBezTo>
                  <a:cubicBezTo>
                    <a:pt x="12569" y="257"/>
                    <a:pt x="11794" y="1"/>
                    <a:pt x="109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1258;p41">
              <a:extLst>
                <a:ext uri="{FF2B5EF4-FFF2-40B4-BE49-F238E27FC236}">
                  <a16:creationId xmlns:a16="http://schemas.microsoft.com/office/drawing/2014/main" id="{39A2C7E7-EE69-97BF-40A9-F77387D0C108}"/>
                </a:ext>
              </a:extLst>
            </p:cNvPr>
            <p:cNvSpPr/>
            <p:nvPr/>
          </p:nvSpPr>
          <p:spPr>
            <a:xfrm>
              <a:off x="4595350" y="336400"/>
              <a:ext cx="148050" cy="296375"/>
            </a:xfrm>
            <a:custGeom>
              <a:avLst/>
              <a:gdLst/>
              <a:ahLst/>
              <a:cxnLst/>
              <a:rect l="l" t="t" r="r" b="b"/>
              <a:pathLst>
                <a:path w="5922" h="11855" extrusionOk="0">
                  <a:moveTo>
                    <a:pt x="4808" y="0"/>
                  </a:moveTo>
                  <a:cubicBezTo>
                    <a:pt x="4804" y="0"/>
                    <a:pt x="4800" y="0"/>
                    <a:pt x="4796" y="0"/>
                  </a:cubicBezTo>
                  <a:cubicBezTo>
                    <a:pt x="4207" y="8"/>
                    <a:pt x="3736" y="491"/>
                    <a:pt x="3744" y="1079"/>
                  </a:cubicBezTo>
                  <a:cubicBezTo>
                    <a:pt x="3784" y="4360"/>
                    <a:pt x="2548" y="7640"/>
                    <a:pt x="354" y="10077"/>
                  </a:cubicBezTo>
                  <a:cubicBezTo>
                    <a:pt x="72" y="10390"/>
                    <a:pt x="1" y="10839"/>
                    <a:pt x="172" y="11223"/>
                  </a:cubicBezTo>
                  <a:cubicBezTo>
                    <a:pt x="343" y="11607"/>
                    <a:pt x="724" y="11855"/>
                    <a:pt x="1144" y="11855"/>
                  </a:cubicBezTo>
                  <a:cubicBezTo>
                    <a:pt x="1446" y="11855"/>
                    <a:pt x="1734" y="11727"/>
                    <a:pt x="1936" y="11503"/>
                  </a:cubicBezTo>
                  <a:cubicBezTo>
                    <a:pt x="4485" y="8672"/>
                    <a:pt x="5922" y="4862"/>
                    <a:pt x="5875" y="1052"/>
                  </a:cubicBezTo>
                  <a:cubicBezTo>
                    <a:pt x="5867" y="469"/>
                    <a:pt x="5391" y="0"/>
                    <a:pt x="48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1259;p41">
              <a:extLst>
                <a:ext uri="{FF2B5EF4-FFF2-40B4-BE49-F238E27FC236}">
                  <a16:creationId xmlns:a16="http://schemas.microsoft.com/office/drawing/2014/main" id="{B252125D-ECDD-0BCA-0457-B21A805E4D6B}"/>
                </a:ext>
              </a:extLst>
            </p:cNvPr>
            <p:cNvSpPr/>
            <p:nvPr/>
          </p:nvSpPr>
          <p:spPr>
            <a:xfrm>
              <a:off x="4704125" y="475525"/>
              <a:ext cx="259725" cy="203150"/>
            </a:xfrm>
            <a:custGeom>
              <a:avLst/>
              <a:gdLst/>
              <a:ahLst/>
              <a:cxnLst/>
              <a:rect l="l" t="t" r="r" b="b"/>
              <a:pathLst>
                <a:path w="10389" h="8126" extrusionOk="0">
                  <a:moveTo>
                    <a:pt x="9168" y="0"/>
                  </a:moveTo>
                  <a:cubicBezTo>
                    <a:pt x="8976" y="0"/>
                    <a:pt x="8781" y="52"/>
                    <a:pt x="8606" y="161"/>
                  </a:cubicBezTo>
                  <a:cubicBezTo>
                    <a:pt x="5684" y="1921"/>
                    <a:pt x="2946" y="3971"/>
                    <a:pt x="432" y="6277"/>
                  </a:cubicBezTo>
                  <a:cubicBezTo>
                    <a:pt x="109" y="6574"/>
                    <a:pt x="1" y="7038"/>
                    <a:pt x="160" y="7448"/>
                  </a:cubicBezTo>
                  <a:cubicBezTo>
                    <a:pt x="319" y="7856"/>
                    <a:pt x="713" y="8126"/>
                    <a:pt x="1153" y="8126"/>
                  </a:cubicBezTo>
                  <a:cubicBezTo>
                    <a:pt x="1419" y="8126"/>
                    <a:pt x="1676" y="8026"/>
                    <a:pt x="1872" y="7845"/>
                  </a:cubicBezTo>
                  <a:cubicBezTo>
                    <a:pt x="4282" y="5635"/>
                    <a:pt x="6905" y="3673"/>
                    <a:pt x="9705" y="1986"/>
                  </a:cubicBezTo>
                  <a:cubicBezTo>
                    <a:pt x="10218" y="1686"/>
                    <a:pt x="10388" y="1025"/>
                    <a:pt x="10081" y="515"/>
                  </a:cubicBezTo>
                  <a:cubicBezTo>
                    <a:pt x="9881" y="183"/>
                    <a:pt x="9529" y="0"/>
                    <a:pt x="91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260;p41">
              <a:extLst>
                <a:ext uri="{FF2B5EF4-FFF2-40B4-BE49-F238E27FC236}">
                  <a16:creationId xmlns:a16="http://schemas.microsoft.com/office/drawing/2014/main" id="{908FFE3D-3AAA-2FB2-41C3-BC71534E55A2}"/>
                </a:ext>
              </a:extLst>
            </p:cNvPr>
            <p:cNvSpPr/>
            <p:nvPr/>
          </p:nvSpPr>
          <p:spPr>
            <a:xfrm>
              <a:off x="4896275" y="403575"/>
              <a:ext cx="135375" cy="146675"/>
            </a:xfrm>
            <a:custGeom>
              <a:avLst/>
              <a:gdLst/>
              <a:ahLst/>
              <a:cxnLst/>
              <a:rect l="l" t="t" r="r" b="b"/>
              <a:pathLst>
                <a:path w="5415" h="5867" extrusionOk="0">
                  <a:moveTo>
                    <a:pt x="3372" y="1"/>
                  </a:moveTo>
                  <a:cubicBezTo>
                    <a:pt x="3369" y="1"/>
                    <a:pt x="3366" y="1"/>
                    <a:pt x="3364" y="1"/>
                  </a:cubicBezTo>
                  <a:cubicBezTo>
                    <a:pt x="2709" y="1"/>
                    <a:pt x="2206" y="337"/>
                    <a:pt x="1884" y="589"/>
                  </a:cubicBezTo>
                  <a:cubicBezTo>
                    <a:pt x="1401" y="967"/>
                    <a:pt x="922" y="1590"/>
                    <a:pt x="702" y="2295"/>
                  </a:cubicBezTo>
                  <a:cubicBezTo>
                    <a:pt x="353" y="2708"/>
                    <a:pt x="123" y="3204"/>
                    <a:pt x="68" y="3693"/>
                  </a:cubicBezTo>
                  <a:cubicBezTo>
                    <a:pt x="0" y="4295"/>
                    <a:pt x="197" y="4850"/>
                    <a:pt x="624" y="5256"/>
                  </a:cubicBezTo>
                  <a:cubicBezTo>
                    <a:pt x="979" y="5594"/>
                    <a:pt x="1423" y="5770"/>
                    <a:pt x="1919" y="5770"/>
                  </a:cubicBezTo>
                  <a:cubicBezTo>
                    <a:pt x="1939" y="5770"/>
                    <a:pt x="1959" y="5770"/>
                    <a:pt x="1979" y="5769"/>
                  </a:cubicBezTo>
                  <a:cubicBezTo>
                    <a:pt x="2050" y="5767"/>
                    <a:pt x="2119" y="5761"/>
                    <a:pt x="2189" y="5751"/>
                  </a:cubicBezTo>
                  <a:cubicBezTo>
                    <a:pt x="2433" y="5828"/>
                    <a:pt x="2687" y="5867"/>
                    <a:pt x="2943" y="5867"/>
                  </a:cubicBezTo>
                  <a:cubicBezTo>
                    <a:pt x="3049" y="5867"/>
                    <a:pt x="3155" y="5860"/>
                    <a:pt x="3260" y="5847"/>
                  </a:cubicBezTo>
                  <a:cubicBezTo>
                    <a:pt x="4065" y="5749"/>
                    <a:pt x="4751" y="5289"/>
                    <a:pt x="5095" y="4617"/>
                  </a:cubicBezTo>
                  <a:cubicBezTo>
                    <a:pt x="5355" y="4108"/>
                    <a:pt x="5401" y="3516"/>
                    <a:pt x="5238" y="2951"/>
                  </a:cubicBezTo>
                  <a:cubicBezTo>
                    <a:pt x="5286" y="2801"/>
                    <a:pt x="5322" y="2646"/>
                    <a:pt x="5343" y="2489"/>
                  </a:cubicBezTo>
                  <a:cubicBezTo>
                    <a:pt x="5414" y="1948"/>
                    <a:pt x="5283" y="1385"/>
                    <a:pt x="4987" y="927"/>
                  </a:cubicBezTo>
                  <a:cubicBezTo>
                    <a:pt x="4977" y="909"/>
                    <a:pt x="4967" y="893"/>
                    <a:pt x="4957" y="875"/>
                  </a:cubicBezTo>
                  <a:cubicBezTo>
                    <a:pt x="4733" y="508"/>
                    <a:pt x="4408" y="248"/>
                    <a:pt x="4022" y="122"/>
                  </a:cubicBezTo>
                  <a:cubicBezTo>
                    <a:pt x="3815" y="43"/>
                    <a:pt x="3594" y="1"/>
                    <a:pt x="33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261;p41">
              <a:extLst>
                <a:ext uri="{FF2B5EF4-FFF2-40B4-BE49-F238E27FC236}">
                  <a16:creationId xmlns:a16="http://schemas.microsoft.com/office/drawing/2014/main" id="{24521797-842D-5206-6498-BE92412ED088}"/>
                </a:ext>
              </a:extLst>
            </p:cNvPr>
            <p:cNvSpPr/>
            <p:nvPr/>
          </p:nvSpPr>
          <p:spPr>
            <a:xfrm>
              <a:off x="4653875" y="238100"/>
              <a:ext cx="129875" cy="156075"/>
            </a:xfrm>
            <a:custGeom>
              <a:avLst/>
              <a:gdLst/>
              <a:ahLst/>
              <a:cxnLst/>
              <a:rect l="l" t="t" r="r" b="b"/>
              <a:pathLst>
                <a:path w="5195" h="6243" extrusionOk="0">
                  <a:moveTo>
                    <a:pt x="2266" y="1"/>
                  </a:moveTo>
                  <a:cubicBezTo>
                    <a:pt x="2137" y="1"/>
                    <a:pt x="2009" y="16"/>
                    <a:pt x="1883" y="46"/>
                  </a:cubicBezTo>
                  <a:cubicBezTo>
                    <a:pt x="1660" y="86"/>
                    <a:pt x="1449" y="167"/>
                    <a:pt x="1256" y="285"/>
                  </a:cubicBezTo>
                  <a:cubicBezTo>
                    <a:pt x="699" y="624"/>
                    <a:pt x="443" y="1173"/>
                    <a:pt x="300" y="1559"/>
                  </a:cubicBezTo>
                  <a:cubicBezTo>
                    <a:pt x="84" y="2133"/>
                    <a:pt x="0" y="2912"/>
                    <a:pt x="179" y="3630"/>
                  </a:cubicBezTo>
                  <a:cubicBezTo>
                    <a:pt x="98" y="4164"/>
                    <a:pt x="157" y="4706"/>
                    <a:pt x="366" y="5154"/>
                  </a:cubicBezTo>
                  <a:cubicBezTo>
                    <a:pt x="623" y="5702"/>
                    <a:pt x="1081" y="6073"/>
                    <a:pt x="1656" y="6198"/>
                  </a:cubicBezTo>
                  <a:cubicBezTo>
                    <a:pt x="1787" y="6227"/>
                    <a:pt x="1923" y="6241"/>
                    <a:pt x="2059" y="6242"/>
                  </a:cubicBezTo>
                  <a:cubicBezTo>
                    <a:pt x="2416" y="6242"/>
                    <a:pt x="2763" y="6137"/>
                    <a:pt x="3080" y="5928"/>
                  </a:cubicBezTo>
                  <a:cubicBezTo>
                    <a:pt x="3139" y="5891"/>
                    <a:pt x="3195" y="5849"/>
                    <a:pt x="3249" y="5806"/>
                  </a:cubicBezTo>
                  <a:cubicBezTo>
                    <a:pt x="3602" y="5718"/>
                    <a:pt x="3930" y="5555"/>
                    <a:pt x="4214" y="5329"/>
                  </a:cubicBezTo>
                  <a:cubicBezTo>
                    <a:pt x="4849" y="4826"/>
                    <a:pt x="5195" y="4076"/>
                    <a:pt x="5138" y="3323"/>
                  </a:cubicBezTo>
                  <a:cubicBezTo>
                    <a:pt x="5095" y="2754"/>
                    <a:pt x="4825" y="2224"/>
                    <a:pt x="4393" y="1827"/>
                  </a:cubicBezTo>
                  <a:cubicBezTo>
                    <a:pt x="4356" y="1673"/>
                    <a:pt x="4305" y="1523"/>
                    <a:pt x="4242" y="1377"/>
                  </a:cubicBezTo>
                  <a:cubicBezTo>
                    <a:pt x="4020" y="878"/>
                    <a:pt x="3615" y="466"/>
                    <a:pt x="3124" y="230"/>
                  </a:cubicBezTo>
                  <a:cubicBezTo>
                    <a:pt x="3106" y="220"/>
                    <a:pt x="3089" y="211"/>
                    <a:pt x="3072" y="203"/>
                  </a:cubicBezTo>
                  <a:cubicBezTo>
                    <a:pt x="2812" y="68"/>
                    <a:pt x="2539" y="1"/>
                    <a:pt x="22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1262;p41">
              <a:extLst>
                <a:ext uri="{FF2B5EF4-FFF2-40B4-BE49-F238E27FC236}">
                  <a16:creationId xmlns:a16="http://schemas.microsoft.com/office/drawing/2014/main" id="{709049AA-305A-9A80-83C5-46E4637F06F4}"/>
                </a:ext>
              </a:extLst>
            </p:cNvPr>
            <p:cNvSpPr/>
            <p:nvPr/>
          </p:nvSpPr>
          <p:spPr>
            <a:xfrm>
              <a:off x="4352700" y="403800"/>
              <a:ext cx="273525" cy="265900"/>
            </a:xfrm>
            <a:custGeom>
              <a:avLst/>
              <a:gdLst/>
              <a:ahLst/>
              <a:cxnLst/>
              <a:rect l="l" t="t" r="r" b="b"/>
              <a:pathLst>
                <a:path w="10941" h="10636" extrusionOk="0">
                  <a:moveTo>
                    <a:pt x="3325" y="1"/>
                  </a:moveTo>
                  <a:cubicBezTo>
                    <a:pt x="3252" y="1"/>
                    <a:pt x="3178" y="5"/>
                    <a:pt x="3103" y="13"/>
                  </a:cubicBezTo>
                  <a:cubicBezTo>
                    <a:pt x="555" y="294"/>
                    <a:pt x="1" y="5377"/>
                    <a:pt x="300" y="9644"/>
                  </a:cubicBezTo>
                  <a:cubicBezTo>
                    <a:pt x="339" y="10202"/>
                    <a:pt x="803" y="10634"/>
                    <a:pt x="1363" y="10635"/>
                  </a:cubicBezTo>
                  <a:cubicBezTo>
                    <a:pt x="1387" y="10635"/>
                    <a:pt x="1412" y="10634"/>
                    <a:pt x="1438" y="10633"/>
                  </a:cubicBezTo>
                  <a:cubicBezTo>
                    <a:pt x="2025" y="10592"/>
                    <a:pt x="2467" y="10082"/>
                    <a:pt x="2426" y="9495"/>
                  </a:cubicBezTo>
                  <a:cubicBezTo>
                    <a:pt x="2115" y="5070"/>
                    <a:pt x="2866" y="2827"/>
                    <a:pt x="3304" y="2237"/>
                  </a:cubicBezTo>
                  <a:cubicBezTo>
                    <a:pt x="3574" y="2562"/>
                    <a:pt x="4205" y="3618"/>
                    <a:pt x="4665" y="6683"/>
                  </a:cubicBezTo>
                  <a:cubicBezTo>
                    <a:pt x="4763" y="7334"/>
                    <a:pt x="4895" y="8227"/>
                    <a:pt x="5658" y="8816"/>
                  </a:cubicBezTo>
                  <a:cubicBezTo>
                    <a:pt x="6105" y="9163"/>
                    <a:pt x="6622" y="9265"/>
                    <a:pt x="6961" y="9333"/>
                  </a:cubicBezTo>
                  <a:lnTo>
                    <a:pt x="9580" y="9851"/>
                  </a:lnTo>
                  <a:cubicBezTo>
                    <a:pt x="9648" y="9865"/>
                    <a:pt x="9716" y="9871"/>
                    <a:pt x="9783" y="9871"/>
                  </a:cubicBezTo>
                  <a:cubicBezTo>
                    <a:pt x="10281" y="9871"/>
                    <a:pt x="10726" y="9520"/>
                    <a:pt x="10826" y="9013"/>
                  </a:cubicBezTo>
                  <a:cubicBezTo>
                    <a:pt x="10941" y="8439"/>
                    <a:pt x="10569" y="7880"/>
                    <a:pt x="9995" y="7763"/>
                  </a:cubicBezTo>
                  <a:lnTo>
                    <a:pt x="7376" y="7243"/>
                  </a:lnTo>
                  <a:cubicBezTo>
                    <a:pt x="7261" y="7221"/>
                    <a:pt x="7022" y="7173"/>
                    <a:pt x="6963" y="7133"/>
                  </a:cubicBezTo>
                  <a:cubicBezTo>
                    <a:pt x="6874" y="7046"/>
                    <a:pt x="6805" y="6588"/>
                    <a:pt x="6763" y="6307"/>
                  </a:cubicBezTo>
                  <a:cubicBezTo>
                    <a:pt x="6133" y="2120"/>
                    <a:pt x="4984" y="1"/>
                    <a:pt x="33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1263;p41">
              <a:extLst>
                <a:ext uri="{FF2B5EF4-FFF2-40B4-BE49-F238E27FC236}">
                  <a16:creationId xmlns:a16="http://schemas.microsoft.com/office/drawing/2014/main" id="{FB9A8D21-ECE0-0C38-68FC-6B02C417D9CF}"/>
                </a:ext>
              </a:extLst>
            </p:cNvPr>
            <p:cNvSpPr/>
            <p:nvPr/>
          </p:nvSpPr>
          <p:spPr>
            <a:xfrm>
              <a:off x="4570050" y="597300"/>
              <a:ext cx="434800" cy="332175"/>
            </a:xfrm>
            <a:custGeom>
              <a:avLst/>
              <a:gdLst/>
              <a:ahLst/>
              <a:cxnLst/>
              <a:rect l="l" t="t" r="r" b="b"/>
              <a:pathLst>
                <a:path w="17392" h="13287" extrusionOk="0">
                  <a:moveTo>
                    <a:pt x="1075" y="0"/>
                  </a:moveTo>
                  <a:cubicBezTo>
                    <a:pt x="523" y="0"/>
                    <a:pt x="57" y="452"/>
                    <a:pt x="30" y="1015"/>
                  </a:cubicBezTo>
                  <a:cubicBezTo>
                    <a:pt x="1" y="1603"/>
                    <a:pt x="454" y="2101"/>
                    <a:pt x="1042" y="2130"/>
                  </a:cubicBezTo>
                  <a:cubicBezTo>
                    <a:pt x="5070" y="2326"/>
                    <a:pt x="5848" y="4359"/>
                    <a:pt x="6221" y="5336"/>
                  </a:cubicBezTo>
                  <a:cubicBezTo>
                    <a:pt x="6361" y="5701"/>
                    <a:pt x="6482" y="6016"/>
                    <a:pt x="6787" y="6252"/>
                  </a:cubicBezTo>
                  <a:cubicBezTo>
                    <a:pt x="7196" y="6570"/>
                    <a:pt x="7641" y="6679"/>
                    <a:pt x="8077" y="6679"/>
                  </a:cubicBezTo>
                  <a:cubicBezTo>
                    <a:pt x="8686" y="6679"/>
                    <a:pt x="9276" y="6465"/>
                    <a:pt x="9719" y="6305"/>
                  </a:cubicBezTo>
                  <a:cubicBezTo>
                    <a:pt x="10459" y="6038"/>
                    <a:pt x="11214" y="5932"/>
                    <a:pt x="11946" y="5932"/>
                  </a:cubicBezTo>
                  <a:cubicBezTo>
                    <a:pt x="13068" y="5932"/>
                    <a:pt x="14138" y="6182"/>
                    <a:pt x="15019" y="6480"/>
                  </a:cubicBezTo>
                  <a:cubicBezTo>
                    <a:pt x="13998" y="7824"/>
                    <a:pt x="9086" y="11023"/>
                    <a:pt x="7346" y="11158"/>
                  </a:cubicBezTo>
                  <a:cubicBezTo>
                    <a:pt x="6777" y="11204"/>
                    <a:pt x="6344" y="11691"/>
                    <a:pt x="6366" y="12262"/>
                  </a:cubicBezTo>
                  <a:cubicBezTo>
                    <a:pt x="6388" y="12832"/>
                    <a:pt x="6857" y="13284"/>
                    <a:pt x="7428" y="13286"/>
                  </a:cubicBezTo>
                  <a:cubicBezTo>
                    <a:pt x="7456" y="13286"/>
                    <a:pt x="7484" y="13285"/>
                    <a:pt x="7512" y="13282"/>
                  </a:cubicBezTo>
                  <a:cubicBezTo>
                    <a:pt x="9371" y="13137"/>
                    <a:pt x="16934" y="9092"/>
                    <a:pt x="17300" y="6478"/>
                  </a:cubicBezTo>
                  <a:cubicBezTo>
                    <a:pt x="17391" y="5821"/>
                    <a:pt x="17120" y="4982"/>
                    <a:pt x="16079" y="4594"/>
                  </a:cubicBezTo>
                  <a:cubicBezTo>
                    <a:pt x="14981" y="4186"/>
                    <a:pt x="13539" y="3806"/>
                    <a:pt x="11962" y="3806"/>
                  </a:cubicBezTo>
                  <a:cubicBezTo>
                    <a:pt x="10992" y="3806"/>
                    <a:pt x="9970" y="3950"/>
                    <a:pt x="8947" y="4319"/>
                  </a:cubicBezTo>
                  <a:cubicBezTo>
                    <a:pt x="8742" y="4394"/>
                    <a:pt x="8398" y="4520"/>
                    <a:pt x="8205" y="4559"/>
                  </a:cubicBezTo>
                  <a:cubicBezTo>
                    <a:pt x="7749" y="3367"/>
                    <a:pt x="6537" y="264"/>
                    <a:pt x="1144" y="3"/>
                  </a:cubicBezTo>
                  <a:cubicBezTo>
                    <a:pt x="1121" y="1"/>
                    <a:pt x="1098" y="0"/>
                    <a:pt x="10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264;p41">
              <a:extLst>
                <a:ext uri="{FF2B5EF4-FFF2-40B4-BE49-F238E27FC236}">
                  <a16:creationId xmlns:a16="http://schemas.microsoft.com/office/drawing/2014/main" id="{AE1DFFE9-4F87-21A2-B4FC-6BA0468236D3}"/>
                </a:ext>
              </a:extLst>
            </p:cNvPr>
            <p:cNvSpPr/>
            <p:nvPr/>
          </p:nvSpPr>
          <p:spPr>
            <a:xfrm>
              <a:off x="3908325" y="616400"/>
              <a:ext cx="876850" cy="855375"/>
            </a:xfrm>
            <a:custGeom>
              <a:avLst/>
              <a:gdLst/>
              <a:ahLst/>
              <a:cxnLst/>
              <a:rect l="l" t="t" r="r" b="b"/>
              <a:pathLst>
                <a:path w="35074" h="34215" extrusionOk="0">
                  <a:moveTo>
                    <a:pt x="19137" y="0"/>
                  </a:moveTo>
                  <a:cubicBezTo>
                    <a:pt x="18982" y="0"/>
                    <a:pt x="18824" y="35"/>
                    <a:pt x="18676" y="107"/>
                  </a:cubicBezTo>
                  <a:cubicBezTo>
                    <a:pt x="15035" y="1865"/>
                    <a:pt x="11049" y="4896"/>
                    <a:pt x="6831" y="9114"/>
                  </a:cubicBezTo>
                  <a:cubicBezTo>
                    <a:pt x="3109" y="12836"/>
                    <a:pt x="770" y="17354"/>
                    <a:pt x="245" y="21837"/>
                  </a:cubicBezTo>
                  <a:cubicBezTo>
                    <a:pt x="0" y="23930"/>
                    <a:pt x="56" y="26977"/>
                    <a:pt x="1713" y="29605"/>
                  </a:cubicBezTo>
                  <a:cubicBezTo>
                    <a:pt x="3749" y="32834"/>
                    <a:pt x="7401" y="34214"/>
                    <a:pt x="10963" y="34214"/>
                  </a:cubicBezTo>
                  <a:cubicBezTo>
                    <a:pt x="12416" y="34214"/>
                    <a:pt x="13854" y="33985"/>
                    <a:pt x="15162" y="33557"/>
                  </a:cubicBezTo>
                  <a:cubicBezTo>
                    <a:pt x="19965" y="31987"/>
                    <a:pt x="23664" y="28151"/>
                    <a:pt x="26350" y="24985"/>
                  </a:cubicBezTo>
                  <a:cubicBezTo>
                    <a:pt x="29078" y="21767"/>
                    <a:pt x="33821" y="15769"/>
                    <a:pt x="34926" y="11738"/>
                  </a:cubicBezTo>
                  <a:cubicBezTo>
                    <a:pt x="35074" y="11174"/>
                    <a:pt x="34740" y="10595"/>
                    <a:pt x="34178" y="10440"/>
                  </a:cubicBezTo>
                  <a:cubicBezTo>
                    <a:pt x="34084" y="10414"/>
                    <a:pt x="33989" y="10402"/>
                    <a:pt x="33896" y="10402"/>
                  </a:cubicBezTo>
                  <a:cubicBezTo>
                    <a:pt x="33432" y="10402"/>
                    <a:pt x="33005" y="10707"/>
                    <a:pt x="32872" y="11175"/>
                  </a:cubicBezTo>
                  <a:cubicBezTo>
                    <a:pt x="32144" y="13829"/>
                    <a:pt x="29174" y="18362"/>
                    <a:pt x="24725" y="23606"/>
                  </a:cubicBezTo>
                  <a:cubicBezTo>
                    <a:pt x="22066" y="26743"/>
                    <a:pt x="18770" y="30136"/>
                    <a:pt x="14499" y="31533"/>
                  </a:cubicBezTo>
                  <a:cubicBezTo>
                    <a:pt x="13426" y="31884"/>
                    <a:pt x="12225" y="32073"/>
                    <a:pt x="11009" y="32073"/>
                  </a:cubicBezTo>
                  <a:cubicBezTo>
                    <a:pt x="8105" y="32073"/>
                    <a:pt x="5107" y="30996"/>
                    <a:pt x="3515" y="28469"/>
                  </a:cubicBezTo>
                  <a:cubicBezTo>
                    <a:pt x="2189" y="26368"/>
                    <a:pt x="2156" y="23837"/>
                    <a:pt x="2362" y="22085"/>
                  </a:cubicBezTo>
                  <a:cubicBezTo>
                    <a:pt x="2831" y="18075"/>
                    <a:pt x="4953" y="14004"/>
                    <a:pt x="8337" y="10620"/>
                  </a:cubicBezTo>
                  <a:cubicBezTo>
                    <a:pt x="12386" y="6571"/>
                    <a:pt x="16176" y="3679"/>
                    <a:pt x="19602" y="2024"/>
                  </a:cubicBezTo>
                  <a:cubicBezTo>
                    <a:pt x="20132" y="1769"/>
                    <a:pt x="20353" y="1133"/>
                    <a:pt x="20097" y="603"/>
                  </a:cubicBezTo>
                  <a:cubicBezTo>
                    <a:pt x="19914" y="222"/>
                    <a:pt x="19532" y="0"/>
                    <a:pt x="191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265;p41">
              <a:extLst>
                <a:ext uri="{FF2B5EF4-FFF2-40B4-BE49-F238E27FC236}">
                  <a16:creationId xmlns:a16="http://schemas.microsoft.com/office/drawing/2014/main" id="{91E2CBB0-B0DC-8082-C86B-222F69AB7724}"/>
                </a:ext>
              </a:extLst>
            </p:cNvPr>
            <p:cNvSpPr/>
            <p:nvPr/>
          </p:nvSpPr>
          <p:spPr>
            <a:xfrm>
              <a:off x="4015950" y="913450"/>
              <a:ext cx="448325" cy="456025"/>
            </a:xfrm>
            <a:custGeom>
              <a:avLst/>
              <a:gdLst/>
              <a:ahLst/>
              <a:cxnLst/>
              <a:rect l="l" t="t" r="r" b="b"/>
              <a:pathLst>
                <a:path w="17933" h="18241" extrusionOk="0">
                  <a:moveTo>
                    <a:pt x="3470" y="1"/>
                  </a:moveTo>
                  <a:cubicBezTo>
                    <a:pt x="2627" y="1"/>
                    <a:pt x="1784" y="80"/>
                    <a:pt x="954" y="244"/>
                  </a:cubicBezTo>
                  <a:cubicBezTo>
                    <a:pt x="377" y="358"/>
                    <a:pt x="1" y="918"/>
                    <a:pt x="114" y="1495"/>
                  </a:cubicBezTo>
                  <a:cubicBezTo>
                    <a:pt x="215" y="2003"/>
                    <a:pt x="660" y="2355"/>
                    <a:pt x="1159" y="2355"/>
                  </a:cubicBezTo>
                  <a:cubicBezTo>
                    <a:pt x="1227" y="2355"/>
                    <a:pt x="1296" y="2348"/>
                    <a:pt x="1366" y="2335"/>
                  </a:cubicBezTo>
                  <a:cubicBezTo>
                    <a:pt x="2065" y="2197"/>
                    <a:pt x="2775" y="2130"/>
                    <a:pt x="3486" y="2130"/>
                  </a:cubicBezTo>
                  <a:cubicBezTo>
                    <a:pt x="6693" y="2130"/>
                    <a:pt x="9902" y="3493"/>
                    <a:pt x="12064" y="5877"/>
                  </a:cubicBezTo>
                  <a:cubicBezTo>
                    <a:pt x="14705" y="8790"/>
                    <a:pt x="15681" y="13104"/>
                    <a:pt x="14551" y="16869"/>
                  </a:cubicBezTo>
                  <a:cubicBezTo>
                    <a:pt x="14345" y="17553"/>
                    <a:pt x="14858" y="18241"/>
                    <a:pt x="15572" y="18241"/>
                  </a:cubicBezTo>
                  <a:cubicBezTo>
                    <a:pt x="16042" y="18240"/>
                    <a:pt x="16456" y="17932"/>
                    <a:pt x="16592" y="17483"/>
                  </a:cubicBezTo>
                  <a:cubicBezTo>
                    <a:pt x="17932" y="13017"/>
                    <a:pt x="16774" y="7901"/>
                    <a:pt x="13641" y="4447"/>
                  </a:cubicBezTo>
                  <a:cubicBezTo>
                    <a:pt x="11077" y="1619"/>
                    <a:pt x="7275" y="1"/>
                    <a:pt x="34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266;p41">
              <a:extLst>
                <a:ext uri="{FF2B5EF4-FFF2-40B4-BE49-F238E27FC236}">
                  <a16:creationId xmlns:a16="http://schemas.microsoft.com/office/drawing/2014/main" id="{D80764A9-C397-066F-425E-FD55C23193AD}"/>
                </a:ext>
              </a:extLst>
            </p:cNvPr>
            <p:cNvSpPr/>
            <p:nvPr/>
          </p:nvSpPr>
          <p:spPr>
            <a:xfrm>
              <a:off x="4539975" y="814675"/>
              <a:ext cx="114775" cy="119725"/>
            </a:xfrm>
            <a:custGeom>
              <a:avLst/>
              <a:gdLst/>
              <a:ahLst/>
              <a:cxnLst/>
              <a:rect l="l" t="t" r="r" b="b"/>
              <a:pathLst>
                <a:path w="4591" h="4789" extrusionOk="0">
                  <a:moveTo>
                    <a:pt x="3009" y="1"/>
                  </a:moveTo>
                  <a:cubicBezTo>
                    <a:pt x="2267" y="1"/>
                    <a:pt x="1403" y="517"/>
                    <a:pt x="812" y="1392"/>
                  </a:cubicBezTo>
                  <a:cubicBezTo>
                    <a:pt x="0" y="2592"/>
                    <a:pt x="8" y="4014"/>
                    <a:pt x="829" y="4568"/>
                  </a:cubicBezTo>
                  <a:cubicBezTo>
                    <a:pt x="1051" y="4718"/>
                    <a:pt x="1309" y="4789"/>
                    <a:pt x="1584" y="4789"/>
                  </a:cubicBezTo>
                  <a:cubicBezTo>
                    <a:pt x="2326" y="4789"/>
                    <a:pt x="3189" y="4273"/>
                    <a:pt x="3780" y="3398"/>
                  </a:cubicBezTo>
                  <a:cubicBezTo>
                    <a:pt x="4591" y="2197"/>
                    <a:pt x="4584" y="775"/>
                    <a:pt x="3764" y="221"/>
                  </a:cubicBezTo>
                  <a:cubicBezTo>
                    <a:pt x="3542" y="72"/>
                    <a:pt x="3284" y="1"/>
                    <a:pt x="30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267;p41">
              <a:extLst>
                <a:ext uri="{FF2B5EF4-FFF2-40B4-BE49-F238E27FC236}">
                  <a16:creationId xmlns:a16="http://schemas.microsoft.com/office/drawing/2014/main" id="{63D45A38-9CAC-64B1-21F1-F87B280F3495}"/>
                </a:ext>
              </a:extLst>
            </p:cNvPr>
            <p:cNvSpPr/>
            <p:nvPr/>
          </p:nvSpPr>
          <p:spPr>
            <a:xfrm>
              <a:off x="4375425" y="703525"/>
              <a:ext cx="114775" cy="119725"/>
            </a:xfrm>
            <a:custGeom>
              <a:avLst/>
              <a:gdLst/>
              <a:ahLst/>
              <a:cxnLst/>
              <a:rect l="l" t="t" r="r" b="b"/>
              <a:pathLst>
                <a:path w="4591" h="4789" extrusionOk="0">
                  <a:moveTo>
                    <a:pt x="3008" y="1"/>
                  </a:moveTo>
                  <a:cubicBezTo>
                    <a:pt x="2266" y="1"/>
                    <a:pt x="1402" y="517"/>
                    <a:pt x="811" y="1392"/>
                  </a:cubicBezTo>
                  <a:cubicBezTo>
                    <a:pt x="0" y="2592"/>
                    <a:pt x="8" y="4015"/>
                    <a:pt x="828" y="4568"/>
                  </a:cubicBezTo>
                  <a:cubicBezTo>
                    <a:pt x="1049" y="4718"/>
                    <a:pt x="1307" y="4789"/>
                    <a:pt x="1582" y="4789"/>
                  </a:cubicBezTo>
                  <a:cubicBezTo>
                    <a:pt x="2325" y="4789"/>
                    <a:pt x="3189" y="4273"/>
                    <a:pt x="3780" y="3397"/>
                  </a:cubicBezTo>
                  <a:cubicBezTo>
                    <a:pt x="4591" y="2197"/>
                    <a:pt x="4583" y="775"/>
                    <a:pt x="3763" y="222"/>
                  </a:cubicBezTo>
                  <a:cubicBezTo>
                    <a:pt x="3542" y="72"/>
                    <a:pt x="3283" y="1"/>
                    <a:pt x="30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268;p41">
              <a:extLst>
                <a:ext uri="{FF2B5EF4-FFF2-40B4-BE49-F238E27FC236}">
                  <a16:creationId xmlns:a16="http://schemas.microsoft.com/office/drawing/2014/main" id="{9BAD633E-E6E9-33FF-7910-9EAD20987014}"/>
                </a:ext>
              </a:extLst>
            </p:cNvPr>
            <p:cNvSpPr/>
            <p:nvPr/>
          </p:nvSpPr>
          <p:spPr>
            <a:xfrm>
              <a:off x="4083600" y="1078375"/>
              <a:ext cx="112825" cy="108150"/>
            </a:xfrm>
            <a:custGeom>
              <a:avLst/>
              <a:gdLst/>
              <a:ahLst/>
              <a:cxnLst/>
              <a:rect l="l" t="t" r="r" b="b"/>
              <a:pathLst>
                <a:path w="4513" h="4326" extrusionOk="0">
                  <a:moveTo>
                    <a:pt x="3343" y="1"/>
                  </a:moveTo>
                  <a:cubicBezTo>
                    <a:pt x="3071" y="1"/>
                    <a:pt x="2798" y="105"/>
                    <a:pt x="2591" y="312"/>
                  </a:cubicBezTo>
                  <a:lnTo>
                    <a:pt x="395" y="2508"/>
                  </a:lnTo>
                  <a:cubicBezTo>
                    <a:pt x="91" y="2813"/>
                    <a:pt x="0" y="3270"/>
                    <a:pt x="165" y="3669"/>
                  </a:cubicBezTo>
                  <a:cubicBezTo>
                    <a:pt x="330" y="4066"/>
                    <a:pt x="718" y="4326"/>
                    <a:pt x="1149" y="4326"/>
                  </a:cubicBezTo>
                  <a:cubicBezTo>
                    <a:pt x="1431" y="4326"/>
                    <a:pt x="1702" y="4215"/>
                    <a:pt x="1902" y="4014"/>
                  </a:cubicBezTo>
                  <a:lnTo>
                    <a:pt x="4096" y="1819"/>
                  </a:lnTo>
                  <a:cubicBezTo>
                    <a:pt x="4512" y="1403"/>
                    <a:pt x="4512" y="729"/>
                    <a:pt x="4096" y="312"/>
                  </a:cubicBezTo>
                  <a:cubicBezTo>
                    <a:pt x="3888" y="105"/>
                    <a:pt x="3616" y="1"/>
                    <a:pt x="3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269;p41">
              <a:extLst>
                <a:ext uri="{FF2B5EF4-FFF2-40B4-BE49-F238E27FC236}">
                  <a16:creationId xmlns:a16="http://schemas.microsoft.com/office/drawing/2014/main" id="{EF32611E-0761-F43F-D694-9AA82DC8ABF4}"/>
                </a:ext>
              </a:extLst>
            </p:cNvPr>
            <p:cNvSpPr/>
            <p:nvPr/>
          </p:nvSpPr>
          <p:spPr>
            <a:xfrm>
              <a:off x="4175250" y="1153825"/>
              <a:ext cx="112825" cy="108175"/>
            </a:xfrm>
            <a:custGeom>
              <a:avLst/>
              <a:gdLst/>
              <a:ahLst/>
              <a:cxnLst/>
              <a:rect l="l" t="t" r="r" b="b"/>
              <a:pathLst>
                <a:path w="4513" h="4327" extrusionOk="0">
                  <a:moveTo>
                    <a:pt x="3344" y="0"/>
                  </a:moveTo>
                  <a:cubicBezTo>
                    <a:pt x="3071" y="0"/>
                    <a:pt x="2799" y="104"/>
                    <a:pt x="2591" y="313"/>
                  </a:cubicBezTo>
                  <a:lnTo>
                    <a:pt x="397" y="2508"/>
                  </a:lnTo>
                  <a:cubicBezTo>
                    <a:pt x="92" y="2812"/>
                    <a:pt x="0" y="3271"/>
                    <a:pt x="165" y="3668"/>
                  </a:cubicBezTo>
                  <a:cubicBezTo>
                    <a:pt x="330" y="4067"/>
                    <a:pt x="718" y="4326"/>
                    <a:pt x="1149" y="4326"/>
                  </a:cubicBezTo>
                  <a:cubicBezTo>
                    <a:pt x="1432" y="4326"/>
                    <a:pt x="1703" y="4214"/>
                    <a:pt x="1902" y="4014"/>
                  </a:cubicBezTo>
                  <a:lnTo>
                    <a:pt x="4097" y="1819"/>
                  </a:lnTo>
                  <a:cubicBezTo>
                    <a:pt x="4513" y="1402"/>
                    <a:pt x="4513" y="729"/>
                    <a:pt x="4097" y="313"/>
                  </a:cubicBezTo>
                  <a:cubicBezTo>
                    <a:pt x="3889" y="104"/>
                    <a:pt x="3616" y="0"/>
                    <a:pt x="33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1" name="Google Shape;1270;p41">
            <a:extLst>
              <a:ext uri="{FF2B5EF4-FFF2-40B4-BE49-F238E27FC236}">
                <a16:creationId xmlns:a16="http://schemas.microsoft.com/office/drawing/2014/main" id="{EFC7E432-F6E8-8A21-6DC2-023500E97CBB}"/>
              </a:ext>
            </a:extLst>
          </p:cNvPr>
          <p:cNvGrpSpPr/>
          <p:nvPr/>
        </p:nvGrpSpPr>
        <p:grpSpPr>
          <a:xfrm>
            <a:off x="2749879" y="4596517"/>
            <a:ext cx="751995" cy="703004"/>
            <a:chOff x="866242" y="485071"/>
            <a:chExt cx="900377" cy="841720"/>
          </a:xfrm>
        </p:grpSpPr>
        <p:sp>
          <p:nvSpPr>
            <p:cNvPr id="32" name="Google Shape;1271;p41">
              <a:extLst>
                <a:ext uri="{FF2B5EF4-FFF2-40B4-BE49-F238E27FC236}">
                  <a16:creationId xmlns:a16="http://schemas.microsoft.com/office/drawing/2014/main" id="{901F1DAB-2FEE-8D4A-B843-F13B940C16A1}"/>
                </a:ext>
              </a:extLst>
            </p:cNvPr>
            <p:cNvSpPr/>
            <p:nvPr/>
          </p:nvSpPr>
          <p:spPr>
            <a:xfrm>
              <a:off x="866242" y="528521"/>
              <a:ext cx="900377" cy="794748"/>
            </a:xfrm>
            <a:custGeom>
              <a:avLst/>
              <a:gdLst/>
              <a:ahLst/>
              <a:cxnLst/>
              <a:rect l="l" t="t" r="r" b="b"/>
              <a:pathLst>
                <a:path w="52158" h="46039" extrusionOk="0">
                  <a:moveTo>
                    <a:pt x="37021" y="1"/>
                  </a:moveTo>
                  <a:cubicBezTo>
                    <a:pt x="36726" y="224"/>
                    <a:pt x="35466" y="298"/>
                    <a:pt x="33929" y="298"/>
                  </a:cubicBezTo>
                  <a:cubicBezTo>
                    <a:pt x="30926" y="298"/>
                    <a:pt x="26865" y="16"/>
                    <a:pt x="26865" y="16"/>
                  </a:cubicBezTo>
                  <a:cubicBezTo>
                    <a:pt x="26865" y="16"/>
                    <a:pt x="24812" y="2982"/>
                    <a:pt x="25065" y="6932"/>
                  </a:cubicBezTo>
                  <a:cubicBezTo>
                    <a:pt x="25295" y="10513"/>
                    <a:pt x="26409" y="17540"/>
                    <a:pt x="24345" y="17540"/>
                  </a:cubicBezTo>
                  <a:cubicBezTo>
                    <a:pt x="24132" y="17540"/>
                    <a:pt x="23885" y="17465"/>
                    <a:pt x="23600" y="17304"/>
                  </a:cubicBezTo>
                  <a:cubicBezTo>
                    <a:pt x="20553" y="15581"/>
                    <a:pt x="23574" y="845"/>
                    <a:pt x="23574" y="845"/>
                  </a:cubicBezTo>
                  <a:lnTo>
                    <a:pt x="23574" y="845"/>
                  </a:lnTo>
                  <a:cubicBezTo>
                    <a:pt x="23574" y="845"/>
                    <a:pt x="20038" y="2085"/>
                    <a:pt x="17416" y="4146"/>
                  </a:cubicBezTo>
                  <a:cubicBezTo>
                    <a:pt x="14796" y="6207"/>
                    <a:pt x="14367" y="6784"/>
                    <a:pt x="14752" y="11475"/>
                  </a:cubicBezTo>
                  <a:cubicBezTo>
                    <a:pt x="15137" y="16165"/>
                    <a:pt x="22041" y="20598"/>
                    <a:pt x="22128" y="23231"/>
                  </a:cubicBezTo>
                  <a:cubicBezTo>
                    <a:pt x="22162" y="24270"/>
                    <a:pt x="21338" y="24938"/>
                    <a:pt x="20232" y="24938"/>
                  </a:cubicBezTo>
                  <a:cubicBezTo>
                    <a:pt x="18533" y="24938"/>
                    <a:pt x="16170" y="23362"/>
                    <a:pt x="15228" y="19127"/>
                  </a:cubicBezTo>
                  <a:cubicBezTo>
                    <a:pt x="13672" y="12135"/>
                    <a:pt x="10746" y="7860"/>
                    <a:pt x="10746" y="7860"/>
                  </a:cubicBezTo>
                  <a:cubicBezTo>
                    <a:pt x="10746" y="7860"/>
                    <a:pt x="7301" y="14284"/>
                    <a:pt x="5741" y="16673"/>
                  </a:cubicBezTo>
                  <a:cubicBezTo>
                    <a:pt x="4181" y="19062"/>
                    <a:pt x="6405" y="20869"/>
                    <a:pt x="9522" y="22922"/>
                  </a:cubicBezTo>
                  <a:cubicBezTo>
                    <a:pt x="12639" y="24975"/>
                    <a:pt x="15883" y="29825"/>
                    <a:pt x="12039" y="29977"/>
                  </a:cubicBezTo>
                  <a:cubicBezTo>
                    <a:pt x="12013" y="29978"/>
                    <a:pt x="11987" y="29979"/>
                    <a:pt x="11961" y="29979"/>
                  </a:cubicBezTo>
                  <a:cubicBezTo>
                    <a:pt x="8144" y="29979"/>
                    <a:pt x="4427" y="18898"/>
                    <a:pt x="4427" y="18897"/>
                  </a:cubicBezTo>
                  <a:lnTo>
                    <a:pt x="4427" y="18897"/>
                  </a:lnTo>
                  <a:cubicBezTo>
                    <a:pt x="4427" y="18898"/>
                    <a:pt x="1" y="29849"/>
                    <a:pt x="6098" y="34943"/>
                  </a:cubicBezTo>
                  <a:cubicBezTo>
                    <a:pt x="8300" y="36781"/>
                    <a:pt x="10693" y="37369"/>
                    <a:pt x="12852" y="37369"/>
                  </a:cubicBezTo>
                  <a:cubicBezTo>
                    <a:pt x="16672" y="37369"/>
                    <a:pt x="19760" y="35529"/>
                    <a:pt x="19760" y="35529"/>
                  </a:cubicBezTo>
                  <a:cubicBezTo>
                    <a:pt x="19760" y="35529"/>
                    <a:pt x="20511" y="42326"/>
                    <a:pt x="29252" y="45358"/>
                  </a:cubicBezTo>
                  <a:cubicBezTo>
                    <a:pt x="30634" y="45837"/>
                    <a:pt x="31944" y="46039"/>
                    <a:pt x="33171" y="46039"/>
                  </a:cubicBezTo>
                  <a:cubicBezTo>
                    <a:pt x="39706" y="46039"/>
                    <a:pt x="43880" y="40316"/>
                    <a:pt x="43880" y="40316"/>
                  </a:cubicBezTo>
                  <a:lnTo>
                    <a:pt x="43880" y="40316"/>
                  </a:lnTo>
                  <a:cubicBezTo>
                    <a:pt x="43261" y="40386"/>
                    <a:pt x="42629" y="40419"/>
                    <a:pt x="41992" y="40419"/>
                  </a:cubicBezTo>
                  <a:cubicBezTo>
                    <a:pt x="35865" y="40419"/>
                    <a:pt x="29303" y="37385"/>
                    <a:pt x="29237" y="35895"/>
                  </a:cubicBezTo>
                  <a:cubicBezTo>
                    <a:pt x="29205" y="35169"/>
                    <a:pt x="29805" y="34779"/>
                    <a:pt x="30890" y="34779"/>
                  </a:cubicBezTo>
                  <a:cubicBezTo>
                    <a:pt x="32269" y="34779"/>
                    <a:pt x="34432" y="35410"/>
                    <a:pt x="37078" y="36787"/>
                  </a:cubicBezTo>
                  <a:cubicBezTo>
                    <a:pt x="40024" y="38321"/>
                    <a:pt x="42132" y="38610"/>
                    <a:pt x="43304" y="38610"/>
                  </a:cubicBezTo>
                  <a:cubicBezTo>
                    <a:pt x="44012" y="38610"/>
                    <a:pt x="44378" y="38504"/>
                    <a:pt x="44378" y="38504"/>
                  </a:cubicBezTo>
                  <a:cubicBezTo>
                    <a:pt x="47014" y="36772"/>
                    <a:pt x="48495" y="32820"/>
                    <a:pt x="48495" y="32820"/>
                  </a:cubicBezTo>
                  <a:lnTo>
                    <a:pt x="48495" y="32820"/>
                  </a:lnTo>
                  <a:cubicBezTo>
                    <a:pt x="46915" y="33383"/>
                    <a:pt x="44946" y="33607"/>
                    <a:pt x="42945" y="33607"/>
                  </a:cubicBezTo>
                  <a:cubicBezTo>
                    <a:pt x="38198" y="33607"/>
                    <a:pt x="33270" y="32346"/>
                    <a:pt x="32922" y="31362"/>
                  </a:cubicBezTo>
                  <a:cubicBezTo>
                    <a:pt x="32641" y="30573"/>
                    <a:pt x="33411" y="30097"/>
                    <a:pt x="35031" y="30097"/>
                  </a:cubicBezTo>
                  <a:cubicBezTo>
                    <a:pt x="36281" y="30097"/>
                    <a:pt x="38038" y="30380"/>
                    <a:pt x="40210" y="31022"/>
                  </a:cubicBezTo>
                  <a:cubicBezTo>
                    <a:pt x="41648" y="31447"/>
                    <a:pt x="43038" y="31598"/>
                    <a:pt x="44289" y="31598"/>
                  </a:cubicBezTo>
                  <a:cubicBezTo>
                    <a:pt x="47373" y="31598"/>
                    <a:pt x="49605" y="30677"/>
                    <a:pt x="49605" y="30677"/>
                  </a:cubicBezTo>
                  <a:cubicBezTo>
                    <a:pt x="48346" y="28212"/>
                    <a:pt x="50531" y="21871"/>
                    <a:pt x="50531" y="21871"/>
                  </a:cubicBezTo>
                  <a:lnTo>
                    <a:pt x="50531" y="21871"/>
                  </a:lnTo>
                  <a:cubicBezTo>
                    <a:pt x="48304" y="23923"/>
                    <a:pt x="43855" y="24847"/>
                    <a:pt x="40502" y="24847"/>
                  </a:cubicBezTo>
                  <a:cubicBezTo>
                    <a:pt x="38063" y="24847"/>
                    <a:pt x="36203" y="24358"/>
                    <a:pt x="36203" y="23456"/>
                  </a:cubicBezTo>
                  <a:cubicBezTo>
                    <a:pt x="36202" y="22049"/>
                    <a:pt x="37623" y="21743"/>
                    <a:pt x="40177" y="21743"/>
                  </a:cubicBezTo>
                  <a:cubicBezTo>
                    <a:pt x="41506" y="21743"/>
                    <a:pt x="43143" y="21826"/>
                    <a:pt x="45045" y="21880"/>
                  </a:cubicBezTo>
                  <a:cubicBezTo>
                    <a:pt x="45187" y="21884"/>
                    <a:pt x="45327" y="21886"/>
                    <a:pt x="45464" y="21886"/>
                  </a:cubicBezTo>
                  <a:cubicBezTo>
                    <a:pt x="50678" y="21886"/>
                    <a:pt x="52129" y="19070"/>
                    <a:pt x="52129" y="19070"/>
                  </a:cubicBezTo>
                  <a:cubicBezTo>
                    <a:pt x="52129" y="19070"/>
                    <a:pt x="52158" y="17671"/>
                    <a:pt x="50177" y="14383"/>
                  </a:cubicBezTo>
                  <a:cubicBezTo>
                    <a:pt x="48197" y="11094"/>
                    <a:pt x="50501" y="2366"/>
                    <a:pt x="50501" y="2366"/>
                  </a:cubicBezTo>
                  <a:cubicBezTo>
                    <a:pt x="50501" y="2366"/>
                    <a:pt x="45879" y="1962"/>
                    <a:pt x="43472" y="978"/>
                  </a:cubicBezTo>
                  <a:cubicBezTo>
                    <a:pt x="42843" y="722"/>
                    <a:pt x="42214" y="588"/>
                    <a:pt x="41621" y="588"/>
                  </a:cubicBezTo>
                  <a:cubicBezTo>
                    <a:pt x="39942" y="588"/>
                    <a:pt x="38562" y="1659"/>
                    <a:pt x="38357" y="4031"/>
                  </a:cubicBezTo>
                  <a:cubicBezTo>
                    <a:pt x="38123" y="6733"/>
                    <a:pt x="35984" y="9729"/>
                    <a:pt x="33789" y="9729"/>
                  </a:cubicBezTo>
                  <a:cubicBezTo>
                    <a:pt x="33377" y="9729"/>
                    <a:pt x="32962" y="9623"/>
                    <a:pt x="32558" y="9389"/>
                  </a:cubicBezTo>
                  <a:cubicBezTo>
                    <a:pt x="30005" y="7912"/>
                    <a:pt x="37021" y="1"/>
                    <a:pt x="37021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272;p41">
              <a:extLst>
                <a:ext uri="{FF2B5EF4-FFF2-40B4-BE49-F238E27FC236}">
                  <a16:creationId xmlns:a16="http://schemas.microsoft.com/office/drawing/2014/main" id="{88B452BB-F812-7C10-5E23-66C204EE2902}"/>
                </a:ext>
              </a:extLst>
            </p:cNvPr>
            <p:cNvSpPr/>
            <p:nvPr/>
          </p:nvSpPr>
          <p:spPr>
            <a:xfrm>
              <a:off x="1114223" y="528815"/>
              <a:ext cx="384574" cy="360061"/>
            </a:xfrm>
            <a:custGeom>
              <a:avLst/>
              <a:gdLst/>
              <a:ahLst/>
              <a:cxnLst/>
              <a:rect l="l" t="t" r="r" b="b"/>
              <a:pathLst>
                <a:path w="22278" h="20858" extrusionOk="0">
                  <a:moveTo>
                    <a:pt x="12499" y="0"/>
                  </a:moveTo>
                  <a:cubicBezTo>
                    <a:pt x="12499" y="0"/>
                    <a:pt x="10446" y="2966"/>
                    <a:pt x="10700" y="6915"/>
                  </a:cubicBezTo>
                  <a:cubicBezTo>
                    <a:pt x="10929" y="10496"/>
                    <a:pt x="12043" y="17523"/>
                    <a:pt x="9980" y="17523"/>
                  </a:cubicBezTo>
                  <a:cubicBezTo>
                    <a:pt x="9767" y="17523"/>
                    <a:pt x="9520" y="17448"/>
                    <a:pt x="9235" y="17287"/>
                  </a:cubicBezTo>
                  <a:cubicBezTo>
                    <a:pt x="6187" y="15564"/>
                    <a:pt x="9209" y="829"/>
                    <a:pt x="9209" y="829"/>
                  </a:cubicBezTo>
                  <a:lnTo>
                    <a:pt x="9209" y="829"/>
                  </a:lnTo>
                  <a:cubicBezTo>
                    <a:pt x="9209" y="829"/>
                    <a:pt x="5672" y="2068"/>
                    <a:pt x="3050" y="4130"/>
                  </a:cubicBezTo>
                  <a:cubicBezTo>
                    <a:pt x="429" y="6192"/>
                    <a:pt x="1" y="6768"/>
                    <a:pt x="386" y="11458"/>
                  </a:cubicBezTo>
                  <a:cubicBezTo>
                    <a:pt x="396" y="11579"/>
                    <a:pt x="413" y="11699"/>
                    <a:pt x="432" y="11819"/>
                  </a:cubicBezTo>
                  <a:cubicBezTo>
                    <a:pt x="863" y="12734"/>
                    <a:pt x="1331" y="13653"/>
                    <a:pt x="1845" y="14568"/>
                  </a:cubicBezTo>
                  <a:cubicBezTo>
                    <a:pt x="4848" y="19927"/>
                    <a:pt x="8608" y="20857"/>
                    <a:pt x="10859" y="20857"/>
                  </a:cubicBezTo>
                  <a:cubicBezTo>
                    <a:pt x="12056" y="20857"/>
                    <a:pt x="12826" y="20594"/>
                    <a:pt x="12826" y="20594"/>
                  </a:cubicBezTo>
                  <a:lnTo>
                    <a:pt x="20473" y="12221"/>
                  </a:lnTo>
                  <a:cubicBezTo>
                    <a:pt x="20076" y="11426"/>
                    <a:pt x="19805" y="10577"/>
                    <a:pt x="19666" y="9701"/>
                  </a:cubicBezTo>
                  <a:cubicBezTo>
                    <a:pt x="19585" y="9709"/>
                    <a:pt x="19505" y="9713"/>
                    <a:pt x="19425" y="9713"/>
                  </a:cubicBezTo>
                  <a:cubicBezTo>
                    <a:pt x="19012" y="9713"/>
                    <a:pt x="18597" y="9607"/>
                    <a:pt x="18193" y="9373"/>
                  </a:cubicBezTo>
                  <a:cubicBezTo>
                    <a:pt x="16274" y="8263"/>
                    <a:pt x="19754" y="3526"/>
                    <a:pt x="21606" y="1235"/>
                  </a:cubicBezTo>
                  <a:cubicBezTo>
                    <a:pt x="21836" y="826"/>
                    <a:pt x="22063" y="453"/>
                    <a:pt x="22278" y="121"/>
                  </a:cubicBezTo>
                  <a:lnTo>
                    <a:pt x="22278" y="121"/>
                  </a:lnTo>
                  <a:cubicBezTo>
                    <a:pt x="21730" y="239"/>
                    <a:pt x="20722" y="281"/>
                    <a:pt x="19554" y="281"/>
                  </a:cubicBezTo>
                  <a:cubicBezTo>
                    <a:pt x="16553" y="281"/>
                    <a:pt x="12499" y="0"/>
                    <a:pt x="1249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1273;p41">
              <a:extLst>
                <a:ext uri="{FF2B5EF4-FFF2-40B4-BE49-F238E27FC236}">
                  <a16:creationId xmlns:a16="http://schemas.microsoft.com/office/drawing/2014/main" id="{8E4B0C0D-D572-EFE1-B381-A6CB3ED0D350}"/>
                </a:ext>
              </a:extLst>
            </p:cNvPr>
            <p:cNvSpPr/>
            <p:nvPr/>
          </p:nvSpPr>
          <p:spPr>
            <a:xfrm>
              <a:off x="1183930" y="873033"/>
              <a:ext cx="554627" cy="450223"/>
            </a:xfrm>
            <a:custGeom>
              <a:avLst/>
              <a:gdLst/>
              <a:ahLst/>
              <a:cxnLst/>
              <a:rect l="l" t="t" r="r" b="b"/>
              <a:pathLst>
                <a:path w="32129" h="26081" extrusionOk="0">
                  <a:moveTo>
                    <a:pt x="9599" y="0"/>
                  </a:moveTo>
                  <a:lnTo>
                    <a:pt x="9599" y="0"/>
                  </a:lnTo>
                  <a:cubicBezTo>
                    <a:pt x="3921" y="4914"/>
                    <a:pt x="1" y="16230"/>
                    <a:pt x="1" y="16230"/>
                  </a:cubicBezTo>
                  <a:cubicBezTo>
                    <a:pt x="850" y="15873"/>
                    <a:pt x="1357" y="15574"/>
                    <a:pt x="1357" y="15574"/>
                  </a:cubicBezTo>
                  <a:cubicBezTo>
                    <a:pt x="1357" y="15574"/>
                    <a:pt x="1523" y="17073"/>
                    <a:pt x="2604" y="18977"/>
                  </a:cubicBezTo>
                  <a:lnTo>
                    <a:pt x="6829" y="23435"/>
                  </a:lnTo>
                  <a:lnTo>
                    <a:pt x="6840" y="23443"/>
                  </a:lnTo>
                  <a:lnTo>
                    <a:pt x="14804" y="26080"/>
                  </a:lnTo>
                  <a:cubicBezTo>
                    <a:pt x="21318" y="26058"/>
                    <a:pt x="25477" y="20359"/>
                    <a:pt x="25477" y="20359"/>
                  </a:cubicBezTo>
                  <a:lnTo>
                    <a:pt x="25477" y="20359"/>
                  </a:lnTo>
                  <a:cubicBezTo>
                    <a:pt x="24858" y="20429"/>
                    <a:pt x="24226" y="20462"/>
                    <a:pt x="23589" y="20462"/>
                  </a:cubicBezTo>
                  <a:cubicBezTo>
                    <a:pt x="17462" y="20462"/>
                    <a:pt x="10900" y="17428"/>
                    <a:pt x="10834" y="15938"/>
                  </a:cubicBezTo>
                  <a:cubicBezTo>
                    <a:pt x="10802" y="15212"/>
                    <a:pt x="11402" y="14822"/>
                    <a:pt x="12487" y="14822"/>
                  </a:cubicBezTo>
                  <a:cubicBezTo>
                    <a:pt x="13866" y="14822"/>
                    <a:pt x="16029" y="15453"/>
                    <a:pt x="18675" y="16830"/>
                  </a:cubicBezTo>
                  <a:cubicBezTo>
                    <a:pt x="21621" y="18364"/>
                    <a:pt x="23729" y="18653"/>
                    <a:pt x="24901" y="18653"/>
                  </a:cubicBezTo>
                  <a:cubicBezTo>
                    <a:pt x="25609" y="18653"/>
                    <a:pt x="25975" y="18547"/>
                    <a:pt x="25975" y="18547"/>
                  </a:cubicBezTo>
                  <a:cubicBezTo>
                    <a:pt x="28611" y="16815"/>
                    <a:pt x="30092" y="12863"/>
                    <a:pt x="30092" y="12863"/>
                  </a:cubicBezTo>
                  <a:lnTo>
                    <a:pt x="30092" y="12863"/>
                  </a:lnTo>
                  <a:cubicBezTo>
                    <a:pt x="28512" y="13426"/>
                    <a:pt x="26543" y="13650"/>
                    <a:pt x="24542" y="13650"/>
                  </a:cubicBezTo>
                  <a:cubicBezTo>
                    <a:pt x="19795" y="13650"/>
                    <a:pt x="14867" y="12389"/>
                    <a:pt x="14519" y="11405"/>
                  </a:cubicBezTo>
                  <a:cubicBezTo>
                    <a:pt x="14238" y="10616"/>
                    <a:pt x="15008" y="10139"/>
                    <a:pt x="16629" y="10139"/>
                  </a:cubicBezTo>
                  <a:cubicBezTo>
                    <a:pt x="17879" y="10139"/>
                    <a:pt x="19635" y="10423"/>
                    <a:pt x="21807" y="11065"/>
                  </a:cubicBezTo>
                  <a:cubicBezTo>
                    <a:pt x="23245" y="11490"/>
                    <a:pt x="24635" y="11641"/>
                    <a:pt x="25886" y="11641"/>
                  </a:cubicBezTo>
                  <a:cubicBezTo>
                    <a:pt x="28970" y="11641"/>
                    <a:pt x="31202" y="10720"/>
                    <a:pt x="31202" y="10720"/>
                  </a:cubicBezTo>
                  <a:cubicBezTo>
                    <a:pt x="29942" y="8253"/>
                    <a:pt x="32128" y="1914"/>
                    <a:pt x="32128" y="1914"/>
                  </a:cubicBezTo>
                  <a:lnTo>
                    <a:pt x="32128" y="1914"/>
                  </a:lnTo>
                  <a:cubicBezTo>
                    <a:pt x="31558" y="2439"/>
                    <a:pt x="30840" y="2888"/>
                    <a:pt x="30034" y="3270"/>
                  </a:cubicBezTo>
                  <a:cubicBezTo>
                    <a:pt x="26161" y="6258"/>
                    <a:pt x="21642" y="7184"/>
                    <a:pt x="17842" y="7184"/>
                  </a:cubicBezTo>
                  <a:cubicBezTo>
                    <a:pt x="14237" y="7184"/>
                    <a:pt x="11279" y="6350"/>
                    <a:pt x="10138" y="5653"/>
                  </a:cubicBezTo>
                  <a:cubicBezTo>
                    <a:pt x="7758" y="4199"/>
                    <a:pt x="9599" y="0"/>
                    <a:pt x="959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274;p41">
              <a:extLst>
                <a:ext uri="{FF2B5EF4-FFF2-40B4-BE49-F238E27FC236}">
                  <a16:creationId xmlns:a16="http://schemas.microsoft.com/office/drawing/2014/main" id="{B1C2BC19-B8BB-F94C-00BA-98EC42DF16F0}"/>
                </a:ext>
              </a:extLst>
            </p:cNvPr>
            <p:cNvSpPr/>
            <p:nvPr/>
          </p:nvSpPr>
          <p:spPr>
            <a:xfrm>
              <a:off x="881848" y="485071"/>
              <a:ext cx="879628" cy="841720"/>
            </a:xfrm>
            <a:custGeom>
              <a:avLst/>
              <a:gdLst/>
              <a:ahLst/>
              <a:cxnLst/>
              <a:rect l="l" t="t" r="r" b="b"/>
              <a:pathLst>
                <a:path w="50956" h="48760" extrusionOk="0">
                  <a:moveTo>
                    <a:pt x="47582" y="22561"/>
                  </a:moveTo>
                  <a:cubicBezTo>
                    <a:pt x="45309" y="24154"/>
                    <a:pt x="41545" y="24839"/>
                    <a:pt x="38688" y="24839"/>
                  </a:cubicBezTo>
                  <a:cubicBezTo>
                    <a:pt x="37295" y="24839"/>
                    <a:pt x="36118" y="24676"/>
                    <a:pt x="35435" y="24377"/>
                  </a:cubicBezTo>
                  <a:cubicBezTo>
                    <a:pt x="35132" y="24244"/>
                    <a:pt x="35036" y="24129"/>
                    <a:pt x="35027" y="24109"/>
                  </a:cubicBezTo>
                  <a:cubicBezTo>
                    <a:pt x="35027" y="23802"/>
                    <a:pt x="35124" y="23668"/>
                    <a:pt x="35211" y="23585"/>
                  </a:cubicBezTo>
                  <a:cubicBezTo>
                    <a:pt x="35637" y="23173"/>
                    <a:pt x="36772" y="23061"/>
                    <a:pt x="38331" y="23061"/>
                  </a:cubicBezTo>
                  <a:cubicBezTo>
                    <a:pt x="39201" y="23061"/>
                    <a:pt x="40204" y="23095"/>
                    <a:pt x="41288" y="23133"/>
                  </a:cubicBezTo>
                  <a:cubicBezTo>
                    <a:pt x="41886" y="23154"/>
                    <a:pt x="42520" y="23178"/>
                    <a:pt x="43186" y="23196"/>
                  </a:cubicBezTo>
                  <a:cubicBezTo>
                    <a:pt x="43339" y="23200"/>
                    <a:pt x="43490" y="23202"/>
                    <a:pt x="43638" y="23202"/>
                  </a:cubicBezTo>
                  <a:cubicBezTo>
                    <a:pt x="45277" y="23202"/>
                    <a:pt x="46567" y="22938"/>
                    <a:pt x="47582" y="22561"/>
                  </a:cubicBezTo>
                  <a:close/>
                  <a:moveTo>
                    <a:pt x="4068" y="21625"/>
                  </a:moveTo>
                  <a:cubicBezTo>
                    <a:pt x="5007" y="22609"/>
                    <a:pt x="6276" y="23445"/>
                    <a:pt x="7316" y="24130"/>
                  </a:cubicBezTo>
                  <a:cubicBezTo>
                    <a:pt x="9743" y="25728"/>
                    <a:pt x="11542" y="28452"/>
                    <a:pt x="11257" y="29477"/>
                  </a:cubicBezTo>
                  <a:cubicBezTo>
                    <a:pt x="11174" y="29777"/>
                    <a:pt x="10809" y="29941"/>
                    <a:pt x="10174" y="29966"/>
                  </a:cubicBezTo>
                  <a:cubicBezTo>
                    <a:pt x="10159" y="29966"/>
                    <a:pt x="10143" y="29967"/>
                    <a:pt x="10128" y="29967"/>
                  </a:cubicBezTo>
                  <a:cubicBezTo>
                    <a:pt x="8138" y="29967"/>
                    <a:pt x="5643" y="25504"/>
                    <a:pt x="4068" y="21625"/>
                  </a:cubicBezTo>
                  <a:close/>
                  <a:moveTo>
                    <a:pt x="25380" y="1359"/>
                  </a:moveTo>
                  <a:cubicBezTo>
                    <a:pt x="26837" y="1456"/>
                    <a:pt x="29596" y="1616"/>
                    <a:pt x="31875" y="1616"/>
                  </a:cubicBezTo>
                  <a:cubicBezTo>
                    <a:pt x="32470" y="1616"/>
                    <a:pt x="33033" y="1605"/>
                    <a:pt x="33531" y="1579"/>
                  </a:cubicBezTo>
                  <a:lnTo>
                    <a:pt x="33531" y="1579"/>
                  </a:lnTo>
                  <a:cubicBezTo>
                    <a:pt x="31725" y="3809"/>
                    <a:pt x="29201" y="7346"/>
                    <a:pt x="29524" y="9342"/>
                  </a:cubicBezTo>
                  <a:cubicBezTo>
                    <a:pt x="29615" y="9902"/>
                    <a:pt x="29912" y="10343"/>
                    <a:pt x="30386" y="10617"/>
                  </a:cubicBezTo>
                  <a:cubicBezTo>
                    <a:pt x="30884" y="10905"/>
                    <a:pt x="31410" y="11049"/>
                    <a:pt x="31950" y="11049"/>
                  </a:cubicBezTo>
                  <a:cubicBezTo>
                    <a:pt x="32486" y="11049"/>
                    <a:pt x="33035" y="10907"/>
                    <a:pt x="33583" y="10622"/>
                  </a:cubicBezTo>
                  <a:cubicBezTo>
                    <a:pt x="35426" y="9663"/>
                    <a:pt x="36971" y="7135"/>
                    <a:pt x="37179" y="4741"/>
                  </a:cubicBezTo>
                  <a:cubicBezTo>
                    <a:pt x="37282" y="3555"/>
                    <a:pt x="37718" y="2695"/>
                    <a:pt x="38441" y="2254"/>
                  </a:cubicBezTo>
                  <a:cubicBezTo>
                    <a:pt x="38820" y="2022"/>
                    <a:pt x="39279" y="1906"/>
                    <a:pt x="39784" y="1906"/>
                  </a:cubicBezTo>
                  <a:cubicBezTo>
                    <a:pt x="40283" y="1906"/>
                    <a:pt x="40826" y="2019"/>
                    <a:pt x="41380" y="2246"/>
                  </a:cubicBezTo>
                  <a:cubicBezTo>
                    <a:pt x="43262" y="3015"/>
                    <a:pt x="46320" y="3433"/>
                    <a:pt x="47835" y="3602"/>
                  </a:cubicBezTo>
                  <a:cubicBezTo>
                    <a:pt x="47282" y="5979"/>
                    <a:pt x="46010" y="12457"/>
                    <a:pt x="47768" y="15377"/>
                  </a:cubicBezTo>
                  <a:cubicBezTo>
                    <a:pt x="49214" y="17778"/>
                    <a:pt x="49535" y="19097"/>
                    <a:pt x="49606" y="19559"/>
                  </a:cubicBezTo>
                  <a:cubicBezTo>
                    <a:pt x="49224" y="20101"/>
                    <a:pt x="47685" y="21874"/>
                    <a:pt x="43644" y="21874"/>
                  </a:cubicBezTo>
                  <a:cubicBezTo>
                    <a:pt x="43507" y="21874"/>
                    <a:pt x="43366" y="21872"/>
                    <a:pt x="43223" y="21867"/>
                  </a:cubicBezTo>
                  <a:cubicBezTo>
                    <a:pt x="42561" y="21848"/>
                    <a:pt x="41931" y="21826"/>
                    <a:pt x="41331" y="21805"/>
                  </a:cubicBezTo>
                  <a:cubicBezTo>
                    <a:pt x="40233" y="21766"/>
                    <a:pt x="39249" y="21732"/>
                    <a:pt x="38381" y="21732"/>
                  </a:cubicBezTo>
                  <a:cubicBezTo>
                    <a:pt x="36405" y="21732"/>
                    <a:pt x="35031" y="21911"/>
                    <a:pt x="34287" y="22629"/>
                  </a:cubicBezTo>
                  <a:cubicBezTo>
                    <a:pt x="33896" y="23007"/>
                    <a:pt x="33697" y="23506"/>
                    <a:pt x="33698" y="24110"/>
                  </a:cubicBezTo>
                  <a:cubicBezTo>
                    <a:pt x="33698" y="24546"/>
                    <a:pt x="33906" y="25158"/>
                    <a:pt x="34901" y="25595"/>
                  </a:cubicBezTo>
                  <a:cubicBezTo>
                    <a:pt x="35785" y="25982"/>
                    <a:pt x="37114" y="26172"/>
                    <a:pt x="38630" y="26172"/>
                  </a:cubicBezTo>
                  <a:cubicBezTo>
                    <a:pt x="41510" y="26172"/>
                    <a:pt x="45063" y="25486"/>
                    <a:pt x="47509" y="24155"/>
                  </a:cubicBezTo>
                  <a:lnTo>
                    <a:pt x="47509" y="24155"/>
                  </a:lnTo>
                  <a:cubicBezTo>
                    <a:pt x="46987" y="26108"/>
                    <a:pt x="46402" y="29022"/>
                    <a:pt x="46906" y="30922"/>
                  </a:cubicBezTo>
                  <a:cubicBezTo>
                    <a:pt x="46095" y="31170"/>
                    <a:pt x="44445" y="31579"/>
                    <a:pt x="42422" y="31579"/>
                  </a:cubicBezTo>
                  <a:cubicBezTo>
                    <a:pt x="41232" y="31579"/>
                    <a:pt x="39912" y="31437"/>
                    <a:pt x="38557" y="31037"/>
                  </a:cubicBezTo>
                  <a:cubicBezTo>
                    <a:pt x="36409" y="30402"/>
                    <a:pt x="34591" y="30082"/>
                    <a:pt x="33218" y="30082"/>
                  </a:cubicBezTo>
                  <a:cubicBezTo>
                    <a:pt x="32034" y="30082"/>
                    <a:pt x="31181" y="30319"/>
                    <a:pt x="30730" y="30795"/>
                  </a:cubicBezTo>
                  <a:cubicBezTo>
                    <a:pt x="30366" y="31178"/>
                    <a:pt x="30265" y="31704"/>
                    <a:pt x="30454" y="32236"/>
                  </a:cubicBezTo>
                  <a:cubicBezTo>
                    <a:pt x="30596" y="32637"/>
                    <a:pt x="30982" y="32976"/>
                    <a:pt x="31671" y="33304"/>
                  </a:cubicBezTo>
                  <a:cubicBezTo>
                    <a:pt x="33296" y="34076"/>
                    <a:pt x="37289" y="34912"/>
                    <a:pt x="41190" y="34912"/>
                  </a:cubicBezTo>
                  <a:cubicBezTo>
                    <a:pt x="42672" y="34912"/>
                    <a:pt x="44140" y="34791"/>
                    <a:pt x="45460" y="34500"/>
                  </a:cubicBezTo>
                  <a:lnTo>
                    <a:pt x="45460" y="34500"/>
                  </a:lnTo>
                  <a:cubicBezTo>
                    <a:pt x="44830" y="35744"/>
                    <a:pt x="43740" y="37523"/>
                    <a:pt x="42272" y="38535"/>
                  </a:cubicBezTo>
                  <a:cubicBezTo>
                    <a:pt x="42151" y="38557"/>
                    <a:pt x="41886" y="38593"/>
                    <a:pt x="41486" y="38593"/>
                  </a:cubicBezTo>
                  <a:cubicBezTo>
                    <a:pt x="40422" y="38593"/>
                    <a:pt x="38395" y="38335"/>
                    <a:pt x="35544" y="36851"/>
                  </a:cubicBezTo>
                  <a:cubicBezTo>
                    <a:pt x="32923" y="35486"/>
                    <a:pt x="30646" y="34768"/>
                    <a:pt x="29059" y="34768"/>
                  </a:cubicBezTo>
                  <a:cubicBezTo>
                    <a:pt x="28402" y="34768"/>
                    <a:pt x="27863" y="34891"/>
                    <a:pt x="27468" y="35143"/>
                  </a:cubicBezTo>
                  <a:cubicBezTo>
                    <a:pt x="26967" y="35462"/>
                    <a:pt x="26706" y="35971"/>
                    <a:pt x="26733" y="36577"/>
                  </a:cubicBezTo>
                  <a:cubicBezTo>
                    <a:pt x="26753" y="37047"/>
                    <a:pt x="27044" y="37515"/>
                    <a:pt x="27625" y="38010"/>
                  </a:cubicBezTo>
                  <a:cubicBezTo>
                    <a:pt x="29543" y="39648"/>
                    <a:pt x="35106" y="41733"/>
                    <a:pt x="40228" y="41733"/>
                  </a:cubicBezTo>
                  <a:cubicBezTo>
                    <a:pt x="40314" y="41733"/>
                    <a:pt x="40401" y="41733"/>
                    <a:pt x="40487" y="41732"/>
                  </a:cubicBezTo>
                  <a:lnTo>
                    <a:pt x="40487" y="41732"/>
                  </a:lnTo>
                  <a:cubicBezTo>
                    <a:pt x="38835" y="43420"/>
                    <a:pt x="35593" y="46023"/>
                    <a:pt x="31315" y="46023"/>
                  </a:cubicBezTo>
                  <a:cubicBezTo>
                    <a:pt x="30158" y="46023"/>
                    <a:pt x="28926" y="45833"/>
                    <a:pt x="27629" y="45383"/>
                  </a:cubicBezTo>
                  <a:cubicBezTo>
                    <a:pt x="20316" y="42847"/>
                    <a:pt x="18853" y="37482"/>
                    <a:pt x="18620" y="36331"/>
                  </a:cubicBezTo>
                  <a:cubicBezTo>
                    <a:pt x="22834" y="28760"/>
                    <a:pt x="29788" y="18701"/>
                    <a:pt x="40544" y="9492"/>
                  </a:cubicBezTo>
                  <a:cubicBezTo>
                    <a:pt x="40823" y="9252"/>
                    <a:pt x="40855" y="8832"/>
                    <a:pt x="40616" y="8554"/>
                  </a:cubicBezTo>
                  <a:cubicBezTo>
                    <a:pt x="40485" y="8400"/>
                    <a:pt x="40298" y="8321"/>
                    <a:pt x="40111" y="8321"/>
                  </a:cubicBezTo>
                  <a:cubicBezTo>
                    <a:pt x="39958" y="8321"/>
                    <a:pt x="39805" y="8374"/>
                    <a:pt x="39680" y="8481"/>
                  </a:cubicBezTo>
                  <a:cubicBezTo>
                    <a:pt x="28812" y="17787"/>
                    <a:pt x="21763" y="27979"/>
                    <a:pt x="17478" y="35668"/>
                  </a:cubicBezTo>
                  <a:cubicBezTo>
                    <a:pt x="16930" y="35966"/>
                    <a:pt x="14228" y="37337"/>
                    <a:pt x="11003" y="37337"/>
                  </a:cubicBezTo>
                  <a:cubicBezTo>
                    <a:pt x="8968" y="37337"/>
                    <a:pt x="6725" y="36792"/>
                    <a:pt x="4683" y="35086"/>
                  </a:cubicBezTo>
                  <a:cubicBezTo>
                    <a:pt x="3208" y="33854"/>
                    <a:pt x="130" y="30108"/>
                    <a:pt x="2622" y="21559"/>
                  </a:cubicBezTo>
                  <a:lnTo>
                    <a:pt x="2622" y="21559"/>
                  </a:lnTo>
                  <a:cubicBezTo>
                    <a:pt x="3056" y="22660"/>
                    <a:pt x="3650" y="24060"/>
                    <a:pt x="4359" y="25450"/>
                  </a:cubicBezTo>
                  <a:cubicBezTo>
                    <a:pt x="6337" y="29328"/>
                    <a:pt x="8267" y="31297"/>
                    <a:pt x="10118" y="31297"/>
                  </a:cubicBezTo>
                  <a:cubicBezTo>
                    <a:pt x="10154" y="31297"/>
                    <a:pt x="10190" y="31297"/>
                    <a:pt x="10225" y="31295"/>
                  </a:cubicBezTo>
                  <a:cubicBezTo>
                    <a:pt x="11902" y="31227"/>
                    <a:pt x="12394" y="30351"/>
                    <a:pt x="12538" y="29833"/>
                  </a:cubicBezTo>
                  <a:cubicBezTo>
                    <a:pt x="13122" y="27734"/>
                    <a:pt x="10253" y="24471"/>
                    <a:pt x="8048" y="23020"/>
                  </a:cubicBezTo>
                  <a:cubicBezTo>
                    <a:pt x="4258" y="20524"/>
                    <a:pt x="3418" y="19278"/>
                    <a:pt x="4457" y="17689"/>
                  </a:cubicBezTo>
                  <a:cubicBezTo>
                    <a:pt x="5644" y="15873"/>
                    <a:pt x="7836" y="11883"/>
                    <a:pt x="8942" y="9848"/>
                  </a:cubicBezTo>
                  <a:cubicBezTo>
                    <a:pt x="9871" y="11481"/>
                    <a:pt x="11653" y="15038"/>
                    <a:pt x="12739" y="19924"/>
                  </a:cubicBezTo>
                  <a:cubicBezTo>
                    <a:pt x="13722" y="24344"/>
                    <a:pt x="16263" y="26255"/>
                    <a:pt x="18380" y="26255"/>
                  </a:cubicBezTo>
                  <a:cubicBezTo>
                    <a:pt x="18523" y="26255"/>
                    <a:pt x="18663" y="26247"/>
                    <a:pt x="18801" y="26229"/>
                  </a:cubicBezTo>
                  <a:cubicBezTo>
                    <a:pt x="20128" y="26062"/>
                    <a:pt x="20994" y="25109"/>
                    <a:pt x="20952" y="23861"/>
                  </a:cubicBezTo>
                  <a:cubicBezTo>
                    <a:pt x="20907" y="22473"/>
                    <a:pt x="19509" y="20911"/>
                    <a:pt x="17892" y="19102"/>
                  </a:cubicBezTo>
                  <a:cubicBezTo>
                    <a:pt x="15962" y="16943"/>
                    <a:pt x="13775" y="14497"/>
                    <a:pt x="13574" y="12072"/>
                  </a:cubicBezTo>
                  <a:cubicBezTo>
                    <a:pt x="13200" y="7513"/>
                    <a:pt x="13625" y="7178"/>
                    <a:pt x="15988" y="5320"/>
                  </a:cubicBezTo>
                  <a:cubicBezTo>
                    <a:pt x="17596" y="4056"/>
                    <a:pt x="19574" y="3104"/>
                    <a:pt x="20851" y="2562"/>
                  </a:cubicBezTo>
                  <a:lnTo>
                    <a:pt x="20851" y="2562"/>
                  </a:lnTo>
                  <a:cubicBezTo>
                    <a:pt x="19988" y="7204"/>
                    <a:pt x="18570" y="16915"/>
                    <a:pt x="21433" y="18534"/>
                  </a:cubicBezTo>
                  <a:cubicBezTo>
                    <a:pt x="21851" y="18770"/>
                    <a:pt x="22209" y="18856"/>
                    <a:pt x="22509" y="18856"/>
                  </a:cubicBezTo>
                  <a:cubicBezTo>
                    <a:pt x="22842" y="18856"/>
                    <a:pt x="23103" y="18750"/>
                    <a:pt x="23293" y="18626"/>
                  </a:cubicBezTo>
                  <a:cubicBezTo>
                    <a:pt x="24703" y="17714"/>
                    <a:pt x="24518" y="14526"/>
                    <a:pt x="24076" y="9760"/>
                  </a:cubicBezTo>
                  <a:cubicBezTo>
                    <a:pt x="24001" y="8949"/>
                    <a:pt x="23930" y="8189"/>
                    <a:pt x="23888" y="7542"/>
                  </a:cubicBezTo>
                  <a:cubicBezTo>
                    <a:pt x="23700" y="4601"/>
                    <a:pt x="24887" y="2211"/>
                    <a:pt x="25380" y="1359"/>
                  </a:cubicBezTo>
                  <a:close/>
                  <a:moveTo>
                    <a:pt x="35169" y="0"/>
                  </a:moveTo>
                  <a:cubicBezTo>
                    <a:pt x="35043" y="0"/>
                    <a:pt x="34915" y="35"/>
                    <a:pt x="34802" y="107"/>
                  </a:cubicBezTo>
                  <a:cubicBezTo>
                    <a:pt x="34604" y="223"/>
                    <a:pt x="33625" y="288"/>
                    <a:pt x="32101" y="288"/>
                  </a:cubicBezTo>
                  <a:cubicBezTo>
                    <a:pt x="30358" y="288"/>
                    <a:pt x="27902" y="202"/>
                    <a:pt x="25085" y="7"/>
                  </a:cubicBezTo>
                  <a:cubicBezTo>
                    <a:pt x="25061" y="4"/>
                    <a:pt x="25036" y="3"/>
                    <a:pt x="25012" y="3"/>
                  </a:cubicBezTo>
                  <a:cubicBezTo>
                    <a:pt x="24802" y="3"/>
                    <a:pt x="24603" y="109"/>
                    <a:pt x="24478" y="291"/>
                  </a:cubicBezTo>
                  <a:cubicBezTo>
                    <a:pt x="24389" y="420"/>
                    <a:pt x="22297" y="3494"/>
                    <a:pt x="22561" y="7627"/>
                  </a:cubicBezTo>
                  <a:cubicBezTo>
                    <a:pt x="22603" y="8284"/>
                    <a:pt x="22675" y="9054"/>
                    <a:pt x="22753" y="9891"/>
                  </a:cubicBezTo>
                  <a:cubicBezTo>
                    <a:pt x="22966" y="12189"/>
                    <a:pt x="23409" y="16968"/>
                    <a:pt x="22570" y="17512"/>
                  </a:cubicBezTo>
                  <a:cubicBezTo>
                    <a:pt x="22555" y="17521"/>
                    <a:pt x="22532" y="17527"/>
                    <a:pt x="22501" y="17527"/>
                  </a:cubicBezTo>
                  <a:cubicBezTo>
                    <a:pt x="22420" y="17527"/>
                    <a:pt x="22283" y="17489"/>
                    <a:pt x="22087" y="17378"/>
                  </a:cubicBezTo>
                  <a:cubicBezTo>
                    <a:pt x="20465" y="16460"/>
                    <a:pt x="20979" y="8490"/>
                    <a:pt x="22385" y="1630"/>
                  </a:cubicBezTo>
                  <a:cubicBezTo>
                    <a:pt x="22473" y="1202"/>
                    <a:pt x="22137" y="832"/>
                    <a:pt x="21736" y="832"/>
                  </a:cubicBezTo>
                  <a:cubicBezTo>
                    <a:pt x="21664" y="832"/>
                    <a:pt x="21589" y="844"/>
                    <a:pt x="21515" y="870"/>
                  </a:cubicBezTo>
                  <a:cubicBezTo>
                    <a:pt x="21366" y="921"/>
                    <a:pt x="17856" y="2159"/>
                    <a:pt x="15165" y="4276"/>
                  </a:cubicBezTo>
                  <a:cubicBezTo>
                    <a:pt x="12322" y="6511"/>
                    <a:pt x="11847" y="7301"/>
                    <a:pt x="12249" y="12181"/>
                  </a:cubicBezTo>
                  <a:cubicBezTo>
                    <a:pt x="12485" y="15050"/>
                    <a:pt x="14831" y="17673"/>
                    <a:pt x="16901" y="19989"/>
                  </a:cubicBezTo>
                  <a:cubicBezTo>
                    <a:pt x="18225" y="21470"/>
                    <a:pt x="19594" y="23000"/>
                    <a:pt x="19623" y="23906"/>
                  </a:cubicBezTo>
                  <a:cubicBezTo>
                    <a:pt x="19650" y="24720"/>
                    <a:pt x="18872" y="24881"/>
                    <a:pt x="18633" y="24911"/>
                  </a:cubicBezTo>
                  <a:cubicBezTo>
                    <a:pt x="18555" y="24921"/>
                    <a:pt x="18474" y="24926"/>
                    <a:pt x="18391" y="24926"/>
                  </a:cubicBezTo>
                  <a:cubicBezTo>
                    <a:pt x="17026" y="24926"/>
                    <a:pt x="14912" y="23575"/>
                    <a:pt x="14036" y="19635"/>
                  </a:cubicBezTo>
                  <a:cubicBezTo>
                    <a:pt x="12472" y="12604"/>
                    <a:pt x="9577" y="8316"/>
                    <a:pt x="9455" y="8137"/>
                  </a:cubicBezTo>
                  <a:cubicBezTo>
                    <a:pt x="9322" y="7942"/>
                    <a:pt x="9114" y="7847"/>
                    <a:pt x="8908" y="7847"/>
                  </a:cubicBezTo>
                  <a:cubicBezTo>
                    <a:pt x="8676" y="7847"/>
                    <a:pt x="8445" y="7967"/>
                    <a:pt x="8320" y="8199"/>
                  </a:cubicBezTo>
                  <a:cubicBezTo>
                    <a:pt x="8287" y="8261"/>
                    <a:pt x="4871" y="14622"/>
                    <a:pt x="3344" y="16962"/>
                  </a:cubicBezTo>
                  <a:cubicBezTo>
                    <a:pt x="2899" y="17645"/>
                    <a:pt x="2716" y="18289"/>
                    <a:pt x="2727" y="18899"/>
                  </a:cubicBezTo>
                  <a:cubicBezTo>
                    <a:pt x="2691" y="18891"/>
                    <a:pt x="2656" y="18887"/>
                    <a:pt x="2620" y="18886"/>
                  </a:cubicBezTo>
                  <a:cubicBezTo>
                    <a:pt x="2605" y="18885"/>
                    <a:pt x="2590" y="18884"/>
                    <a:pt x="2575" y="18884"/>
                  </a:cubicBezTo>
                  <a:cubicBezTo>
                    <a:pt x="2316" y="18884"/>
                    <a:pt x="2074" y="19045"/>
                    <a:pt x="1971" y="19300"/>
                  </a:cubicBezTo>
                  <a:cubicBezTo>
                    <a:pt x="1924" y="19416"/>
                    <a:pt x="825" y="22160"/>
                    <a:pt x="475" y="25595"/>
                  </a:cubicBezTo>
                  <a:cubicBezTo>
                    <a:pt x="1" y="30240"/>
                    <a:pt x="1161" y="33875"/>
                    <a:pt x="3831" y="36105"/>
                  </a:cubicBezTo>
                  <a:cubicBezTo>
                    <a:pt x="6161" y="38051"/>
                    <a:pt x="8698" y="38672"/>
                    <a:pt x="10986" y="38672"/>
                  </a:cubicBezTo>
                  <a:cubicBezTo>
                    <a:pt x="13149" y="38672"/>
                    <a:pt x="15090" y="38118"/>
                    <a:pt x="16427" y="37602"/>
                  </a:cubicBezTo>
                  <a:lnTo>
                    <a:pt x="16427" y="37602"/>
                  </a:lnTo>
                  <a:cubicBezTo>
                    <a:pt x="13214" y="43693"/>
                    <a:pt x="11902" y="47801"/>
                    <a:pt x="11873" y="47894"/>
                  </a:cubicBezTo>
                  <a:cubicBezTo>
                    <a:pt x="11762" y="48246"/>
                    <a:pt x="11958" y="48621"/>
                    <a:pt x="12310" y="48730"/>
                  </a:cubicBezTo>
                  <a:cubicBezTo>
                    <a:pt x="12375" y="48750"/>
                    <a:pt x="12441" y="48760"/>
                    <a:pt x="12506" y="48760"/>
                  </a:cubicBezTo>
                  <a:cubicBezTo>
                    <a:pt x="12791" y="48760"/>
                    <a:pt x="13055" y="48575"/>
                    <a:pt x="13142" y="48288"/>
                  </a:cubicBezTo>
                  <a:cubicBezTo>
                    <a:pt x="13171" y="48197"/>
                    <a:pt x="14483" y="44084"/>
                    <a:pt x="17710" y="38001"/>
                  </a:cubicBezTo>
                  <a:cubicBezTo>
                    <a:pt x="18000" y="38807"/>
                    <a:pt x="18373" y="39579"/>
                    <a:pt x="18823" y="40308"/>
                  </a:cubicBezTo>
                  <a:cubicBezTo>
                    <a:pt x="20047" y="42296"/>
                    <a:pt x="22493" y="45008"/>
                    <a:pt x="27194" y="46639"/>
                  </a:cubicBezTo>
                  <a:cubicBezTo>
                    <a:pt x="28555" y="47111"/>
                    <a:pt x="29936" y="47349"/>
                    <a:pt x="31296" y="47349"/>
                  </a:cubicBezTo>
                  <a:lnTo>
                    <a:pt x="31299" y="47349"/>
                  </a:lnTo>
                  <a:cubicBezTo>
                    <a:pt x="38136" y="47349"/>
                    <a:pt x="42534" y="41419"/>
                    <a:pt x="42578" y="41360"/>
                  </a:cubicBezTo>
                  <a:cubicBezTo>
                    <a:pt x="42732" y="41146"/>
                    <a:pt x="42748" y="40861"/>
                    <a:pt x="42614" y="40634"/>
                  </a:cubicBezTo>
                  <a:cubicBezTo>
                    <a:pt x="42495" y="40428"/>
                    <a:pt x="42275" y="40303"/>
                    <a:pt x="42041" y="40303"/>
                  </a:cubicBezTo>
                  <a:cubicBezTo>
                    <a:pt x="42016" y="40303"/>
                    <a:pt x="41991" y="40305"/>
                    <a:pt x="41965" y="40308"/>
                  </a:cubicBezTo>
                  <a:cubicBezTo>
                    <a:pt x="41370" y="40376"/>
                    <a:pt x="40759" y="40408"/>
                    <a:pt x="40142" y="40408"/>
                  </a:cubicBezTo>
                  <a:cubicBezTo>
                    <a:pt x="35410" y="40408"/>
                    <a:pt x="30296" y="38541"/>
                    <a:pt x="28487" y="36998"/>
                  </a:cubicBezTo>
                  <a:cubicBezTo>
                    <a:pt x="28118" y="36683"/>
                    <a:pt x="28064" y="36516"/>
                    <a:pt x="28061" y="36516"/>
                  </a:cubicBezTo>
                  <a:cubicBezTo>
                    <a:pt x="28054" y="36371"/>
                    <a:pt x="28094" y="36320"/>
                    <a:pt x="28182" y="36264"/>
                  </a:cubicBezTo>
                  <a:cubicBezTo>
                    <a:pt x="28347" y="36159"/>
                    <a:pt x="28635" y="36094"/>
                    <a:pt x="29044" y="36094"/>
                  </a:cubicBezTo>
                  <a:cubicBezTo>
                    <a:pt x="30146" y="36094"/>
                    <a:pt x="32127" y="36569"/>
                    <a:pt x="34930" y="38029"/>
                  </a:cubicBezTo>
                  <a:cubicBezTo>
                    <a:pt x="37973" y="39613"/>
                    <a:pt x="40195" y="39924"/>
                    <a:pt x="41471" y="39924"/>
                  </a:cubicBezTo>
                  <a:cubicBezTo>
                    <a:pt x="42251" y="39924"/>
                    <a:pt x="42678" y="39807"/>
                    <a:pt x="42722" y="39794"/>
                  </a:cubicBezTo>
                  <a:cubicBezTo>
                    <a:pt x="42786" y="39777"/>
                    <a:pt x="42846" y="39749"/>
                    <a:pt x="42902" y="39712"/>
                  </a:cubicBezTo>
                  <a:cubicBezTo>
                    <a:pt x="45688" y="37882"/>
                    <a:pt x="47214" y="33875"/>
                    <a:pt x="47277" y="33704"/>
                  </a:cubicBezTo>
                  <a:cubicBezTo>
                    <a:pt x="47367" y="33462"/>
                    <a:pt x="47309" y="33189"/>
                    <a:pt x="47128" y="33005"/>
                  </a:cubicBezTo>
                  <a:cubicBezTo>
                    <a:pt x="47001" y="32876"/>
                    <a:pt x="46829" y="32806"/>
                    <a:pt x="46654" y="32806"/>
                  </a:cubicBezTo>
                  <a:cubicBezTo>
                    <a:pt x="46579" y="32806"/>
                    <a:pt x="46504" y="32819"/>
                    <a:pt x="46431" y="32845"/>
                  </a:cubicBezTo>
                  <a:cubicBezTo>
                    <a:pt x="44902" y="33391"/>
                    <a:pt x="43013" y="33606"/>
                    <a:pt x="41099" y="33606"/>
                  </a:cubicBezTo>
                  <a:cubicBezTo>
                    <a:pt x="37499" y="33606"/>
                    <a:pt x="33807" y="32847"/>
                    <a:pt x="32243" y="32102"/>
                  </a:cubicBezTo>
                  <a:cubicBezTo>
                    <a:pt x="31837" y="31910"/>
                    <a:pt x="31714" y="31786"/>
                    <a:pt x="31705" y="31786"/>
                  </a:cubicBezTo>
                  <a:cubicBezTo>
                    <a:pt x="31705" y="31786"/>
                    <a:pt x="31705" y="31786"/>
                    <a:pt x="31705" y="31786"/>
                  </a:cubicBezTo>
                  <a:cubicBezTo>
                    <a:pt x="31686" y="31732"/>
                    <a:pt x="31689" y="31710"/>
                    <a:pt x="31694" y="31709"/>
                  </a:cubicBezTo>
                  <a:cubicBezTo>
                    <a:pt x="31856" y="31538"/>
                    <a:pt x="32338" y="31406"/>
                    <a:pt x="33154" y="31406"/>
                  </a:cubicBezTo>
                  <a:cubicBezTo>
                    <a:pt x="34233" y="31406"/>
                    <a:pt x="35895" y="31636"/>
                    <a:pt x="38181" y="32312"/>
                  </a:cubicBezTo>
                  <a:cubicBezTo>
                    <a:pt x="39703" y="32761"/>
                    <a:pt x="41164" y="32921"/>
                    <a:pt x="42473" y="32921"/>
                  </a:cubicBezTo>
                  <a:cubicBezTo>
                    <a:pt x="45616" y="32921"/>
                    <a:pt x="47885" y="31999"/>
                    <a:pt x="48017" y="31944"/>
                  </a:cubicBezTo>
                  <a:cubicBezTo>
                    <a:pt x="48376" y="31796"/>
                    <a:pt x="48533" y="31373"/>
                    <a:pt x="48356" y="31028"/>
                  </a:cubicBezTo>
                  <a:cubicBezTo>
                    <a:pt x="47425" y="29204"/>
                    <a:pt x="48736" y="24427"/>
                    <a:pt x="49320" y="22739"/>
                  </a:cubicBezTo>
                  <a:cubicBezTo>
                    <a:pt x="49435" y="22405"/>
                    <a:pt x="49268" y="22040"/>
                    <a:pt x="48940" y="21906"/>
                  </a:cubicBezTo>
                  <a:cubicBezTo>
                    <a:pt x="50327" y="21061"/>
                    <a:pt x="50841" y="20101"/>
                    <a:pt x="50878" y="20027"/>
                  </a:cubicBezTo>
                  <a:cubicBezTo>
                    <a:pt x="50924" y="19937"/>
                    <a:pt x="50950" y="19837"/>
                    <a:pt x="50952" y="19735"/>
                  </a:cubicBezTo>
                  <a:cubicBezTo>
                    <a:pt x="50956" y="19572"/>
                    <a:pt x="50922" y="18041"/>
                    <a:pt x="48906" y="14692"/>
                  </a:cubicBezTo>
                  <a:cubicBezTo>
                    <a:pt x="47111" y="11712"/>
                    <a:pt x="49281" y="3274"/>
                    <a:pt x="49303" y="3189"/>
                  </a:cubicBezTo>
                  <a:cubicBezTo>
                    <a:pt x="49409" y="2789"/>
                    <a:pt x="49129" y="2392"/>
                    <a:pt x="48718" y="2357"/>
                  </a:cubicBezTo>
                  <a:cubicBezTo>
                    <a:pt x="48673" y="2353"/>
                    <a:pt x="44163" y="1948"/>
                    <a:pt x="41882" y="1016"/>
                  </a:cubicBezTo>
                  <a:cubicBezTo>
                    <a:pt x="41167" y="724"/>
                    <a:pt x="40454" y="578"/>
                    <a:pt x="39782" y="578"/>
                  </a:cubicBezTo>
                  <a:cubicBezTo>
                    <a:pt x="39033" y="578"/>
                    <a:pt x="38336" y="759"/>
                    <a:pt x="37747" y="1119"/>
                  </a:cubicBezTo>
                  <a:cubicBezTo>
                    <a:pt x="36981" y="1587"/>
                    <a:pt x="36031" y="2574"/>
                    <a:pt x="35854" y="4626"/>
                  </a:cubicBezTo>
                  <a:cubicBezTo>
                    <a:pt x="35685" y="6573"/>
                    <a:pt x="34418" y="8689"/>
                    <a:pt x="32969" y="9444"/>
                  </a:cubicBezTo>
                  <a:cubicBezTo>
                    <a:pt x="32614" y="9628"/>
                    <a:pt x="32277" y="9720"/>
                    <a:pt x="31952" y="9720"/>
                  </a:cubicBezTo>
                  <a:cubicBezTo>
                    <a:pt x="31641" y="9720"/>
                    <a:pt x="31342" y="9636"/>
                    <a:pt x="31050" y="9467"/>
                  </a:cubicBezTo>
                  <a:cubicBezTo>
                    <a:pt x="30926" y="9394"/>
                    <a:pt x="30863" y="9297"/>
                    <a:pt x="30835" y="9131"/>
                  </a:cubicBezTo>
                  <a:cubicBezTo>
                    <a:pt x="30579" y="7544"/>
                    <a:pt x="33670" y="3359"/>
                    <a:pt x="35677" y="1094"/>
                  </a:cubicBezTo>
                  <a:cubicBezTo>
                    <a:pt x="35894" y="850"/>
                    <a:pt x="35893" y="486"/>
                    <a:pt x="35675" y="230"/>
                  </a:cubicBezTo>
                  <a:cubicBezTo>
                    <a:pt x="35546" y="79"/>
                    <a:pt x="35359" y="0"/>
                    <a:pt x="351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6" name="Google Shape;1275;p41">
            <a:extLst>
              <a:ext uri="{FF2B5EF4-FFF2-40B4-BE49-F238E27FC236}">
                <a16:creationId xmlns:a16="http://schemas.microsoft.com/office/drawing/2014/main" id="{7EE583EE-5AA0-6FB3-28E1-48F9ED1941B8}"/>
              </a:ext>
            </a:extLst>
          </p:cNvPr>
          <p:cNvGrpSpPr/>
          <p:nvPr/>
        </p:nvGrpSpPr>
        <p:grpSpPr>
          <a:xfrm>
            <a:off x="10981856" y="1426415"/>
            <a:ext cx="714241" cy="446887"/>
            <a:chOff x="866225" y="1483287"/>
            <a:chExt cx="1109530" cy="694211"/>
          </a:xfrm>
        </p:grpSpPr>
        <p:sp>
          <p:nvSpPr>
            <p:cNvPr id="37" name="Google Shape;1276;p41">
              <a:extLst>
                <a:ext uri="{FF2B5EF4-FFF2-40B4-BE49-F238E27FC236}">
                  <a16:creationId xmlns:a16="http://schemas.microsoft.com/office/drawing/2014/main" id="{19F72866-76F3-5DB7-60E6-2467ECBC9891}"/>
                </a:ext>
              </a:extLst>
            </p:cNvPr>
            <p:cNvSpPr/>
            <p:nvPr/>
          </p:nvSpPr>
          <p:spPr>
            <a:xfrm>
              <a:off x="932877" y="1660989"/>
              <a:ext cx="450068" cy="417666"/>
            </a:xfrm>
            <a:custGeom>
              <a:avLst/>
              <a:gdLst/>
              <a:ahLst/>
              <a:cxnLst/>
              <a:rect l="l" t="t" r="r" b="b"/>
              <a:pathLst>
                <a:path w="26072" h="24195" extrusionOk="0">
                  <a:moveTo>
                    <a:pt x="26071" y="1"/>
                  </a:moveTo>
                  <a:lnTo>
                    <a:pt x="26071" y="1"/>
                  </a:lnTo>
                  <a:cubicBezTo>
                    <a:pt x="25412" y="192"/>
                    <a:pt x="24762" y="389"/>
                    <a:pt x="24104" y="582"/>
                  </a:cubicBezTo>
                  <a:cubicBezTo>
                    <a:pt x="21764" y="6298"/>
                    <a:pt x="17715" y="12874"/>
                    <a:pt x="12292" y="16077"/>
                  </a:cubicBezTo>
                  <a:cubicBezTo>
                    <a:pt x="11516" y="16535"/>
                    <a:pt x="10767" y="16737"/>
                    <a:pt x="10051" y="16737"/>
                  </a:cubicBezTo>
                  <a:cubicBezTo>
                    <a:pt x="5995" y="16737"/>
                    <a:pt x="2999" y="10229"/>
                    <a:pt x="2229" y="6622"/>
                  </a:cubicBezTo>
                  <a:cubicBezTo>
                    <a:pt x="1484" y="6818"/>
                    <a:pt x="747" y="7017"/>
                    <a:pt x="0" y="7201"/>
                  </a:cubicBezTo>
                  <a:cubicBezTo>
                    <a:pt x="34" y="7212"/>
                    <a:pt x="62" y="7235"/>
                    <a:pt x="78" y="7266"/>
                  </a:cubicBezTo>
                  <a:cubicBezTo>
                    <a:pt x="2883" y="13146"/>
                    <a:pt x="6132" y="19132"/>
                    <a:pt x="11823" y="22686"/>
                  </a:cubicBezTo>
                  <a:cubicBezTo>
                    <a:pt x="12798" y="23292"/>
                    <a:pt x="13811" y="23787"/>
                    <a:pt x="14853" y="24195"/>
                  </a:cubicBezTo>
                  <a:lnTo>
                    <a:pt x="16106" y="23405"/>
                  </a:lnTo>
                  <a:lnTo>
                    <a:pt x="16106" y="23405"/>
                  </a:lnTo>
                  <a:cubicBezTo>
                    <a:pt x="16083" y="23411"/>
                    <a:pt x="16060" y="23414"/>
                    <a:pt x="16036" y="23414"/>
                  </a:cubicBezTo>
                  <a:cubicBezTo>
                    <a:pt x="15994" y="23414"/>
                    <a:pt x="15951" y="23404"/>
                    <a:pt x="15912" y="23384"/>
                  </a:cubicBezTo>
                  <a:cubicBezTo>
                    <a:pt x="15103" y="23021"/>
                    <a:pt x="14429" y="22367"/>
                    <a:pt x="14133" y="21522"/>
                  </a:cubicBezTo>
                  <a:cubicBezTo>
                    <a:pt x="14092" y="21419"/>
                    <a:pt x="14164" y="21339"/>
                    <a:pt x="14251" y="21316"/>
                  </a:cubicBezTo>
                  <a:lnTo>
                    <a:pt x="15480" y="20807"/>
                  </a:lnTo>
                  <a:cubicBezTo>
                    <a:pt x="15212" y="20364"/>
                    <a:pt x="15079" y="19851"/>
                    <a:pt x="15147" y="19336"/>
                  </a:cubicBezTo>
                  <a:cubicBezTo>
                    <a:pt x="15165" y="19202"/>
                    <a:pt x="15272" y="19132"/>
                    <a:pt x="15373" y="19132"/>
                  </a:cubicBezTo>
                  <a:cubicBezTo>
                    <a:pt x="15471" y="19132"/>
                    <a:pt x="15565" y="19198"/>
                    <a:pt x="15569" y="19335"/>
                  </a:cubicBezTo>
                  <a:cubicBezTo>
                    <a:pt x="15602" y="20365"/>
                    <a:pt x="16244" y="21150"/>
                    <a:pt x="17226" y="21433"/>
                  </a:cubicBezTo>
                  <a:lnTo>
                    <a:pt x="18943" y="20698"/>
                  </a:lnTo>
                  <a:cubicBezTo>
                    <a:pt x="17728" y="19486"/>
                    <a:pt x="17200" y="17793"/>
                    <a:pt x="17952" y="15772"/>
                  </a:cubicBezTo>
                  <a:cubicBezTo>
                    <a:pt x="18874" y="13291"/>
                    <a:pt x="20613" y="11035"/>
                    <a:pt x="21847" y="8702"/>
                  </a:cubicBezTo>
                  <a:cubicBezTo>
                    <a:pt x="23358" y="5851"/>
                    <a:pt x="24692" y="2916"/>
                    <a:pt x="260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277;p41">
              <a:extLst>
                <a:ext uri="{FF2B5EF4-FFF2-40B4-BE49-F238E27FC236}">
                  <a16:creationId xmlns:a16="http://schemas.microsoft.com/office/drawing/2014/main" id="{586D950B-5CE1-6DA5-E083-85F04719C258}"/>
                </a:ext>
              </a:extLst>
            </p:cNvPr>
            <p:cNvSpPr/>
            <p:nvPr/>
          </p:nvSpPr>
          <p:spPr>
            <a:xfrm>
              <a:off x="1487376" y="1528084"/>
              <a:ext cx="394241" cy="268018"/>
            </a:xfrm>
            <a:custGeom>
              <a:avLst/>
              <a:gdLst/>
              <a:ahLst/>
              <a:cxnLst/>
              <a:rect l="l" t="t" r="r" b="b"/>
              <a:pathLst>
                <a:path w="22838" h="15526" extrusionOk="0">
                  <a:moveTo>
                    <a:pt x="20059" y="0"/>
                  </a:moveTo>
                  <a:cubicBezTo>
                    <a:pt x="19618" y="127"/>
                    <a:pt x="19184" y="257"/>
                    <a:pt x="18743" y="384"/>
                  </a:cubicBezTo>
                  <a:cubicBezTo>
                    <a:pt x="20035" y="3088"/>
                    <a:pt x="22267" y="8909"/>
                    <a:pt x="18247" y="9849"/>
                  </a:cubicBezTo>
                  <a:cubicBezTo>
                    <a:pt x="17914" y="9925"/>
                    <a:pt x="17577" y="9960"/>
                    <a:pt x="17238" y="9960"/>
                  </a:cubicBezTo>
                  <a:cubicBezTo>
                    <a:pt x="15558" y="9960"/>
                    <a:pt x="13836" y="9119"/>
                    <a:pt x="12351" y="8501"/>
                  </a:cubicBezTo>
                  <a:cubicBezTo>
                    <a:pt x="9438" y="7276"/>
                    <a:pt x="6638" y="6000"/>
                    <a:pt x="3553" y="5277"/>
                  </a:cubicBezTo>
                  <a:cubicBezTo>
                    <a:pt x="3381" y="5236"/>
                    <a:pt x="3337" y="5048"/>
                    <a:pt x="3387" y="4913"/>
                  </a:cubicBezTo>
                  <a:lnTo>
                    <a:pt x="3387" y="4913"/>
                  </a:lnTo>
                  <a:lnTo>
                    <a:pt x="0" y="5914"/>
                  </a:lnTo>
                  <a:cubicBezTo>
                    <a:pt x="5197" y="7651"/>
                    <a:pt x="10106" y="10177"/>
                    <a:pt x="14522" y="13434"/>
                  </a:cubicBezTo>
                  <a:cubicBezTo>
                    <a:pt x="15320" y="14023"/>
                    <a:pt x="16508" y="14670"/>
                    <a:pt x="17209" y="15526"/>
                  </a:cubicBezTo>
                  <a:lnTo>
                    <a:pt x="18467" y="14976"/>
                  </a:lnTo>
                  <a:cubicBezTo>
                    <a:pt x="18465" y="14969"/>
                    <a:pt x="18461" y="14957"/>
                    <a:pt x="18460" y="14951"/>
                  </a:cubicBezTo>
                  <a:cubicBezTo>
                    <a:pt x="18396" y="14639"/>
                    <a:pt x="18357" y="14349"/>
                    <a:pt x="18171" y="14084"/>
                  </a:cubicBezTo>
                  <a:cubicBezTo>
                    <a:pt x="17966" y="13798"/>
                    <a:pt x="17675" y="13616"/>
                    <a:pt x="17345" y="13511"/>
                  </a:cubicBezTo>
                  <a:cubicBezTo>
                    <a:pt x="17122" y="13444"/>
                    <a:pt x="17205" y="13154"/>
                    <a:pt x="17411" y="13154"/>
                  </a:cubicBezTo>
                  <a:cubicBezTo>
                    <a:pt x="17422" y="13154"/>
                    <a:pt x="17432" y="13155"/>
                    <a:pt x="17443" y="13156"/>
                  </a:cubicBezTo>
                  <a:cubicBezTo>
                    <a:pt x="18061" y="13236"/>
                    <a:pt x="18705" y="13758"/>
                    <a:pt x="18897" y="14389"/>
                  </a:cubicBezTo>
                  <a:lnTo>
                    <a:pt x="19765" y="14079"/>
                  </a:lnTo>
                  <a:cubicBezTo>
                    <a:pt x="19500" y="13501"/>
                    <a:pt x="19279" y="12979"/>
                    <a:pt x="18805" y="12497"/>
                  </a:cubicBezTo>
                  <a:cubicBezTo>
                    <a:pt x="18654" y="12341"/>
                    <a:pt x="18790" y="12135"/>
                    <a:pt x="18957" y="12135"/>
                  </a:cubicBezTo>
                  <a:cubicBezTo>
                    <a:pt x="19006" y="12135"/>
                    <a:pt x="19057" y="12153"/>
                    <a:pt x="19105" y="12194"/>
                  </a:cubicBezTo>
                  <a:cubicBezTo>
                    <a:pt x="19652" y="12676"/>
                    <a:pt x="20238" y="13381"/>
                    <a:pt x="20373" y="14123"/>
                  </a:cubicBezTo>
                  <a:cubicBezTo>
                    <a:pt x="20399" y="14243"/>
                    <a:pt x="20333" y="14348"/>
                    <a:pt x="20244" y="14412"/>
                  </a:cubicBezTo>
                  <a:lnTo>
                    <a:pt x="21512" y="14737"/>
                  </a:lnTo>
                  <a:cubicBezTo>
                    <a:pt x="22838" y="9854"/>
                    <a:pt x="22341" y="4574"/>
                    <a:pt x="200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278;p41">
              <a:extLst>
                <a:ext uri="{FF2B5EF4-FFF2-40B4-BE49-F238E27FC236}">
                  <a16:creationId xmlns:a16="http://schemas.microsoft.com/office/drawing/2014/main" id="{60214987-FF5B-ACAD-7C03-A97ED45ACBBD}"/>
                </a:ext>
              </a:extLst>
            </p:cNvPr>
            <p:cNvSpPr/>
            <p:nvPr/>
          </p:nvSpPr>
          <p:spPr>
            <a:xfrm>
              <a:off x="1178889" y="1642432"/>
              <a:ext cx="679832" cy="460909"/>
            </a:xfrm>
            <a:custGeom>
              <a:avLst/>
              <a:gdLst/>
              <a:ahLst/>
              <a:cxnLst/>
              <a:rect l="l" t="t" r="r" b="b"/>
              <a:pathLst>
                <a:path w="39382" h="26700" extrusionOk="0">
                  <a:moveTo>
                    <a:pt x="15481" y="0"/>
                  </a:moveTo>
                  <a:cubicBezTo>
                    <a:pt x="14766" y="207"/>
                    <a:pt x="14054" y="421"/>
                    <a:pt x="13340" y="628"/>
                  </a:cubicBezTo>
                  <a:cubicBezTo>
                    <a:pt x="14325" y="4230"/>
                    <a:pt x="15217" y="7859"/>
                    <a:pt x="16018" y="11516"/>
                  </a:cubicBezTo>
                  <a:cubicBezTo>
                    <a:pt x="16580" y="14077"/>
                    <a:pt x="17532" y="16915"/>
                    <a:pt x="17524" y="19551"/>
                  </a:cubicBezTo>
                  <a:cubicBezTo>
                    <a:pt x="17514" y="22859"/>
                    <a:pt x="13963" y="23867"/>
                    <a:pt x="10897" y="23867"/>
                  </a:cubicBezTo>
                  <a:cubicBezTo>
                    <a:pt x="10028" y="23867"/>
                    <a:pt x="9198" y="23786"/>
                    <a:pt x="8499" y="23653"/>
                  </a:cubicBezTo>
                  <a:cubicBezTo>
                    <a:pt x="7010" y="23374"/>
                    <a:pt x="5639" y="22721"/>
                    <a:pt x="4691" y="21773"/>
                  </a:cubicBezTo>
                  <a:lnTo>
                    <a:pt x="2974" y="22508"/>
                  </a:lnTo>
                  <a:cubicBezTo>
                    <a:pt x="3291" y="22598"/>
                    <a:pt x="3180" y="23024"/>
                    <a:pt x="2887" y="23024"/>
                  </a:cubicBezTo>
                  <a:cubicBezTo>
                    <a:pt x="2871" y="23024"/>
                    <a:pt x="2855" y="23022"/>
                    <a:pt x="2838" y="23020"/>
                  </a:cubicBezTo>
                  <a:cubicBezTo>
                    <a:pt x="2158" y="22910"/>
                    <a:pt x="1574" y="22465"/>
                    <a:pt x="1228" y="21882"/>
                  </a:cubicBezTo>
                  <a:lnTo>
                    <a:pt x="0" y="22391"/>
                  </a:lnTo>
                  <a:cubicBezTo>
                    <a:pt x="16" y="22386"/>
                    <a:pt x="33" y="22383"/>
                    <a:pt x="49" y="22383"/>
                  </a:cubicBezTo>
                  <a:cubicBezTo>
                    <a:pt x="107" y="22383"/>
                    <a:pt x="163" y="22413"/>
                    <a:pt x="195" y="22465"/>
                  </a:cubicBezTo>
                  <a:cubicBezTo>
                    <a:pt x="588" y="23149"/>
                    <a:pt x="1110" y="23691"/>
                    <a:pt x="1856" y="23991"/>
                  </a:cubicBezTo>
                  <a:cubicBezTo>
                    <a:pt x="2133" y="24096"/>
                    <a:pt x="2061" y="24425"/>
                    <a:pt x="1855" y="24480"/>
                  </a:cubicBezTo>
                  <a:lnTo>
                    <a:pt x="602" y="25270"/>
                  </a:lnTo>
                  <a:cubicBezTo>
                    <a:pt x="3213" y="26282"/>
                    <a:pt x="6013" y="26700"/>
                    <a:pt x="8843" y="26700"/>
                  </a:cubicBezTo>
                  <a:cubicBezTo>
                    <a:pt x="12566" y="26700"/>
                    <a:pt x="16340" y="25977"/>
                    <a:pt x="19800" y="24938"/>
                  </a:cubicBezTo>
                  <a:cubicBezTo>
                    <a:pt x="26925" y="22794"/>
                    <a:pt x="34538" y="18773"/>
                    <a:pt x="37975" y="11841"/>
                  </a:cubicBezTo>
                  <a:cubicBezTo>
                    <a:pt x="38564" y="10647"/>
                    <a:pt x="39035" y="9399"/>
                    <a:pt x="39382" y="8114"/>
                  </a:cubicBezTo>
                  <a:lnTo>
                    <a:pt x="38114" y="7788"/>
                  </a:lnTo>
                  <a:cubicBezTo>
                    <a:pt x="38065" y="7824"/>
                    <a:pt x="38007" y="7844"/>
                    <a:pt x="37951" y="7844"/>
                  </a:cubicBezTo>
                  <a:cubicBezTo>
                    <a:pt x="37872" y="7844"/>
                    <a:pt x="37796" y="7804"/>
                    <a:pt x="37749" y="7707"/>
                  </a:cubicBezTo>
                  <a:cubicBezTo>
                    <a:pt x="37706" y="7625"/>
                    <a:pt x="37670" y="7540"/>
                    <a:pt x="37634" y="7456"/>
                  </a:cubicBezTo>
                  <a:lnTo>
                    <a:pt x="36767" y="7766"/>
                  </a:lnTo>
                  <a:cubicBezTo>
                    <a:pt x="36822" y="7924"/>
                    <a:pt x="36842" y="8092"/>
                    <a:pt x="36827" y="8259"/>
                  </a:cubicBezTo>
                  <a:cubicBezTo>
                    <a:pt x="36808" y="8411"/>
                    <a:pt x="36666" y="8509"/>
                    <a:pt x="36537" y="8509"/>
                  </a:cubicBezTo>
                  <a:cubicBezTo>
                    <a:pt x="36448" y="8509"/>
                    <a:pt x="36366" y="8462"/>
                    <a:pt x="36336" y="8353"/>
                  </a:cubicBezTo>
                  <a:lnTo>
                    <a:pt x="35078" y="8903"/>
                  </a:lnTo>
                  <a:cubicBezTo>
                    <a:pt x="35388" y="9280"/>
                    <a:pt x="35601" y="9692"/>
                    <a:pt x="35642" y="10163"/>
                  </a:cubicBezTo>
                  <a:cubicBezTo>
                    <a:pt x="35784" y="11720"/>
                    <a:pt x="34292" y="13532"/>
                    <a:pt x="33314" y="14643"/>
                  </a:cubicBezTo>
                  <a:cubicBezTo>
                    <a:pt x="31693" y="16480"/>
                    <a:pt x="29466" y="17982"/>
                    <a:pt x="27248" y="17982"/>
                  </a:cubicBezTo>
                  <a:cubicBezTo>
                    <a:pt x="26038" y="17982"/>
                    <a:pt x="24831" y="17535"/>
                    <a:pt x="23725" y="16452"/>
                  </a:cubicBezTo>
                  <a:cubicBezTo>
                    <a:pt x="21699" y="14469"/>
                    <a:pt x="20674" y="11290"/>
                    <a:pt x="19496" y="8781"/>
                  </a:cubicBezTo>
                  <a:cubicBezTo>
                    <a:pt x="18128" y="5869"/>
                    <a:pt x="16752" y="2952"/>
                    <a:pt x="15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1279;p41">
              <a:extLst>
                <a:ext uri="{FF2B5EF4-FFF2-40B4-BE49-F238E27FC236}">
                  <a16:creationId xmlns:a16="http://schemas.microsoft.com/office/drawing/2014/main" id="{AF52286F-3379-1448-198C-FD7783B9FA85}"/>
                </a:ext>
              </a:extLst>
            </p:cNvPr>
            <p:cNvSpPr/>
            <p:nvPr/>
          </p:nvSpPr>
          <p:spPr>
            <a:xfrm>
              <a:off x="1553095" y="1539546"/>
              <a:ext cx="277857" cy="141552"/>
            </a:xfrm>
            <a:custGeom>
              <a:avLst/>
              <a:gdLst/>
              <a:ahLst/>
              <a:cxnLst/>
              <a:rect l="l" t="t" r="r" b="b"/>
              <a:pathLst>
                <a:path w="16096" h="8200" extrusionOk="0">
                  <a:moveTo>
                    <a:pt x="11325" y="2497"/>
                  </a:moveTo>
                  <a:cubicBezTo>
                    <a:pt x="11598" y="2497"/>
                    <a:pt x="11870" y="2499"/>
                    <a:pt x="12141" y="2505"/>
                  </a:cubicBezTo>
                  <a:cubicBezTo>
                    <a:pt x="12550" y="2507"/>
                    <a:pt x="12546" y="3131"/>
                    <a:pt x="12137" y="3135"/>
                  </a:cubicBezTo>
                  <a:cubicBezTo>
                    <a:pt x="12118" y="3135"/>
                    <a:pt x="12099" y="3135"/>
                    <a:pt x="12080" y="3135"/>
                  </a:cubicBezTo>
                  <a:cubicBezTo>
                    <a:pt x="11060" y="3135"/>
                    <a:pt x="10026" y="3106"/>
                    <a:pt x="9008" y="3035"/>
                  </a:cubicBezTo>
                  <a:cubicBezTo>
                    <a:pt x="8707" y="3016"/>
                    <a:pt x="8701" y="2575"/>
                    <a:pt x="9012" y="2557"/>
                  </a:cubicBezTo>
                  <a:cubicBezTo>
                    <a:pt x="9778" y="2517"/>
                    <a:pt x="10554" y="2497"/>
                    <a:pt x="11325" y="2497"/>
                  </a:cubicBezTo>
                  <a:close/>
                  <a:moveTo>
                    <a:pt x="5621" y="3718"/>
                  </a:moveTo>
                  <a:cubicBezTo>
                    <a:pt x="5643" y="3718"/>
                    <a:pt x="5666" y="3721"/>
                    <a:pt x="5691" y="3728"/>
                  </a:cubicBezTo>
                  <a:cubicBezTo>
                    <a:pt x="6807" y="4034"/>
                    <a:pt x="7977" y="4273"/>
                    <a:pt x="9056" y="4690"/>
                  </a:cubicBezTo>
                  <a:cubicBezTo>
                    <a:pt x="9354" y="4802"/>
                    <a:pt x="9278" y="5226"/>
                    <a:pt x="8980" y="5226"/>
                  </a:cubicBezTo>
                  <a:cubicBezTo>
                    <a:pt x="8958" y="5226"/>
                    <a:pt x="8935" y="5224"/>
                    <a:pt x="8911" y="5219"/>
                  </a:cubicBezTo>
                  <a:cubicBezTo>
                    <a:pt x="7785" y="4975"/>
                    <a:pt x="6667" y="4535"/>
                    <a:pt x="5573" y="4182"/>
                  </a:cubicBezTo>
                  <a:cubicBezTo>
                    <a:pt x="5310" y="4094"/>
                    <a:pt x="5384" y="3718"/>
                    <a:pt x="5621" y="3718"/>
                  </a:cubicBezTo>
                  <a:close/>
                  <a:moveTo>
                    <a:pt x="12127" y="5139"/>
                  </a:moveTo>
                  <a:cubicBezTo>
                    <a:pt x="12156" y="5139"/>
                    <a:pt x="12186" y="5145"/>
                    <a:pt x="12218" y="5158"/>
                  </a:cubicBezTo>
                  <a:cubicBezTo>
                    <a:pt x="13032" y="5465"/>
                    <a:pt x="13846" y="5720"/>
                    <a:pt x="14702" y="5862"/>
                  </a:cubicBezTo>
                  <a:cubicBezTo>
                    <a:pt x="15125" y="5931"/>
                    <a:pt x="14990" y="6556"/>
                    <a:pt x="14594" y="6556"/>
                  </a:cubicBezTo>
                  <a:cubicBezTo>
                    <a:pt x="14570" y="6556"/>
                    <a:pt x="14545" y="6554"/>
                    <a:pt x="14520" y="6549"/>
                  </a:cubicBezTo>
                  <a:cubicBezTo>
                    <a:pt x="13650" y="6383"/>
                    <a:pt x="12780" y="6091"/>
                    <a:pt x="12015" y="5642"/>
                  </a:cubicBezTo>
                  <a:cubicBezTo>
                    <a:pt x="11794" y="5511"/>
                    <a:pt x="11900" y="5139"/>
                    <a:pt x="12127" y="5139"/>
                  </a:cubicBezTo>
                  <a:close/>
                  <a:moveTo>
                    <a:pt x="13980" y="1"/>
                  </a:moveTo>
                  <a:cubicBezTo>
                    <a:pt x="9325" y="1367"/>
                    <a:pt x="4665" y="2741"/>
                    <a:pt x="1" y="4122"/>
                  </a:cubicBezTo>
                  <a:cubicBezTo>
                    <a:pt x="2848" y="4414"/>
                    <a:pt x="5454" y="5522"/>
                    <a:pt x="8087" y="6602"/>
                  </a:cubicBezTo>
                  <a:cubicBezTo>
                    <a:pt x="9138" y="7033"/>
                    <a:pt x="11387" y="8199"/>
                    <a:pt x="13190" y="8199"/>
                  </a:cubicBezTo>
                  <a:cubicBezTo>
                    <a:pt x="14337" y="8199"/>
                    <a:pt x="15302" y="7727"/>
                    <a:pt x="15663" y="6292"/>
                  </a:cubicBezTo>
                  <a:cubicBezTo>
                    <a:pt x="16095" y="4579"/>
                    <a:pt x="14740" y="1637"/>
                    <a:pt x="1398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280;p41">
              <a:extLst>
                <a:ext uri="{FF2B5EF4-FFF2-40B4-BE49-F238E27FC236}">
                  <a16:creationId xmlns:a16="http://schemas.microsoft.com/office/drawing/2014/main" id="{053C7E5E-B9BD-6CEC-0CD1-7FBC3FD1A989}"/>
                </a:ext>
              </a:extLst>
            </p:cNvPr>
            <p:cNvSpPr/>
            <p:nvPr/>
          </p:nvSpPr>
          <p:spPr>
            <a:xfrm>
              <a:off x="1458443" y="1636735"/>
              <a:ext cx="321997" cy="299090"/>
            </a:xfrm>
            <a:custGeom>
              <a:avLst/>
              <a:gdLst/>
              <a:ahLst/>
              <a:cxnLst/>
              <a:rect l="l" t="t" r="r" b="b"/>
              <a:pathLst>
                <a:path w="18653" h="17326" extrusionOk="0">
                  <a:moveTo>
                    <a:pt x="7076" y="5114"/>
                  </a:moveTo>
                  <a:cubicBezTo>
                    <a:pt x="7102" y="5114"/>
                    <a:pt x="7130" y="5119"/>
                    <a:pt x="7159" y="5128"/>
                  </a:cubicBezTo>
                  <a:cubicBezTo>
                    <a:pt x="8211" y="5445"/>
                    <a:pt x="9304" y="5718"/>
                    <a:pt x="10317" y="6140"/>
                  </a:cubicBezTo>
                  <a:cubicBezTo>
                    <a:pt x="10605" y="6260"/>
                    <a:pt x="10428" y="6668"/>
                    <a:pt x="10166" y="6668"/>
                  </a:cubicBezTo>
                  <a:cubicBezTo>
                    <a:pt x="10145" y="6668"/>
                    <a:pt x="10124" y="6665"/>
                    <a:pt x="10103" y="6660"/>
                  </a:cubicBezTo>
                  <a:cubicBezTo>
                    <a:pt x="9062" y="6406"/>
                    <a:pt x="8040" y="5974"/>
                    <a:pt x="7027" y="5625"/>
                  </a:cubicBezTo>
                  <a:cubicBezTo>
                    <a:pt x="6745" y="5526"/>
                    <a:pt x="6819" y="5114"/>
                    <a:pt x="7076" y="5114"/>
                  </a:cubicBezTo>
                  <a:close/>
                  <a:moveTo>
                    <a:pt x="3943" y="3794"/>
                  </a:moveTo>
                  <a:cubicBezTo>
                    <a:pt x="4028" y="3794"/>
                    <a:pt x="4117" y="3829"/>
                    <a:pt x="4182" y="3912"/>
                  </a:cubicBezTo>
                  <a:cubicBezTo>
                    <a:pt x="4895" y="4832"/>
                    <a:pt x="5585" y="5796"/>
                    <a:pt x="6213" y="6772"/>
                  </a:cubicBezTo>
                  <a:cubicBezTo>
                    <a:pt x="6362" y="7013"/>
                    <a:pt x="6159" y="7221"/>
                    <a:pt x="5943" y="7221"/>
                  </a:cubicBezTo>
                  <a:cubicBezTo>
                    <a:pt x="5850" y="7221"/>
                    <a:pt x="5754" y="7182"/>
                    <a:pt x="5683" y="7091"/>
                  </a:cubicBezTo>
                  <a:cubicBezTo>
                    <a:pt x="4982" y="6161"/>
                    <a:pt x="4318" y="5176"/>
                    <a:pt x="3701" y="4190"/>
                  </a:cubicBezTo>
                  <a:cubicBezTo>
                    <a:pt x="3568" y="3975"/>
                    <a:pt x="3748" y="3794"/>
                    <a:pt x="3943" y="3794"/>
                  </a:cubicBezTo>
                  <a:close/>
                  <a:moveTo>
                    <a:pt x="7940" y="8254"/>
                  </a:moveTo>
                  <a:cubicBezTo>
                    <a:pt x="7970" y="8254"/>
                    <a:pt x="8002" y="8260"/>
                    <a:pt x="8036" y="8274"/>
                  </a:cubicBezTo>
                  <a:cubicBezTo>
                    <a:pt x="8871" y="8610"/>
                    <a:pt x="9808" y="9199"/>
                    <a:pt x="10233" y="10022"/>
                  </a:cubicBezTo>
                  <a:cubicBezTo>
                    <a:pt x="10357" y="10259"/>
                    <a:pt x="10154" y="10528"/>
                    <a:pt x="9935" y="10528"/>
                  </a:cubicBezTo>
                  <a:cubicBezTo>
                    <a:pt x="9861" y="10528"/>
                    <a:pt x="9785" y="10497"/>
                    <a:pt x="9719" y="10424"/>
                  </a:cubicBezTo>
                  <a:lnTo>
                    <a:pt x="9719" y="10423"/>
                  </a:lnTo>
                  <a:cubicBezTo>
                    <a:pt x="9441" y="10117"/>
                    <a:pt x="9215" y="9776"/>
                    <a:pt x="8898" y="9500"/>
                  </a:cubicBezTo>
                  <a:cubicBezTo>
                    <a:pt x="8572" y="9214"/>
                    <a:pt x="8206" y="8999"/>
                    <a:pt x="7808" y="8818"/>
                  </a:cubicBezTo>
                  <a:cubicBezTo>
                    <a:pt x="7535" y="8695"/>
                    <a:pt x="7683" y="8254"/>
                    <a:pt x="7940" y="8254"/>
                  </a:cubicBezTo>
                  <a:close/>
                  <a:moveTo>
                    <a:pt x="12148" y="10269"/>
                  </a:moveTo>
                  <a:cubicBezTo>
                    <a:pt x="12213" y="10269"/>
                    <a:pt x="12283" y="10296"/>
                    <a:pt x="12349" y="10359"/>
                  </a:cubicBezTo>
                  <a:cubicBezTo>
                    <a:pt x="12869" y="10868"/>
                    <a:pt x="13378" y="11386"/>
                    <a:pt x="13938" y="11843"/>
                  </a:cubicBezTo>
                  <a:cubicBezTo>
                    <a:pt x="14506" y="12305"/>
                    <a:pt x="15145" y="12662"/>
                    <a:pt x="15695" y="13128"/>
                  </a:cubicBezTo>
                  <a:cubicBezTo>
                    <a:pt x="15949" y="13342"/>
                    <a:pt x="15707" y="13645"/>
                    <a:pt x="15447" y="13645"/>
                  </a:cubicBezTo>
                  <a:cubicBezTo>
                    <a:pt x="15404" y="13645"/>
                    <a:pt x="15361" y="13637"/>
                    <a:pt x="15319" y="13619"/>
                  </a:cubicBezTo>
                  <a:cubicBezTo>
                    <a:pt x="14053" y="13078"/>
                    <a:pt x="12781" y="11850"/>
                    <a:pt x="11934" y="10786"/>
                  </a:cubicBezTo>
                  <a:cubicBezTo>
                    <a:pt x="11756" y="10562"/>
                    <a:pt x="11930" y="10269"/>
                    <a:pt x="12148" y="10269"/>
                  </a:cubicBezTo>
                  <a:close/>
                  <a:moveTo>
                    <a:pt x="7313" y="11197"/>
                  </a:moveTo>
                  <a:cubicBezTo>
                    <a:pt x="7406" y="11197"/>
                    <a:pt x="7500" y="11242"/>
                    <a:pt x="7565" y="11350"/>
                  </a:cubicBezTo>
                  <a:cubicBezTo>
                    <a:pt x="8353" y="12671"/>
                    <a:pt x="9295" y="13621"/>
                    <a:pt x="10380" y="14680"/>
                  </a:cubicBezTo>
                  <a:cubicBezTo>
                    <a:pt x="10605" y="14897"/>
                    <a:pt x="10401" y="15262"/>
                    <a:pt x="10144" y="15262"/>
                  </a:cubicBezTo>
                  <a:cubicBezTo>
                    <a:pt x="10091" y="15262"/>
                    <a:pt x="10036" y="15247"/>
                    <a:pt x="9982" y="15211"/>
                  </a:cubicBezTo>
                  <a:lnTo>
                    <a:pt x="9981" y="15211"/>
                  </a:lnTo>
                  <a:cubicBezTo>
                    <a:pt x="8725" y="14386"/>
                    <a:pt x="7679" y="13008"/>
                    <a:pt x="7016" y="11674"/>
                  </a:cubicBezTo>
                  <a:cubicBezTo>
                    <a:pt x="6892" y="11425"/>
                    <a:pt x="7102" y="11197"/>
                    <a:pt x="7313" y="11197"/>
                  </a:cubicBezTo>
                  <a:close/>
                  <a:moveTo>
                    <a:pt x="405" y="1"/>
                  </a:moveTo>
                  <a:cubicBezTo>
                    <a:pt x="273" y="36"/>
                    <a:pt x="138" y="80"/>
                    <a:pt x="1" y="118"/>
                  </a:cubicBezTo>
                  <a:cubicBezTo>
                    <a:pt x="1901" y="3803"/>
                    <a:pt x="3656" y="7568"/>
                    <a:pt x="5437" y="11313"/>
                  </a:cubicBezTo>
                  <a:cubicBezTo>
                    <a:pt x="6321" y="13164"/>
                    <a:pt x="7226" y="15652"/>
                    <a:pt x="9084" y="16769"/>
                  </a:cubicBezTo>
                  <a:cubicBezTo>
                    <a:pt x="9734" y="17159"/>
                    <a:pt x="10401" y="17325"/>
                    <a:pt x="11064" y="17325"/>
                  </a:cubicBezTo>
                  <a:cubicBezTo>
                    <a:pt x="13098" y="17325"/>
                    <a:pt x="15089" y="15756"/>
                    <a:pt x="16391" y="14259"/>
                  </a:cubicBezTo>
                  <a:cubicBezTo>
                    <a:pt x="17381" y="13118"/>
                    <a:pt x="18652" y="11459"/>
                    <a:pt x="17932" y="9793"/>
                  </a:cubicBezTo>
                  <a:cubicBezTo>
                    <a:pt x="17579" y="8963"/>
                    <a:pt x="15950" y="8226"/>
                    <a:pt x="15278" y="7747"/>
                  </a:cubicBezTo>
                  <a:cubicBezTo>
                    <a:pt x="13931" y="6781"/>
                    <a:pt x="12539" y="5884"/>
                    <a:pt x="11101" y="5055"/>
                  </a:cubicBezTo>
                  <a:cubicBezTo>
                    <a:pt x="7824" y="3157"/>
                    <a:pt x="4375" y="1690"/>
                    <a:pt x="791" y="485"/>
                  </a:cubicBezTo>
                  <a:cubicBezTo>
                    <a:pt x="542" y="406"/>
                    <a:pt x="419" y="205"/>
                    <a:pt x="405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1281;p41">
              <a:extLst>
                <a:ext uri="{FF2B5EF4-FFF2-40B4-BE49-F238E27FC236}">
                  <a16:creationId xmlns:a16="http://schemas.microsoft.com/office/drawing/2014/main" id="{049DDDD4-0D0A-0C73-A150-D6506EB23474}"/>
                </a:ext>
              </a:extLst>
            </p:cNvPr>
            <p:cNvSpPr/>
            <p:nvPr/>
          </p:nvSpPr>
          <p:spPr>
            <a:xfrm>
              <a:off x="1245782" y="1665322"/>
              <a:ext cx="218250" cy="371679"/>
            </a:xfrm>
            <a:custGeom>
              <a:avLst/>
              <a:gdLst/>
              <a:ahLst/>
              <a:cxnLst/>
              <a:rect l="l" t="t" r="r" b="b"/>
              <a:pathLst>
                <a:path w="12643" h="21531" extrusionOk="0">
                  <a:moveTo>
                    <a:pt x="8102" y="4968"/>
                  </a:moveTo>
                  <a:cubicBezTo>
                    <a:pt x="8209" y="4968"/>
                    <a:pt x="8309" y="5029"/>
                    <a:pt x="8339" y="5172"/>
                  </a:cubicBezTo>
                  <a:cubicBezTo>
                    <a:pt x="8589" y="6384"/>
                    <a:pt x="8765" y="7844"/>
                    <a:pt x="8357" y="9034"/>
                  </a:cubicBezTo>
                  <a:cubicBezTo>
                    <a:pt x="8309" y="9169"/>
                    <a:pt x="8188" y="9235"/>
                    <a:pt x="8071" y="9235"/>
                  </a:cubicBezTo>
                  <a:cubicBezTo>
                    <a:pt x="7931" y="9235"/>
                    <a:pt x="7796" y="9141"/>
                    <a:pt x="7794" y="8959"/>
                  </a:cubicBezTo>
                  <a:cubicBezTo>
                    <a:pt x="7792" y="7720"/>
                    <a:pt x="7977" y="6570"/>
                    <a:pt x="7791" y="5321"/>
                  </a:cubicBezTo>
                  <a:cubicBezTo>
                    <a:pt x="7762" y="5110"/>
                    <a:pt x="7940" y="4968"/>
                    <a:pt x="8102" y="4968"/>
                  </a:cubicBezTo>
                  <a:close/>
                  <a:moveTo>
                    <a:pt x="6193" y="8098"/>
                  </a:moveTo>
                  <a:cubicBezTo>
                    <a:pt x="6343" y="8098"/>
                    <a:pt x="6503" y="8233"/>
                    <a:pt x="6445" y="8408"/>
                  </a:cubicBezTo>
                  <a:cubicBezTo>
                    <a:pt x="5936" y="9940"/>
                    <a:pt x="5551" y="11580"/>
                    <a:pt x="4920" y="13058"/>
                  </a:cubicBezTo>
                  <a:cubicBezTo>
                    <a:pt x="4871" y="13174"/>
                    <a:pt x="4787" y="13221"/>
                    <a:pt x="4699" y="13221"/>
                  </a:cubicBezTo>
                  <a:cubicBezTo>
                    <a:pt x="4522" y="13221"/>
                    <a:pt x="4328" y="13033"/>
                    <a:pt x="4362" y="12827"/>
                  </a:cubicBezTo>
                  <a:cubicBezTo>
                    <a:pt x="4601" y="11268"/>
                    <a:pt x="5332" y="9642"/>
                    <a:pt x="5998" y="8221"/>
                  </a:cubicBezTo>
                  <a:cubicBezTo>
                    <a:pt x="6039" y="8134"/>
                    <a:pt x="6114" y="8098"/>
                    <a:pt x="6193" y="8098"/>
                  </a:cubicBezTo>
                  <a:close/>
                  <a:moveTo>
                    <a:pt x="9562" y="10509"/>
                  </a:moveTo>
                  <a:cubicBezTo>
                    <a:pt x="9662" y="10509"/>
                    <a:pt x="9761" y="10564"/>
                    <a:pt x="9790" y="10682"/>
                  </a:cubicBezTo>
                  <a:cubicBezTo>
                    <a:pt x="10090" y="11908"/>
                    <a:pt x="10141" y="13549"/>
                    <a:pt x="9575" y="14702"/>
                  </a:cubicBezTo>
                  <a:cubicBezTo>
                    <a:pt x="9521" y="14815"/>
                    <a:pt x="9413" y="14865"/>
                    <a:pt x="9302" y="14865"/>
                  </a:cubicBezTo>
                  <a:cubicBezTo>
                    <a:pt x="9124" y="14865"/>
                    <a:pt x="8939" y="14737"/>
                    <a:pt x="8954" y="14535"/>
                  </a:cubicBezTo>
                  <a:cubicBezTo>
                    <a:pt x="9017" y="13901"/>
                    <a:pt x="9221" y="13297"/>
                    <a:pt x="9281" y="12657"/>
                  </a:cubicBezTo>
                  <a:cubicBezTo>
                    <a:pt x="9344" y="12023"/>
                    <a:pt x="9325" y="11385"/>
                    <a:pt x="9311" y="10745"/>
                  </a:cubicBezTo>
                  <a:cubicBezTo>
                    <a:pt x="9311" y="10593"/>
                    <a:pt x="9438" y="10509"/>
                    <a:pt x="9562" y="10509"/>
                  </a:cubicBezTo>
                  <a:close/>
                  <a:moveTo>
                    <a:pt x="7430" y="13028"/>
                  </a:moveTo>
                  <a:cubicBezTo>
                    <a:pt x="7542" y="13028"/>
                    <a:pt x="7652" y="13129"/>
                    <a:pt x="7625" y="13268"/>
                  </a:cubicBezTo>
                  <a:cubicBezTo>
                    <a:pt x="7467" y="14041"/>
                    <a:pt x="7134" y="14789"/>
                    <a:pt x="6871" y="15524"/>
                  </a:cubicBezTo>
                  <a:cubicBezTo>
                    <a:pt x="6623" y="16214"/>
                    <a:pt x="6381" y="16903"/>
                    <a:pt x="6095" y="17578"/>
                  </a:cubicBezTo>
                  <a:cubicBezTo>
                    <a:pt x="6042" y="17701"/>
                    <a:pt x="5937" y="17752"/>
                    <a:pt x="5826" y="17752"/>
                  </a:cubicBezTo>
                  <a:cubicBezTo>
                    <a:pt x="5610" y="17752"/>
                    <a:pt x="5371" y="17556"/>
                    <a:pt x="5460" y="17314"/>
                  </a:cubicBezTo>
                  <a:cubicBezTo>
                    <a:pt x="5702" y="16625"/>
                    <a:pt x="6004" y="15960"/>
                    <a:pt x="6290" y="15286"/>
                  </a:cubicBezTo>
                  <a:cubicBezTo>
                    <a:pt x="6597" y="14566"/>
                    <a:pt x="6862" y="13791"/>
                    <a:pt x="7271" y="13123"/>
                  </a:cubicBezTo>
                  <a:cubicBezTo>
                    <a:pt x="7310" y="13056"/>
                    <a:pt x="7370" y="13028"/>
                    <a:pt x="7430" y="13028"/>
                  </a:cubicBezTo>
                  <a:close/>
                  <a:moveTo>
                    <a:pt x="3762" y="15455"/>
                  </a:moveTo>
                  <a:cubicBezTo>
                    <a:pt x="3970" y="15455"/>
                    <a:pt x="4183" y="15684"/>
                    <a:pt x="4068" y="15937"/>
                  </a:cubicBezTo>
                  <a:cubicBezTo>
                    <a:pt x="3624" y="16896"/>
                    <a:pt x="3087" y="17825"/>
                    <a:pt x="2596" y="18757"/>
                  </a:cubicBezTo>
                  <a:cubicBezTo>
                    <a:pt x="2545" y="18851"/>
                    <a:pt x="2468" y="18889"/>
                    <a:pt x="2390" y="18889"/>
                  </a:cubicBezTo>
                  <a:cubicBezTo>
                    <a:pt x="2221" y="18889"/>
                    <a:pt x="2048" y="18705"/>
                    <a:pt x="2145" y="18504"/>
                  </a:cubicBezTo>
                  <a:cubicBezTo>
                    <a:pt x="2595" y="17543"/>
                    <a:pt x="3014" y="16551"/>
                    <a:pt x="3512" y="15618"/>
                  </a:cubicBezTo>
                  <a:cubicBezTo>
                    <a:pt x="3573" y="15503"/>
                    <a:pt x="3667" y="15455"/>
                    <a:pt x="3762" y="15455"/>
                  </a:cubicBezTo>
                  <a:close/>
                  <a:moveTo>
                    <a:pt x="9161" y="16093"/>
                  </a:moveTo>
                  <a:cubicBezTo>
                    <a:pt x="9359" y="16093"/>
                    <a:pt x="9574" y="16268"/>
                    <a:pt x="9536" y="16528"/>
                  </a:cubicBezTo>
                  <a:cubicBezTo>
                    <a:pt x="9433" y="17280"/>
                    <a:pt x="9272" y="18021"/>
                    <a:pt x="9105" y="18763"/>
                  </a:cubicBezTo>
                  <a:cubicBezTo>
                    <a:pt x="9073" y="18909"/>
                    <a:pt x="8944" y="18976"/>
                    <a:pt x="8815" y="18976"/>
                  </a:cubicBezTo>
                  <a:cubicBezTo>
                    <a:pt x="8653" y="18976"/>
                    <a:pt x="8490" y="18871"/>
                    <a:pt x="8513" y="18682"/>
                  </a:cubicBezTo>
                  <a:cubicBezTo>
                    <a:pt x="8609" y="17899"/>
                    <a:pt x="8710" y="17115"/>
                    <a:pt x="8871" y="16347"/>
                  </a:cubicBezTo>
                  <a:cubicBezTo>
                    <a:pt x="8907" y="16169"/>
                    <a:pt x="9030" y="16093"/>
                    <a:pt x="9161" y="16093"/>
                  </a:cubicBezTo>
                  <a:close/>
                  <a:moveTo>
                    <a:pt x="8602" y="0"/>
                  </a:moveTo>
                  <a:cubicBezTo>
                    <a:pt x="7349" y="3425"/>
                    <a:pt x="5770" y="6715"/>
                    <a:pt x="4048" y="9918"/>
                  </a:cubicBezTo>
                  <a:cubicBezTo>
                    <a:pt x="3220" y="11462"/>
                    <a:pt x="2242" y="12942"/>
                    <a:pt x="1445" y="14498"/>
                  </a:cubicBezTo>
                  <a:cubicBezTo>
                    <a:pt x="1" y="17297"/>
                    <a:pt x="822" y="20223"/>
                    <a:pt x="4025" y="21156"/>
                  </a:cubicBezTo>
                  <a:cubicBezTo>
                    <a:pt x="4805" y="21385"/>
                    <a:pt x="5823" y="21531"/>
                    <a:pt x="6882" y="21531"/>
                  </a:cubicBezTo>
                  <a:cubicBezTo>
                    <a:pt x="9623" y="21531"/>
                    <a:pt x="12642" y="20557"/>
                    <a:pt x="12550" y="17532"/>
                  </a:cubicBezTo>
                  <a:cubicBezTo>
                    <a:pt x="12492" y="15590"/>
                    <a:pt x="11819" y="13508"/>
                    <a:pt x="11418" y="11614"/>
                  </a:cubicBezTo>
                  <a:cubicBezTo>
                    <a:pt x="10581" y="7717"/>
                    <a:pt x="9642" y="3846"/>
                    <a:pt x="8602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1282;p41">
              <a:extLst>
                <a:ext uri="{FF2B5EF4-FFF2-40B4-BE49-F238E27FC236}">
                  <a16:creationId xmlns:a16="http://schemas.microsoft.com/office/drawing/2014/main" id="{1081FFCA-B1D5-C56D-AF35-DE78F64A0D92}"/>
                </a:ext>
              </a:extLst>
            </p:cNvPr>
            <p:cNvSpPr/>
            <p:nvPr/>
          </p:nvSpPr>
          <p:spPr>
            <a:xfrm>
              <a:off x="980419" y="1676837"/>
              <a:ext cx="348513" cy="251532"/>
            </a:xfrm>
            <a:custGeom>
              <a:avLst/>
              <a:gdLst/>
              <a:ahLst/>
              <a:cxnLst/>
              <a:rect l="l" t="t" r="r" b="b"/>
              <a:pathLst>
                <a:path w="20189" h="14571" extrusionOk="0">
                  <a:moveTo>
                    <a:pt x="15149" y="2524"/>
                  </a:moveTo>
                  <a:cubicBezTo>
                    <a:pt x="15397" y="2524"/>
                    <a:pt x="15547" y="2927"/>
                    <a:pt x="15286" y="3042"/>
                  </a:cubicBezTo>
                  <a:lnTo>
                    <a:pt x="15285" y="3042"/>
                  </a:lnTo>
                  <a:cubicBezTo>
                    <a:pt x="14064" y="3555"/>
                    <a:pt x="12792" y="3955"/>
                    <a:pt x="11538" y="4396"/>
                  </a:cubicBezTo>
                  <a:cubicBezTo>
                    <a:pt x="11509" y="4406"/>
                    <a:pt x="11482" y="4410"/>
                    <a:pt x="11457" y="4410"/>
                  </a:cubicBezTo>
                  <a:cubicBezTo>
                    <a:pt x="11226" y="4410"/>
                    <a:pt x="11162" y="4032"/>
                    <a:pt x="11412" y="3934"/>
                  </a:cubicBezTo>
                  <a:cubicBezTo>
                    <a:pt x="12624" y="3457"/>
                    <a:pt x="13835" y="2934"/>
                    <a:pt x="15074" y="2536"/>
                  </a:cubicBezTo>
                  <a:cubicBezTo>
                    <a:pt x="15100" y="2528"/>
                    <a:pt x="15125" y="2524"/>
                    <a:pt x="15149" y="2524"/>
                  </a:cubicBezTo>
                  <a:close/>
                  <a:moveTo>
                    <a:pt x="17522" y="3184"/>
                  </a:moveTo>
                  <a:cubicBezTo>
                    <a:pt x="17751" y="3184"/>
                    <a:pt x="17950" y="3458"/>
                    <a:pt x="17740" y="3662"/>
                  </a:cubicBezTo>
                  <a:lnTo>
                    <a:pt x="17738" y="3662"/>
                  </a:lnTo>
                  <a:cubicBezTo>
                    <a:pt x="16920" y="4420"/>
                    <a:pt x="16057" y="5144"/>
                    <a:pt x="15189" y="5843"/>
                  </a:cubicBezTo>
                  <a:cubicBezTo>
                    <a:pt x="15136" y="5887"/>
                    <a:pt x="15077" y="5906"/>
                    <a:pt x="15021" y="5906"/>
                  </a:cubicBezTo>
                  <a:cubicBezTo>
                    <a:pt x="14823" y="5906"/>
                    <a:pt x="14652" y="5672"/>
                    <a:pt x="14834" y="5498"/>
                  </a:cubicBezTo>
                  <a:cubicBezTo>
                    <a:pt x="15643" y="4729"/>
                    <a:pt x="16468" y="3968"/>
                    <a:pt x="17328" y="3258"/>
                  </a:cubicBezTo>
                  <a:cubicBezTo>
                    <a:pt x="17389" y="3206"/>
                    <a:pt x="17456" y="3184"/>
                    <a:pt x="17522" y="3184"/>
                  </a:cubicBezTo>
                  <a:close/>
                  <a:moveTo>
                    <a:pt x="6977" y="4442"/>
                  </a:moveTo>
                  <a:cubicBezTo>
                    <a:pt x="7236" y="4442"/>
                    <a:pt x="7400" y="4821"/>
                    <a:pt x="7129" y="4991"/>
                  </a:cubicBezTo>
                  <a:cubicBezTo>
                    <a:pt x="5908" y="5778"/>
                    <a:pt x="4640" y="6512"/>
                    <a:pt x="3381" y="7229"/>
                  </a:cubicBezTo>
                  <a:cubicBezTo>
                    <a:pt x="3334" y="7255"/>
                    <a:pt x="3288" y="7267"/>
                    <a:pt x="3246" y="7267"/>
                  </a:cubicBezTo>
                  <a:cubicBezTo>
                    <a:pt x="3012" y="7267"/>
                    <a:pt x="2867" y="6923"/>
                    <a:pt x="3108" y="6767"/>
                  </a:cubicBezTo>
                  <a:cubicBezTo>
                    <a:pt x="4324" y="5988"/>
                    <a:pt x="5564" y="5202"/>
                    <a:pt x="6830" y="4483"/>
                  </a:cubicBezTo>
                  <a:cubicBezTo>
                    <a:pt x="6881" y="4454"/>
                    <a:pt x="6931" y="4442"/>
                    <a:pt x="6977" y="4442"/>
                  </a:cubicBezTo>
                  <a:close/>
                  <a:moveTo>
                    <a:pt x="12089" y="4941"/>
                  </a:moveTo>
                  <a:cubicBezTo>
                    <a:pt x="12326" y="4941"/>
                    <a:pt x="12469" y="5288"/>
                    <a:pt x="12224" y="5462"/>
                  </a:cubicBezTo>
                  <a:lnTo>
                    <a:pt x="12223" y="5462"/>
                  </a:lnTo>
                  <a:cubicBezTo>
                    <a:pt x="10956" y="6350"/>
                    <a:pt x="9486" y="6984"/>
                    <a:pt x="8032" y="7500"/>
                  </a:cubicBezTo>
                  <a:cubicBezTo>
                    <a:pt x="8001" y="7510"/>
                    <a:pt x="7972" y="7515"/>
                    <a:pt x="7944" y="7515"/>
                  </a:cubicBezTo>
                  <a:cubicBezTo>
                    <a:pt x="7694" y="7515"/>
                    <a:pt x="7625" y="7111"/>
                    <a:pt x="7898" y="7006"/>
                  </a:cubicBezTo>
                  <a:cubicBezTo>
                    <a:pt x="9321" y="6445"/>
                    <a:pt x="10610" y="5714"/>
                    <a:pt x="11946" y="4981"/>
                  </a:cubicBezTo>
                  <a:cubicBezTo>
                    <a:pt x="11995" y="4953"/>
                    <a:pt x="12044" y="4941"/>
                    <a:pt x="12089" y="4941"/>
                  </a:cubicBezTo>
                  <a:close/>
                  <a:moveTo>
                    <a:pt x="12104" y="7328"/>
                  </a:moveTo>
                  <a:cubicBezTo>
                    <a:pt x="12356" y="7328"/>
                    <a:pt x="12578" y="7698"/>
                    <a:pt x="12347" y="7888"/>
                  </a:cubicBezTo>
                  <a:cubicBezTo>
                    <a:pt x="11181" y="8829"/>
                    <a:pt x="9806" y="9490"/>
                    <a:pt x="8364" y="9877"/>
                  </a:cubicBezTo>
                  <a:cubicBezTo>
                    <a:pt x="8338" y="9884"/>
                    <a:pt x="8312" y="9887"/>
                    <a:pt x="8289" y="9887"/>
                  </a:cubicBezTo>
                  <a:cubicBezTo>
                    <a:pt x="8030" y="9887"/>
                    <a:pt x="7957" y="9489"/>
                    <a:pt x="8232" y="9389"/>
                  </a:cubicBezTo>
                  <a:cubicBezTo>
                    <a:pt x="9600" y="8904"/>
                    <a:pt x="10777" y="8228"/>
                    <a:pt x="11947" y="7381"/>
                  </a:cubicBezTo>
                  <a:cubicBezTo>
                    <a:pt x="11998" y="7344"/>
                    <a:pt x="12052" y="7328"/>
                    <a:pt x="12104" y="7328"/>
                  </a:cubicBezTo>
                  <a:close/>
                  <a:moveTo>
                    <a:pt x="6006" y="8940"/>
                  </a:moveTo>
                  <a:cubicBezTo>
                    <a:pt x="6258" y="8940"/>
                    <a:pt x="6411" y="9332"/>
                    <a:pt x="6156" y="9525"/>
                  </a:cubicBezTo>
                  <a:cubicBezTo>
                    <a:pt x="5397" y="10086"/>
                    <a:pt x="4589" y="10587"/>
                    <a:pt x="3807" y="11115"/>
                  </a:cubicBezTo>
                  <a:cubicBezTo>
                    <a:pt x="3759" y="11148"/>
                    <a:pt x="3712" y="11162"/>
                    <a:pt x="3669" y="11162"/>
                  </a:cubicBezTo>
                  <a:cubicBezTo>
                    <a:pt x="3462" y="11162"/>
                    <a:pt x="3336" y="10840"/>
                    <a:pt x="3549" y="10683"/>
                  </a:cubicBezTo>
                  <a:cubicBezTo>
                    <a:pt x="4307" y="10120"/>
                    <a:pt x="5056" y="9522"/>
                    <a:pt x="5844" y="8993"/>
                  </a:cubicBezTo>
                  <a:cubicBezTo>
                    <a:pt x="5900" y="8956"/>
                    <a:pt x="5955" y="8940"/>
                    <a:pt x="6006" y="8940"/>
                  </a:cubicBezTo>
                  <a:close/>
                  <a:moveTo>
                    <a:pt x="10906" y="9794"/>
                  </a:moveTo>
                  <a:cubicBezTo>
                    <a:pt x="11157" y="9794"/>
                    <a:pt x="11373" y="10169"/>
                    <a:pt x="11152" y="10371"/>
                  </a:cubicBezTo>
                  <a:lnTo>
                    <a:pt x="11152" y="10372"/>
                  </a:lnTo>
                  <a:cubicBezTo>
                    <a:pt x="10148" y="11288"/>
                    <a:pt x="8785" y="11973"/>
                    <a:pt x="7450" y="12236"/>
                  </a:cubicBezTo>
                  <a:cubicBezTo>
                    <a:pt x="7440" y="12238"/>
                    <a:pt x="7430" y="12239"/>
                    <a:pt x="7421" y="12239"/>
                  </a:cubicBezTo>
                  <a:cubicBezTo>
                    <a:pt x="7269" y="12239"/>
                    <a:pt x="7159" y="12011"/>
                    <a:pt x="7328" y="11934"/>
                  </a:cubicBezTo>
                  <a:cubicBezTo>
                    <a:pt x="8581" y="11345"/>
                    <a:pt x="9638" y="10696"/>
                    <a:pt x="10742" y="9852"/>
                  </a:cubicBezTo>
                  <a:cubicBezTo>
                    <a:pt x="10796" y="9812"/>
                    <a:pt x="10852" y="9794"/>
                    <a:pt x="10906" y="9794"/>
                  </a:cubicBezTo>
                  <a:close/>
                  <a:moveTo>
                    <a:pt x="20189" y="0"/>
                  </a:moveTo>
                  <a:cubicBezTo>
                    <a:pt x="13479" y="1944"/>
                    <a:pt x="6752" y="3827"/>
                    <a:pt x="1" y="5568"/>
                  </a:cubicBezTo>
                  <a:cubicBezTo>
                    <a:pt x="1022" y="8192"/>
                    <a:pt x="2154" y="10853"/>
                    <a:pt x="4069" y="12967"/>
                  </a:cubicBezTo>
                  <a:cubicBezTo>
                    <a:pt x="5114" y="14117"/>
                    <a:pt x="6156" y="14571"/>
                    <a:pt x="7173" y="14571"/>
                  </a:cubicBezTo>
                  <a:cubicBezTo>
                    <a:pt x="9080" y="14571"/>
                    <a:pt x="10900" y="12979"/>
                    <a:pt x="12490" y="11402"/>
                  </a:cubicBezTo>
                  <a:cubicBezTo>
                    <a:pt x="15791" y="8132"/>
                    <a:pt x="18355" y="4252"/>
                    <a:pt x="20189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1283;p41">
              <a:extLst>
                <a:ext uri="{FF2B5EF4-FFF2-40B4-BE49-F238E27FC236}">
                  <a16:creationId xmlns:a16="http://schemas.microsoft.com/office/drawing/2014/main" id="{66FA5D2E-47B9-E68C-4B40-C072DE7EE42E}"/>
                </a:ext>
              </a:extLst>
            </p:cNvPr>
            <p:cNvSpPr/>
            <p:nvPr/>
          </p:nvSpPr>
          <p:spPr>
            <a:xfrm>
              <a:off x="887855" y="1786006"/>
              <a:ext cx="435740" cy="365171"/>
            </a:xfrm>
            <a:custGeom>
              <a:avLst/>
              <a:gdLst/>
              <a:ahLst/>
              <a:cxnLst/>
              <a:rect l="l" t="t" r="r" b="b"/>
              <a:pathLst>
                <a:path w="25242" h="21154" extrusionOk="0">
                  <a:moveTo>
                    <a:pt x="2458" y="0"/>
                  </a:moveTo>
                  <a:lnTo>
                    <a:pt x="2458" y="0"/>
                  </a:lnTo>
                  <a:cubicBezTo>
                    <a:pt x="1638" y="209"/>
                    <a:pt x="824" y="423"/>
                    <a:pt x="1" y="627"/>
                  </a:cubicBezTo>
                  <a:cubicBezTo>
                    <a:pt x="3594" y="7853"/>
                    <a:pt x="6665" y="15209"/>
                    <a:pt x="14500" y="18830"/>
                  </a:cubicBezTo>
                  <a:cubicBezTo>
                    <a:pt x="17843" y="20381"/>
                    <a:pt x="21501" y="21062"/>
                    <a:pt x="25211" y="21153"/>
                  </a:cubicBezTo>
                  <a:lnTo>
                    <a:pt x="25241" y="19389"/>
                  </a:lnTo>
                  <a:cubicBezTo>
                    <a:pt x="21697" y="19293"/>
                    <a:pt x="18230" y="18547"/>
                    <a:pt x="15121" y="16851"/>
                  </a:cubicBezTo>
                  <a:cubicBezTo>
                    <a:pt x="8845" y="13410"/>
                    <a:pt x="4628" y="6776"/>
                    <a:pt x="2409" y="140"/>
                  </a:cubicBezTo>
                  <a:cubicBezTo>
                    <a:pt x="2386" y="79"/>
                    <a:pt x="2414" y="32"/>
                    <a:pt x="2458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1284;p41">
              <a:extLst>
                <a:ext uri="{FF2B5EF4-FFF2-40B4-BE49-F238E27FC236}">
                  <a16:creationId xmlns:a16="http://schemas.microsoft.com/office/drawing/2014/main" id="{F959525F-BD1C-8F92-29DC-420241422080}"/>
                </a:ext>
              </a:extLst>
            </p:cNvPr>
            <p:cNvSpPr/>
            <p:nvPr/>
          </p:nvSpPr>
          <p:spPr>
            <a:xfrm>
              <a:off x="1323068" y="1512720"/>
              <a:ext cx="631341" cy="638661"/>
            </a:xfrm>
            <a:custGeom>
              <a:avLst/>
              <a:gdLst/>
              <a:ahLst/>
              <a:cxnLst/>
              <a:rect l="l" t="t" r="r" b="b"/>
              <a:pathLst>
                <a:path w="36573" h="36997" extrusionOk="0">
                  <a:moveTo>
                    <a:pt x="32627" y="0"/>
                  </a:moveTo>
                  <a:lnTo>
                    <a:pt x="32627" y="0"/>
                  </a:lnTo>
                  <a:cubicBezTo>
                    <a:pt x="31960" y="189"/>
                    <a:pt x="31292" y="390"/>
                    <a:pt x="30620" y="586"/>
                  </a:cubicBezTo>
                  <a:cubicBezTo>
                    <a:pt x="33448" y="6379"/>
                    <a:pt x="33635" y="13231"/>
                    <a:pt x="30948" y="19149"/>
                  </a:cubicBezTo>
                  <a:cubicBezTo>
                    <a:pt x="27707" y="26283"/>
                    <a:pt x="20507" y="30545"/>
                    <a:pt x="13340" y="32976"/>
                  </a:cubicBezTo>
                  <a:cubicBezTo>
                    <a:pt x="9438" y="34302"/>
                    <a:pt x="5067" y="35229"/>
                    <a:pt x="777" y="35229"/>
                  </a:cubicBezTo>
                  <a:cubicBezTo>
                    <a:pt x="528" y="35229"/>
                    <a:pt x="279" y="35226"/>
                    <a:pt x="30" y="35220"/>
                  </a:cubicBezTo>
                  <a:lnTo>
                    <a:pt x="0" y="36984"/>
                  </a:lnTo>
                  <a:cubicBezTo>
                    <a:pt x="302" y="36992"/>
                    <a:pt x="605" y="36996"/>
                    <a:pt x="908" y="36996"/>
                  </a:cubicBezTo>
                  <a:cubicBezTo>
                    <a:pt x="4797" y="36996"/>
                    <a:pt x="8719" y="36358"/>
                    <a:pt x="12354" y="35389"/>
                  </a:cubicBezTo>
                  <a:cubicBezTo>
                    <a:pt x="20159" y="33307"/>
                    <a:pt x="27869" y="28980"/>
                    <a:pt x="32084" y="21850"/>
                  </a:cubicBezTo>
                  <a:cubicBezTo>
                    <a:pt x="36000" y="15222"/>
                    <a:pt x="36572" y="7025"/>
                    <a:pt x="32697" y="283"/>
                  </a:cubicBezTo>
                  <a:cubicBezTo>
                    <a:pt x="32648" y="198"/>
                    <a:pt x="32623" y="100"/>
                    <a:pt x="32627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1285;p41">
              <a:extLst>
                <a:ext uri="{FF2B5EF4-FFF2-40B4-BE49-F238E27FC236}">
                  <a16:creationId xmlns:a16="http://schemas.microsoft.com/office/drawing/2014/main" id="{629E84E6-00A8-7ED8-EBDB-B037606D5E2B}"/>
                </a:ext>
              </a:extLst>
            </p:cNvPr>
            <p:cNvSpPr/>
            <p:nvPr/>
          </p:nvSpPr>
          <p:spPr>
            <a:xfrm>
              <a:off x="866225" y="1483287"/>
              <a:ext cx="1109530" cy="694211"/>
            </a:xfrm>
            <a:custGeom>
              <a:avLst/>
              <a:gdLst/>
              <a:ahLst/>
              <a:cxnLst/>
              <a:rect l="l" t="t" r="r" b="b"/>
              <a:pathLst>
                <a:path w="64274" h="40215" extrusionOk="0">
                  <a:moveTo>
                    <a:pt x="53616" y="3597"/>
                  </a:moveTo>
                  <a:cubicBezTo>
                    <a:pt x="54319" y="5117"/>
                    <a:pt x="55572" y="7930"/>
                    <a:pt x="55179" y="9482"/>
                  </a:cubicBezTo>
                  <a:cubicBezTo>
                    <a:pt x="54997" y="10209"/>
                    <a:pt x="54649" y="10689"/>
                    <a:pt x="54116" y="10948"/>
                  </a:cubicBezTo>
                  <a:cubicBezTo>
                    <a:pt x="53781" y="11111"/>
                    <a:pt x="53392" y="11179"/>
                    <a:pt x="52973" y="11179"/>
                  </a:cubicBezTo>
                  <a:cubicBezTo>
                    <a:pt x="51555" y="11179"/>
                    <a:pt x="49796" y="10399"/>
                    <a:pt x="48639" y="9885"/>
                  </a:cubicBezTo>
                  <a:cubicBezTo>
                    <a:pt x="48389" y="9775"/>
                    <a:pt x="48168" y="9677"/>
                    <a:pt x="47983" y="9601"/>
                  </a:cubicBezTo>
                  <a:lnTo>
                    <a:pt x="47670" y="9472"/>
                  </a:lnTo>
                  <a:cubicBezTo>
                    <a:pt x="45561" y="8606"/>
                    <a:pt x="43393" y="7714"/>
                    <a:pt x="41097" y="7287"/>
                  </a:cubicBezTo>
                  <a:cubicBezTo>
                    <a:pt x="45273" y="6050"/>
                    <a:pt x="49446" y="4819"/>
                    <a:pt x="53616" y="3597"/>
                  </a:cubicBezTo>
                  <a:close/>
                  <a:moveTo>
                    <a:pt x="26303" y="11650"/>
                  </a:moveTo>
                  <a:lnTo>
                    <a:pt x="26303" y="11650"/>
                  </a:lnTo>
                  <a:cubicBezTo>
                    <a:pt x="24455" y="15762"/>
                    <a:pt x="21969" y="19381"/>
                    <a:pt x="18907" y="22414"/>
                  </a:cubicBezTo>
                  <a:cubicBezTo>
                    <a:pt x="17288" y="24020"/>
                    <a:pt x="15549" y="25501"/>
                    <a:pt x="13788" y="25501"/>
                  </a:cubicBezTo>
                  <a:cubicBezTo>
                    <a:pt x="13761" y="25501"/>
                    <a:pt x="13733" y="25501"/>
                    <a:pt x="13707" y="25500"/>
                  </a:cubicBezTo>
                  <a:cubicBezTo>
                    <a:pt x="12711" y="25474"/>
                    <a:pt x="11792" y="24980"/>
                    <a:pt x="10892" y="23990"/>
                  </a:cubicBezTo>
                  <a:cubicBezTo>
                    <a:pt x="9074" y="21984"/>
                    <a:pt x="7960" y="19438"/>
                    <a:pt x="6992" y="16973"/>
                  </a:cubicBezTo>
                  <a:cubicBezTo>
                    <a:pt x="12800" y="15471"/>
                    <a:pt x="18960" y="13773"/>
                    <a:pt x="26303" y="11650"/>
                  </a:cubicBezTo>
                  <a:close/>
                  <a:moveTo>
                    <a:pt x="34933" y="9612"/>
                  </a:moveTo>
                  <a:lnTo>
                    <a:pt x="34933" y="9612"/>
                  </a:lnTo>
                  <a:cubicBezTo>
                    <a:pt x="34957" y="9622"/>
                    <a:pt x="34981" y="9632"/>
                    <a:pt x="35007" y="9640"/>
                  </a:cubicBezTo>
                  <a:cubicBezTo>
                    <a:pt x="38863" y="10936"/>
                    <a:pt x="42219" y="12422"/>
                    <a:pt x="45266" y="14187"/>
                  </a:cubicBezTo>
                  <a:cubicBezTo>
                    <a:pt x="46688" y="15005"/>
                    <a:pt x="48085" y="15906"/>
                    <a:pt x="49420" y="16865"/>
                  </a:cubicBezTo>
                  <a:cubicBezTo>
                    <a:pt x="49605" y="16996"/>
                    <a:pt x="49860" y="17147"/>
                    <a:pt x="50140" y="17313"/>
                  </a:cubicBezTo>
                  <a:cubicBezTo>
                    <a:pt x="50823" y="17717"/>
                    <a:pt x="51756" y="18269"/>
                    <a:pt x="51980" y="18794"/>
                  </a:cubicBezTo>
                  <a:cubicBezTo>
                    <a:pt x="52602" y="20234"/>
                    <a:pt x="51573" y="21710"/>
                    <a:pt x="50486" y="22965"/>
                  </a:cubicBezTo>
                  <a:cubicBezTo>
                    <a:pt x="49783" y="23772"/>
                    <a:pt x="47682" y="25938"/>
                    <a:pt x="45382" y="25938"/>
                  </a:cubicBezTo>
                  <a:cubicBezTo>
                    <a:pt x="44773" y="25938"/>
                    <a:pt x="44150" y="25786"/>
                    <a:pt x="43535" y="25417"/>
                  </a:cubicBezTo>
                  <a:cubicBezTo>
                    <a:pt x="42024" y="24509"/>
                    <a:pt x="41157" y="22609"/>
                    <a:pt x="40392" y="20935"/>
                  </a:cubicBezTo>
                  <a:cubicBezTo>
                    <a:pt x="40257" y="20641"/>
                    <a:pt x="40126" y="20354"/>
                    <a:pt x="39996" y="20081"/>
                  </a:cubicBezTo>
                  <a:lnTo>
                    <a:pt x="39088" y="18168"/>
                  </a:lnTo>
                  <a:cubicBezTo>
                    <a:pt x="37752" y="15351"/>
                    <a:pt x="36374" y="12445"/>
                    <a:pt x="34933" y="9612"/>
                  </a:cubicBezTo>
                  <a:close/>
                  <a:moveTo>
                    <a:pt x="30545" y="11464"/>
                  </a:moveTo>
                  <a:cubicBezTo>
                    <a:pt x="31515" y="15113"/>
                    <a:pt x="32384" y="18726"/>
                    <a:pt x="33129" y="22216"/>
                  </a:cubicBezTo>
                  <a:cubicBezTo>
                    <a:pt x="33242" y="22751"/>
                    <a:pt x="33377" y="23300"/>
                    <a:pt x="33513" y="23858"/>
                  </a:cubicBezTo>
                  <a:cubicBezTo>
                    <a:pt x="33858" y="25263"/>
                    <a:pt x="34214" y="26719"/>
                    <a:pt x="34255" y="28086"/>
                  </a:cubicBezTo>
                  <a:cubicBezTo>
                    <a:pt x="34290" y="29168"/>
                    <a:pt x="33894" y="30037"/>
                    <a:pt x="33080" y="30664"/>
                  </a:cubicBezTo>
                  <a:cubicBezTo>
                    <a:pt x="32006" y="31494"/>
                    <a:pt x="30399" y="31797"/>
                    <a:pt x="28891" y="31797"/>
                  </a:cubicBezTo>
                  <a:cubicBezTo>
                    <a:pt x="27837" y="31797"/>
                    <a:pt x="26832" y="31649"/>
                    <a:pt x="26090" y="31430"/>
                  </a:cubicBezTo>
                  <a:cubicBezTo>
                    <a:pt x="24743" y="31039"/>
                    <a:pt x="23788" y="30265"/>
                    <a:pt x="23327" y="29192"/>
                  </a:cubicBezTo>
                  <a:cubicBezTo>
                    <a:pt x="22824" y="28017"/>
                    <a:pt x="22950" y="26591"/>
                    <a:pt x="23682" y="25171"/>
                  </a:cubicBezTo>
                  <a:cubicBezTo>
                    <a:pt x="24111" y="24333"/>
                    <a:pt x="24604" y="23499"/>
                    <a:pt x="25080" y="22692"/>
                  </a:cubicBezTo>
                  <a:cubicBezTo>
                    <a:pt x="25485" y="22011"/>
                    <a:pt x="25902" y="21305"/>
                    <a:pt x="26281" y="20595"/>
                  </a:cubicBezTo>
                  <a:cubicBezTo>
                    <a:pt x="28060" y="17289"/>
                    <a:pt x="29459" y="14292"/>
                    <a:pt x="30545" y="11464"/>
                  </a:cubicBezTo>
                  <a:close/>
                  <a:moveTo>
                    <a:pt x="55894" y="2930"/>
                  </a:moveTo>
                  <a:cubicBezTo>
                    <a:pt x="58052" y="7385"/>
                    <a:pt x="58525" y="12463"/>
                    <a:pt x="57222" y="17260"/>
                  </a:cubicBezTo>
                  <a:cubicBezTo>
                    <a:pt x="56881" y="18527"/>
                    <a:pt x="56415" y="19758"/>
                    <a:pt x="55836" y="20935"/>
                  </a:cubicBezTo>
                  <a:cubicBezTo>
                    <a:pt x="52207" y="28253"/>
                    <a:pt x="44043" y="32018"/>
                    <a:pt x="37831" y="33888"/>
                  </a:cubicBezTo>
                  <a:cubicBezTo>
                    <a:pt x="34794" y="34800"/>
                    <a:pt x="30933" y="35631"/>
                    <a:pt x="26946" y="35631"/>
                  </a:cubicBezTo>
                  <a:cubicBezTo>
                    <a:pt x="24221" y="35631"/>
                    <a:pt x="21437" y="35242"/>
                    <a:pt x="18817" y="34226"/>
                  </a:cubicBezTo>
                  <a:cubicBezTo>
                    <a:pt x="17758" y="33813"/>
                    <a:pt x="16754" y="33314"/>
                    <a:pt x="15833" y="32742"/>
                  </a:cubicBezTo>
                  <a:cubicBezTo>
                    <a:pt x="10207" y="29229"/>
                    <a:pt x="6926" y="23147"/>
                    <a:pt x="4306" y="17674"/>
                  </a:cubicBezTo>
                  <a:cubicBezTo>
                    <a:pt x="4741" y="17564"/>
                    <a:pt x="5173" y="17449"/>
                    <a:pt x="5607" y="17334"/>
                  </a:cubicBezTo>
                  <a:lnTo>
                    <a:pt x="5880" y="17262"/>
                  </a:lnTo>
                  <a:cubicBezTo>
                    <a:pt x="6609" y="20361"/>
                    <a:pt x="8870" y="25486"/>
                    <a:pt x="12158" y="26930"/>
                  </a:cubicBezTo>
                  <a:cubicBezTo>
                    <a:pt x="12740" y="27186"/>
                    <a:pt x="13326" y="27314"/>
                    <a:pt x="13913" y="27314"/>
                  </a:cubicBezTo>
                  <a:cubicBezTo>
                    <a:pt x="14708" y="27314"/>
                    <a:pt x="15504" y="27080"/>
                    <a:pt x="16296" y="26614"/>
                  </a:cubicBezTo>
                  <a:cubicBezTo>
                    <a:pt x="22800" y="22771"/>
                    <a:pt x="26737" y="14587"/>
                    <a:pt x="28174" y="11108"/>
                  </a:cubicBezTo>
                  <a:lnTo>
                    <a:pt x="29410" y="10741"/>
                  </a:lnTo>
                  <a:lnTo>
                    <a:pt x="29410" y="10741"/>
                  </a:lnTo>
                  <a:cubicBezTo>
                    <a:pt x="29220" y="11147"/>
                    <a:pt x="29029" y="11551"/>
                    <a:pt x="28839" y="11956"/>
                  </a:cubicBezTo>
                  <a:cubicBezTo>
                    <a:pt x="27768" y="14238"/>
                    <a:pt x="26660" y="16600"/>
                    <a:pt x="25460" y="18864"/>
                  </a:cubicBezTo>
                  <a:cubicBezTo>
                    <a:pt x="25014" y="19708"/>
                    <a:pt x="24486" y="20563"/>
                    <a:pt x="23978" y="21388"/>
                  </a:cubicBezTo>
                  <a:cubicBezTo>
                    <a:pt x="23076" y="22853"/>
                    <a:pt x="22143" y="24366"/>
                    <a:pt x="21550" y="25968"/>
                  </a:cubicBezTo>
                  <a:cubicBezTo>
                    <a:pt x="20821" y="27929"/>
                    <a:pt x="21196" y="29784"/>
                    <a:pt x="22604" y="31190"/>
                  </a:cubicBezTo>
                  <a:cubicBezTo>
                    <a:pt x="23570" y="32155"/>
                    <a:pt x="24975" y="32851"/>
                    <a:pt x="26559" y="33147"/>
                  </a:cubicBezTo>
                  <a:cubicBezTo>
                    <a:pt x="27304" y="33288"/>
                    <a:pt x="28144" y="33368"/>
                    <a:pt x="29007" y="33368"/>
                  </a:cubicBezTo>
                  <a:cubicBezTo>
                    <a:pt x="31021" y="33368"/>
                    <a:pt x="33158" y="32933"/>
                    <a:pt x="34496" y="31829"/>
                  </a:cubicBezTo>
                  <a:cubicBezTo>
                    <a:pt x="35436" y="31052"/>
                    <a:pt x="35915" y="30023"/>
                    <a:pt x="35918" y="28771"/>
                  </a:cubicBezTo>
                  <a:cubicBezTo>
                    <a:pt x="35923" y="26787"/>
                    <a:pt x="35402" y="24717"/>
                    <a:pt x="34898" y="22716"/>
                  </a:cubicBezTo>
                  <a:cubicBezTo>
                    <a:pt x="34723" y="22023"/>
                    <a:pt x="34549" y="21339"/>
                    <a:pt x="34405" y="20674"/>
                  </a:cubicBezTo>
                  <a:cubicBezTo>
                    <a:pt x="33653" y="17239"/>
                    <a:pt x="32776" y="13663"/>
                    <a:pt x="31796" y="10040"/>
                  </a:cubicBezTo>
                  <a:lnTo>
                    <a:pt x="33434" y="9559"/>
                  </a:lnTo>
                  <a:cubicBezTo>
                    <a:pt x="34626" y="12313"/>
                    <a:pt x="35924" y="15074"/>
                    <a:pt x="37180" y="17748"/>
                  </a:cubicBezTo>
                  <a:lnTo>
                    <a:pt x="37355" y="18119"/>
                  </a:lnTo>
                  <a:cubicBezTo>
                    <a:pt x="37619" y="18682"/>
                    <a:pt x="37875" y="19278"/>
                    <a:pt x="38136" y="19886"/>
                  </a:cubicBezTo>
                  <a:cubicBezTo>
                    <a:pt x="39069" y="22054"/>
                    <a:pt x="40032" y="24296"/>
                    <a:pt x="41641" y="25870"/>
                  </a:cubicBezTo>
                  <a:cubicBezTo>
                    <a:pt x="42734" y="26940"/>
                    <a:pt x="43986" y="27482"/>
                    <a:pt x="45361" y="27482"/>
                  </a:cubicBezTo>
                  <a:cubicBezTo>
                    <a:pt x="45425" y="27482"/>
                    <a:pt x="45488" y="27480"/>
                    <a:pt x="45552" y="27478"/>
                  </a:cubicBezTo>
                  <a:cubicBezTo>
                    <a:pt x="47560" y="27405"/>
                    <a:pt x="49777" y="26154"/>
                    <a:pt x="51638" y="24047"/>
                  </a:cubicBezTo>
                  <a:cubicBezTo>
                    <a:pt x="52829" y="22694"/>
                    <a:pt x="54178" y="20939"/>
                    <a:pt x="54035" y="19356"/>
                  </a:cubicBezTo>
                  <a:cubicBezTo>
                    <a:pt x="53991" y="18866"/>
                    <a:pt x="53787" y="18403"/>
                    <a:pt x="53408" y="17942"/>
                  </a:cubicBezTo>
                  <a:cubicBezTo>
                    <a:pt x="52873" y="17290"/>
                    <a:pt x="52083" y="16762"/>
                    <a:pt x="51386" y="16296"/>
                  </a:cubicBezTo>
                  <a:cubicBezTo>
                    <a:pt x="51131" y="16125"/>
                    <a:pt x="50886" y="15962"/>
                    <a:pt x="50671" y="15803"/>
                  </a:cubicBezTo>
                  <a:cubicBezTo>
                    <a:pt x="46493" y="12722"/>
                    <a:pt x="41865" y="10278"/>
                    <a:pt x="36905" y="8529"/>
                  </a:cubicBezTo>
                  <a:lnTo>
                    <a:pt x="39126" y="7874"/>
                  </a:lnTo>
                  <a:cubicBezTo>
                    <a:pt x="39128" y="7879"/>
                    <a:pt x="39131" y="7883"/>
                    <a:pt x="39134" y="7889"/>
                  </a:cubicBezTo>
                  <a:cubicBezTo>
                    <a:pt x="39203" y="8019"/>
                    <a:pt x="39326" y="8114"/>
                    <a:pt x="39470" y="8146"/>
                  </a:cubicBezTo>
                  <a:cubicBezTo>
                    <a:pt x="42136" y="8772"/>
                    <a:pt x="44549" y="9797"/>
                    <a:pt x="47105" y="10884"/>
                  </a:cubicBezTo>
                  <a:lnTo>
                    <a:pt x="48224" y="11357"/>
                  </a:lnTo>
                  <a:cubicBezTo>
                    <a:pt x="48416" y="11436"/>
                    <a:pt x="48611" y="11520"/>
                    <a:pt x="48809" y="11604"/>
                  </a:cubicBezTo>
                  <a:cubicBezTo>
                    <a:pt x="50181" y="12189"/>
                    <a:pt x="51699" y="12837"/>
                    <a:pt x="53214" y="12837"/>
                  </a:cubicBezTo>
                  <a:cubicBezTo>
                    <a:pt x="53575" y="12837"/>
                    <a:pt x="53934" y="12800"/>
                    <a:pt x="54292" y="12717"/>
                  </a:cubicBezTo>
                  <a:cubicBezTo>
                    <a:pt x="55304" y="12480"/>
                    <a:pt x="56021" y="11937"/>
                    <a:pt x="56423" y="11100"/>
                  </a:cubicBezTo>
                  <a:cubicBezTo>
                    <a:pt x="57462" y="8941"/>
                    <a:pt x="56119" y="5315"/>
                    <a:pt x="55120" y="3157"/>
                  </a:cubicBezTo>
                  <a:lnTo>
                    <a:pt x="55894" y="2930"/>
                  </a:lnTo>
                  <a:close/>
                  <a:moveTo>
                    <a:pt x="58881" y="2056"/>
                  </a:moveTo>
                  <a:cubicBezTo>
                    <a:pt x="58891" y="2081"/>
                    <a:pt x="58903" y="2104"/>
                    <a:pt x="58916" y="2127"/>
                  </a:cubicBezTo>
                  <a:cubicBezTo>
                    <a:pt x="62556" y="8459"/>
                    <a:pt x="62323" y="16614"/>
                    <a:pt x="58306" y="23411"/>
                  </a:cubicBezTo>
                  <a:cubicBezTo>
                    <a:pt x="54598" y="29685"/>
                    <a:pt x="47652" y="34446"/>
                    <a:pt x="38745" y="36822"/>
                  </a:cubicBezTo>
                  <a:cubicBezTo>
                    <a:pt x="34764" y="37884"/>
                    <a:pt x="30945" y="38420"/>
                    <a:pt x="27376" y="38420"/>
                  </a:cubicBezTo>
                  <a:cubicBezTo>
                    <a:pt x="27073" y="38420"/>
                    <a:pt x="26771" y="38417"/>
                    <a:pt x="26471" y="38409"/>
                  </a:cubicBezTo>
                  <a:cubicBezTo>
                    <a:pt x="22515" y="38312"/>
                    <a:pt x="18949" y="37539"/>
                    <a:pt x="15871" y="36112"/>
                  </a:cubicBezTo>
                  <a:cubicBezTo>
                    <a:pt x="8765" y="32828"/>
                    <a:pt x="5662" y="26502"/>
                    <a:pt x="2376" y="19805"/>
                  </a:cubicBezTo>
                  <a:cubicBezTo>
                    <a:pt x="2139" y="19322"/>
                    <a:pt x="1901" y="18837"/>
                    <a:pt x="1661" y="18352"/>
                  </a:cubicBezTo>
                  <a:cubicBezTo>
                    <a:pt x="2092" y="18244"/>
                    <a:pt x="2521" y="18134"/>
                    <a:pt x="2950" y="18023"/>
                  </a:cubicBezTo>
                  <a:lnTo>
                    <a:pt x="3439" y="17897"/>
                  </a:lnTo>
                  <a:cubicBezTo>
                    <a:pt x="4969" y="22417"/>
                    <a:pt x="8639" y="30469"/>
                    <a:pt x="16241" y="34635"/>
                  </a:cubicBezTo>
                  <a:cubicBezTo>
                    <a:pt x="19178" y="36238"/>
                    <a:pt x="22626" y="37103"/>
                    <a:pt x="26487" y="37208"/>
                  </a:cubicBezTo>
                  <a:cubicBezTo>
                    <a:pt x="26716" y="37213"/>
                    <a:pt x="26947" y="37216"/>
                    <a:pt x="27179" y="37216"/>
                  </a:cubicBezTo>
                  <a:cubicBezTo>
                    <a:pt x="31114" y="37216"/>
                    <a:pt x="35496" y="36443"/>
                    <a:pt x="39894" y="34949"/>
                  </a:cubicBezTo>
                  <a:cubicBezTo>
                    <a:pt x="46055" y="32858"/>
                    <a:pt x="54138" y="28737"/>
                    <a:pt x="57668" y="20970"/>
                  </a:cubicBezTo>
                  <a:cubicBezTo>
                    <a:pt x="60333" y="15102"/>
                    <a:pt x="60261" y="8378"/>
                    <a:pt x="57481" y="2467"/>
                  </a:cubicBezTo>
                  <a:lnTo>
                    <a:pt x="57870" y="2352"/>
                  </a:lnTo>
                  <a:cubicBezTo>
                    <a:pt x="58208" y="2252"/>
                    <a:pt x="58545" y="2153"/>
                    <a:pt x="58881" y="2056"/>
                  </a:cubicBezTo>
                  <a:close/>
                  <a:moveTo>
                    <a:pt x="59846" y="1"/>
                  </a:moveTo>
                  <a:cubicBezTo>
                    <a:pt x="59765" y="1"/>
                    <a:pt x="59680" y="13"/>
                    <a:pt x="59592" y="39"/>
                  </a:cubicBezTo>
                  <a:cubicBezTo>
                    <a:pt x="53395" y="1822"/>
                    <a:pt x="47060" y="3575"/>
                    <a:pt x="40933" y="5269"/>
                  </a:cubicBezTo>
                  <a:cubicBezTo>
                    <a:pt x="27611" y="8954"/>
                    <a:pt x="13835" y="12765"/>
                    <a:pt x="527" y="17159"/>
                  </a:cubicBezTo>
                  <a:cubicBezTo>
                    <a:pt x="196" y="17273"/>
                    <a:pt x="0" y="17579"/>
                    <a:pt x="42" y="17923"/>
                  </a:cubicBezTo>
                  <a:cubicBezTo>
                    <a:pt x="73" y="18187"/>
                    <a:pt x="234" y="18401"/>
                    <a:pt x="457" y="18498"/>
                  </a:cubicBezTo>
                  <a:cubicBezTo>
                    <a:pt x="2420" y="25794"/>
                    <a:pt x="7589" y="34760"/>
                    <a:pt x="16278" y="38232"/>
                  </a:cubicBezTo>
                  <a:cubicBezTo>
                    <a:pt x="19588" y="39554"/>
                    <a:pt x="23376" y="40215"/>
                    <a:pt x="27451" y="40215"/>
                  </a:cubicBezTo>
                  <a:cubicBezTo>
                    <a:pt x="31609" y="40215"/>
                    <a:pt x="36066" y="39527"/>
                    <a:pt x="40615" y="38151"/>
                  </a:cubicBezTo>
                  <a:cubicBezTo>
                    <a:pt x="49661" y="35414"/>
                    <a:pt x="56640" y="30222"/>
                    <a:pt x="60266" y="23530"/>
                  </a:cubicBezTo>
                  <a:cubicBezTo>
                    <a:pt x="63864" y="16898"/>
                    <a:pt x="64273" y="9290"/>
                    <a:pt x="61362" y="3168"/>
                  </a:cubicBezTo>
                  <a:cubicBezTo>
                    <a:pt x="61238" y="2569"/>
                    <a:pt x="61087" y="1786"/>
                    <a:pt x="61010" y="980"/>
                  </a:cubicBezTo>
                  <a:cubicBezTo>
                    <a:pt x="60982" y="677"/>
                    <a:pt x="60776" y="486"/>
                    <a:pt x="60545" y="420"/>
                  </a:cubicBezTo>
                  <a:cubicBezTo>
                    <a:pt x="60408" y="181"/>
                    <a:pt x="60159" y="1"/>
                    <a:pt x="5984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1286;p41">
              <a:extLst>
                <a:ext uri="{FF2B5EF4-FFF2-40B4-BE49-F238E27FC236}">
                  <a16:creationId xmlns:a16="http://schemas.microsoft.com/office/drawing/2014/main" id="{240D350C-F55B-3BC3-A1BF-96605B41AFA5}"/>
                </a:ext>
              </a:extLst>
            </p:cNvPr>
            <p:cNvSpPr/>
            <p:nvPr/>
          </p:nvSpPr>
          <p:spPr>
            <a:xfrm>
              <a:off x="1756710" y="1628242"/>
              <a:ext cx="57501" cy="24495"/>
            </a:xfrm>
            <a:custGeom>
              <a:avLst/>
              <a:gdLst/>
              <a:ahLst/>
              <a:cxnLst/>
              <a:rect l="l" t="t" r="r" b="b"/>
              <a:pathLst>
                <a:path w="3331" h="1419" extrusionOk="0">
                  <a:moveTo>
                    <a:pt x="332" y="1"/>
                  </a:moveTo>
                  <a:cubicBezTo>
                    <a:pt x="106" y="1"/>
                    <a:pt x="0" y="373"/>
                    <a:pt x="220" y="504"/>
                  </a:cubicBezTo>
                  <a:cubicBezTo>
                    <a:pt x="986" y="952"/>
                    <a:pt x="1855" y="1245"/>
                    <a:pt x="2725" y="1411"/>
                  </a:cubicBezTo>
                  <a:cubicBezTo>
                    <a:pt x="2750" y="1416"/>
                    <a:pt x="2775" y="1418"/>
                    <a:pt x="2799" y="1418"/>
                  </a:cubicBezTo>
                  <a:cubicBezTo>
                    <a:pt x="3195" y="1418"/>
                    <a:pt x="3330" y="793"/>
                    <a:pt x="2907" y="724"/>
                  </a:cubicBezTo>
                  <a:cubicBezTo>
                    <a:pt x="2051" y="582"/>
                    <a:pt x="1238" y="327"/>
                    <a:pt x="423" y="20"/>
                  </a:cubicBezTo>
                  <a:cubicBezTo>
                    <a:pt x="391" y="7"/>
                    <a:pt x="361" y="1"/>
                    <a:pt x="33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1287;p41">
              <a:extLst>
                <a:ext uri="{FF2B5EF4-FFF2-40B4-BE49-F238E27FC236}">
                  <a16:creationId xmlns:a16="http://schemas.microsoft.com/office/drawing/2014/main" id="{857BB9C9-9CF7-A52D-6540-5FD9CF85CBAE}"/>
                </a:ext>
              </a:extLst>
            </p:cNvPr>
            <p:cNvSpPr/>
            <p:nvPr/>
          </p:nvSpPr>
          <p:spPr>
            <a:xfrm>
              <a:off x="1809379" y="1737584"/>
              <a:ext cx="30140" cy="40273"/>
            </a:xfrm>
            <a:custGeom>
              <a:avLst/>
              <a:gdLst/>
              <a:ahLst/>
              <a:cxnLst/>
              <a:rect l="l" t="t" r="r" b="b"/>
              <a:pathLst>
                <a:path w="1746" h="2333" extrusionOk="0">
                  <a:moveTo>
                    <a:pt x="304" y="0"/>
                  </a:moveTo>
                  <a:cubicBezTo>
                    <a:pt x="137" y="0"/>
                    <a:pt x="1" y="206"/>
                    <a:pt x="152" y="362"/>
                  </a:cubicBezTo>
                  <a:cubicBezTo>
                    <a:pt x="625" y="843"/>
                    <a:pt x="847" y="1367"/>
                    <a:pt x="1112" y="1944"/>
                  </a:cubicBezTo>
                  <a:cubicBezTo>
                    <a:pt x="1148" y="2028"/>
                    <a:pt x="1185" y="2113"/>
                    <a:pt x="1227" y="2195"/>
                  </a:cubicBezTo>
                  <a:cubicBezTo>
                    <a:pt x="1273" y="2292"/>
                    <a:pt x="1349" y="2332"/>
                    <a:pt x="1428" y="2332"/>
                  </a:cubicBezTo>
                  <a:cubicBezTo>
                    <a:pt x="1484" y="2332"/>
                    <a:pt x="1542" y="2312"/>
                    <a:pt x="1591" y="2276"/>
                  </a:cubicBezTo>
                  <a:cubicBezTo>
                    <a:pt x="1680" y="2213"/>
                    <a:pt x="1746" y="2107"/>
                    <a:pt x="1720" y="1987"/>
                  </a:cubicBezTo>
                  <a:cubicBezTo>
                    <a:pt x="1585" y="1246"/>
                    <a:pt x="999" y="542"/>
                    <a:pt x="452" y="60"/>
                  </a:cubicBezTo>
                  <a:cubicBezTo>
                    <a:pt x="404" y="18"/>
                    <a:pt x="353" y="0"/>
                    <a:pt x="30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1288;p41">
              <a:extLst>
                <a:ext uri="{FF2B5EF4-FFF2-40B4-BE49-F238E27FC236}">
                  <a16:creationId xmlns:a16="http://schemas.microsoft.com/office/drawing/2014/main" id="{785CC360-38B7-C464-F4C4-350EEA0FB280}"/>
                </a:ext>
              </a:extLst>
            </p:cNvPr>
            <p:cNvSpPr/>
            <p:nvPr/>
          </p:nvSpPr>
          <p:spPr>
            <a:xfrm>
              <a:off x="1703299" y="1582634"/>
              <a:ext cx="66461" cy="11031"/>
            </a:xfrm>
            <a:custGeom>
              <a:avLst/>
              <a:gdLst/>
              <a:ahLst/>
              <a:cxnLst/>
              <a:rect l="l" t="t" r="r" b="b"/>
              <a:pathLst>
                <a:path w="3850" h="639" extrusionOk="0">
                  <a:moveTo>
                    <a:pt x="2624" y="1"/>
                  </a:moveTo>
                  <a:cubicBezTo>
                    <a:pt x="1853" y="1"/>
                    <a:pt x="1077" y="21"/>
                    <a:pt x="311" y="61"/>
                  </a:cubicBezTo>
                  <a:cubicBezTo>
                    <a:pt x="0" y="79"/>
                    <a:pt x="6" y="520"/>
                    <a:pt x="307" y="539"/>
                  </a:cubicBezTo>
                  <a:cubicBezTo>
                    <a:pt x="1325" y="610"/>
                    <a:pt x="2360" y="639"/>
                    <a:pt x="3379" y="639"/>
                  </a:cubicBezTo>
                  <a:cubicBezTo>
                    <a:pt x="3398" y="639"/>
                    <a:pt x="3417" y="639"/>
                    <a:pt x="3436" y="639"/>
                  </a:cubicBezTo>
                  <a:cubicBezTo>
                    <a:pt x="3845" y="635"/>
                    <a:pt x="3849" y="11"/>
                    <a:pt x="3440" y="9"/>
                  </a:cubicBezTo>
                  <a:cubicBezTo>
                    <a:pt x="3169" y="3"/>
                    <a:pt x="2897" y="1"/>
                    <a:pt x="2624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1289;p41">
              <a:extLst>
                <a:ext uri="{FF2B5EF4-FFF2-40B4-BE49-F238E27FC236}">
                  <a16:creationId xmlns:a16="http://schemas.microsoft.com/office/drawing/2014/main" id="{918B9AD1-B67B-3E54-ADE4-286FF0C35485}"/>
                </a:ext>
              </a:extLst>
            </p:cNvPr>
            <p:cNvSpPr/>
            <p:nvPr/>
          </p:nvSpPr>
          <p:spPr>
            <a:xfrm>
              <a:off x="1782932" y="1755158"/>
              <a:ext cx="31987" cy="34180"/>
            </a:xfrm>
            <a:custGeom>
              <a:avLst/>
              <a:gdLst/>
              <a:ahLst/>
              <a:cxnLst/>
              <a:rect l="l" t="t" r="r" b="b"/>
              <a:pathLst>
                <a:path w="1853" h="1980" extrusionOk="0">
                  <a:moveTo>
                    <a:pt x="290" y="0"/>
                  </a:moveTo>
                  <a:cubicBezTo>
                    <a:pt x="84" y="0"/>
                    <a:pt x="1" y="291"/>
                    <a:pt x="224" y="357"/>
                  </a:cubicBezTo>
                  <a:cubicBezTo>
                    <a:pt x="553" y="462"/>
                    <a:pt x="845" y="645"/>
                    <a:pt x="1050" y="931"/>
                  </a:cubicBezTo>
                  <a:cubicBezTo>
                    <a:pt x="1236" y="1196"/>
                    <a:pt x="1275" y="1486"/>
                    <a:pt x="1339" y="1797"/>
                  </a:cubicBezTo>
                  <a:cubicBezTo>
                    <a:pt x="1340" y="1804"/>
                    <a:pt x="1344" y="1816"/>
                    <a:pt x="1346" y="1823"/>
                  </a:cubicBezTo>
                  <a:cubicBezTo>
                    <a:pt x="1376" y="1932"/>
                    <a:pt x="1458" y="1979"/>
                    <a:pt x="1547" y="1979"/>
                  </a:cubicBezTo>
                  <a:cubicBezTo>
                    <a:pt x="1675" y="1979"/>
                    <a:pt x="1818" y="1881"/>
                    <a:pt x="1836" y="1729"/>
                  </a:cubicBezTo>
                  <a:cubicBezTo>
                    <a:pt x="1853" y="1562"/>
                    <a:pt x="1831" y="1394"/>
                    <a:pt x="1776" y="1236"/>
                  </a:cubicBezTo>
                  <a:cubicBezTo>
                    <a:pt x="1584" y="605"/>
                    <a:pt x="940" y="82"/>
                    <a:pt x="322" y="2"/>
                  </a:cubicBezTo>
                  <a:cubicBezTo>
                    <a:pt x="311" y="1"/>
                    <a:pt x="301" y="0"/>
                    <a:pt x="29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1290;p41">
              <a:extLst>
                <a:ext uri="{FF2B5EF4-FFF2-40B4-BE49-F238E27FC236}">
                  <a16:creationId xmlns:a16="http://schemas.microsoft.com/office/drawing/2014/main" id="{BB771C2A-AA13-CCA9-E81F-08EFDCE7865A}"/>
                </a:ext>
              </a:extLst>
            </p:cNvPr>
            <p:cNvSpPr/>
            <p:nvPr/>
          </p:nvSpPr>
          <p:spPr>
            <a:xfrm>
              <a:off x="1644761" y="1603712"/>
              <a:ext cx="69827" cy="26066"/>
            </a:xfrm>
            <a:custGeom>
              <a:avLst/>
              <a:gdLst/>
              <a:ahLst/>
              <a:cxnLst/>
              <a:rect l="l" t="t" r="r" b="b"/>
              <a:pathLst>
                <a:path w="4045" h="1510" extrusionOk="0">
                  <a:moveTo>
                    <a:pt x="311" y="1"/>
                  </a:moveTo>
                  <a:cubicBezTo>
                    <a:pt x="74" y="1"/>
                    <a:pt x="0" y="378"/>
                    <a:pt x="263" y="465"/>
                  </a:cubicBezTo>
                  <a:cubicBezTo>
                    <a:pt x="1357" y="818"/>
                    <a:pt x="2475" y="1258"/>
                    <a:pt x="3601" y="1502"/>
                  </a:cubicBezTo>
                  <a:cubicBezTo>
                    <a:pt x="3625" y="1507"/>
                    <a:pt x="3648" y="1509"/>
                    <a:pt x="3670" y="1509"/>
                  </a:cubicBezTo>
                  <a:cubicBezTo>
                    <a:pt x="3968" y="1509"/>
                    <a:pt x="4044" y="1085"/>
                    <a:pt x="3746" y="973"/>
                  </a:cubicBezTo>
                  <a:cubicBezTo>
                    <a:pt x="2667" y="556"/>
                    <a:pt x="1497" y="317"/>
                    <a:pt x="381" y="11"/>
                  </a:cubicBezTo>
                  <a:cubicBezTo>
                    <a:pt x="356" y="4"/>
                    <a:pt x="333" y="1"/>
                    <a:pt x="311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1291;p41">
              <a:extLst>
                <a:ext uri="{FF2B5EF4-FFF2-40B4-BE49-F238E27FC236}">
                  <a16:creationId xmlns:a16="http://schemas.microsoft.com/office/drawing/2014/main" id="{BCC8A6DA-0C14-D98D-50C7-C3305510E003}"/>
                </a:ext>
              </a:extLst>
            </p:cNvPr>
            <p:cNvSpPr/>
            <p:nvPr/>
          </p:nvSpPr>
          <p:spPr>
            <a:xfrm>
              <a:off x="1661367" y="1813989"/>
              <a:ext cx="72399" cy="58295"/>
            </a:xfrm>
            <a:custGeom>
              <a:avLst/>
              <a:gdLst/>
              <a:ahLst/>
              <a:cxnLst/>
              <a:rect l="l" t="t" r="r" b="b"/>
              <a:pathLst>
                <a:path w="4194" h="3377" extrusionOk="0">
                  <a:moveTo>
                    <a:pt x="393" y="1"/>
                  </a:moveTo>
                  <a:cubicBezTo>
                    <a:pt x="175" y="1"/>
                    <a:pt x="1" y="294"/>
                    <a:pt x="179" y="518"/>
                  </a:cubicBezTo>
                  <a:cubicBezTo>
                    <a:pt x="1026" y="1582"/>
                    <a:pt x="2297" y="2811"/>
                    <a:pt x="3564" y="3351"/>
                  </a:cubicBezTo>
                  <a:cubicBezTo>
                    <a:pt x="3605" y="3369"/>
                    <a:pt x="3648" y="3377"/>
                    <a:pt x="3691" y="3377"/>
                  </a:cubicBezTo>
                  <a:cubicBezTo>
                    <a:pt x="3952" y="3377"/>
                    <a:pt x="4194" y="3074"/>
                    <a:pt x="3939" y="2860"/>
                  </a:cubicBezTo>
                  <a:cubicBezTo>
                    <a:pt x="3390" y="2393"/>
                    <a:pt x="2751" y="2037"/>
                    <a:pt x="2183" y="1575"/>
                  </a:cubicBezTo>
                  <a:cubicBezTo>
                    <a:pt x="1623" y="1118"/>
                    <a:pt x="1114" y="599"/>
                    <a:pt x="594" y="90"/>
                  </a:cubicBezTo>
                  <a:cubicBezTo>
                    <a:pt x="528" y="27"/>
                    <a:pt x="459" y="1"/>
                    <a:pt x="39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1292;p41">
              <a:extLst>
                <a:ext uri="{FF2B5EF4-FFF2-40B4-BE49-F238E27FC236}">
                  <a16:creationId xmlns:a16="http://schemas.microsoft.com/office/drawing/2014/main" id="{A537B517-7DC1-18EC-7FC3-3AC813E51C5E}"/>
                </a:ext>
              </a:extLst>
            </p:cNvPr>
            <p:cNvSpPr/>
            <p:nvPr/>
          </p:nvSpPr>
          <p:spPr>
            <a:xfrm>
              <a:off x="1574863" y="1725000"/>
              <a:ext cx="66633" cy="26843"/>
            </a:xfrm>
            <a:custGeom>
              <a:avLst/>
              <a:gdLst/>
              <a:ahLst/>
              <a:cxnLst/>
              <a:rect l="l" t="t" r="r" b="b"/>
              <a:pathLst>
                <a:path w="3860" h="1555" extrusionOk="0">
                  <a:moveTo>
                    <a:pt x="332" y="0"/>
                  </a:moveTo>
                  <a:cubicBezTo>
                    <a:pt x="75" y="0"/>
                    <a:pt x="1" y="412"/>
                    <a:pt x="283" y="512"/>
                  </a:cubicBezTo>
                  <a:cubicBezTo>
                    <a:pt x="1296" y="861"/>
                    <a:pt x="2318" y="1293"/>
                    <a:pt x="3359" y="1547"/>
                  </a:cubicBezTo>
                  <a:cubicBezTo>
                    <a:pt x="3380" y="1552"/>
                    <a:pt x="3401" y="1555"/>
                    <a:pt x="3422" y="1555"/>
                  </a:cubicBezTo>
                  <a:cubicBezTo>
                    <a:pt x="3684" y="1555"/>
                    <a:pt x="3860" y="1146"/>
                    <a:pt x="3573" y="1026"/>
                  </a:cubicBezTo>
                  <a:cubicBezTo>
                    <a:pt x="2560" y="604"/>
                    <a:pt x="1467" y="331"/>
                    <a:pt x="415" y="14"/>
                  </a:cubicBezTo>
                  <a:cubicBezTo>
                    <a:pt x="386" y="4"/>
                    <a:pt x="358" y="0"/>
                    <a:pt x="33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1293;p41">
              <a:extLst>
                <a:ext uri="{FF2B5EF4-FFF2-40B4-BE49-F238E27FC236}">
                  <a16:creationId xmlns:a16="http://schemas.microsoft.com/office/drawing/2014/main" id="{B4DCBF41-8D38-7788-93A7-3D9FB19A5DAE}"/>
                </a:ext>
              </a:extLst>
            </p:cNvPr>
            <p:cNvSpPr/>
            <p:nvPr/>
          </p:nvSpPr>
          <p:spPr>
            <a:xfrm>
              <a:off x="1588484" y="1779204"/>
              <a:ext cx="48749" cy="39272"/>
            </a:xfrm>
            <a:custGeom>
              <a:avLst/>
              <a:gdLst/>
              <a:ahLst/>
              <a:cxnLst/>
              <a:rect l="l" t="t" r="r" b="b"/>
              <a:pathLst>
                <a:path w="2824" h="2275" extrusionOk="0">
                  <a:moveTo>
                    <a:pt x="406" y="1"/>
                  </a:moveTo>
                  <a:cubicBezTo>
                    <a:pt x="150" y="1"/>
                    <a:pt x="1" y="442"/>
                    <a:pt x="274" y="565"/>
                  </a:cubicBezTo>
                  <a:cubicBezTo>
                    <a:pt x="672" y="745"/>
                    <a:pt x="1038" y="961"/>
                    <a:pt x="1364" y="1247"/>
                  </a:cubicBezTo>
                  <a:cubicBezTo>
                    <a:pt x="1682" y="1523"/>
                    <a:pt x="1908" y="1864"/>
                    <a:pt x="2186" y="2170"/>
                  </a:cubicBezTo>
                  <a:cubicBezTo>
                    <a:pt x="2252" y="2244"/>
                    <a:pt x="2328" y="2275"/>
                    <a:pt x="2402" y="2275"/>
                  </a:cubicBezTo>
                  <a:cubicBezTo>
                    <a:pt x="2621" y="2275"/>
                    <a:pt x="2824" y="2005"/>
                    <a:pt x="2699" y="1769"/>
                  </a:cubicBezTo>
                  <a:cubicBezTo>
                    <a:pt x="2275" y="947"/>
                    <a:pt x="1338" y="356"/>
                    <a:pt x="501" y="21"/>
                  </a:cubicBezTo>
                  <a:cubicBezTo>
                    <a:pt x="468" y="7"/>
                    <a:pt x="436" y="1"/>
                    <a:pt x="40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1294;p41">
              <a:extLst>
                <a:ext uri="{FF2B5EF4-FFF2-40B4-BE49-F238E27FC236}">
                  <a16:creationId xmlns:a16="http://schemas.microsoft.com/office/drawing/2014/main" id="{56684517-31DE-49FB-6FA0-8F58E39B5EE7}"/>
                </a:ext>
              </a:extLst>
            </p:cNvPr>
            <p:cNvSpPr/>
            <p:nvPr/>
          </p:nvSpPr>
          <p:spPr>
            <a:xfrm>
              <a:off x="1577418" y="1830009"/>
              <a:ext cx="64113" cy="70207"/>
            </a:xfrm>
            <a:custGeom>
              <a:avLst/>
              <a:gdLst/>
              <a:ahLst/>
              <a:cxnLst/>
              <a:rect l="l" t="t" r="r" b="b"/>
              <a:pathLst>
                <a:path w="3714" h="4067" extrusionOk="0">
                  <a:moveTo>
                    <a:pt x="420" y="1"/>
                  </a:moveTo>
                  <a:cubicBezTo>
                    <a:pt x="210" y="1"/>
                    <a:pt x="0" y="229"/>
                    <a:pt x="124" y="478"/>
                  </a:cubicBezTo>
                  <a:cubicBezTo>
                    <a:pt x="787" y="1812"/>
                    <a:pt x="1833" y="3190"/>
                    <a:pt x="3089" y="4015"/>
                  </a:cubicBezTo>
                  <a:cubicBezTo>
                    <a:pt x="3143" y="4051"/>
                    <a:pt x="3198" y="4066"/>
                    <a:pt x="3252" y="4066"/>
                  </a:cubicBezTo>
                  <a:cubicBezTo>
                    <a:pt x="3509" y="4066"/>
                    <a:pt x="3713" y="3701"/>
                    <a:pt x="3487" y="3484"/>
                  </a:cubicBezTo>
                  <a:cubicBezTo>
                    <a:pt x="2403" y="2425"/>
                    <a:pt x="1460" y="1475"/>
                    <a:pt x="673" y="154"/>
                  </a:cubicBezTo>
                  <a:cubicBezTo>
                    <a:pt x="608" y="46"/>
                    <a:pt x="514" y="1"/>
                    <a:pt x="42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1295;p41">
              <a:extLst>
                <a:ext uri="{FF2B5EF4-FFF2-40B4-BE49-F238E27FC236}">
                  <a16:creationId xmlns:a16="http://schemas.microsoft.com/office/drawing/2014/main" id="{23E9C393-C835-3F1D-3AFB-3FC5983E5FEB}"/>
                </a:ext>
              </a:extLst>
            </p:cNvPr>
            <p:cNvSpPr/>
            <p:nvPr/>
          </p:nvSpPr>
          <p:spPr>
            <a:xfrm>
              <a:off x="1520037" y="1702230"/>
              <a:ext cx="48249" cy="59159"/>
            </a:xfrm>
            <a:custGeom>
              <a:avLst/>
              <a:gdLst/>
              <a:ahLst/>
              <a:cxnLst/>
              <a:rect l="l" t="t" r="r" b="b"/>
              <a:pathLst>
                <a:path w="2795" h="3427" extrusionOk="0">
                  <a:moveTo>
                    <a:pt x="375" y="1"/>
                  </a:moveTo>
                  <a:cubicBezTo>
                    <a:pt x="180" y="1"/>
                    <a:pt x="0" y="181"/>
                    <a:pt x="133" y="396"/>
                  </a:cubicBezTo>
                  <a:cubicBezTo>
                    <a:pt x="750" y="1382"/>
                    <a:pt x="1413" y="2367"/>
                    <a:pt x="2114" y="3297"/>
                  </a:cubicBezTo>
                  <a:cubicBezTo>
                    <a:pt x="2185" y="3388"/>
                    <a:pt x="2281" y="3427"/>
                    <a:pt x="2375" y="3427"/>
                  </a:cubicBezTo>
                  <a:cubicBezTo>
                    <a:pt x="2591" y="3427"/>
                    <a:pt x="2794" y="3219"/>
                    <a:pt x="2645" y="2978"/>
                  </a:cubicBezTo>
                  <a:cubicBezTo>
                    <a:pt x="2017" y="2002"/>
                    <a:pt x="1327" y="1038"/>
                    <a:pt x="614" y="118"/>
                  </a:cubicBezTo>
                  <a:cubicBezTo>
                    <a:pt x="549" y="36"/>
                    <a:pt x="460" y="1"/>
                    <a:pt x="37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1296;p41">
              <a:extLst>
                <a:ext uri="{FF2B5EF4-FFF2-40B4-BE49-F238E27FC236}">
                  <a16:creationId xmlns:a16="http://schemas.microsoft.com/office/drawing/2014/main" id="{000823D9-1E7C-DBA5-701B-A327D9C6A2DE}"/>
                </a:ext>
              </a:extLst>
            </p:cNvPr>
            <p:cNvSpPr/>
            <p:nvPr/>
          </p:nvSpPr>
          <p:spPr>
            <a:xfrm>
              <a:off x="1379759" y="1751084"/>
              <a:ext cx="17332" cy="73676"/>
            </a:xfrm>
            <a:custGeom>
              <a:avLst/>
              <a:gdLst/>
              <a:ahLst/>
              <a:cxnLst/>
              <a:rect l="l" t="t" r="r" b="b"/>
              <a:pathLst>
                <a:path w="1004" h="4268" extrusionOk="0">
                  <a:moveTo>
                    <a:pt x="341" y="0"/>
                  </a:moveTo>
                  <a:cubicBezTo>
                    <a:pt x="179" y="0"/>
                    <a:pt x="1" y="142"/>
                    <a:pt x="30" y="353"/>
                  </a:cubicBezTo>
                  <a:cubicBezTo>
                    <a:pt x="216" y="1602"/>
                    <a:pt x="31" y="2752"/>
                    <a:pt x="33" y="3991"/>
                  </a:cubicBezTo>
                  <a:cubicBezTo>
                    <a:pt x="35" y="4173"/>
                    <a:pt x="170" y="4267"/>
                    <a:pt x="310" y="4267"/>
                  </a:cubicBezTo>
                  <a:cubicBezTo>
                    <a:pt x="427" y="4267"/>
                    <a:pt x="548" y="4201"/>
                    <a:pt x="596" y="4066"/>
                  </a:cubicBezTo>
                  <a:cubicBezTo>
                    <a:pt x="1004" y="2876"/>
                    <a:pt x="828" y="1416"/>
                    <a:pt x="578" y="204"/>
                  </a:cubicBezTo>
                  <a:cubicBezTo>
                    <a:pt x="548" y="61"/>
                    <a:pt x="448" y="0"/>
                    <a:pt x="34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1297;p41">
              <a:extLst>
                <a:ext uri="{FF2B5EF4-FFF2-40B4-BE49-F238E27FC236}">
                  <a16:creationId xmlns:a16="http://schemas.microsoft.com/office/drawing/2014/main" id="{47DDD72B-22D0-5264-3B7D-FCFC39DAA742}"/>
                </a:ext>
              </a:extLst>
            </p:cNvPr>
            <p:cNvSpPr/>
            <p:nvPr/>
          </p:nvSpPr>
          <p:spPr>
            <a:xfrm>
              <a:off x="1400077" y="1846736"/>
              <a:ext cx="20767" cy="75178"/>
            </a:xfrm>
            <a:custGeom>
              <a:avLst/>
              <a:gdLst/>
              <a:ahLst/>
              <a:cxnLst/>
              <a:rect l="l" t="t" r="r" b="b"/>
              <a:pathLst>
                <a:path w="1203" h="4355" extrusionOk="0">
                  <a:moveTo>
                    <a:pt x="624" y="0"/>
                  </a:moveTo>
                  <a:cubicBezTo>
                    <a:pt x="500" y="0"/>
                    <a:pt x="373" y="84"/>
                    <a:pt x="373" y="236"/>
                  </a:cubicBezTo>
                  <a:cubicBezTo>
                    <a:pt x="387" y="876"/>
                    <a:pt x="406" y="1514"/>
                    <a:pt x="343" y="2147"/>
                  </a:cubicBezTo>
                  <a:cubicBezTo>
                    <a:pt x="283" y="2787"/>
                    <a:pt x="78" y="3392"/>
                    <a:pt x="16" y="4026"/>
                  </a:cubicBezTo>
                  <a:cubicBezTo>
                    <a:pt x="1" y="4228"/>
                    <a:pt x="186" y="4355"/>
                    <a:pt x="364" y="4355"/>
                  </a:cubicBezTo>
                  <a:cubicBezTo>
                    <a:pt x="475" y="4355"/>
                    <a:pt x="584" y="4305"/>
                    <a:pt x="638" y="4192"/>
                  </a:cubicBezTo>
                  <a:cubicBezTo>
                    <a:pt x="1203" y="3040"/>
                    <a:pt x="1152" y="1399"/>
                    <a:pt x="852" y="173"/>
                  </a:cubicBezTo>
                  <a:cubicBezTo>
                    <a:pt x="823" y="55"/>
                    <a:pt x="724" y="0"/>
                    <a:pt x="62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298;p41">
              <a:extLst>
                <a:ext uri="{FF2B5EF4-FFF2-40B4-BE49-F238E27FC236}">
                  <a16:creationId xmlns:a16="http://schemas.microsoft.com/office/drawing/2014/main" id="{91C841AF-D4BD-E1A6-8EC0-C2839D051220}"/>
                </a:ext>
              </a:extLst>
            </p:cNvPr>
            <p:cNvSpPr/>
            <p:nvPr/>
          </p:nvSpPr>
          <p:spPr>
            <a:xfrm>
              <a:off x="1392344" y="1943131"/>
              <a:ext cx="18730" cy="49785"/>
            </a:xfrm>
            <a:custGeom>
              <a:avLst/>
              <a:gdLst/>
              <a:ahLst/>
              <a:cxnLst/>
              <a:rect l="l" t="t" r="r" b="b"/>
              <a:pathLst>
                <a:path w="1085" h="2884" extrusionOk="0">
                  <a:moveTo>
                    <a:pt x="671" y="0"/>
                  </a:moveTo>
                  <a:cubicBezTo>
                    <a:pt x="540" y="0"/>
                    <a:pt x="417" y="76"/>
                    <a:pt x="381" y="254"/>
                  </a:cubicBezTo>
                  <a:cubicBezTo>
                    <a:pt x="220" y="1022"/>
                    <a:pt x="119" y="1806"/>
                    <a:pt x="23" y="2589"/>
                  </a:cubicBezTo>
                  <a:cubicBezTo>
                    <a:pt x="0" y="2778"/>
                    <a:pt x="163" y="2883"/>
                    <a:pt x="325" y="2883"/>
                  </a:cubicBezTo>
                  <a:cubicBezTo>
                    <a:pt x="454" y="2883"/>
                    <a:pt x="583" y="2816"/>
                    <a:pt x="615" y="2670"/>
                  </a:cubicBezTo>
                  <a:cubicBezTo>
                    <a:pt x="782" y="1928"/>
                    <a:pt x="943" y="1186"/>
                    <a:pt x="1046" y="435"/>
                  </a:cubicBezTo>
                  <a:cubicBezTo>
                    <a:pt x="1084" y="175"/>
                    <a:pt x="869" y="0"/>
                    <a:pt x="671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299;p41">
              <a:extLst>
                <a:ext uri="{FF2B5EF4-FFF2-40B4-BE49-F238E27FC236}">
                  <a16:creationId xmlns:a16="http://schemas.microsoft.com/office/drawing/2014/main" id="{66F8CD73-57B1-91E1-972C-2DC03DA5DBA5}"/>
                </a:ext>
              </a:extLst>
            </p:cNvPr>
            <p:cNvSpPr/>
            <p:nvPr/>
          </p:nvSpPr>
          <p:spPr>
            <a:xfrm>
              <a:off x="1320496" y="1805099"/>
              <a:ext cx="37563" cy="88470"/>
            </a:xfrm>
            <a:custGeom>
              <a:avLst/>
              <a:gdLst/>
              <a:ahLst/>
              <a:cxnLst/>
              <a:rect l="l" t="t" r="r" b="b"/>
              <a:pathLst>
                <a:path w="2176" h="5125" extrusionOk="0">
                  <a:moveTo>
                    <a:pt x="1865" y="1"/>
                  </a:moveTo>
                  <a:cubicBezTo>
                    <a:pt x="1786" y="1"/>
                    <a:pt x="1711" y="37"/>
                    <a:pt x="1670" y="124"/>
                  </a:cubicBezTo>
                  <a:cubicBezTo>
                    <a:pt x="1004" y="1545"/>
                    <a:pt x="274" y="3171"/>
                    <a:pt x="34" y="4730"/>
                  </a:cubicBezTo>
                  <a:cubicBezTo>
                    <a:pt x="0" y="4936"/>
                    <a:pt x="194" y="5124"/>
                    <a:pt x="371" y="5124"/>
                  </a:cubicBezTo>
                  <a:cubicBezTo>
                    <a:pt x="459" y="5124"/>
                    <a:pt x="543" y="5077"/>
                    <a:pt x="592" y="4961"/>
                  </a:cubicBezTo>
                  <a:cubicBezTo>
                    <a:pt x="1223" y="3482"/>
                    <a:pt x="1608" y="1843"/>
                    <a:pt x="2117" y="311"/>
                  </a:cubicBezTo>
                  <a:cubicBezTo>
                    <a:pt x="2175" y="136"/>
                    <a:pt x="2015" y="1"/>
                    <a:pt x="1865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300;p41">
              <a:extLst>
                <a:ext uri="{FF2B5EF4-FFF2-40B4-BE49-F238E27FC236}">
                  <a16:creationId xmlns:a16="http://schemas.microsoft.com/office/drawing/2014/main" id="{668EB9BF-24C4-7A09-1AFE-E6275A70DD6B}"/>
                </a:ext>
              </a:extLst>
            </p:cNvPr>
            <p:cNvSpPr/>
            <p:nvPr/>
          </p:nvSpPr>
          <p:spPr>
            <a:xfrm>
              <a:off x="1338501" y="1890204"/>
              <a:ext cx="39393" cy="81583"/>
            </a:xfrm>
            <a:custGeom>
              <a:avLst/>
              <a:gdLst/>
              <a:ahLst/>
              <a:cxnLst/>
              <a:rect l="l" t="t" r="r" b="b"/>
              <a:pathLst>
                <a:path w="2282" h="4726" extrusionOk="0">
                  <a:moveTo>
                    <a:pt x="2058" y="0"/>
                  </a:moveTo>
                  <a:cubicBezTo>
                    <a:pt x="1999" y="0"/>
                    <a:pt x="1939" y="29"/>
                    <a:pt x="1900" y="95"/>
                  </a:cubicBezTo>
                  <a:cubicBezTo>
                    <a:pt x="1491" y="763"/>
                    <a:pt x="1226" y="1539"/>
                    <a:pt x="919" y="2259"/>
                  </a:cubicBezTo>
                  <a:cubicBezTo>
                    <a:pt x="633" y="2933"/>
                    <a:pt x="331" y="3598"/>
                    <a:pt x="89" y="4287"/>
                  </a:cubicBezTo>
                  <a:cubicBezTo>
                    <a:pt x="0" y="4529"/>
                    <a:pt x="239" y="4725"/>
                    <a:pt x="455" y="4725"/>
                  </a:cubicBezTo>
                  <a:cubicBezTo>
                    <a:pt x="566" y="4725"/>
                    <a:pt x="671" y="4674"/>
                    <a:pt x="724" y="4551"/>
                  </a:cubicBezTo>
                  <a:cubicBezTo>
                    <a:pt x="1010" y="3876"/>
                    <a:pt x="1252" y="3187"/>
                    <a:pt x="1500" y="2497"/>
                  </a:cubicBezTo>
                  <a:cubicBezTo>
                    <a:pt x="1763" y="1762"/>
                    <a:pt x="2096" y="1014"/>
                    <a:pt x="2254" y="241"/>
                  </a:cubicBezTo>
                  <a:cubicBezTo>
                    <a:pt x="2281" y="102"/>
                    <a:pt x="2170" y="0"/>
                    <a:pt x="205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301;p41">
              <a:extLst>
                <a:ext uri="{FF2B5EF4-FFF2-40B4-BE49-F238E27FC236}">
                  <a16:creationId xmlns:a16="http://schemas.microsoft.com/office/drawing/2014/main" id="{A3300036-54C9-FAAF-6618-AE01AD7F8FFA}"/>
                </a:ext>
              </a:extLst>
            </p:cNvPr>
            <p:cNvSpPr/>
            <p:nvPr/>
          </p:nvSpPr>
          <p:spPr>
            <a:xfrm>
              <a:off x="1233319" y="1731784"/>
              <a:ext cx="56966" cy="46989"/>
            </a:xfrm>
            <a:custGeom>
              <a:avLst/>
              <a:gdLst/>
              <a:ahLst/>
              <a:cxnLst/>
              <a:rect l="l" t="t" r="r" b="b"/>
              <a:pathLst>
                <a:path w="3300" h="2722" extrusionOk="0">
                  <a:moveTo>
                    <a:pt x="2872" y="0"/>
                  </a:moveTo>
                  <a:cubicBezTo>
                    <a:pt x="2807" y="0"/>
                    <a:pt x="2739" y="22"/>
                    <a:pt x="2678" y="75"/>
                  </a:cubicBezTo>
                  <a:cubicBezTo>
                    <a:pt x="1818" y="784"/>
                    <a:pt x="993" y="1544"/>
                    <a:pt x="183" y="2314"/>
                  </a:cubicBezTo>
                  <a:cubicBezTo>
                    <a:pt x="0" y="2488"/>
                    <a:pt x="172" y="2722"/>
                    <a:pt x="371" y="2722"/>
                  </a:cubicBezTo>
                  <a:cubicBezTo>
                    <a:pt x="427" y="2722"/>
                    <a:pt x="486" y="2703"/>
                    <a:pt x="539" y="2659"/>
                  </a:cubicBezTo>
                  <a:cubicBezTo>
                    <a:pt x="1407" y="1961"/>
                    <a:pt x="2270" y="1237"/>
                    <a:pt x="3088" y="478"/>
                  </a:cubicBezTo>
                  <a:cubicBezTo>
                    <a:pt x="3299" y="275"/>
                    <a:pt x="3101" y="0"/>
                    <a:pt x="2872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302;p41">
              <a:extLst>
                <a:ext uri="{FF2B5EF4-FFF2-40B4-BE49-F238E27FC236}">
                  <a16:creationId xmlns:a16="http://schemas.microsoft.com/office/drawing/2014/main" id="{1F7AA6B2-996D-3E1D-A571-17B538A2D0E4}"/>
                </a:ext>
              </a:extLst>
            </p:cNvPr>
            <p:cNvSpPr/>
            <p:nvPr/>
          </p:nvSpPr>
          <p:spPr>
            <a:xfrm>
              <a:off x="1281119" y="1932118"/>
              <a:ext cx="36873" cy="59297"/>
            </a:xfrm>
            <a:custGeom>
              <a:avLst/>
              <a:gdLst/>
              <a:ahLst/>
              <a:cxnLst/>
              <a:rect l="l" t="t" r="r" b="b"/>
              <a:pathLst>
                <a:path w="2136" h="3435" extrusionOk="0">
                  <a:moveTo>
                    <a:pt x="1715" y="0"/>
                  </a:moveTo>
                  <a:cubicBezTo>
                    <a:pt x="1620" y="0"/>
                    <a:pt x="1526" y="48"/>
                    <a:pt x="1465" y="163"/>
                  </a:cubicBezTo>
                  <a:cubicBezTo>
                    <a:pt x="968" y="1096"/>
                    <a:pt x="548" y="2088"/>
                    <a:pt x="98" y="3049"/>
                  </a:cubicBezTo>
                  <a:cubicBezTo>
                    <a:pt x="1" y="3250"/>
                    <a:pt x="174" y="3434"/>
                    <a:pt x="343" y="3434"/>
                  </a:cubicBezTo>
                  <a:cubicBezTo>
                    <a:pt x="421" y="3434"/>
                    <a:pt x="498" y="3396"/>
                    <a:pt x="549" y="3302"/>
                  </a:cubicBezTo>
                  <a:cubicBezTo>
                    <a:pt x="1040" y="2370"/>
                    <a:pt x="1577" y="1440"/>
                    <a:pt x="2021" y="482"/>
                  </a:cubicBezTo>
                  <a:cubicBezTo>
                    <a:pt x="2136" y="229"/>
                    <a:pt x="1923" y="0"/>
                    <a:pt x="171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303;p41">
              <a:extLst>
                <a:ext uri="{FF2B5EF4-FFF2-40B4-BE49-F238E27FC236}">
                  <a16:creationId xmlns:a16="http://schemas.microsoft.com/office/drawing/2014/main" id="{29E4F67E-0AC7-4B25-F72E-18CAD2ADF2CF}"/>
                </a:ext>
              </a:extLst>
            </p:cNvPr>
            <p:cNvSpPr/>
            <p:nvPr/>
          </p:nvSpPr>
          <p:spPr>
            <a:xfrm>
              <a:off x="1173089" y="1720408"/>
              <a:ext cx="75731" cy="32574"/>
            </a:xfrm>
            <a:custGeom>
              <a:avLst/>
              <a:gdLst/>
              <a:ahLst/>
              <a:cxnLst/>
              <a:rect l="l" t="t" r="r" b="b"/>
              <a:pathLst>
                <a:path w="4387" h="1887" extrusionOk="0">
                  <a:moveTo>
                    <a:pt x="3987" y="1"/>
                  </a:moveTo>
                  <a:cubicBezTo>
                    <a:pt x="3964" y="1"/>
                    <a:pt x="3939" y="4"/>
                    <a:pt x="3913" y="12"/>
                  </a:cubicBezTo>
                  <a:cubicBezTo>
                    <a:pt x="2674" y="410"/>
                    <a:pt x="1463" y="933"/>
                    <a:pt x="251" y="1410"/>
                  </a:cubicBezTo>
                  <a:cubicBezTo>
                    <a:pt x="1" y="1508"/>
                    <a:pt x="65" y="1886"/>
                    <a:pt x="296" y="1886"/>
                  </a:cubicBezTo>
                  <a:cubicBezTo>
                    <a:pt x="321" y="1886"/>
                    <a:pt x="348" y="1882"/>
                    <a:pt x="377" y="1872"/>
                  </a:cubicBezTo>
                  <a:cubicBezTo>
                    <a:pt x="1631" y="1430"/>
                    <a:pt x="2903" y="1031"/>
                    <a:pt x="4124" y="518"/>
                  </a:cubicBezTo>
                  <a:cubicBezTo>
                    <a:pt x="4387" y="404"/>
                    <a:pt x="4236" y="1"/>
                    <a:pt x="398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304;p41">
              <a:extLst>
                <a:ext uri="{FF2B5EF4-FFF2-40B4-BE49-F238E27FC236}">
                  <a16:creationId xmlns:a16="http://schemas.microsoft.com/office/drawing/2014/main" id="{353A36E4-1195-3A58-57A6-8A88B32D0C12}"/>
                </a:ext>
              </a:extLst>
            </p:cNvPr>
            <p:cNvSpPr/>
            <p:nvPr/>
          </p:nvSpPr>
          <p:spPr>
            <a:xfrm>
              <a:off x="1112030" y="1762132"/>
              <a:ext cx="83654" cy="44451"/>
            </a:xfrm>
            <a:custGeom>
              <a:avLst/>
              <a:gdLst/>
              <a:ahLst/>
              <a:cxnLst/>
              <a:rect l="l" t="t" r="r" b="b"/>
              <a:pathLst>
                <a:path w="4846" h="2575" extrusionOk="0">
                  <a:moveTo>
                    <a:pt x="4464" y="0"/>
                  </a:moveTo>
                  <a:cubicBezTo>
                    <a:pt x="4419" y="0"/>
                    <a:pt x="4371" y="13"/>
                    <a:pt x="4321" y="41"/>
                  </a:cubicBezTo>
                  <a:cubicBezTo>
                    <a:pt x="2986" y="773"/>
                    <a:pt x="1697" y="1504"/>
                    <a:pt x="274" y="2065"/>
                  </a:cubicBezTo>
                  <a:cubicBezTo>
                    <a:pt x="1" y="2171"/>
                    <a:pt x="69" y="2574"/>
                    <a:pt x="320" y="2574"/>
                  </a:cubicBezTo>
                  <a:cubicBezTo>
                    <a:pt x="347" y="2574"/>
                    <a:pt x="377" y="2569"/>
                    <a:pt x="408" y="2559"/>
                  </a:cubicBezTo>
                  <a:cubicBezTo>
                    <a:pt x="1862" y="2043"/>
                    <a:pt x="3333" y="1409"/>
                    <a:pt x="4599" y="521"/>
                  </a:cubicBezTo>
                  <a:cubicBezTo>
                    <a:pt x="4845" y="348"/>
                    <a:pt x="4703" y="0"/>
                    <a:pt x="446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305;p41">
              <a:extLst>
                <a:ext uri="{FF2B5EF4-FFF2-40B4-BE49-F238E27FC236}">
                  <a16:creationId xmlns:a16="http://schemas.microsoft.com/office/drawing/2014/main" id="{CFFD34A4-102E-9F2A-829A-2DD7FE4942A3}"/>
                </a:ext>
              </a:extLst>
            </p:cNvPr>
            <p:cNvSpPr/>
            <p:nvPr/>
          </p:nvSpPr>
          <p:spPr>
            <a:xfrm>
              <a:off x="1117761" y="1803320"/>
              <a:ext cx="79787" cy="44209"/>
            </a:xfrm>
            <a:custGeom>
              <a:avLst/>
              <a:gdLst/>
              <a:ahLst/>
              <a:cxnLst/>
              <a:rect l="l" t="t" r="r" b="b"/>
              <a:pathLst>
                <a:path w="4622" h="2561" extrusionOk="0">
                  <a:moveTo>
                    <a:pt x="4148" y="1"/>
                  </a:moveTo>
                  <a:cubicBezTo>
                    <a:pt x="4096" y="1"/>
                    <a:pt x="4042" y="17"/>
                    <a:pt x="3991" y="54"/>
                  </a:cubicBezTo>
                  <a:cubicBezTo>
                    <a:pt x="2821" y="901"/>
                    <a:pt x="1644" y="1577"/>
                    <a:pt x="275" y="2062"/>
                  </a:cubicBezTo>
                  <a:cubicBezTo>
                    <a:pt x="0" y="2162"/>
                    <a:pt x="73" y="2560"/>
                    <a:pt x="332" y="2560"/>
                  </a:cubicBezTo>
                  <a:cubicBezTo>
                    <a:pt x="355" y="2560"/>
                    <a:pt x="380" y="2557"/>
                    <a:pt x="407" y="2550"/>
                  </a:cubicBezTo>
                  <a:cubicBezTo>
                    <a:pt x="1850" y="2163"/>
                    <a:pt x="3225" y="1502"/>
                    <a:pt x="4391" y="561"/>
                  </a:cubicBezTo>
                  <a:cubicBezTo>
                    <a:pt x="4622" y="371"/>
                    <a:pt x="4400" y="1"/>
                    <a:pt x="414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306;p41">
              <a:extLst>
                <a:ext uri="{FF2B5EF4-FFF2-40B4-BE49-F238E27FC236}">
                  <a16:creationId xmlns:a16="http://schemas.microsoft.com/office/drawing/2014/main" id="{9D73FB48-0345-64DF-4291-4953865841E0}"/>
                </a:ext>
              </a:extLst>
            </p:cNvPr>
            <p:cNvSpPr/>
            <p:nvPr/>
          </p:nvSpPr>
          <p:spPr>
            <a:xfrm>
              <a:off x="1193183" y="1991260"/>
              <a:ext cx="42535" cy="48628"/>
            </a:xfrm>
            <a:custGeom>
              <a:avLst/>
              <a:gdLst/>
              <a:ahLst/>
              <a:cxnLst/>
              <a:rect l="l" t="t" r="r" b="b"/>
              <a:pathLst>
                <a:path w="2464" h="2817" extrusionOk="0">
                  <a:moveTo>
                    <a:pt x="294" y="0"/>
                  </a:moveTo>
                  <a:cubicBezTo>
                    <a:pt x="193" y="0"/>
                    <a:pt x="86" y="70"/>
                    <a:pt x="68" y="204"/>
                  </a:cubicBezTo>
                  <a:cubicBezTo>
                    <a:pt x="0" y="719"/>
                    <a:pt x="134" y="1232"/>
                    <a:pt x="401" y="1675"/>
                  </a:cubicBezTo>
                  <a:cubicBezTo>
                    <a:pt x="747" y="2258"/>
                    <a:pt x="1331" y="2703"/>
                    <a:pt x="2011" y="2813"/>
                  </a:cubicBezTo>
                  <a:cubicBezTo>
                    <a:pt x="2028" y="2815"/>
                    <a:pt x="2045" y="2817"/>
                    <a:pt x="2061" y="2817"/>
                  </a:cubicBezTo>
                  <a:cubicBezTo>
                    <a:pt x="2353" y="2817"/>
                    <a:pt x="2464" y="2392"/>
                    <a:pt x="2147" y="2301"/>
                  </a:cubicBezTo>
                  <a:cubicBezTo>
                    <a:pt x="1165" y="2018"/>
                    <a:pt x="523" y="1234"/>
                    <a:pt x="490" y="203"/>
                  </a:cubicBezTo>
                  <a:cubicBezTo>
                    <a:pt x="486" y="66"/>
                    <a:pt x="392" y="0"/>
                    <a:pt x="29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307;p41">
              <a:extLst>
                <a:ext uri="{FF2B5EF4-FFF2-40B4-BE49-F238E27FC236}">
                  <a16:creationId xmlns:a16="http://schemas.microsoft.com/office/drawing/2014/main" id="{9F0F4B0B-9651-96DA-5A9D-836E9EEDD8C1}"/>
                </a:ext>
              </a:extLst>
            </p:cNvPr>
            <p:cNvSpPr/>
            <p:nvPr/>
          </p:nvSpPr>
          <p:spPr>
            <a:xfrm>
              <a:off x="1103986" y="1845908"/>
              <a:ext cx="72744" cy="42207"/>
            </a:xfrm>
            <a:custGeom>
              <a:avLst/>
              <a:gdLst/>
              <a:ahLst/>
              <a:cxnLst/>
              <a:rect l="l" t="t" r="r" b="b"/>
              <a:pathLst>
                <a:path w="4214" h="2445" extrusionOk="0">
                  <a:moveTo>
                    <a:pt x="3748" y="1"/>
                  </a:moveTo>
                  <a:cubicBezTo>
                    <a:pt x="3694" y="1"/>
                    <a:pt x="3638" y="18"/>
                    <a:pt x="3584" y="59"/>
                  </a:cubicBezTo>
                  <a:cubicBezTo>
                    <a:pt x="2480" y="902"/>
                    <a:pt x="1423" y="1551"/>
                    <a:pt x="170" y="2140"/>
                  </a:cubicBezTo>
                  <a:cubicBezTo>
                    <a:pt x="1" y="2218"/>
                    <a:pt x="112" y="2444"/>
                    <a:pt x="264" y="2444"/>
                  </a:cubicBezTo>
                  <a:cubicBezTo>
                    <a:pt x="273" y="2444"/>
                    <a:pt x="282" y="2444"/>
                    <a:pt x="292" y="2442"/>
                  </a:cubicBezTo>
                  <a:cubicBezTo>
                    <a:pt x="1628" y="2179"/>
                    <a:pt x="2990" y="1494"/>
                    <a:pt x="3994" y="578"/>
                  </a:cubicBezTo>
                  <a:cubicBezTo>
                    <a:pt x="4213" y="375"/>
                    <a:pt x="3998" y="1"/>
                    <a:pt x="374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308;p41">
              <a:extLst>
                <a:ext uri="{FF2B5EF4-FFF2-40B4-BE49-F238E27FC236}">
                  <a16:creationId xmlns:a16="http://schemas.microsoft.com/office/drawing/2014/main" id="{9AE90BB0-AA7C-E8C2-795D-DA645E3D59BC}"/>
                </a:ext>
              </a:extLst>
            </p:cNvPr>
            <p:cNvSpPr/>
            <p:nvPr/>
          </p:nvSpPr>
          <p:spPr>
            <a:xfrm>
              <a:off x="1176127" y="2028823"/>
              <a:ext cx="39600" cy="36372"/>
            </a:xfrm>
            <a:custGeom>
              <a:avLst/>
              <a:gdLst/>
              <a:ahLst/>
              <a:cxnLst/>
              <a:rect l="l" t="t" r="r" b="b"/>
              <a:pathLst>
                <a:path w="2294" h="2107" extrusionOk="0">
                  <a:moveTo>
                    <a:pt x="210" y="0"/>
                  </a:moveTo>
                  <a:cubicBezTo>
                    <a:pt x="193" y="0"/>
                    <a:pt x="176" y="3"/>
                    <a:pt x="160" y="8"/>
                  </a:cubicBezTo>
                  <a:cubicBezTo>
                    <a:pt x="73" y="31"/>
                    <a:pt x="1" y="111"/>
                    <a:pt x="42" y="214"/>
                  </a:cubicBezTo>
                  <a:cubicBezTo>
                    <a:pt x="339" y="1059"/>
                    <a:pt x="1013" y="1713"/>
                    <a:pt x="1822" y="2076"/>
                  </a:cubicBezTo>
                  <a:cubicBezTo>
                    <a:pt x="1860" y="2096"/>
                    <a:pt x="1903" y="2106"/>
                    <a:pt x="1945" y="2106"/>
                  </a:cubicBezTo>
                  <a:cubicBezTo>
                    <a:pt x="1969" y="2106"/>
                    <a:pt x="1992" y="2103"/>
                    <a:pt x="2015" y="2097"/>
                  </a:cubicBezTo>
                  <a:cubicBezTo>
                    <a:pt x="2221" y="2042"/>
                    <a:pt x="2293" y="1713"/>
                    <a:pt x="2016" y="1608"/>
                  </a:cubicBezTo>
                  <a:cubicBezTo>
                    <a:pt x="1271" y="1308"/>
                    <a:pt x="749" y="766"/>
                    <a:pt x="355" y="82"/>
                  </a:cubicBezTo>
                  <a:cubicBezTo>
                    <a:pt x="324" y="30"/>
                    <a:pt x="268" y="0"/>
                    <a:pt x="210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1309;p41">
              <a:extLst>
                <a:ext uri="{FF2B5EF4-FFF2-40B4-BE49-F238E27FC236}">
                  <a16:creationId xmlns:a16="http://schemas.microsoft.com/office/drawing/2014/main" id="{362A8608-04E5-2589-F544-4D4EC763455B}"/>
                </a:ext>
              </a:extLst>
            </p:cNvPr>
            <p:cNvSpPr/>
            <p:nvPr/>
          </p:nvSpPr>
          <p:spPr>
            <a:xfrm>
              <a:off x="1029911" y="1753500"/>
              <a:ext cx="78251" cy="48784"/>
            </a:xfrm>
            <a:custGeom>
              <a:avLst/>
              <a:gdLst/>
              <a:ahLst/>
              <a:cxnLst/>
              <a:rect l="l" t="t" r="r" b="b"/>
              <a:pathLst>
                <a:path w="4533" h="2826" extrusionOk="0">
                  <a:moveTo>
                    <a:pt x="4110" y="1"/>
                  </a:moveTo>
                  <a:cubicBezTo>
                    <a:pt x="4064" y="1"/>
                    <a:pt x="4014" y="13"/>
                    <a:pt x="3963" y="42"/>
                  </a:cubicBezTo>
                  <a:cubicBezTo>
                    <a:pt x="2697" y="761"/>
                    <a:pt x="1457" y="1547"/>
                    <a:pt x="241" y="2326"/>
                  </a:cubicBezTo>
                  <a:cubicBezTo>
                    <a:pt x="0" y="2482"/>
                    <a:pt x="145" y="2826"/>
                    <a:pt x="379" y="2826"/>
                  </a:cubicBezTo>
                  <a:cubicBezTo>
                    <a:pt x="421" y="2826"/>
                    <a:pt x="467" y="2814"/>
                    <a:pt x="514" y="2788"/>
                  </a:cubicBezTo>
                  <a:cubicBezTo>
                    <a:pt x="1773" y="2071"/>
                    <a:pt x="3041" y="1337"/>
                    <a:pt x="4261" y="550"/>
                  </a:cubicBezTo>
                  <a:cubicBezTo>
                    <a:pt x="4533" y="380"/>
                    <a:pt x="4369" y="1"/>
                    <a:pt x="411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1310;p41">
              <a:extLst>
                <a:ext uri="{FF2B5EF4-FFF2-40B4-BE49-F238E27FC236}">
                  <a16:creationId xmlns:a16="http://schemas.microsoft.com/office/drawing/2014/main" id="{29502366-E720-3FDC-4C70-B549E31C230A}"/>
                </a:ext>
              </a:extLst>
            </p:cNvPr>
            <p:cNvSpPr/>
            <p:nvPr/>
          </p:nvSpPr>
          <p:spPr>
            <a:xfrm>
              <a:off x="1038007" y="1831148"/>
              <a:ext cx="53099" cy="38357"/>
            </a:xfrm>
            <a:custGeom>
              <a:avLst/>
              <a:gdLst/>
              <a:ahLst/>
              <a:cxnLst/>
              <a:rect l="l" t="t" r="r" b="b"/>
              <a:pathLst>
                <a:path w="3076" h="2222" extrusionOk="0">
                  <a:moveTo>
                    <a:pt x="2670" y="1"/>
                  </a:moveTo>
                  <a:cubicBezTo>
                    <a:pt x="2619" y="1"/>
                    <a:pt x="2564" y="17"/>
                    <a:pt x="2508" y="54"/>
                  </a:cubicBezTo>
                  <a:cubicBezTo>
                    <a:pt x="1720" y="583"/>
                    <a:pt x="971" y="1181"/>
                    <a:pt x="213" y="1743"/>
                  </a:cubicBezTo>
                  <a:cubicBezTo>
                    <a:pt x="0" y="1900"/>
                    <a:pt x="126" y="2222"/>
                    <a:pt x="333" y="2222"/>
                  </a:cubicBezTo>
                  <a:cubicBezTo>
                    <a:pt x="376" y="2222"/>
                    <a:pt x="423" y="2207"/>
                    <a:pt x="471" y="2175"/>
                  </a:cubicBezTo>
                  <a:cubicBezTo>
                    <a:pt x="1253" y="1648"/>
                    <a:pt x="2061" y="1146"/>
                    <a:pt x="2820" y="585"/>
                  </a:cubicBezTo>
                  <a:cubicBezTo>
                    <a:pt x="3075" y="393"/>
                    <a:pt x="2922" y="1"/>
                    <a:pt x="267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72" name="Google Shape;1311;p41">
            <a:extLst>
              <a:ext uri="{FF2B5EF4-FFF2-40B4-BE49-F238E27FC236}">
                <a16:creationId xmlns:a16="http://schemas.microsoft.com/office/drawing/2014/main" id="{1D4CD08E-F29A-0F57-6F5D-41B2A056A8DB}"/>
              </a:ext>
            </a:extLst>
          </p:cNvPr>
          <p:cNvGrpSpPr/>
          <p:nvPr/>
        </p:nvGrpSpPr>
        <p:grpSpPr>
          <a:xfrm>
            <a:off x="10439269" y="916866"/>
            <a:ext cx="714149" cy="732993"/>
            <a:chOff x="891532" y="2489185"/>
            <a:chExt cx="855063" cy="877626"/>
          </a:xfrm>
        </p:grpSpPr>
        <p:sp>
          <p:nvSpPr>
            <p:cNvPr id="73" name="Google Shape;1312;p41">
              <a:extLst>
                <a:ext uri="{FF2B5EF4-FFF2-40B4-BE49-F238E27FC236}">
                  <a16:creationId xmlns:a16="http://schemas.microsoft.com/office/drawing/2014/main" id="{5FD19667-2B24-FDC8-6318-F87D72E72DC1}"/>
                </a:ext>
              </a:extLst>
            </p:cNvPr>
            <p:cNvSpPr/>
            <p:nvPr/>
          </p:nvSpPr>
          <p:spPr>
            <a:xfrm>
              <a:off x="1113705" y="2489185"/>
              <a:ext cx="538452" cy="644703"/>
            </a:xfrm>
            <a:custGeom>
              <a:avLst/>
              <a:gdLst/>
              <a:ahLst/>
              <a:cxnLst/>
              <a:rect l="l" t="t" r="r" b="b"/>
              <a:pathLst>
                <a:path w="31192" h="37347" extrusionOk="0">
                  <a:moveTo>
                    <a:pt x="12856" y="1"/>
                  </a:moveTo>
                  <a:cubicBezTo>
                    <a:pt x="8003" y="1"/>
                    <a:pt x="1" y="8912"/>
                    <a:pt x="1" y="19225"/>
                  </a:cubicBezTo>
                  <a:cubicBezTo>
                    <a:pt x="1" y="29448"/>
                    <a:pt x="1496" y="37346"/>
                    <a:pt x="12567" y="37346"/>
                  </a:cubicBezTo>
                  <a:cubicBezTo>
                    <a:pt x="12663" y="37346"/>
                    <a:pt x="12759" y="37345"/>
                    <a:pt x="12856" y="37344"/>
                  </a:cubicBezTo>
                  <a:cubicBezTo>
                    <a:pt x="31192" y="37121"/>
                    <a:pt x="24572" y="29051"/>
                    <a:pt x="24572" y="18738"/>
                  </a:cubicBezTo>
                  <a:cubicBezTo>
                    <a:pt x="24572" y="8427"/>
                    <a:pt x="17711" y="1"/>
                    <a:pt x="12856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1313;p41">
              <a:extLst>
                <a:ext uri="{FF2B5EF4-FFF2-40B4-BE49-F238E27FC236}">
                  <a16:creationId xmlns:a16="http://schemas.microsoft.com/office/drawing/2014/main" id="{4A62ED6D-E5BF-FB35-755F-140C5B7CD395}"/>
                </a:ext>
              </a:extLst>
            </p:cNvPr>
            <p:cNvSpPr/>
            <p:nvPr/>
          </p:nvSpPr>
          <p:spPr>
            <a:xfrm>
              <a:off x="1278616" y="2623851"/>
              <a:ext cx="109600" cy="105560"/>
            </a:xfrm>
            <a:custGeom>
              <a:avLst/>
              <a:gdLst/>
              <a:ahLst/>
              <a:cxnLst/>
              <a:rect l="l" t="t" r="r" b="b"/>
              <a:pathLst>
                <a:path w="6349" h="6115" extrusionOk="0">
                  <a:moveTo>
                    <a:pt x="4212" y="1813"/>
                  </a:moveTo>
                  <a:cubicBezTo>
                    <a:pt x="3955" y="2503"/>
                    <a:pt x="3690" y="3168"/>
                    <a:pt x="3465" y="3684"/>
                  </a:cubicBezTo>
                  <a:cubicBezTo>
                    <a:pt x="3074" y="3029"/>
                    <a:pt x="2720" y="2434"/>
                    <a:pt x="2437" y="1958"/>
                  </a:cubicBezTo>
                  <a:cubicBezTo>
                    <a:pt x="2719" y="1935"/>
                    <a:pt x="3015" y="1910"/>
                    <a:pt x="3307" y="1887"/>
                  </a:cubicBezTo>
                  <a:cubicBezTo>
                    <a:pt x="3611" y="1862"/>
                    <a:pt x="3918" y="1838"/>
                    <a:pt x="4212" y="1813"/>
                  </a:cubicBezTo>
                  <a:close/>
                  <a:moveTo>
                    <a:pt x="5460" y="0"/>
                  </a:moveTo>
                  <a:cubicBezTo>
                    <a:pt x="5423" y="0"/>
                    <a:pt x="5386" y="3"/>
                    <a:pt x="5349" y="8"/>
                  </a:cubicBezTo>
                  <a:cubicBezTo>
                    <a:pt x="4842" y="72"/>
                    <a:pt x="3994" y="140"/>
                    <a:pt x="3172" y="206"/>
                  </a:cubicBezTo>
                  <a:cubicBezTo>
                    <a:pt x="2298" y="276"/>
                    <a:pt x="1473" y="342"/>
                    <a:pt x="929" y="411"/>
                  </a:cubicBezTo>
                  <a:cubicBezTo>
                    <a:pt x="326" y="487"/>
                    <a:pt x="0" y="1155"/>
                    <a:pt x="310" y="1678"/>
                  </a:cubicBezTo>
                  <a:cubicBezTo>
                    <a:pt x="310" y="1678"/>
                    <a:pt x="1413" y="3541"/>
                    <a:pt x="2680" y="5657"/>
                  </a:cubicBezTo>
                  <a:cubicBezTo>
                    <a:pt x="2853" y="5945"/>
                    <a:pt x="3150" y="6114"/>
                    <a:pt x="3472" y="6114"/>
                  </a:cubicBezTo>
                  <a:cubicBezTo>
                    <a:pt x="3504" y="6113"/>
                    <a:pt x="3536" y="6112"/>
                    <a:pt x="3568" y="6109"/>
                  </a:cubicBezTo>
                  <a:cubicBezTo>
                    <a:pt x="4063" y="6056"/>
                    <a:pt x="4574" y="6004"/>
                    <a:pt x="6254" y="1118"/>
                  </a:cubicBezTo>
                  <a:cubicBezTo>
                    <a:pt x="6348" y="841"/>
                    <a:pt x="6294" y="538"/>
                    <a:pt x="6110" y="312"/>
                  </a:cubicBezTo>
                  <a:cubicBezTo>
                    <a:pt x="5950" y="114"/>
                    <a:pt x="5710" y="0"/>
                    <a:pt x="54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1314;p41">
              <a:extLst>
                <a:ext uri="{FF2B5EF4-FFF2-40B4-BE49-F238E27FC236}">
                  <a16:creationId xmlns:a16="http://schemas.microsoft.com/office/drawing/2014/main" id="{695C52BD-B14D-17D7-A67A-4CD105C27EBC}"/>
                </a:ext>
              </a:extLst>
            </p:cNvPr>
            <p:cNvSpPr/>
            <p:nvPr/>
          </p:nvSpPr>
          <p:spPr>
            <a:xfrm>
              <a:off x="1244540" y="2550347"/>
              <a:ext cx="57985" cy="71380"/>
            </a:xfrm>
            <a:custGeom>
              <a:avLst/>
              <a:gdLst/>
              <a:ahLst/>
              <a:cxnLst/>
              <a:rect l="l" t="t" r="r" b="b"/>
              <a:pathLst>
                <a:path w="3359" h="4135" extrusionOk="0">
                  <a:moveTo>
                    <a:pt x="1679" y="0"/>
                  </a:moveTo>
                  <a:cubicBezTo>
                    <a:pt x="752" y="0"/>
                    <a:pt x="0" y="926"/>
                    <a:pt x="0" y="2067"/>
                  </a:cubicBezTo>
                  <a:cubicBezTo>
                    <a:pt x="0" y="3209"/>
                    <a:pt x="752" y="4134"/>
                    <a:pt x="1679" y="4134"/>
                  </a:cubicBezTo>
                  <a:cubicBezTo>
                    <a:pt x="2605" y="4134"/>
                    <a:pt x="3358" y="3209"/>
                    <a:pt x="3358" y="2067"/>
                  </a:cubicBezTo>
                  <a:cubicBezTo>
                    <a:pt x="3358" y="926"/>
                    <a:pt x="2605" y="0"/>
                    <a:pt x="16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1315;p41">
              <a:extLst>
                <a:ext uri="{FF2B5EF4-FFF2-40B4-BE49-F238E27FC236}">
                  <a16:creationId xmlns:a16="http://schemas.microsoft.com/office/drawing/2014/main" id="{D022B662-61D7-F130-E37A-CFA36DB576DC}"/>
                </a:ext>
              </a:extLst>
            </p:cNvPr>
            <p:cNvSpPr/>
            <p:nvPr/>
          </p:nvSpPr>
          <p:spPr>
            <a:xfrm>
              <a:off x="1349532" y="2544995"/>
              <a:ext cx="57985" cy="71380"/>
            </a:xfrm>
            <a:custGeom>
              <a:avLst/>
              <a:gdLst/>
              <a:ahLst/>
              <a:cxnLst/>
              <a:rect l="l" t="t" r="r" b="b"/>
              <a:pathLst>
                <a:path w="3359" h="4135" extrusionOk="0">
                  <a:moveTo>
                    <a:pt x="1679" y="1"/>
                  </a:moveTo>
                  <a:cubicBezTo>
                    <a:pt x="737" y="1"/>
                    <a:pt x="0" y="908"/>
                    <a:pt x="0" y="2067"/>
                  </a:cubicBezTo>
                  <a:cubicBezTo>
                    <a:pt x="0" y="3226"/>
                    <a:pt x="737" y="4135"/>
                    <a:pt x="1679" y="4135"/>
                  </a:cubicBezTo>
                  <a:cubicBezTo>
                    <a:pt x="2621" y="4135"/>
                    <a:pt x="3358" y="3227"/>
                    <a:pt x="3358" y="2067"/>
                  </a:cubicBezTo>
                  <a:cubicBezTo>
                    <a:pt x="3358" y="908"/>
                    <a:pt x="2621" y="1"/>
                    <a:pt x="167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1316;p41">
              <a:extLst>
                <a:ext uri="{FF2B5EF4-FFF2-40B4-BE49-F238E27FC236}">
                  <a16:creationId xmlns:a16="http://schemas.microsoft.com/office/drawing/2014/main" id="{62BB112F-AC1F-41C3-723A-0DE760DCB5F6}"/>
                </a:ext>
              </a:extLst>
            </p:cNvPr>
            <p:cNvSpPr/>
            <p:nvPr/>
          </p:nvSpPr>
          <p:spPr>
            <a:xfrm>
              <a:off x="891532" y="2489185"/>
              <a:ext cx="855063" cy="877626"/>
            </a:xfrm>
            <a:custGeom>
              <a:avLst/>
              <a:gdLst/>
              <a:ahLst/>
              <a:cxnLst/>
              <a:rect l="l" t="t" r="r" b="b"/>
              <a:pathLst>
                <a:path w="49533" h="50840" extrusionOk="0">
                  <a:moveTo>
                    <a:pt x="27807" y="20354"/>
                  </a:moveTo>
                  <a:cubicBezTo>
                    <a:pt x="28755" y="20354"/>
                    <a:pt x="29592" y="20595"/>
                    <a:pt x="30192" y="21055"/>
                  </a:cubicBezTo>
                  <a:cubicBezTo>
                    <a:pt x="30342" y="21173"/>
                    <a:pt x="30481" y="21306"/>
                    <a:pt x="30607" y="21450"/>
                  </a:cubicBezTo>
                  <a:lnTo>
                    <a:pt x="24031" y="21572"/>
                  </a:lnTo>
                  <a:cubicBezTo>
                    <a:pt x="25029" y="20909"/>
                    <a:pt x="26173" y="20453"/>
                    <a:pt x="27442" y="20366"/>
                  </a:cubicBezTo>
                  <a:cubicBezTo>
                    <a:pt x="27565" y="20358"/>
                    <a:pt x="27687" y="20354"/>
                    <a:pt x="27807" y="20354"/>
                  </a:cubicBezTo>
                  <a:close/>
                  <a:moveTo>
                    <a:pt x="31531" y="23120"/>
                  </a:moveTo>
                  <a:cubicBezTo>
                    <a:pt x="31606" y="23329"/>
                    <a:pt x="31677" y="23543"/>
                    <a:pt x="31742" y="23765"/>
                  </a:cubicBezTo>
                  <a:cubicBezTo>
                    <a:pt x="29811" y="23841"/>
                    <a:pt x="27870" y="23879"/>
                    <a:pt x="25930" y="23879"/>
                  </a:cubicBezTo>
                  <a:cubicBezTo>
                    <a:pt x="24506" y="23879"/>
                    <a:pt x="23083" y="23858"/>
                    <a:pt x="21664" y="23817"/>
                  </a:cubicBezTo>
                  <a:cubicBezTo>
                    <a:pt x="21801" y="23639"/>
                    <a:pt x="21947" y="23463"/>
                    <a:pt x="22097" y="23291"/>
                  </a:cubicBezTo>
                  <a:lnTo>
                    <a:pt x="22097" y="23290"/>
                  </a:lnTo>
                  <a:cubicBezTo>
                    <a:pt x="22108" y="23290"/>
                    <a:pt x="22117" y="23293"/>
                    <a:pt x="22127" y="23293"/>
                  </a:cubicBezTo>
                  <a:lnTo>
                    <a:pt x="22144" y="23293"/>
                  </a:lnTo>
                  <a:lnTo>
                    <a:pt x="31531" y="23120"/>
                  </a:lnTo>
                  <a:close/>
                  <a:moveTo>
                    <a:pt x="36354" y="11473"/>
                  </a:moveTo>
                  <a:lnTo>
                    <a:pt x="36354" y="11473"/>
                  </a:lnTo>
                  <a:cubicBezTo>
                    <a:pt x="38718" y="12308"/>
                    <a:pt x="40925" y="13432"/>
                    <a:pt x="42821" y="14462"/>
                  </a:cubicBezTo>
                  <a:cubicBezTo>
                    <a:pt x="44691" y="15477"/>
                    <a:pt x="46594" y="16618"/>
                    <a:pt x="47502" y="18422"/>
                  </a:cubicBezTo>
                  <a:cubicBezTo>
                    <a:pt x="47713" y="18841"/>
                    <a:pt x="47787" y="19182"/>
                    <a:pt x="47715" y="19410"/>
                  </a:cubicBezTo>
                  <a:cubicBezTo>
                    <a:pt x="47617" y="19720"/>
                    <a:pt x="47176" y="19904"/>
                    <a:pt x="46771" y="19904"/>
                  </a:cubicBezTo>
                  <a:cubicBezTo>
                    <a:pt x="46701" y="19904"/>
                    <a:pt x="46632" y="19898"/>
                    <a:pt x="46567" y="19887"/>
                  </a:cubicBezTo>
                  <a:cubicBezTo>
                    <a:pt x="46280" y="19839"/>
                    <a:pt x="46113" y="19806"/>
                    <a:pt x="45959" y="19744"/>
                  </a:cubicBezTo>
                  <a:cubicBezTo>
                    <a:pt x="45917" y="19714"/>
                    <a:pt x="45878" y="19683"/>
                    <a:pt x="45833" y="19653"/>
                  </a:cubicBezTo>
                  <a:lnTo>
                    <a:pt x="45830" y="19652"/>
                  </a:lnTo>
                  <a:cubicBezTo>
                    <a:pt x="45616" y="19508"/>
                    <a:pt x="45399" y="19368"/>
                    <a:pt x="45185" y="19235"/>
                  </a:cubicBezTo>
                  <a:cubicBezTo>
                    <a:pt x="45046" y="19147"/>
                    <a:pt x="44890" y="19105"/>
                    <a:pt x="44736" y="19105"/>
                  </a:cubicBezTo>
                  <a:cubicBezTo>
                    <a:pt x="44467" y="19105"/>
                    <a:pt x="44204" y="19233"/>
                    <a:pt x="44041" y="19471"/>
                  </a:cubicBezTo>
                  <a:cubicBezTo>
                    <a:pt x="43785" y="19844"/>
                    <a:pt x="43868" y="20353"/>
                    <a:pt x="44231" y="20623"/>
                  </a:cubicBezTo>
                  <a:cubicBezTo>
                    <a:pt x="44576" y="20880"/>
                    <a:pt x="44825" y="21058"/>
                    <a:pt x="45085" y="21194"/>
                  </a:cubicBezTo>
                  <a:cubicBezTo>
                    <a:pt x="45923" y="21810"/>
                    <a:pt x="46207" y="22382"/>
                    <a:pt x="46178" y="22725"/>
                  </a:cubicBezTo>
                  <a:cubicBezTo>
                    <a:pt x="46163" y="22914"/>
                    <a:pt x="46045" y="23060"/>
                    <a:pt x="45830" y="23158"/>
                  </a:cubicBezTo>
                  <a:cubicBezTo>
                    <a:pt x="45685" y="23223"/>
                    <a:pt x="45494" y="23263"/>
                    <a:pt x="45266" y="23263"/>
                  </a:cubicBezTo>
                  <a:cubicBezTo>
                    <a:pt x="44747" y="23263"/>
                    <a:pt x="44035" y="23055"/>
                    <a:pt x="43230" y="22458"/>
                  </a:cubicBezTo>
                  <a:cubicBezTo>
                    <a:pt x="43080" y="22346"/>
                    <a:pt x="42904" y="22292"/>
                    <a:pt x="42729" y="22292"/>
                  </a:cubicBezTo>
                  <a:cubicBezTo>
                    <a:pt x="42487" y="22292"/>
                    <a:pt x="42248" y="22397"/>
                    <a:pt x="42081" y="22596"/>
                  </a:cubicBezTo>
                  <a:cubicBezTo>
                    <a:pt x="41795" y="22938"/>
                    <a:pt x="41825" y="23444"/>
                    <a:pt x="42151" y="23750"/>
                  </a:cubicBezTo>
                  <a:cubicBezTo>
                    <a:pt x="42992" y="24539"/>
                    <a:pt x="43622" y="25764"/>
                    <a:pt x="43134" y="26484"/>
                  </a:cubicBezTo>
                  <a:cubicBezTo>
                    <a:pt x="42902" y="26828"/>
                    <a:pt x="42452" y="26978"/>
                    <a:pt x="41990" y="26978"/>
                  </a:cubicBezTo>
                  <a:cubicBezTo>
                    <a:pt x="41712" y="26978"/>
                    <a:pt x="41430" y="26924"/>
                    <a:pt x="41187" y="26824"/>
                  </a:cubicBezTo>
                  <a:cubicBezTo>
                    <a:pt x="40395" y="26500"/>
                    <a:pt x="39723" y="25788"/>
                    <a:pt x="39128" y="25121"/>
                  </a:cubicBezTo>
                  <a:cubicBezTo>
                    <a:pt x="39128" y="20463"/>
                    <a:pt x="38162" y="15786"/>
                    <a:pt x="36354" y="11473"/>
                  </a:cubicBezTo>
                  <a:close/>
                  <a:moveTo>
                    <a:pt x="32164" y="25436"/>
                  </a:moveTo>
                  <a:cubicBezTo>
                    <a:pt x="32294" y="25989"/>
                    <a:pt x="32426" y="26564"/>
                    <a:pt x="32549" y="27154"/>
                  </a:cubicBezTo>
                  <a:cubicBezTo>
                    <a:pt x="32264" y="27155"/>
                    <a:pt x="31979" y="27155"/>
                    <a:pt x="31694" y="27155"/>
                  </a:cubicBezTo>
                  <a:cubicBezTo>
                    <a:pt x="27796" y="27155"/>
                    <a:pt x="23863" y="27070"/>
                    <a:pt x="19966" y="26899"/>
                  </a:cubicBezTo>
                  <a:cubicBezTo>
                    <a:pt x="20132" y="26473"/>
                    <a:pt x="20312" y="26051"/>
                    <a:pt x="20518" y="25640"/>
                  </a:cubicBezTo>
                  <a:cubicBezTo>
                    <a:pt x="20546" y="25585"/>
                    <a:pt x="20577" y="25531"/>
                    <a:pt x="20605" y="25476"/>
                  </a:cubicBezTo>
                  <a:cubicBezTo>
                    <a:pt x="22365" y="25538"/>
                    <a:pt x="24132" y="25571"/>
                    <a:pt x="25905" y="25572"/>
                  </a:cubicBezTo>
                  <a:cubicBezTo>
                    <a:pt x="27997" y="25572"/>
                    <a:pt x="30086" y="25523"/>
                    <a:pt x="32164" y="25436"/>
                  </a:cubicBezTo>
                  <a:close/>
                  <a:moveTo>
                    <a:pt x="12980" y="13440"/>
                  </a:moveTo>
                  <a:lnTo>
                    <a:pt x="12980" y="13440"/>
                  </a:lnTo>
                  <a:cubicBezTo>
                    <a:pt x="11501" y="17068"/>
                    <a:pt x="10598" y="20709"/>
                    <a:pt x="10553" y="23327"/>
                  </a:cubicBezTo>
                  <a:cubicBezTo>
                    <a:pt x="10523" y="25054"/>
                    <a:pt x="10667" y="26518"/>
                    <a:pt x="10994" y="27824"/>
                  </a:cubicBezTo>
                  <a:cubicBezTo>
                    <a:pt x="10961" y="27869"/>
                    <a:pt x="10929" y="27911"/>
                    <a:pt x="10897" y="27956"/>
                  </a:cubicBezTo>
                  <a:cubicBezTo>
                    <a:pt x="10074" y="29075"/>
                    <a:pt x="9468" y="29830"/>
                    <a:pt x="8723" y="29830"/>
                  </a:cubicBezTo>
                  <a:cubicBezTo>
                    <a:pt x="8681" y="29830"/>
                    <a:pt x="8639" y="29827"/>
                    <a:pt x="8597" y="29823"/>
                  </a:cubicBezTo>
                  <a:cubicBezTo>
                    <a:pt x="8141" y="29776"/>
                    <a:pt x="7846" y="29575"/>
                    <a:pt x="7669" y="29195"/>
                  </a:cubicBezTo>
                  <a:cubicBezTo>
                    <a:pt x="7341" y="28491"/>
                    <a:pt x="7500" y="27414"/>
                    <a:pt x="7864" y="26704"/>
                  </a:cubicBezTo>
                  <a:cubicBezTo>
                    <a:pt x="7930" y="26602"/>
                    <a:pt x="7992" y="26497"/>
                    <a:pt x="8051" y="26389"/>
                  </a:cubicBezTo>
                  <a:cubicBezTo>
                    <a:pt x="8268" y="25994"/>
                    <a:pt x="8137" y="25498"/>
                    <a:pt x="7753" y="25263"/>
                  </a:cubicBezTo>
                  <a:cubicBezTo>
                    <a:pt x="7616" y="25180"/>
                    <a:pt x="7464" y="25139"/>
                    <a:pt x="7313" y="25139"/>
                  </a:cubicBezTo>
                  <a:cubicBezTo>
                    <a:pt x="7043" y="25139"/>
                    <a:pt x="6777" y="25270"/>
                    <a:pt x="6615" y="25510"/>
                  </a:cubicBezTo>
                  <a:cubicBezTo>
                    <a:pt x="6546" y="25611"/>
                    <a:pt x="6480" y="25719"/>
                    <a:pt x="6418" y="25835"/>
                  </a:cubicBezTo>
                  <a:cubicBezTo>
                    <a:pt x="5747" y="26854"/>
                    <a:pt x="4711" y="27369"/>
                    <a:pt x="3952" y="27369"/>
                  </a:cubicBezTo>
                  <a:cubicBezTo>
                    <a:pt x="3906" y="27369"/>
                    <a:pt x="3860" y="27367"/>
                    <a:pt x="3816" y="27363"/>
                  </a:cubicBezTo>
                  <a:cubicBezTo>
                    <a:pt x="3696" y="27353"/>
                    <a:pt x="3410" y="27310"/>
                    <a:pt x="3352" y="27136"/>
                  </a:cubicBezTo>
                  <a:cubicBezTo>
                    <a:pt x="3246" y="26823"/>
                    <a:pt x="3523" y="25799"/>
                    <a:pt x="5321" y="24151"/>
                  </a:cubicBezTo>
                  <a:cubicBezTo>
                    <a:pt x="5337" y="24137"/>
                    <a:pt x="5354" y="24122"/>
                    <a:pt x="5368" y="24107"/>
                  </a:cubicBezTo>
                  <a:cubicBezTo>
                    <a:pt x="5688" y="23789"/>
                    <a:pt x="5700" y="23276"/>
                    <a:pt x="5397" y="22943"/>
                  </a:cubicBezTo>
                  <a:cubicBezTo>
                    <a:pt x="5231" y="22761"/>
                    <a:pt x="5003" y="22667"/>
                    <a:pt x="4773" y="22667"/>
                  </a:cubicBezTo>
                  <a:cubicBezTo>
                    <a:pt x="4584" y="22667"/>
                    <a:pt x="4394" y="22731"/>
                    <a:pt x="4237" y="22860"/>
                  </a:cubicBezTo>
                  <a:cubicBezTo>
                    <a:pt x="4082" y="22929"/>
                    <a:pt x="3795" y="22967"/>
                    <a:pt x="3476" y="22967"/>
                  </a:cubicBezTo>
                  <a:cubicBezTo>
                    <a:pt x="2879" y="22967"/>
                    <a:pt x="2167" y="22835"/>
                    <a:pt x="1979" y="22532"/>
                  </a:cubicBezTo>
                  <a:cubicBezTo>
                    <a:pt x="1971" y="22520"/>
                    <a:pt x="1301" y="21297"/>
                    <a:pt x="6621" y="17339"/>
                  </a:cubicBezTo>
                  <a:cubicBezTo>
                    <a:pt x="8566" y="15891"/>
                    <a:pt x="10593" y="14766"/>
                    <a:pt x="12739" y="13575"/>
                  </a:cubicBezTo>
                  <a:cubicBezTo>
                    <a:pt x="12820" y="13530"/>
                    <a:pt x="12900" y="13484"/>
                    <a:pt x="12980" y="13440"/>
                  </a:cubicBezTo>
                  <a:close/>
                  <a:moveTo>
                    <a:pt x="19415" y="28565"/>
                  </a:moveTo>
                  <a:cubicBezTo>
                    <a:pt x="23471" y="28750"/>
                    <a:pt x="27573" y="28845"/>
                    <a:pt x="31634" y="28845"/>
                  </a:cubicBezTo>
                  <a:cubicBezTo>
                    <a:pt x="32041" y="28845"/>
                    <a:pt x="32449" y="28844"/>
                    <a:pt x="32856" y="28842"/>
                  </a:cubicBezTo>
                  <a:cubicBezTo>
                    <a:pt x="32951" y="29457"/>
                    <a:pt x="33023" y="30082"/>
                    <a:pt x="33062" y="30707"/>
                  </a:cubicBezTo>
                  <a:lnTo>
                    <a:pt x="18964" y="30441"/>
                  </a:lnTo>
                  <a:cubicBezTo>
                    <a:pt x="19090" y="29807"/>
                    <a:pt x="19240" y="29182"/>
                    <a:pt x="19415" y="28565"/>
                  </a:cubicBezTo>
                  <a:close/>
                  <a:moveTo>
                    <a:pt x="25414" y="1690"/>
                  </a:moveTo>
                  <a:cubicBezTo>
                    <a:pt x="27519" y="1690"/>
                    <a:pt x="29583" y="3235"/>
                    <a:pt x="31726" y="6414"/>
                  </a:cubicBezTo>
                  <a:cubicBezTo>
                    <a:pt x="35428" y="11906"/>
                    <a:pt x="37458" y="18577"/>
                    <a:pt x="37442" y="25200"/>
                  </a:cubicBezTo>
                  <a:cubicBezTo>
                    <a:pt x="37438" y="27375"/>
                    <a:pt x="37195" y="29044"/>
                    <a:pt x="36677" y="30452"/>
                  </a:cubicBezTo>
                  <a:cubicBezTo>
                    <a:pt x="36234" y="31656"/>
                    <a:pt x="35530" y="32760"/>
                    <a:pt x="34638" y="33714"/>
                  </a:cubicBezTo>
                  <a:cubicBezTo>
                    <a:pt x="35104" y="30547"/>
                    <a:pt x="34336" y="27286"/>
                    <a:pt x="33693" y="24577"/>
                  </a:cubicBezTo>
                  <a:cubicBezTo>
                    <a:pt x="33243" y="22673"/>
                    <a:pt x="32715" y="20868"/>
                    <a:pt x="31218" y="19720"/>
                  </a:cubicBezTo>
                  <a:cubicBezTo>
                    <a:pt x="30329" y="19036"/>
                    <a:pt x="29141" y="18668"/>
                    <a:pt x="27827" y="18668"/>
                  </a:cubicBezTo>
                  <a:cubicBezTo>
                    <a:pt x="27662" y="18668"/>
                    <a:pt x="27496" y="18674"/>
                    <a:pt x="27327" y="18686"/>
                  </a:cubicBezTo>
                  <a:cubicBezTo>
                    <a:pt x="23357" y="18956"/>
                    <a:pt x="20428" y="22065"/>
                    <a:pt x="19012" y="24885"/>
                  </a:cubicBezTo>
                  <a:cubicBezTo>
                    <a:pt x="17630" y="27636"/>
                    <a:pt x="17126" y="30748"/>
                    <a:pt x="16764" y="33618"/>
                  </a:cubicBezTo>
                  <a:cubicBezTo>
                    <a:pt x="16190" y="33120"/>
                    <a:pt x="15651" y="32584"/>
                    <a:pt x="15151" y="32011"/>
                  </a:cubicBezTo>
                  <a:cubicBezTo>
                    <a:pt x="14203" y="30925"/>
                    <a:pt x="13528" y="29877"/>
                    <a:pt x="13083" y="28811"/>
                  </a:cubicBezTo>
                  <a:cubicBezTo>
                    <a:pt x="12469" y="27333"/>
                    <a:pt x="12201" y="25601"/>
                    <a:pt x="12240" y="23357"/>
                  </a:cubicBezTo>
                  <a:cubicBezTo>
                    <a:pt x="12372" y="15825"/>
                    <a:pt x="19397" y="1690"/>
                    <a:pt x="25414" y="1690"/>
                  </a:cubicBezTo>
                  <a:close/>
                  <a:moveTo>
                    <a:pt x="18673" y="32122"/>
                  </a:moveTo>
                  <a:lnTo>
                    <a:pt x="33074" y="32393"/>
                  </a:lnTo>
                  <a:cubicBezTo>
                    <a:pt x="33038" y="33102"/>
                    <a:pt x="32943" y="33805"/>
                    <a:pt x="32769" y="34489"/>
                  </a:cubicBezTo>
                  <a:cubicBezTo>
                    <a:pt x="32135" y="34501"/>
                    <a:pt x="31501" y="34507"/>
                    <a:pt x="30867" y="34507"/>
                  </a:cubicBezTo>
                  <a:cubicBezTo>
                    <a:pt x="26717" y="34507"/>
                    <a:pt x="22570" y="34242"/>
                    <a:pt x="18452" y="33710"/>
                  </a:cubicBezTo>
                  <a:cubicBezTo>
                    <a:pt x="18520" y="33182"/>
                    <a:pt x="18593" y="32652"/>
                    <a:pt x="18673" y="32122"/>
                  </a:cubicBezTo>
                  <a:close/>
                  <a:moveTo>
                    <a:pt x="19476" y="35526"/>
                  </a:moveTo>
                  <a:lnTo>
                    <a:pt x="19476" y="35526"/>
                  </a:lnTo>
                  <a:cubicBezTo>
                    <a:pt x="23250" y="35964"/>
                    <a:pt x="27062" y="36198"/>
                    <a:pt x="30863" y="36198"/>
                  </a:cubicBezTo>
                  <a:cubicBezTo>
                    <a:pt x="30984" y="36198"/>
                    <a:pt x="31103" y="36193"/>
                    <a:pt x="31223" y="36193"/>
                  </a:cubicBezTo>
                  <a:cubicBezTo>
                    <a:pt x="29820" y="36863"/>
                    <a:pt x="28268" y="37272"/>
                    <a:pt x="26668" y="37335"/>
                  </a:cubicBezTo>
                  <a:cubicBezTo>
                    <a:pt x="26507" y="37342"/>
                    <a:pt x="26346" y="37345"/>
                    <a:pt x="26185" y="37345"/>
                  </a:cubicBezTo>
                  <a:cubicBezTo>
                    <a:pt x="23897" y="37345"/>
                    <a:pt x="21585" y="36700"/>
                    <a:pt x="19476" y="35526"/>
                  </a:cubicBezTo>
                  <a:close/>
                  <a:moveTo>
                    <a:pt x="25414" y="1"/>
                  </a:moveTo>
                  <a:cubicBezTo>
                    <a:pt x="21076" y="1"/>
                    <a:pt x="16902" y="5144"/>
                    <a:pt x="14088" y="10954"/>
                  </a:cubicBezTo>
                  <a:cubicBezTo>
                    <a:pt x="13982" y="10968"/>
                    <a:pt x="13881" y="11002"/>
                    <a:pt x="13787" y="11054"/>
                  </a:cubicBezTo>
                  <a:cubicBezTo>
                    <a:pt x="13162" y="11410"/>
                    <a:pt x="12540" y="11755"/>
                    <a:pt x="11922" y="12098"/>
                  </a:cubicBezTo>
                  <a:cubicBezTo>
                    <a:pt x="9726" y="13317"/>
                    <a:pt x="7650" y="14470"/>
                    <a:pt x="5615" y="15984"/>
                  </a:cubicBezTo>
                  <a:cubicBezTo>
                    <a:pt x="1697" y="18900"/>
                    <a:pt x="1" y="21035"/>
                    <a:pt x="278" y="22702"/>
                  </a:cubicBezTo>
                  <a:cubicBezTo>
                    <a:pt x="414" y="23517"/>
                    <a:pt x="1012" y="24133"/>
                    <a:pt x="1961" y="24439"/>
                  </a:cubicBezTo>
                  <a:cubicBezTo>
                    <a:pt x="2179" y="24506"/>
                    <a:pt x="2402" y="24558"/>
                    <a:pt x="2628" y="24591"/>
                  </a:cubicBezTo>
                  <a:cubicBezTo>
                    <a:pt x="1575" y="26011"/>
                    <a:pt x="1536" y="27021"/>
                    <a:pt x="1756" y="27674"/>
                  </a:cubicBezTo>
                  <a:cubicBezTo>
                    <a:pt x="2017" y="28447"/>
                    <a:pt x="2732" y="28958"/>
                    <a:pt x="3668" y="29041"/>
                  </a:cubicBezTo>
                  <a:cubicBezTo>
                    <a:pt x="3759" y="29050"/>
                    <a:pt x="3853" y="29054"/>
                    <a:pt x="3949" y="29054"/>
                  </a:cubicBezTo>
                  <a:cubicBezTo>
                    <a:pt x="4522" y="29054"/>
                    <a:pt x="5176" y="28900"/>
                    <a:pt x="5818" y="28577"/>
                  </a:cubicBezTo>
                  <a:cubicBezTo>
                    <a:pt x="5848" y="29039"/>
                    <a:pt x="5949" y="29493"/>
                    <a:pt x="6142" y="29905"/>
                  </a:cubicBezTo>
                  <a:cubicBezTo>
                    <a:pt x="6569" y="30823"/>
                    <a:pt x="7380" y="31390"/>
                    <a:pt x="8424" y="31498"/>
                  </a:cubicBezTo>
                  <a:cubicBezTo>
                    <a:pt x="8527" y="31509"/>
                    <a:pt x="8629" y="31515"/>
                    <a:pt x="8731" y="31515"/>
                  </a:cubicBezTo>
                  <a:cubicBezTo>
                    <a:pt x="10009" y="31515"/>
                    <a:pt x="10921" y="30659"/>
                    <a:pt x="11662" y="29737"/>
                  </a:cubicBezTo>
                  <a:cubicBezTo>
                    <a:pt x="12173" y="30875"/>
                    <a:pt x="12895" y="31985"/>
                    <a:pt x="13882" y="33117"/>
                  </a:cubicBezTo>
                  <a:cubicBezTo>
                    <a:pt x="15488" y="34962"/>
                    <a:pt x="17419" y="36426"/>
                    <a:pt x="19504" y="37437"/>
                  </a:cubicBezTo>
                  <a:cubicBezTo>
                    <a:pt x="19465" y="38667"/>
                    <a:pt x="19427" y="41015"/>
                    <a:pt x="19389" y="43294"/>
                  </a:cubicBezTo>
                  <a:cubicBezTo>
                    <a:pt x="19374" y="44240"/>
                    <a:pt x="19358" y="45199"/>
                    <a:pt x="19343" y="46083"/>
                  </a:cubicBezTo>
                  <a:cubicBezTo>
                    <a:pt x="18265" y="46695"/>
                    <a:pt x="17026" y="48017"/>
                    <a:pt x="16269" y="48894"/>
                  </a:cubicBezTo>
                  <a:cubicBezTo>
                    <a:pt x="15961" y="49246"/>
                    <a:pt x="15999" y="49781"/>
                    <a:pt x="16353" y="50086"/>
                  </a:cubicBezTo>
                  <a:cubicBezTo>
                    <a:pt x="16513" y="50224"/>
                    <a:pt x="16709" y="50292"/>
                    <a:pt x="16904" y="50292"/>
                  </a:cubicBezTo>
                  <a:cubicBezTo>
                    <a:pt x="17142" y="50292"/>
                    <a:pt x="17379" y="50191"/>
                    <a:pt x="17546" y="49995"/>
                  </a:cubicBezTo>
                  <a:cubicBezTo>
                    <a:pt x="18126" y="49323"/>
                    <a:pt x="18766" y="48678"/>
                    <a:pt x="19301" y="48200"/>
                  </a:cubicBezTo>
                  <a:lnTo>
                    <a:pt x="19301" y="48200"/>
                  </a:lnTo>
                  <a:cubicBezTo>
                    <a:pt x="19289" y="48693"/>
                    <a:pt x="19278" y="49110"/>
                    <a:pt x="19267" y="49413"/>
                  </a:cubicBezTo>
                  <a:cubicBezTo>
                    <a:pt x="19249" y="49878"/>
                    <a:pt x="19613" y="50269"/>
                    <a:pt x="20078" y="50287"/>
                  </a:cubicBezTo>
                  <a:lnTo>
                    <a:pt x="20110" y="50287"/>
                  </a:lnTo>
                  <a:cubicBezTo>
                    <a:pt x="20563" y="50287"/>
                    <a:pt x="20935" y="49928"/>
                    <a:pt x="20952" y="49475"/>
                  </a:cubicBezTo>
                  <a:cubicBezTo>
                    <a:pt x="20961" y="49224"/>
                    <a:pt x="20970" y="48896"/>
                    <a:pt x="20980" y="48514"/>
                  </a:cubicBezTo>
                  <a:cubicBezTo>
                    <a:pt x="21270" y="49083"/>
                    <a:pt x="21520" y="49671"/>
                    <a:pt x="21732" y="50273"/>
                  </a:cubicBezTo>
                  <a:cubicBezTo>
                    <a:pt x="21849" y="50612"/>
                    <a:pt x="22168" y="50839"/>
                    <a:pt x="22528" y="50839"/>
                  </a:cubicBezTo>
                  <a:cubicBezTo>
                    <a:pt x="22621" y="50839"/>
                    <a:pt x="22715" y="50823"/>
                    <a:pt x="22804" y="50792"/>
                  </a:cubicBezTo>
                  <a:cubicBezTo>
                    <a:pt x="23244" y="50640"/>
                    <a:pt x="23476" y="50159"/>
                    <a:pt x="23324" y="49720"/>
                  </a:cubicBezTo>
                  <a:cubicBezTo>
                    <a:pt x="22806" y="48232"/>
                    <a:pt x="22021" y="46512"/>
                    <a:pt x="21031" y="45943"/>
                  </a:cubicBezTo>
                  <a:cubicBezTo>
                    <a:pt x="21046" y="45104"/>
                    <a:pt x="21060" y="44207"/>
                    <a:pt x="21075" y="43320"/>
                  </a:cubicBezTo>
                  <a:cubicBezTo>
                    <a:pt x="21106" y="41401"/>
                    <a:pt x="21138" y="39434"/>
                    <a:pt x="21171" y="38137"/>
                  </a:cubicBezTo>
                  <a:cubicBezTo>
                    <a:pt x="22805" y="38718"/>
                    <a:pt x="24505" y="39028"/>
                    <a:pt x="26194" y="39028"/>
                  </a:cubicBezTo>
                  <a:cubicBezTo>
                    <a:pt x="26375" y="39028"/>
                    <a:pt x="26556" y="39023"/>
                    <a:pt x="26737" y="39017"/>
                  </a:cubicBezTo>
                  <a:cubicBezTo>
                    <a:pt x="27795" y="38975"/>
                    <a:pt x="28835" y="38796"/>
                    <a:pt x="29836" y="38508"/>
                  </a:cubicBezTo>
                  <a:lnTo>
                    <a:pt x="29836" y="38508"/>
                  </a:lnTo>
                  <a:cubicBezTo>
                    <a:pt x="29802" y="39718"/>
                    <a:pt x="29769" y="41494"/>
                    <a:pt x="29737" y="43232"/>
                  </a:cubicBezTo>
                  <a:cubicBezTo>
                    <a:pt x="29722" y="44019"/>
                    <a:pt x="29707" y="44814"/>
                    <a:pt x="29692" y="45562"/>
                  </a:cubicBezTo>
                  <a:cubicBezTo>
                    <a:pt x="28591" y="46146"/>
                    <a:pt x="27297" y="47520"/>
                    <a:pt x="26516" y="48426"/>
                  </a:cubicBezTo>
                  <a:cubicBezTo>
                    <a:pt x="26205" y="48778"/>
                    <a:pt x="26242" y="49316"/>
                    <a:pt x="26597" y="49622"/>
                  </a:cubicBezTo>
                  <a:cubicBezTo>
                    <a:pt x="26756" y="49760"/>
                    <a:pt x="26952" y="49827"/>
                    <a:pt x="27147" y="49827"/>
                  </a:cubicBezTo>
                  <a:cubicBezTo>
                    <a:pt x="27387" y="49827"/>
                    <a:pt x="27626" y="49725"/>
                    <a:pt x="27793" y="49528"/>
                  </a:cubicBezTo>
                  <a:cubicBezTo>
                    <a:pt x="28408" y="48814"/>
                    <a:pt x="29092" y="48130"/>
                    <a:pt x="29645" y="47647"/>
                  </a:cubicBezTo>
                  <a:lnTo>
                    <a:pt x="29645" y="47647"/>
                  </a:lnTo>
                  <a:cubicBezTo>
                    <a:pt x="29634" y="48053"/>
                    <a:pt x="29624" y="48409"/>
                    <a:pt x="29613" y="48690"/>
                  </a:cubicBezTo>
                  <a:cubicBezTo>
                    <a:pt x="29596" y="49156"/>
                    <a:pt x="29959" y="49546"/>
                    <a:pt x="30425" y="49564"/>
                  </a:cubicBezTo>
                  <a:lnTo>
                    <a:pt x="30457" y="49564"/>
                  </a:lnTo>
                  <a:cubicBezTo>
                    <a:pt x="30910" y="49563"/>
                    <a:pt x="31282" y="49205"/>
                    <a:pt x="31299" y="48753"/>
                  </a:cubicBezTo>
                  <a:cubicBezTo>
                    <a:pt x="31304" y="48599"/>
                    <a:pt x="31310" y="48420"/>
                    <a:pt x="31315" y="48227"/>
                  </a:cubicBezTo>
                  <a:cubicBezTo>
                    <a:pt x="31568" y="48740"/>
                    <a:pt x="31790" y="49267"/>
                    <a:pt x="31979" y="49807"/>
                  </a:cubicBezTo>
                  <a:cubicBezTo>
                    <a:pt x="32097" y="50145"/>
                    <a:pt x="32416" y="50373"/>
                    <a:pt x="32775" y="50373"/>
                  </a:cubicBezTo>
                  <a:cubicBezTo>
                    <a:pt x="32870" y="50373"/>
                    <a:pt x="32963" y="50357"/>
                    <a:pt x="33052" y="50326"/>
                  </a:cubicBezTo>
                  <a:cubicBezTo>
                    <a:pt x="33492" y="50172"/>
                    <a:pt x="33725" y="49692"/>
                    <a:pt x="33572" y="49253"/>
                  </a:cubicBezTo>
                  <a:cubicBezTo>
                    <a:pt x="33072" y="47815"/>
                    <a:pt x="32322" y="46162"/>
                    <a:pt x="31378" y="45540"/>
                  </a:cubicBezTo>
                  <a:cubicBezTo>
                    <a:pt x="31393" y="44807"/>
                    <a:pt x="31408" y="44031"/>
                    <a:pt x="31422" y="43263"/>
                  </a:cubicBezTo>
                  <a:cubicBezTo>
                    <a:pt x="31461" y="41171"/>
                    <a:pt x="31502" y="39015"/>
                    <a:pt x="31542" y="37892"/>
                  </a:cubicBezTo>
                  <a:cubicBezTo>
                    <a:pt x="34631" y="36535"/>
                    <a:pt x="37146" y="34061"/>
                    <a:pt x="38261" y="31031"/>
                  </a:cubicBezTo>
                  <a:cubicBezTo>
                    <a:pt x="38709" y="29813"/>
                    <a:pt x="38925" y="28552"/>
                    <a:pt x="39031" y="27412"/>
                  </a:cubicBezTo>
                  <a:cubicBezTo>
                    <a:pt x="39476" y="27797"/>
                    <a:pt x="39976" y="28146"/>
                    <a:pt x="40550" y="28381"/>
                  </a:cubicBezTo>
                  <a:cubicBezTo>
                    <a:pt x="40981" y="28558"/>
                    <a:pt x="41480" y="28656"/>
                    <a:pt x="41983" y="28656"/>
                  </a:cubicBezTo>
                  <a:cubicBezTo>
                    <a:pt x="42953" y="28656"/>
                    <a:pt x="43945" y="28291"/>
                    <a:pt x="44533" y="27426"/>
                  </a:cubicBezTo>
                  <a:cubicBezTo>
                    <a:pt x="45057" y="26651"/>
                    <a:pt x="45108" y="25773"/>
                    <a:pt x="44861" y="24926"/>
                  </a:cubicBezTo>
                  <a:lnTo>
                    <a:pt x="44861" y="24926"/>
                  </a:lnTo>
                  <a:cubicBezTo>
                    <a:pt x="44999" y="24942"/>
                    <a:pt x="45135" y="24949"/>
                    <a:pt x="45269" y="24949"/>
                  </a:cubicBezTo>
                  <a:cubicBezTo>
                    <a:pt x="45717" y="24949"/>
                    <a:pt x="46141" y="24863"/>
                    <a:pt x="46526" y="24689"/>
                  </a:cubicBezTo>
                  <a:cubicBezTo>
                    <a:pt x="47294" y="24342"/>
                    <a:pt x="47793" y="23659"/>
                    <a:pt x="47861" y="22861"/>
                  </a:cubicBezTo>
                  <a:cubicBezTo>
                    <a:pt x="47888" y="22532"/>
                    <a:pt x="47853" y="22044"/>
                    <a:pt x="47571" y="21477"/>
                  </a:cubicBezTo>
                  <a:cubicBezTo>
                    <a:pt x="48357" y="21264"/>
                    <a:pt x="49063" y="20740"/>
                    <a:pt x="49325" y="19914"/>
                  </a:cubicBezTo>
                  <a:cubicBezTo>
                    <a:pt x="49533" y="19255"/>
                    <a:pt x="49426" y="18496"/>
                    <a:pt x="49006" y="17662"/>
                  </a:cubicBezTo>
                  <a:cubicBezTo>
                    <a:pt x="47880" y="15424"/>
                    <a:pt x="45637" y="14071"/>
                    <a:pt x="43624" y="12979"/>
                  </a:cubicBezTo>
                  <a:cubicBezTo>
                    <a:pt x="41274" y="11703"/>
                    <a:pt x="38461" y="10279"/>
                    <a:pt x="35406" y="9390"/>
                  </a:cubicBezTo>
                  <a:cubicBezTo>
                    <a:pt x="35404" y="9390"/>
                    <a:pt x="35400" y="9390"/>
                    <a:pt x="35397" y="9388"/>
                  </a:cubicBezTo>
                  <a:cubicBezTo>
                    <a:pt x="34723" y="8033"/>
                    <a:pt x="33967" y="6721"/>
                    <a:pt x="33123" y="5469"/>
                  </a:cubicBezTo>
                  <a:cubicBezTo>
                    <a:pt x="30644" y="1790"/>
                    <a:pt x="28122" y="1"/>
                    <a:pt x="254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96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01D35F-2720-048D-8C12-B13C030FB743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A90C770-1C81-8BA3-25C7-E58556EDAD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069B9B8-8113-8581-7FED-7D6A707F341A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0D18BF-80E0-E29F-F100-1A8003A98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280" y="1110220"/>
            <a:ext cx="5501930" cy="549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29E08B-5CCD-4D95-99F9-5BF70A7B32CE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36C5367-6534-E2D0-8675-C8688E08D4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010944E-821F-CBD4-473D-96D322A1EF21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00CF6-2091-D46C-C464-5F158B946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968" y="1288698"/>
            <a:ext cx="6496050" cy="5200650"/>
          </a:xfrm>
          <a:prstGeom prst="rect">
            <a:avLst/>
          </a:prstGeom>
        </p:spPr>
      </p:pic>
      <p:grpSp>
        <p:nvGrpSpPr>
          <p:cNvPr id="4" name="Google Shape;2241;p45">
            <a:extLst>
              <a:ext uri="{FF2B5EF4-FFF2-40B4-BE49-F238E27FC236}">
                <a16:creationId xmlns:a16="http://schemas.microsoft.com/office/drawing/2014/main" id="{1D59D459-B7A8-B021-4043-1FB3F199653D}"/>
              </a:ext>
            </a:extLst>
          </p:cNvPr>
          <p:cNvGrpSpPr/>
          <p:nvPr/>
        </p:nvGrpSpPr>
        <p:grpSpPr>
          <a:xfrm>
            <a:off x="949450" y="3889023"/>
            <a:ext cx="1448053" cy="2344730"/>
            <a:chOff x="2205175" y="238100"/>
            <a:chExt cx="3235150" cy="5238450"/>
          </a:xfrm>
        </p:grpSpPr>
        <p:sp>
          <p:nvSpPr>
            <p:cNvPr id="5" name="Google Shape;2242;p45">
              <a:extLst>
                <a:ext uri="{FF2B5EF4-FFF2-40B4-BE49-F238E27FC236}">
                  <a16:creationId xmlns:a16="http://schemas.microsoft.com/office/drawing/2014/main" id="{B13CF886-17B3-76B1-2B3B-CAF852DDE997}"/>
                </a:ext>
              </a:extLst>
            </p:cNvPr>
            <p:cNvSpPr/>
            <p:nvPr/>
          </p:nvSpPr>
          <p:spPr>
            <a:xfrm>
              <a:off x="4482625" y="2965050"/>
              <a:ext cx="467725" cy="338575"/>
            </a:xfrm>
            <a:custGeom>
              <a:avLst/>
              <a:gdLst/>
              <a:ahLst/>
              <a:cxnLst/>
              <a:rect l="l" t="t" r="r" b="b"/>
              <a:pathLst>
                <a:path w="18709" h="13543" extrusionOk="0">
                  <a:moveTo>
                    <a:pt x="7000" y="1"/>
                  </a:moveTo>
                  <a:cubicBezTo>
                    <a:pt x="6897" y="1"/>
                    <a:pt x="6778" y="13"/>
                    <a:pt x="6642" y="41"/>
                  </a:cubicBezTo>
                  <a:cubicBezTo>
                    <a:pt x="5892" y="200"/>
                    <a:pt x="5005" y="1428"/>
                    <a:pt x="4379" y="1895"/>
                  </a:cubicBezTo>
                  <a:cubicBezTo>
                    <a:pt x="3276" y="2725"/>
                    <a:pt x="1536" y="3795"/>
                    <a:pt x="1" y="4011"/>
                  </a:cubicBezTo>
                  <a:cubicBezTo>
                    <a:pt x="195" y="4692"/>
                    <a:pt x="274" y="5443"/>
                    <a:pt x="297" y="6228"/>
                  </a:cubicBezTo>
                  <a:cubicBezTo>
                    <a:pt x="308" y="6774"/>
                    <a:pt x="330" y="7365"/>
                    <a:pt x="308" y="7956"/>
                  </a:cubicBezTo>
                  <a:cubicBezTo>
                    <a:pt x="297" y="8719"/>
                    <a:pt x="240" y="9492"/>
                    <a:pt x="81" y="10220"/>
                  </a:cubicBezTo>
                  <a:cubicBezTo>
                    <a:pt x="2912" y="11869"/>
                    <a:pt x="5039" y="13188"/>
                    <a:pt x="8395" y="13416"/>
                  </a:cubicBezTo>
                  <a:cubicBezTo>
                    <a:pt x="9521" y="13494"/>
                    <a:pt x="10632" y="13542"/>
                    <a:pt x="11736" y="13542"/>
                  </a:cubicBezTo>
                  <a:cubicBezTo>
                    <a:pt x="13677" y="13542"/>
                    <a:pt x="15596" y="13393"/>
                    <a:pt x="17538" y="12994"/>
                  </a:cubicBezTo>
                  <a:cubicBezTo>
                    <a:pt x="16879" y="12425"/>
                    <a:pt x="16116" y="12301"/>
                    <a:pt x="15207" y="12152"/>
                  </a:cubicBezTo>
                  <a:cubicBezTo>
                    <a:pt x="14171" y="11993"/>
                    <a:pt x="13193" y="11777"/>
                    <a:pt x="12147" y="11766"/>
                  </a:cubicBezTo>
                  <a:cubicBezTo>
                    <a:pt x="11750" y="11766"/>
                    <a:pt x="11681" y="11186"/>
                    <a:pt x="12056" y="11071"/>
                  </a:cubicBezTo>
                  <a:cubicBezTo>
                    <a:pt x="12439" y="10960"/>
                    <a:pt x="12847" y="10916"/>
                    <a:pt x="13265" y="10916"/>
                  </a:cubicBezTo>
                  <a:cubicBezTo>
                    <a:pt x="14211" y="10916"/>
                    <a:pt x="15206" y="11138"/>
                    <a:pt x="16081" y="11287"/>
                  </a:cubicBezTo>
                  <a:cubicBezTo>
                    <a:pt x="16878" y="11424"/>
                    <a:pt x="17708" y="11662"/>
                    <a:pt x="18220" y="12243"/>
                  </a:cubicBezTo>
                  <a:cubicBezTo>
                    <a:pt x="18709" y="10855"/>
                    <a:pt x="16525" y="10502"/>
                    <a:pt x="15468" y="10241"/>
                  </a:cubicBezTo>
                  <a:cubicBezTo>
                    <a:pt x="14752" y="10071"/>
                    <a:pt x="14000" y="9923"/>
                    <a:pt x="13262" y="9729"/>
                  </a:cubicBezTo>
                  <a:cubicBezTo>
                    <a:pt x="12762" y="9593"/>
                    <a:pt x="12261" y="9446"/>
                    <a:pt x="11783" y="9252"/>
                  </a:cubicBezTo>
                  <a:cubicBezTo>
                    <a:pt x="11477" y="9131"/>
                    <a:pt x="11465" y="8612"/>
                    <a:pt x="11818" y="8612"/>
                  </a:cubicBezTo>
                  <a:cubicBezTo>
                    <a:pt x="11832" y="8612"/>
                    <a:pt x="11847" y="8613"/>
                    <a:pt x="11863" y="8614"/>
                  </a:cubicBezTo>
                  <a:cubicBezTo>
                    <a:pt x="13000" y="8718"/>
                    <a:pt x="14114" y="9071"/>
                    <a:pt x="15229" y="9332"/>
                  </a:cubicBezTo>
                  <a:cubicBezTo>
                    <a:pt x="15570" y="9411"/>
                    <a:pt x="15945" y="9480"/>
                    <a:pt x="16320" y="9548"/>
                  </a:cubicBezTo>
                  <a:cubicBezTo>
                    <a:pt x="16958" y="9673"/>
                    <a:pt x="17595" y="9832"/>
                    <a:pt x="18118" y="10129"/>
                  </a:cubicBezTo>
                  <a:cubicBezTo>
                    <a:pt x="18039" y="9855"/>
                    <a:pt x="17898" y="9601"/>
                    <a:pt x="17708" y="9389"/>
                  </a:cubicBezTo>
                  <a:cubicBezTo>
                    <a:pt x="16548" y="8047"/>
                    <a:pt x="13592" y="7581"/>
                    <a:pt x="12283" y="7091"/>
                  </a:cubicBezTo>
                  <a:cubicBezTo>
                    <a:pt x="11969" y="6979"/>
                    <a:pt x="11998" y="6478"/>
                    <a:pt x="12362" y="6478"/>
                  </a:cubicBezTo>
                  <a:cubicBezTo>
                    <a:pt x="12366" y="6478"/>
                    <a:pt x="12371" y="6478"/>
                    <a:pt x="12375" y="6478"/>
                  </a:cubicBezTo>
                  <a:cubicBezTo>
                    <a:pt x="13921" y="6523"/>
                    <a:pt x="15525" y="7148"/>
                    <a:pt x="16889" y="7854"/>
                  </a:cubicBezTo>
                  <a:cubicBezTo>
                    <a:pt x="16913" y="7866"/>
                    <a:pt x="16924" y="7876"/>
                    <a:pt x="16946" y="7888"/>
                  </a:cubicBezTo>
                  <a:cubicBezTo>
                    <a:pt x="15187" y="4978"/>
                    <a:pt x="11202" y="4320"/>
                    <a:pt x="7789" y="4320"/>
                  </a:cubicBezTo>
                  <a:cubicBezTo>
                    <a:pt x="7253" y="4320"/>
                    <a:pt x="6731" y="4336"/>
                    <a:pt x="6234" y="4362"/>
                  </a:cubicBezTo>
                  <a:cubicBezTo>
                    <a:pt x="6228" y="4363"/>
                    <a:pt x="6221" y="4363"/>
                    <a:pt x="6216" y="4363"/>
                  </a:cubicBezTo>
                  <a:cubicBezTo>
                    <a:pt x="5956" y="4363"/>
                    <a:pt x="5870" y="4119"/>
                    <a:pt x="5926" y="3919"/>
                  </a:cubicBezTo>
                  <a:cubicBezTo>
                    <a:pt x="5914" y="3817"/>
                    <a:pt x="5949" y="3703"/>
                    <a:pt x="6051" y="3611"/>
                  </a:cubicBezTo>
                  <a:cubicBezTo>
                    <a:pt x="6511" y="3173"/>
                    <a:pt x="8629" y="1"/>
                    <a:pt x="70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243;p45">
              <a:extLst>
                <a:ext uri="{FF2B5EF4-FFF2-40B4-BE49-F238E27FC236}">
                  <a16:creationId xmlns:a16="http://schemas.microsoft.com/office/drawing/2014/main" id="{66EA8B82-B50C-E33F-8C3E-F8DD0B2C824C}"/>
                </a:ext>
              </a:extLst>
            </p:cNvPr>
            <p:cNvSpPr/>
            <p:nvPr/>
          </p:nvSpPr>
          <p:spPr>
            <a:xfrm>
              <a:off x="4498450" y="1139125"/>
              <a:ext cx="136800" cy="267250"/>
            </a:xfrm>
            <a:custGeom>
              <a:avLst/>
              <a:gdLst/>
              <a:ahLst/>
              <a:cxnLst/>
              <a:rect l="l" t="t" r="r" b="b"/>
              <a:pathLst>
                <a:path w="5472" h="10690" extrusionOk="0">
                  <a:moveTo>
                    <a:pt x="1" y="0"/>
                  </a:moveTo>
                  <a:lnTo>
                    <a:pt x="1" y="0"/>
                  </a:lnTo>
                  <a:cubicBezTo>
                    <a:pt x="671" y="3522"/>
                    <a:pt x="853" y="7119"/>
                    <a:pt x="544" y="10690"/>
                  </a:cubicBezTo>
                  <a:cubicBezTo>
                    <a:pt x="1800" y="9313"/>
                    <a:pt x="3166" y="8140"/>
                    <a:pt x="4045" y="6354"/>
                  </a:cubicBezTo>
                  <a:cubicBezTo>
                    <a:pt x="5032" y="4351"/>
                    <a:pt x="5129" y="2392"/>
                    <a:pt x="5472" y="281"/>
                  </a:cubicBezTo>
                  <a:lnTo>
                    <a:pt x="5472" y="281"/>
                  </a:lnTo>
                  <a:cubicBezTo>
                    <a:pt x="5166" y="290"/>
                    <a:pt x="4859" y="295"/>
                    <a:pt x="4552" y="295"/>
                  </a:cubicBezTo>
                  <a:cubicBezTo>
                    <a:pt x="3034" y="295"/>
                    <a:pt x="1509" y="188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244;p45">
              <a:extLst>
                <a:ext uri="{FF2B5EF4-FFF2-40B4-BE49-F238E27FC236}">
                  <a16:creationId xmlns:a16="http://schemas.microsoft.com/office/drawing/2014/main" id="{4613ACEE-BB42-FADA-D0FA-3F90A9EFF8AC}"/>
                </a:ext>
              </a:extLst>
            </p:cNvPr>
            <p:cNvSpPr/>
            <p:nvPr/>
          </p:nvSpPr>
          <p:spPr>
            <a:xfrm>
              <a:off x="3895825" y="2586325"/>
              <a:ext cx="385875" cy="312775"/>
            </a:xfrm>
            <a:custGeom>
              <a:avLst/>
              <a:gdLst/>
              <a:ahLst/>
              <a:cxnLst/>
              <a:rect l="l" t="t" r="r" b="b"/>
              <a:pathLst>
                <a:path w="15435" h="12511" extrusionOk="0">
                  <a:moveTo>
                    <a:pt x="5887" y="0"/>
                  </a:moveTo>
                  <a:cubicBezTo>
                    <a:pt x="4144" y="0"/>
                    <a:pt x="1013" y="3758"/>
                    <a:pt x="1" y="4829"/>
                  </a:cubicBezTo>
                  <a:cubicBezTo>
                    <a:pt x="57" y="6228"/>
                    <a:pt x="114" y="7638"/>
                    <a:pt x="182" y="9037"/>
                  </a:cubicBezTo>
                  <a:cubicBezTo>
                    <a:pt x="215" y="9776"/>
                    <a:pt x="249" y="10503"/>
                    <a:pt x="284" y="11243"/>
                  </a:cubicBezTo>
                  <a:cubicBezTo>
                    <a:pt x="295" y="11300"/>
                    <a:pt x="272" y="11334"/>
                    <a:pt x="261" y="11380"/>
                  </a:cubicBezTo>
                  <a:cubicBezTo>
                    <a:pt x="1610" y="12178"/>
                    <a:pt x="3236" y="12510"/>
                    <a:pt x="4916" y="12510"/>
                  </a:cubicBezTo>
                  <a:cubicBezTo>
                    <a:pt x="7329" y="12510"/>
                    <a:pt x="9851" y="11824"/>
                    <a:pt x="11816" y="10845"/>
                  </a:cubicBezTo>
                  <a:cubicBezTo>
                    <a:pt x="11816" y="10799"/>
                    <a:pt x="11805" y="10766"/>
                    <a:pt x="11805" y="10731"/>
                  </a:cubicBezTo>
                  <a:cubicBezTo>
                    <a:pt x="11852" y="10087"/>
                    <a:pt x="10955" y="9934"/>
                    <a:pt x="9987" y="9934"/>
                  </a:cubicBezTo>
                  <a:cubicBezTo>
                    <a:pt x="9110" y="9934"/>
                    <a:pt x="8176" y="10060"/>
                    <a:pt x="7835" y="10060"/>
                  </a:cubicBezTo>
                  <a:cubicBezTo>
                    <a:pt x="7438" y="10060"/>
                    <a:pt x="7426" y="9537"/>
                    <a:pt x="7745" y="9413"/>
                  </a:cubicBezTo>
                  <a:cubicBezTo>
                    <a:pt x="7951" y="9333"/>
                    <a:pt x="8200" y="9264"/>
                    <a:pt x="8497" y="9197"/>
                  </a:cubicBezTo>
                  <a:cubicBezTo>
                    <a:pt x="9133" y="7570"/>
                    <a:pt x="10304" y="6137"/>
                    <a:pt x="11499" y="4886"/>
                  </a:cubicBezTo>
                  <a:cubicBezTo>
                    <a:pt x="12670" y="3634"/>
                    <a:pt x="14001" y="2246"/>
                    <a:pt x="15434" y="1257"/>
                  </a:cubicBezTo>
                  <a:cubicBezTo>
                    <a:pt x="15377" y="1146"/>
                    <a:pt x="15271" y="1098"/>
                    <a:pt x="15129" y="1098"/>
                  </a:cubicBezTo>
                  <a:cubicBezTo>
                    <a:pt x="14282" y="1098"/>
                    <a:pt x="12177" y="2814"/>
                    <a:pt x="11874" y="3077"/>
                  </a:cubicBezTo>
                  <a:cubicBezTo>
                    <a:pt x="10873" y="3942"/>
                    <a:pt x="9872" y="4784"/>
                    <a:pt x="8860" y="5647"/>
                  </a:cubicBezTo>
                  <a:cubicBezTo>
                    <a:pt x="8796" y="5702"/>
                    <a:pt x="8725" y="5725"/>
                    <a:pt x="8658" y="5725"/>
                  </a:cubicBezTo>
                  <a:cubicBezTo>
                    <a:pt x="8415" y="5725"/>
                    <a:pt x="8205" y="5426"/>
                    <a:pt x="8428" y="5204"/>
                  </a:cubicBezTo>
                  <a:cubicBezTo>
                    <a:pt x="8974" y="4692"/>
                    <a:pt x="11441" y="2008"/>
                    <a:pt x="13523" y="768"/>
                  </a:cubicBezTo>
                  <a:cubicBezTo>
                    <a:pt x="13322" y="661"/>
                    <a:pt x="13092" y="614"/>
                    <a:pt x="12846" y="614"/>
                  </a:cubicBezTo>
                  <a:cubicBezTo>
                    <a:pt x="12312" y="614"/>
                    <a:pt x="11699" y="833"/>
                    <a:pt x="11123" y="1121"/>
                  </a:cubicBezTo>
                  <a:cubicBezTo>
                    <a:pt x="10475" y="1463"/>
                    <a:pt x="9872" y="1883"/>
                    <a:pt x="9508" y="2156"/>
                  </a:cubicBezTo>
                  <a:cubicBezTo>
                    <a:pt x="8484" y="2918"/>
                    <a:pt x="7608" y="3862"/>
                    <a:pt x="6721" y="4784"/>
                  </a:cubicBezTo>
                  <a:cubicBezTo>
                    <a:pt x="6660" y="4844"/>
                    <a:pt x="6586" y="4870"/>
                    <a:pt x="6511" y="4870"/>
                  </a:cubicBezTo>
                  <a:cubicBezTo>
                    <a:pt x="6279" y="4870"/>
                    <a:pt x="6046" y="4620"/>
                    <a:pt x="6209" y="4397"/>
                  </a:cubicBezTo>
                  <a:cubicBezTo>
                    <a:pt x="7392" y="2792"/>
                    <a:pt x="8791" y="1292"/>
                    <a:pt x="10566" y="370"/>
                  </a:cubicBezTo>
                  <a:cubicBezTo>
                    <a:pt x="10375" y="189"/>
                    <a:pt x="10119" y="114"/>
                    <a:pt x="9829" y="114"/>
                  </a:cubicBezTo>
                  <a:cubicBezTo>
                    <a:pt x="8756" y="114"/>
                    <a:pt x="7209" y="1140"/>
                    <a:pt x="6699" y="1587"/>
                  </a:cubicBezTo>
                  <a:cubicBezTo>
                    <a:pt x="5720" y="2474"/>
                    <a:pt x="4868" y="3487"/>
                    <a:pt x="3879" y="4374"/>
                  </a:cubicBezTo>
                  <a:cubicBezTo>
                    <a:pt x="3817" y="4430"/>
                    <a:pt x="3744" y="4454"/>
                    <a:pt x="3673" y="4454"/>
                  </a:cubicBezTo>
                  <a:cubicBezTo>
                    <a:pt x="3457" y="4454"/>
                    <a:pt x="3255" y="4230"/>
                    <a:pt x="3400" y="3999"/>
                  </a:cubicBezTo>
                  <a:cubicBezTo>
                    <a:pt x="4242" y="2702"/>
                    <a:pt x="5322" y="1304"/>
                    <a:pt x="6631" y="348"/>
                  </a:cubicBezTo>
                  <a:cubicBezTo>
                    <a:pt x="6433" y="106"/>
                    <a:pt x="6180" y="0"/>
                    <a:pt x="58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45;p45">
              <a:extLst>
                <a:ext uri="{FF2B5EF4-FFF2-40B4-BE49-F238E27FC236}">
                  <a16:creationId xmlns:a16="http://schemas.microsoft.com/office/drawing/2014/main" id="{3D7D956B-015C-26A6-1F25-351796892752}"/>
                </a:ext>
              </a:extLst>
            </p:cNvPr>
            <p:cNvSpPr/>
            <p:nvPr/>
          </p:nvSpPr>
          <p:spPr>
            <a:xfrm>
              <a:off x="3819500" y="2885000"/>
              <a:ext cx="102050" cy="76750"/>
            </a:xfrm>
            <a:custGeom>
              <a:avLst/>
              <a:gdLst/>
              <a:ahLst/>
              <a:cxnLst/>
              <a:rect l="l" t="t" r="r" b="b"/>
              <a:pathLst>
                <a:path w="4082" h="3070" extrusionOk="0">
                  <a:moveTo>
                    <a:pt x="2530" y="1"/>
                  </a:moveTo>
                  <a:cubicBezTo>
                    <a:pt x="1689" y="254"/>
                    <a:pt x="847" y="500"/>
                    <a:pt x="1" y="726"/>
                  </a:cubicBezTo>
                  <a:cubicBezTo>
                    <a:pt x="421" y="1436"/>
                    <a:pt x="777" y="2199"/>
                    <a:pt x="1109" y="2954"/>
                  </a:cubicBezTo>
                  <a:cubicBezTo>
                    <a:pt x="1597" y="3001"/>
                    <a:pt x="2090" y="3028"/>
                    <a:pt x="2580" y="3070"/>
                  </a:cubicBezTo>
                  <a:cubicBezTo>
                    <a:pt x="2791" y="2784"/>
                    <a:pt x="3043" y="2512"/>
                    <a:pt x="3218" y="2261"/>
                  </a:cubicBezTo>
                  <a:cubicBezTo>
                    <a:pt x="3525" y="1825"/>
                    <a:pt x="3777" y="1349"/>
                    <a:pt x="4081" y="913"/>
                  </a:cubicBezTo>
                  <a:cubicBezTo>
                    <a:pt x="3527" y="677"/>
                    <a:pt x="3006" y="370"/>
                    <a:pt x="25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246;p45">
              <a:extLst>
                <a:ext uri="{FF2B5EF4-FFF2-40B4-BE49-F238E27FC236}">
                  <a16:creationId xmlns:a16="http://schemas.microsoft.com/office/drawing/2014/main" id="{58AFDE78-C5DA-F328-BCC9-6F094150BBA7}"/>
                </a:ext>
              </a:extLst>
            </p:cNvPr>
            <p:cNvSpPr/>
            <p:nvPr/>
          </p:nvSpPr>
          <p:spPr>
            <a:xfrm>
              <a:off x="2871100" y="1849225"/>
              <a:ext cx="1077600" cy="1849025"/>
            </a:xfrm>
            <a:custGeom>
              <a:avLst/>
              <a:gdLst/>
              <a:ahLst/>
              <a:cxnLst/>
              <a:rect l="l" t="t" r="r" b="b"/>
              <a:pathLst>
                <a:path w="43104" h="73961" extrusionOk="0">
                  <a:moveTo>
                    <a:pt x="19209" y="0"/>
                  </a:moveTo>
                  <a:cubicBezTo>
                    <a:pt x="9281" y="6414"/>
                    <a:pt x="4277" y="18402"/>
                    <a:pt x="2116" y="29707"/>
                  </a:cubicBezTo>
                  <a:cubicBezTo>
                    <a:pt x="319" y="39112"/>
                    <a:pt x="1" y="51771"/>
                    <a:pt x="3674" y="61494"/>
                  </a:cubicBezTo>
                  <a:cubicBezTo>
                    <a:pt x="3727" y="61530"/>
                    <a:pt x="3766" y="61582"/>
                    <a:pt x="3788" y="61642"/>
                  </a:cubicBezTo>
                  <a:cubicBezTo>
                    <a:pt x="3822" y="61733"/>
                    <a:pt x="3833" y="61824"/>
                    <a:pt x="3856" y="61926"/>
                  </a:cubicBezTo>
                  <a:cubicBezTo>
                    <a:pt x="4618" y="63859"/>
                    <a:pt x="5529" y="65690"/>
                    <a:pt x="6642" y="67329"/>
                  </a:cubicBezTo>
                  <a:cubicBezTo>
                    <a:pt x="6850" y="67631"/>
                    <a:pt x="6571" y="67912"/>
                    <a:pt x="6284" y="67912"/>
                  </a:cubicBezTo>
                  <a:cubicBezTo>
                    <a:pt x="6162" y="67912"/>
                    <a:pt x="6038" y="67861"/>
                    <a:pt x="5949" y="67738"/>
                  </a:cubicBezTo>
                  <a:cubicBezTo>
                    <a:pt x="5301" y="66850"/>
                    <a:pt x="4732" y="65896"/>
                    <a:pt x="4198" y="64917"/>
                  </a:cubicBezTo>
                  <a:cubicBezTo>
                    <a:pt x="4185" y="65633"/>
                    <a:pt x="4152" y="66339"/>
                    <a:pt x="4084" y="67056"/>
                  </a:cubicBezTo>
                  <a:cubicBezTo>
                    <a:pt x="3947" y="68671"/>
                    <a:pt x="3833" y="70445"/>
                    <a:pt x="3356" y="72014"/>
                  </a:cubicBezTo>
                  <a:cubicBezTo>
                    <a:pt x="4243" y="72616"/>
                    <a:pt x="5244" y="73060"/>
                    <a:pt x="6324" y="73356"/>
                  </a:cubicBezTo>
                  <a:cubicBezTo>
                    <a:pt x="7789" y="73783"/>
                    <a:pt x="9395" y="73960"/>
                    <a:pt x="11059" y="73960"/>
                  </a:cubicBezTo>
                  <a:cubicBezTo>
                    <a:pt x="15865" y="73960"/>
                    <a:pt x="21148" y="72480"/>
                    <a:pt x="24873" y="71264"/>
                  </a:cubicBezTo>
                  <a:cubicBezTo>
                    <a:pt x="31163" y="69205"/>
                    <a:pt x="37531" y="66100"/>
                    <a:pt x="43104" y="62426"/>
                  </a:cubicBezTo>
                  <a:cubicBezTo>
                    <a:pt x="41045" y="60379"/>
                    <a:pt x="39077" y="58275"/>
                    <a:pt x="37236" y="56114"/>
                  </a:cubicBezTo>
                  <a:cubicBezTo>
                    <a:pt x="36541" y="56035"/>
                    <a:pt x="35836" y="55955"/>
                    <a:pt x="35154" y="55853"/>
                  </a:cubicBezTo>
                  <a:cubicBezTo>
                    <a:pt x="28160" y="54795"/>
                    <a:pt x="26420" y="50326"/>
                    <a:pt x="24293" y="44116"/>
                  </a:cubicBezTo>
                  <a:cubicBezTo>
                    <a:pt x="23792" y="44014"/>
                    <a:pt x="23292" y="43865"/>
                    <a:pt x="22803" y="43638"/>
                  </a:cubicBezTo>
                  <a:cubicBezTo>
                    <a:pt x="22644" y="43559"/>
                    <a:pt x="22587" y="43434"/>
                    <a:pt x="22587" y="43309"/>
                  </a:cubicBezTo>
                  <a:cubicBezTo>
                    <a:pt x="22587" y="43298"/>
                    <a:pt x="22575" y="43286"/>
                    <a:pt x="22575" y="43274"/>
                  </a:cubicBezTo>
                  <a:cubicBezTo>
                    <a:pt x="20734" y="36792"/>
                    <a:pt x="20573" y="30298"/>
                    <a:pt x="20198" y="23634"/>
                  </a:cubicBezTo>
                  <a:cubicBezTo>
                    <a:pt x="20186" y="23344"/>
                    <a:pt x="20427" y="23187"/>
                    <a:pt x="20665" y="23187"/>
                  </a:cubicBezTo>
                  <a:cubicBezTo>
                    <a:pt x="20857" y="23187"/>
                    <a:pt x="21046" y="23290"/>
                    <a:pt x="21097" y="23508"/>
                  </a:cubicBezTo>
                  <a:cubicBezTo>
                    <a:pt x="21814" y="26386"/>
                    <a:pt x="21621" y="29332"/>
                    <a:pt x="21904" y="32254"/>
                  </a:cubicBezTo>
                  <a:cubicBezTo>
                    <a:pt x="22245" y="35859"/>
                    <a:pt x="23144" y="39339"/>
                    <a:pt x="23633" y="42923"/>
                  </a:cubicBezTo>
                  <a:cubicBezTo>
                    <a:pt x="24437" y="43023"/>
                    <a:pt x="25254" y="43068"/>
                    <a:pt x="26077" y="43068"/>
                  </a:cubicBezTo>
                  <a:cubicBezTo>
                    <a:pt x="27781" y="43068"/>
                    <a:pt x="29517" y="42873"/>
                    <a:pt x="31242" y="42558"/>
                  </a:cubicBezTo>
                  <a:cubicBezTo>
                    <a:pt x="34347" y="41989"/>
                    <a:pt x="37428" y="41045"/>
                    <a:pt x="40260" y="40181"/>
                  </a:cubicBezTo>
                  <a:cubicBezTo>
                    <a:pt x="39590" y="35530"/>
                    <a:pt x="39318" y="30811"/>
                    <a:pt x="39169" y="26113"/>
                  </a:cubicBezTo>
                  <a:cubicBezTo>
                    <a:pt x="39055" y="22554"/>
                    <a:pt x="39420" y="18766"/>
                    <a:pt x="38862" y="15275"/>
                  </a:cubicBezTo>
                  <a:cubicBezTo>
                    <a:pt x="38476" y="12773"/>
                    <a:pt x="37622" y="10429"/>
                    <a:pt x="35814" y="8417"/>
                  </a:cubicBezTo>
                  <a:cubicBezTo>
                    <a:pt x="32686" y="7928"/>
                    <a:pt x="29662" y="6961"/>
                    <a:pt x="27034" y="5642"/>
                  </a:cubicBezTo>
                  <a:cubicBezTo>
                    <a:pt x="24942" y="4583"/>
                    <a:pt x="23088" y="3401"/>
                    <a:pt x="21405" y="2014"/>
                  </a:cubicBezTo>
                  <a:cubicBezTo>
                    <a:pt x="20635" y="1384"/>
                    <a:pt x="19902" y="713"/>
                    <a:pt x="192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247;p45">
              <a:extLst>
                <a:ext uri="{FF2B5EF4-FFF2-40B4-BE49-F238E27FC236}">
                  <a16:creationId xmlns:a16="http://schemas.microsoft.com/office/drawing/2014/main" id="{4EAE7AB7-4333-B7A4-5E63-E9CBD35FD90D}"/>
                </a:ext>
              </a:extLst>
            </p:cNvPr>
            <p:cNvSpPr/>
            <p:nvPr/>
          </p:nvSpPr>
          <p:spPr>
            <a:xfrm>
              <a:off x="4358850" y="3455150"/>
              <a:ext cx="942725" cy="277675"/>
            </a:xfrm>
            <a:custGeom>
              <a:avLst/>
              <a:gdLst/>
              <a:ahLst/>
              <a:cxnLst/>
              <a:rect l="l" t="t" r="r" b="b"/>
              <a:pathLst>
                <a:path w="37709" h="11107" extrusionOk="0">
                  <a:moveTo>
                    <a:pt x="37517" y="1"/>
                  </a:moveTo>
                  <a:cubicBezTo>
                    <a:pt x="26629" y="2773"/>
                    <a:pt x="15861" y="6199"/>
                    <a:pt x="722" y="8972"/>
                  </a:cubicBezTo>
                  <a:cubicBezTo>
                    <a:pt x="581" y="9730"/>
                    <a:pt x="373" y="10471"/>
                    <a:pt x="1" y="11107"/>
                  </a:cubicBezTo>
                  <a:cubicBezTo>
                    <a:pt x="15610" y="7935"/>
                    <a:pt x="25301" y="4558"/>
                    <a:pt x="37699" y="1384"/>
                  </a:cubicBezTo>
                  <a:cubicBezTo>
                    <a:pt x="37708" y="1012"/>
                    <a:pt x="37699" y="639"/>
                    <a:pt x="37608" y="278"/>
                  </a:cubicBezTo>
                  <a:cubicBezTo>
                    <a:pt x="37585" y="182"/>
                    <a:pt x="37549" y="92"/>
                    <a:pt x="375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248;p45">
              <a:extLst>
                <a:ext uri="{FF2B5EF4-FFF2-40B4-BE49-F238E27FC236}">
                  <a16:creationId xmlns:a16="http://schemas.microsoft.com/office/drawing/2014/main" id="{350F8084-61DA-D98F-AE9C-A8E1BE58180C}"/>
                </a:ext>
              </a:extLst>
            </p:cNvPr>
            <p:cNvSpPr/>
            <p:nvPr/>
          </p:nvSpPr>
          <p:spPr>
            <a:xfrm>
              <a:off x="4381300" y="3274125"/>
              <a:ext cx="943300" cy="383525"/>
            </a:xfrm>
            <a:custGeom>
              <a:avLst/>
              <a:gdLst/>
              <a:ahLst/>
              <a:cxnLst/>
              <a:rect l="l" t="t" r="r" b="b"/>
              <a:pathLst>
                <a:path w="37732" h="15341" extrusionOk="0">
                  <a:moveTo>
                    <a:pt x="37731" y="1"/>
                  </a:moveTo>
                  <a:cubicBezTo>
                    <a:pt x="31626" y="1833"/>
                    <a:pt x="25479" y="3604"/>
                    <a:pt x="19441" y="5686"/>
                  </a:cubicBezTo>
                  <a:cubicBezTo>
                    <a:pt x="13536" y="7722"/>
                    <a:pt x="7554" y="9814"/>
                    <a:pt x="1273" y="9814"/>
                  </a:cubicBezTo>
                  <a:cubicBezTo>
                    <a:pt x="889" y="9814"/>
                    <a:pt x="504" y="9806"/>
                    <a:pt x="118" y="9790"/>
                  </a:cubicBezTo>
                  <a:cubicBezTo>
                    <a:pt x="116" y="9791"/>
                    <a:pt x="116" y="9793"/>
                    <a:pt x="115" y="9794"/>
                  </a:cubicBezTo>
                  <a:cubicBezTo>
                    <a:pt x="345" y="11217"/>
                    <a:pt x="263" y="12738"/>
                    <a:pt x="100" y="14145"/>
                  </a:cubicBezTo>
                  <a:cubicBezTo>
                    <a:pt x="70" y="14412"/>
                    <a:pt x="35" y="14695"/>
                    <a:pt x="0" y="14975"/>
                  </a:cubicBezTo>
                  <a:cubicBezTo>
                    <a:pt x="102" y="15068"/>
                    <a:pt x="155" y="15202"/>
                    <a:pt x="143" y="15341"/>
                  </a:cubicBezTo>
                  <a:cubicBezTo>
                    <a:pt x="13303" y="11895"/>
                    <a:pt x="24497" y="9824"/>
                    <a:pt x="36429" y="5988"/>
                  </a:cubicBezTo>
                  <a:cubicBezTo>
                    <a:pt x="37088" y="4006"/>
                    <a:pt x="37378" y="2026"/>
                    <a:pt x="377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49;p45">
              <a:extLst>
                <a:ext uri="{FF2B5EF4-FFF2-40B4-BE49-F238E27FC236}">
                  <a16:creationId xmlns:a16="http://schemas.microsoft.com/office/drawing/2014/main" id="{80E11A87-47C9-822B-2FA9-6ADF72194C7F}"/>
                </a:ext>
              </a:extLst>
            </p:cNvPr>
            <p:cNvSpPr/>
            <p:nvPr/>
          </p:nvSpPr>
          <p:spPr>
            <a:xfrm>
              <a:off x="2299625" y="3610050"/>
              <a:ext cx="2023800" cy="425925"/>
            </a:xfrm>
            <a:custGeom>
              <a:avLst/>
              <a:gdLst/>
              <a:ahLst/>
              <a:cxnLst/>
              <a:rect l="l" t="t" r="r" b="b"/>
              <a:pathLst>
                <a:path w="80952" h="17037" extrusionOk="0">
                  <a:moveTo>
                    <a:pt x="25384" y="0"/>
                  </a:moveTo>
                  <a:cubicBezTo>
                    <a:pt x="17321" y="5687"/>
                    <a:pt x="8370" y="9963"/>
                    <a:pt x="0" y="15149"/>
                  </a:cubicBezTo>
                  <a:cubicBezTo>
                    <a:pt x="19437" y="16320"/>
                    <a:pt x="38975" y="15672"/>
                    <a:pt x="58399" y="17015"/>
                  </a:cubicBezTo>
                  <a:cubicBezTo>
                    <a:pt x="58434" y="17015"/>
                    <a:pt x="58456" y="17025"/>
                    <a:pt x="58491" y="17037"/>
                  </a:cubicBezTo>
                  <a:cubicBezTo>
                    <a:pt x="58573" y="16954"/>
                    <a:pt x="58685" y="16916"/>
                    <a:pt x="58803" y="16916"/>
                  </a:cubicBezTo>
                  <a:cubicBezTo>
                    <a:pt x="58832" y="16916"/>
                    <a:pt x="58861" y="16919"/>
                    <a:pt x="58889" y="16923"/>
                  </a:cubicBezTo>
                  <a:cubicBezTo>
                    <a:pt x="62460" y="15013"/>
                    <a:pt x="66020" y="13056"/>
                    <a:pt x="69602" y="11146"/>
                  </a:cubicBezTo>
                  <a:cubicBezTo>
                    <a:pt x="73355" y="9121"/>
                    <a:pt x="77119" y="7154"/>
                    <a:pt x="80952" y="5323"/>
                  </a:cubicBezTo>
                  <a:cubicBezTo>
                    <a:pt x="80521" y="4970"/>
                    <a:pt x="80088" y="4607"/>
                    <a:pt x="79656" y="4255"/>
                  </a:cubicBezTo>
                  <a:cubicBezTo>
                    <a:pt x="79610" y="4312"/>
                    <a:pt x="79553" y="4369"/>
                    <a:pt x="79462" y="4402"/>
                  </a:cubicBezTo>
                  <a:cubicBezTo>
                    <a:pt x="75005" y="6529"/>
                    <a:pt x="70057" y="8724"/>
                    <a:pt x="65019" y="10202"/>
                  </a:cubicBezTo>
                  <a:cubicBezTo>
                    <a:pt x="64711" y="10441"/>
                    <a:pt x="64405" y="10681"/>
                    <a:pt x="64097" y="10930"/>
                  </a:cubicBezTo>
                  <a:cubicBezTo>
                    <a:pt x="63631" y="11272"/>
                    <a:pt x="63165" y="11625"/>
                    <a:pt x="62699" y="11965"/>
                  </a:cubicBezTo>
                  <a:cubicBezTo>
                    <a:pt x="61550" y="12807"/>
                    <a:pt x="60401" y="13762"/>
                    <a:pt x="59173" y="14547"/>
                  </a:cubicBezTo>
                  <a:cubicBezTo>
                    <a:pt x="59252" y="14929"/>
                    <a:pt x="59054" y="15366"/>
                    <a:pt x="58556" y="15366"/>
                  </a:cubicBezTo>
                  <a:cubicBezTo>
                    <a:pt x="58549" y="15366"/>
                    <a:pt x="58543" y="15366"/>
                    <a:pt x="58536" y="15366"/>
                  </a:cubicBezTo>
                  <a:cubicBezTo>
                    <a:pt x="42932" y="14933"/>
                    <a:pt x="26828" y="14886"/>
                    <a:pt x="11338" y="12989"/>
                  </a:cubicBezTo>
                  <a:lnTo>
                    <a:pt x="11236" y="12955"/>
                  </a:lnTo>
                  <a:lnTo>
                    <a:pt x="11133" y="12989"/>
                  </a:lnTo>
                  <a:cubicBezTo>
                    <a:pt x="11101" y="12997"/>
                    <a:pt x="11069" y="13000"/>
                    <a:pt x="11038" y="13000"/>
                  </a:cubicBezTo>
                  <a:cubicBezTo>
                    <a:pt x="10703" y="13000"/>
                    <a:pt x="10487" y="12578"/>
                    <a:pt x="10747" y="12318"/>
                  </a:cubicBezTo>
                  <a:cubicBezTo>
                    <a:pt x="13011" y="10054"/>
                    <a:pt x="16342" y="8701"/>
                    <a:pt x="19118" y="7143"/>
                  </a:cubicBezTo>
                  <a:cubicBezTo>
                    <a:pt x="21586" y="5755"/>
                    <a:pt x="24043" y="4230"/>
                    <a:pt x="26636" y="3094"/>
                  </a:cubicBezTo>
                  <a:cubicBezTo>
                    <a:pt x="26272" y="2878"/>
                    <a:pt x="25919" y="2650"/>
                    <a:pt x="25578" y="2377"/>
                  </a:cubicBezTo>
                  <a:cubicBezTo>
                    <a:pt x="25486" y="2299"/>
                    <a:pt x="25429" y="2189"/>
                    <a:pt x="25419" y="2070"/>
                  </a:cubicBezTo>
                  <a:cubicBezTo>
                    <a:pt x="25395" y="2024"/>
                    <a:pt x="25362" y="1991"/>
                    <a:pt x="25350" y="1922"/>
                  </a:cubicBezTo>
                  <a:cubicBezTo>
                    <a:pt x="25293" y="1296"/>
                    <a:pt x="25327" y="648"/>
                    <a:pt x="253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250;p45">
              <a:extLst>
                <a:ext uri="{FF2B5EF4-FFF2-40B4-BE49-F238E27FC236}">
                  <a16:creationId xmlns:a16="http://schemas.microsoft.com/office/drawing/2014/main" id="{A916247D-9BE7-3E53-D124-84A9E9AE758A}"/>
                </a:ext>
              </a:extLst>
            </p:cNvPr>
            <p:cNvSpPr/>
            <p:nvPr/>
          </p:nvSpPr>
          <p:spPr>
            <a:xfrm>
              <a:off x="3842500" y="3256825"/>
              <a:ext cx="505550" cy="462425"/>
            </a:xfrm>
            <a:custGeom>
              <a:avLst/>
              <a:gdLst/>
              <a:ahLst/>
              <a:cxnLst/>
              <a:rect l="l" t="t" r="r" b="b"/>
              <a:pathLst>
                <a:path w="20222" h="18497" extrusionOk="0">
                  <a:moveTo>
                    <a:pt x="1" y="1"/>
                  </a:moveTo>
                  <a:cubicBezTo>
                    <a:pt x="2019" y="1705"/>
                    <a:pt x="4010" y="3461"/>
                    <a:pt x="5977" y="5266"/>
                  </a:cubicBezTo>
                  <a:cubicBezTo>
                    <a:pt x="6043" y="5305"/>
                    <a:pt x="6100" y="5356"/>
                    <a:pt x="6144" y="5419"/>
                  </a:cubicBezTo>
                  <a:cubicBezTo>
                    <a:pt x="10809" y="9695"/>
                    <a:pt x="15358" y="14161"/>
                    <a:pt x="19871" y="18496"/>
                  </a:cubicBezTo>
                  <a:cubicBezTo>
                    <a:pt x="19893" y="17650"/>
                    <a:pt x="20066" y="16790"/>
                    <a:pt x="20222" y="15935"/>
                  </a:cubicBezTo>
                  <a:cubicBezTo>
                    <a:pt x="17203" y="13627"/>
                    <a:pt x="14329" y="11116"/>
                    <a:pt x="11418" y="8678"/>
                  </a:cubicBezTo>
                  <a:cubicBezTo>
                    <a:pt x="8171" y="5955"/>
                    <a:pt x="4550" y="3356"/>
                    <a:pt x="1771" y="132"/>
                  </a:cubicBezTo>
                  <a:cubicBezTo>
                    <a:pt x="1181" y="87"/>
                    <a:pt x="586" y="5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251;p45">
              <a:extLst>
                <a:ext uri="{FF2B5EF4-FFF2-40B4-BE49-F238E27FC236}">
                  <a16:creationId xmlns:a16="http://schemas.microsoft.com/office/drawing/2014/main" id="{5EBA8EE1-B8C6-0CC2-0E08-C5A4168C7910}"/>
                </a:ext>
              </a:extLst>
            </p:cNvPr>
            <p:cNvSpPr/>
            <p:nvPr/>
          </p:nvSpPr>
          <p:spPr>
            <a:xfrm>
              <a:off x="3208875" y="3429225"/>
              <a:ext cx="1057150" cy="421650"/>
            </a:xfrm>
            <a:custGeom>
              <a:avLst/>
              <a:gdLst/>
              <a:ahLst/>
              <a:cxnLst/>
              <a:rect l="l" t="t" r="r" b="b"/>
              <a:pathLst>
                <a:path w="42286" h="16866" extrusionOk="0">
                  <a:moveTo>
                    <a:pt x="30366" y="1"/>
                  </a:moveTo>
                  <a:cubicBezTo>
                    <a:pt x="23566" y="4789"/>
                    <a:pt x="14865" y="8758"/>
                    <a:pt x="6801" y="10407"/>
                  </a:cubicBezTo>
                  <a:cubicBezTo>
                    <a:pt x="6743" y="10418"/>
                    <a:pt x="6699" y="10430"/>
                    <a:pt x="6642" y="10442"/>
                  </a:cubicBezTo>
                  <a:cubicBezTo>
                    <a:pt x="5186" y="10737"/>
                    <a:pt x="3628" y="11090"/>
                    <a:pt x="2024" y="11362"/>
                  </a:cubicBezTo>
                  <a:cubicBezTo>
                    <a:pt x="2051" y="11393"/>
                    <a:pt x="2082" y="11419"/>
                    <a:pt x="2115" y="11443"/>
                  </a:cubicBezTo>
                  <a:cubicBezTo>
                    <a:pt x="1899" y="11465"/>
                    <a:pt x="1671" y="11476"/>
                    <a:pt x="1455" y="11510"/>
                  </a:cubicBezTo>
                  <a:cubicBezTo>
                    <a:pt x="1307" y="11532"/>
                    <a:pt x="1160" y="11574"/>
                    <a:pt x="1023" y="11635"/>
                  </a:cubicBezTo>
                  <a:cubicBezTo>
                    <a:pt x="1000" y="11602"/>
                    <a:pt x="967" y="11578"/>
                    <a:pt x="943" y="11545"/>
                  </a:cubicBezTo>
                  <a:cubicBezTo>
                    <a:pt x="626" y="11590"/>
                    <a:pt x="319" y="11635"/>
                    <a:pt x="0" y="11669"/>
                  </a:cubicBezTo>
                  <a:cubicBezTo>
                    <a:pt x="4891" y="15013"/>
                    <a:pt x="10646" y="16481"/>
                    <a:pt x="16286" y="16799"/>
                  </a:cubicBezTo>
                  <a:cubicBezTo>
                    <a:pt x="16289" y="16802"/>
                    <a:pt x="16293" y="16804"/>
                    <a:pt x="16297" y="16804"/>
                  </a:cubicBezTo>
                  <a:cubicBezTo>
                    <a:pt x="16302" y="16804"/>
                    <a:pt x="16306" y="16802"/>
                    <a:pt x="16308" y="16799"/>
                  </a:cubicBezTo>
                  <a:cubicBezTo>
                    <a:pt x="17116" y="16844"/>
                    <a:pt x="17921" y="16865"/>
                    <a:pt x="18720" y="16865"/>
                  </a:cubicBezTo>
                  <a:cubicBezTo>
                    <a:pt x="25982" y="16865"/>
                    <a:pt x="32791" y="15096"/>
                    <a:pt x="36951" y="13170"/>
                  </a:cubicBezTo>
                  <a:cubicBezTo>
                    <a:pt x="38725" y="12362"/>
                    <a:pt x="40488" y="11510"/>
                    <a:pt x="42285" y="10668"/>
                  </a:cubicBezTo>
                  <a:cubicBezTo>
                    <a:pt x="38236" y="7312"/>
                    <a:pt x="34176" y="3754"/>
                    <a:pt x="303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252;p45">
              <a:extLst>
                <a:ext uri="{FF2B5EF4-FFF2-40B4-BE49-F238E27FC236}">
                  <a16:creationId xmlns:a16="http://schemas.microsoft.com/office/drawing/2014/main" id="{FE604C0A-C2C8-06A8-659F-F6E750861D2D}"/>
                </a:ext>
              </a:extLst>
            </p:cNvPr>
            <p:cNvSpPr/>
            <p:nvPr/>
          </p:nvSpPr>
          <p:spPr>
            <a:xfrm>
              <a:off x="3508275" y="2910025"/>
              <a:ext cx="952500" cy="334700"/>
            </a:xfrm>
            <a:custGeom>
              <a:avLst/>
              <a:gdLst/>
              <a:ahLst/>
              <a:cxnLst/>
              <a:rect l="l" t="t" r="r" b="b"/>
              <a:pathLst>
                <a:path w="38100" h="13388" extrusionOk="0">
                  <a:moveTo>
                    <a:pt x="11372" y="1"/>
                  </a:moveTo>
                  <a:cubicBezTo>
                    <a:pt x="9667" y="434"/>
                    <a:pt x="7938" y="819"/>
                    <a:pt x="6209" y="1139"/>
                  </a:cubicBezTo>
                  <a:cubicBezTo>
                    <a:pt x="5469" y="1274"/>
                    <a:pt x="4731" y="1400"/>
                    <a:pt x="3991" y="1514"/>
                  </a:cubicBezTo>
                  <a:cubicBezTo>
                    <a:pt x="2828" y="1689"/>
                    <a:pt x="1681" y="1857"/>
                    <a:pt x="551" y="1857"/>
                  </a:cubicBezTo>
                  <a:cubicBezTo>
                    <a:pt x="367" y="1857"/>
                    <a:pt x="183" y="1853"/>
                    <a:pt x="0" y="1843"/>
                  </a:cubicBezTo>
                  <a:lnTo>
                    <a:pt x="0" y="1843"/>
                  </a:lnTo>
                  <a:cubicBezTo>
                    <a:pt x="1535" y="4915"/>
                    <a:pt x="2434" y="8122"/>
                    <a:pt x="5323" y="10145"/>
                  </a:cubicBezTo>
                  <a:cubicBezTo>
                    <a:pt x="8712" y="12512"/>
                    <a:pt x="12408" y="12363"/>
                    <a:pt x="16445" y="12522"/>
                  </a:cubicBezTo>
                  <a:cubicBezTo>
                    <a:pt x="23485" y="12818"/>
                    <a:pt x="30525" y="13137"/>
                    <a:pt x="37565" y="13387"/>
                  </a:cubicBezTo>
                  <a:cubicBezTo>
                    <a:pt x="37701" y="12216"/>
                    <a:pt x="37929" y="11078"/>
                    <a:pt x="37974" y="9884"/>
                  </a:cubicBezTo>
                  <a:cubicBezTo>
                    <a:pt x="37997" y="9782"/>
                    <a:pt x="37997" y="9668"/>
                    <a:pt x="37997" y="9554"/>
                  </a:cubicBezTo>
                  <a:cubicBezTo>
                    <a:pt x="38009" y="8542"/>
                    <a:pt x="38099" y="7394"/>
                    <a:pt x="37838" y="6415"/>
                  </a:cubicBezTo>
                  <a:cubicBezTo>
                    <a:pt x="37679" y="5790"/>
                    <a:pt x="37338" y="5243"/>
                    <a:pt x="37008" y="4687"/>
                  </a:cubicBezTo>
                  <a:cubicBezTo>
                    <a:pt x="29695" y="3890"/>
                    <a:pt x="22325" y="4505"/>
                    <a:pt x="15068" y="3174"/>
                  </a:cubicBezTo>
                  <a:cubicBezTo>
                    <a:pt x="15046" y="3181"/>
                    <a:pt x="15023" y="3185"/>
                    <a:pt x="14999" y="3185"/>
                  </a:cubicBezTo>
                  <a:cubicBezTo>
                    <a:pt x="14996" y="3185"/>
                    <a:pt x="14993" y="3185"/>
                    <a:pt x="14989" y="3184"/>
                  </a:cubicBezTo>
                  <a:cubicBezTo>
                    <a:pt x="14988" y="3185"/>
                    <a:pt x="14986" y="3185"/>
                    <a:pt x="14984" y="3185"/>
                  </a:cubicBezTo>
                  <a:cubicBezTo>
                    <a:pt x="14925" y="3185"/>
                    <a:pt x="14866" y="3164"/>
                    <a:pt x="14819" y="3128"/>
                  </a:cubicBezTo>
                  <a:cubicBezTo>
                    <a:pt x="14489" y="3060"/>
                    <a:pt x="14170" y="3014"/>
                    <a:pt x="13840" y="2946"/>
                  </a:cubicBezTo>
                  <a:cubicBezTo>
                    <a:pt x="13765" y="3249"/>
                    <a:pt x="13489" y="3469"/>
                    <a:pt x="13218" y="3469"/>
                  </a:cubicBezTo>
                  <a:cubicBezTo>
                    <a:pt x="13041" y="3469"/>
                    <a:pt x="12865" y="3375"/>
                    <a:pt x="12748" y="3151"/>
                  </a:cubicBezTo>
                  <a:cubicBezTo>
                    <a:pt x="12248" y="2150"/>
                    <a:pt x="11725" y="1082"/>
                    <a:pt x="113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253;p45">
              <a:extLst>
                <a:ext uri="{FF2B5EF4-FFF2-40B4-BE49-F238E27FC236}">
                  <a16:creationId xmlns:a16="http://schemas.microsoft.com/office/drawing/2014/main" id="{5B630209-CA51-F835-F1C4-73B355DF44A1}"/>
                </a:ext>
              </a:extLst>
            </p:cNvPr>
            <p:cNvSpPr/>
            <p:nvPr/>
          </p:nvSpPr>
          <p:spPr>
            <a:xfrm>
              <a:off x="3924325" y="3262875"/>
              <a:ext cx="433150" cy="359950"/>
            </a:xfrm>
            <a:custGeom>
              <a:avLst/>
              <a:gdLst/>
              <a:ahLst/>
              <a:cxnLst/>
              <a:rect l="l" t="t" r="r" b="b"/>
              <a:pathLst>
                <a:path w="17326" h="14398" extrusionOk="0">
                  <a:moveTo>
                    <a:pt x="1" y="0"/>
                  </a:moveTo>
                  <a:lnTo>
                    <a:pt x="1" y="0"/>
                  </a:lnTo>
                  <a:cubicBezTo>
                    <a:pt x="5603" y="4923"/>
                    <a:pt x="11619" y="9389"/>
                    <a:pt x="17145" y="14397"/>
                  </a:cubicBezTo>
                  <a:cubicBezTo>
                    <a:pt x="17151" y="14353"/>
                    <a:pt x="17160" y="14308"/>
                    <a:pt x="17163" y="14264"/>
                  </a:cubicBezTo>
                  <a:cubicBezTo>
                    <a:pt x="17296" y="12885"/>
                    <a:pt x="17224" y="11491"/>
                    <a:pt x="17326" y="10116"/>
                  </a:cubicBezTo>
                  <a:cubicBezTo>
                    <a:pt x="13246" y="6907"/>
                    <a:pt x="8874" y="3822"/>
                    <a:pt x="5120" y="226"/>
                  </a:cubicBezTo>
                  <a:cubicBezTo>
                    <a:pt x="3406" y="184"/>
                    <a:pt x="1701" y="105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54;p45">
              <a:extLst>
                <a:ext uri="{FF2B5EF4-FFF2-40B4-BE49-F238E27FC236}">
                  <a16:creationId xmlns:a16="http://schemas.microsoft.com/office/drawing/2014/main" id="{6C020A6E-7BD4-4868-B22F-196821110AB5}"/>
                </a:ext>
              </a:extLst>
            </p:cNvPr>
            <p:cNvSpPr/>
            <p:nvPr/>
          </p:nvSpPr>
          <p:spPr>
            <a:xfrm>
              <a:off x="2639225" y="3700375"/>
              <a:ext cx="1205325" cy="258175"/>
            </a:xfrm>
            <a:custGeom>
              <a:avLst/>
              <a:gdLst/>
              <a:ahLst/>
              <a:cxnLst/>
              <a:rect l="l" t="t" r="r" b="b"/>
              <a:pathLst>
                <a:path w="48213" h="10327" extrusionOk="0">
                  <a:moveTo>
                    <a:pt x="14091" y="1"/>
                  </a:moveTo>
                  <a:cubicBezTo>
                    <a:pt x="11661" y="1839"/>
                    <a:pt x="8898" y="3263"/>
                    <a:pt x="6271" y="4788"/>
                  </a:cubicBezTo>
                  <a:cubicBezTo>
                    <a:pt x="4261" y="5954"/>
                    <a:pt x="2182" y="7432"/>
                    <a:pt x="0" y="8459"/>
                  </a:cubicBezTo>
                  <a:cubicBezTo>
                    <a:pt x="17225" y="9455"/>
                    <a:pt x="27604" y="10024"/>
                    <a:pt x="44372" y="10327"/>
                  </a:cubicBezTo>
                  <a:cubicBezTo>
                    <a:pt x="45541" y="9289"/>
                    <a:pt x="46851" y="8326"/>
                    <a:pt x="48213" y="7430"/>
                  </a:cubicBezTo>
                  <a:lnTo>
                    <a:pt x="48213" y="7430"/>
                  </a:lnTo>
                  <a:cubicBezTo>
                    <a:pt x="47956" y="7487"/>
                    <a:pt x="46621" y="7581"/>
                    <a:pt x="44655" y="7581"/>
                  </a:cubicBezTo>
                  <a:cubicBezTo>
                    <a:pt x="38529" y="7581"/>
                    <a:pt x="26274" y="6676"/>
                    <a:pt x="21395" y="968"/>
                  </a:cubicBezTo>
                  <a:cubicBezTo>
                    <a:pt x="20798" y="1015"/>
                    <a:pt x="20203" y="1041"/>
                    <a:pt x="19613" y="1041"/>
                  </a:cubicBezTo>
                  <a:cubicBezTo>
                    <a:pt x="17678" y="1041"/>
                    <a:pt x="15797" y="761"/>
                    <a:pt x="140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255;p45">
              <a:extLst>
                <a:ext uri="{FF2B5EF4-FFF2-40B4-BE49-F238E27FC236}">
                  <a16:creationId xmlns:a16="http://schemas.microsoft.com/office/drawing/2014/main" id="{AF2BF543-0C0C-D5CF-46B1-B48F69927807}"/>
                </a:ext>
              </a:extLst>
            </p:cNvPr>
            <p:cNvSpPr/>
            <p:nvPr/>
          </p:nvSpPr>
          <p:spPr>
            <a:xfrm>
              <a:off x="2971200" y="268850"/>
              <a:ext cx="2078700" cy="1142525"/>
            </a:xfrm>
            <a:custGeom>
              <a:avLst/>
              <a:gdLst/>
              <a:ahLst/>
              <a:cxnLst/>
              <a:rect l="l" t="t" r="r" b="b"/>
              <a:pathLst>
                <a:path w="83148" h="45701" extrusionOk="0">
                  <a:moveTo>
                    <a:pt x="37405" y="1"/>
                  </a:moveTo>
                  <a:cubicBezTo>
                    <a:pt x="30766" y="1"/>
                    <a:pt x="25418" y="1472"/>
                    <a:pt x="21654" y="7374"/>
                  </a:cubicBezTo>
                  <a:cubicBezTo>
                    <a:pt x="21581" y="7495"/>
                    <a:pt x="21457" y="7547"/>
                    <a:pt x="21331" y="7547"/>
                  </a:cubicBezTo>
                  <a:cubicBezTo>
                    <a:pt x="21278" y="7547"/>
                    <a:pt x="21226" y="7538"/>
                    <a:pt x="21176" y="7521"/>
                  </a:cubicBezTo>
                  <a:cubicBezTo>
                    <a:pt x="11521" y="7680"/>
                    <a:pt x="3855" y="12424"/>
                    <a:pt x="11" y="21180"/>
                  </a:cubicBezTo>
                  <a:cubicBezTo>
                    <a:pt x="653" y="20739"/>
                    <a:pt x="1447" y="20519"/>
                    <a:pt x="2235" y="20519"/>
                  </a:cubicBezTo>
                  <a:cubicBezTo>
                    <a:pt x="2564" y="20519"/>
                    <a:pt x="2892" y="20557"/>
                    <a:pt x="3207" y="20634"/>
                  </a:cubicBezTo>
                  <a:cubicBezTo>
                    <a:pt x="3269" y="20589"/>
                    <a:pt x="3337" y="20570"/>
                    <a:pt x="3405" y="20570"/>
                  </a:cubicBezTo>
                  <a:cubicBezTo>
                    <a:pt x="3560" y="20570"/>
                    <a:pt x="3712" y="20674"/>
                    <a:pt x="3775" y="20816"/>
                  </a:cubicBezTo>
                  <a:cubicBezTo>
                    <a:pt x="3946" y="20953"/>
                    <a:pt x="3912" y="21191"/>
                    <a:pt x="3730" y="21271"/>
                  </a:cubicBezTo>
                  <a:cubicBezTo>
                    <a:pt x="3013" y="22818"/>
                    <a:pt x="2399" y="24455"/>
                    <a:pt x="1933" y="26127"/>
                  </a:cubicBezTo>
                  <a:cubicBezTo>
                    <a:pt x="0" y="32894"/>
                    <a:pt x="295" y="40309"/>
                    <a:pt x="5288" y="45701"/>
                  </a:cubicBezTo>
                  <a:cubicBezTo>
                    <a:pt x="5504" y="43960"/>
                    <a:pt x="6061" y="42244"/>
                    <a:pt x="6858" y="40867"/>
                  </a:cubicBezTo>
                  <a:cubicBezTo>
                    <a:pt x="7741" y="39355"/>
                    <a:pt x="9294" y="37996"/>
                    <a:pt x="11099" y="37996"/>
                  </a:cubicBezTo>
                  <a:cubicBezTo>
                    <a:pt x="11385" y="37996"/>
                    <a:pt x="11678" y="38030"/>
                    <a:pt x="11975" y="38103"/>
                  </a:cubicBezTo>
                  <a:cubicBezTo>
                    <a:pt x="13772" y="38535"/>
                    <a:pt x="14500" y="40229"/>
                    <a:pt x="14785" y="41913"/>
                  </a:cubicBezTo>
                  <a:cubicBezTo>
                    <a:pt x="15967" y="40311"/>
                    <a:pt x="17434" y="39025"/>
                    <a:pt x="19254" y="38127"/>
                  </a:cubicBezTo>
                  <a:cubicBezTo>
                    <a:pt x="19811" y="37854"/>
                    <a:pt x="20653" y="37695"/>
                    <a:pt x="21108" y="37309"/>
                  </a:cubicBezTo>
                  <a:cubicBezTo>
                    <a:pt x="22392" y="36216"/>
                    <a:pt x="22836" y="34397"/>
                    <a:pt x="22712" y="32862"/>
                  </a:cubicBezTo>
                  <a:cubicBezTo>
                    <a:pt x="22598" y="31315"/>
                    <a:pt x="22575" y="29791"/>
                    <a:pt x="22722" y="28256"/>
                  </a:cubicBezTo>
                  <a:cubicBezTo>
                    <a:pt x="22732" y="28176"/>
                    <a:pt x="22764" y="28101"/>
                    <a:pt x="22814" y="28039"/>
                  </a:cubicBezTo>
                  <a:cubicBezTo>
                    <a:pt x="22733" y="27737"/>
                    <a:pt x="22975" y="27550"/>
                    <a:pt x="23223" y="27550"/>
                  </a:cubicBezTo>
                  <a:cubicBezTo>
                    <a:pt x="23360" y="27550"/>
                    <a:pt x="23499" y="27607"/>
                    <a:pt x="23587" y="27732"/>
                  </a:cubicBezTo>
                  <a:cubicBezTo>
                    <a:pt x="24292" y="28733"/>
                    <a:pt x="25089" y="29449"/>
                    <a:pt x="26158" y="30040"/>
                  </a:cubicBezTo>
                  <a:cubicBezTo>
                    <a:pt x="26488" y="30223"/>
                    <a:pt x="26851" y="30450"/>
                    <a:pt x="27204" y="30586"/>
                  </a:cubicBezTo>
                  <a:cubicBezTo>
                    <a:pt x="27513" y="30762"/>
                    <a:pt x="27841" y="30846"/>
                    <a:pt x="28193" y="30846"/>
                  </a:cubicBezTo>
                  <a:cubicBezTo>
                    <a:pt x="28319" y="30846"/>
                    <a:pt x="28448" y="30835"/>
                    <a:pt x="28580" y="30814"/>
                  </a:cubicBezTo>
                  <a:cubicBezTo>
                    <a:pt x="28842" y="30943"/>
                    <a:pt x="29078" y="31008"/>
                    <a:pt x="29289" y="31008"/>
                  </a:cubicBezTo>
                  <a:cubicBezTo>
                    <a:pt x="29674" y="31008"/>
                    <a:pt x="29975" y="30792"/>
                    <a:pt x="30195" y="30359"/>
                  </a:cubicBezTo>
                  <a:cubicBezTo>
                    <a:pt x="31616" y="29188"/>
                    <a:pt x="32254" y="26480"/>
                    <a:pt x="33004" y="24570"/>
                  </a:cubicBezTo>
                  <a:cubicBezTo>
                    <a:pt x="32970" y="24422"/>
                    <a:pt x="33049" y="24263"/>
                    <a:pt x="33175" y="24160"/>
                  </a:cubicBezTo>
                  <a:cubicBezTo>
                    <a:pt x="33198" y="24093"/>
                    <a:pt x="33232" y="24025"/>
                    <a:pt x="33255" y="23956"/>
                  </a:cubicBezTo>
                  <a:cubicBezTo>
                    <a:pt x="33327" y="23799"/>
                    <a:pt x="33464" y="23734"/>
                    <a:pt x="33607" y="23734"/>
                  </a:cubicBezTo>
                  <a:cubicBezTo>
                    <a:pt x="33890" y="23734"/>
                    <a:pt x="34198" y="23991"/>
                    <a:pt x="34085" y="24309"/>
                  </a:cubicBezTo>
                  <a:cubicBezTo>
                    <a:pt x="34071" y="24338"/>
                    <a:pt x="34060" y="24368"/>
                    <a:pt x="34050" y="24400"/>
                  </a:cubicBezTo>
                  <a:cubicBezTo>
                    <a:pt x="41442" y="29324"/>
                    <a:pt x="51712" y="32417"/>
                    <a:pt x="60481" y="33544"/>
                  </a:cubicBezTo>
                  <a:cubicBezTo>
                    <a:pt x="62153" y="33764"/>
                    <a:pt x="64369" y="33986"/>
                    <a:pt x="66664" y="33986"/>
                  </a:cubicBezTo>
                  <a:cubicBezTo>
                    <a:pt x="67553" y="33986"/>
                    <a:pt x="68454" y="33953"/>
                    <a:pt x="69340" y="33873"/>
                  </a:cubicBezTo>
                  <a:cubicBezTo>
                    <a:pt x="72161" y="33612"/>
                    <a:pt x="74822" y="32884"/>
                    <a:pt x="76471" y="31257"/>
                  </a:cubicBezTo>
                  <a:cubicBezTo>
                    <a:pt x="83147" y="24672"/>
                    <a:pt x="67270" y="18713"/>
                    <a:pt x="63938" y="18485"/>
                  </a:cubicBezTo>
                  <a:cubicBezTo>
                    <a:pt x="63437" y="18450"/>
                    <a:pt x="63437" y="17722"/>
                    <a:pt x="63938" y="17700"/>
                  </a:cubicBezTo>
                  <a:cubicBezTo>
                    <a:pt x="64029" y="17697"/>
                    <a:pt x="64120" y="17695"/>
                    <a:pt x="64211" y="17695"/>
                  </a:cubicBezTo>
                  <a:cubicBezTo>
                    <a:pt x="64557" y="17695"/>
                    <a:pt x="64902" y="17716"/>
                    <a:pt x="65246" y="17757"/>
                  </a:cubicBezTo>
                  <a:cubicBezTo>
                    <a:pt x="65268" y="17700"/>
                    <a:pt x="65280" y="17653"/>
                    <a:pt x="65325" y="17596"/>
                  </a:cubicBezTo>
                  <a:cubicBezTo>
                    <a:pt x="66691" y="16061"/>
                    <a:pt x="68169" y="14663"/>
                    <a:pt x="69590" y="13184"/>
                  </a:cubicBezTo>
                  <a:cubicBezTo>
                    <a:pt x="70420" y="12309"/>
                    <a:pt x="71296" y="11398"/>
                    <a:pt x="71967" y="10375"/>
                  </a:cubicBezTo>
                  <a:cubicBezTo>
                    <a:pt x="73309" y="8305"/>
                    <a:pt x="74003" y="6531"/>
                    <a:pt x="72467" y="5212"/>
                  </a:cubicBezTo>
                  <a:cubicBezTo>
                    <a:pt x="71776" y="4625"/>
                    <a:pt x="71053" y="4461"/>
                    <a:pt x="70233" y="4461"/>
                  </a:cubicBezTo>
                  <a:cubicBezTo>
                    <a:pt x="69433" y="4461"/>
                    <a:pt x="68542" y="4617"/>
                    <a:pt x="67498" y="4689"/>
                  </a:cubicBezTo>
                  <a:cubicBezTo>
                    <a:pt x="65757" y="4815"/>
                    <a:pt x="64029" y="5121"/>
                    <a:pt x="62323" y="5520"/>
                  </a:cubicBezTo>
                  <a:cubicBezTo>
                    <a:pt x="60230" y="5998"/>
                    <a:pt x="58183" y="6657"/>
                    <a:pt x="56091" y="7168"/>
                  </a:cubicBezTo>
                  <a:cubicBezTo>
                    <a:pt x="55996" y="7237"/>
                    <a:pt x="55882" y="7273"/>
                    <a:pt x="55767" y="7273"/>
                  </a:cubicBezTo>
                  <a:cubicBezTo>
                    <a:pt x="55727" y="7273"/>
                    <a:pt x="55687" y="7269"/>
                    <a:pt x="55647" y="7260"/>
                  </a:cubicBezTo>
                  <a:lnTo>
                    <a:pt x="55624" y="7260"/>
                  </a:lnTo>
                  <a:cubicBezTo>
                    <a:pt x="55602" y="7248"/>
                    <a:pt x="55567" y="7237"/>
                    <a:pt x="55545" y="7225"/>
                  </a:cubicBezTo>
                  <a:cubicBezTo>
                    <a:pt x="55533" y="7225"/>
                    <a:pt x="55522" y="7215"/>
                    <a:pt x="55511" y="7203"/>
                  </a:cubicBezTo>
                  <a:cubicBezTo>
                    <a:pt x="55465" y="7180"/>
                    <a:pt x="55420" y="7168"/>
                    <a:pt x="55374" y="7135"/>
                  </a:cubicBezTo>
                  <a:cubicBezTo>
                    <a:pt x="49972" y="2574"/>
                    <a:pt x="45161" y="83"/>
                    <a:pt x="37950" y="4"/>
                  </a:cubicBezTo>
                  <a:cubicBezTo>
                    <a:pt x="37768" y="2"/>
                    <a:pt x="37586" y="1"/>
                    <a:pt x="374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256;p45">
              <a:extLst>
                <a:ext uri="{FF2B5EF4-FFF2-40B4-BE49-F238E27FC236}">
                  <a16:creationId xmlns:a16="http://schemas.microsoft.com/office/drawing/2014/main" id="{7FEDF6AA-594B-D2CC-7BB0-704A7127BA42}"/>
                </a:ext>
              </a:extLst>
            </p:cNvPr>
            <p:cNvSpPr/>
            <p:nvPr/>
          </p:nvSpPr>
          <p:spPr>
            <a:xfrm>
              <a:off x="2892175" y="4605175"/>
              <a:ext cx="174000" cy="200450"/>
            </a:xfrm>
            <a:custGeom>
              <a:avLst/>
              <a:gdLst/>
              <a:ahLst/>
              <a:cxnLst/>
              <a:rect l="l" t="t" r="r" b="b"/>
              <a:pathLst>
                <a:path w="6960" h="8018" extrusionOk="0">
                  <a:moveTo>
                    <a:pt x="3350" y="0"/>
                  </a:moveTo>
                  <a:cubicBezTo>
                    <a:pt x="2925" y="1532"/>
                    <a:pt x="2235" y="3004"/>
                    <a:pt x="1633" y="4466"/>
                  </a:cubicBezTo>
                  <a:cubicBezTo>
                    <a:pt x="1141" y="5661"/>
                    <a:pt x="698" y="6928"/>
                    <a:pt x="1" y="8018"/>
                  </a:cubicBezTo>
                  <a:cubicBezTo>
                    <a:pt x="1258" y="7869"/>
                    <a:pt x="2536" y="7873"/>
                    <a:pt x="3801" y="7859"/>
                  </a:cubicBezTo>
                  <a:cubicBezTo>
                    <a:pt x="4452" y="7851"/>
                    <a:pt x="5129" y="7784"/>
                    <a:pt x="5795" y="7784"/>
                  </a:cubicBezTo>
                  <a:cubicBezTo>
                    <a:pt x="6190" y="7784"/>
                    <a:pt x="6580" y="7807"/>
                    <a:pt x="6959" y="7881"/>
                  </a:cubicBezTo>
                  <a:cubicBezTo>
                    <a:pt x="6194" y="6706"/>
                    <a:pt x="5790" y="5185"/>
                    <a:pt x="5217" y="3946"/>
                  </a:cubicBezTo>
                  <a:cubicBezTo>
                    <a:pt x="4609" y="2629"/>
                    <a:pt x="3911" y="1340"/>
                    <a:pt x="335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57;p45">
              <a:extLst>
                <a:ext uri="{FF2B5EF4-FFF2-40B4-BE49-F238E27FC236}">
                  <a16:creationId xmlns:a16="http://schemas.microsoft.com/office/drawing/2014/main" id="{81A0F4A2-35CC-B9CC-BD72-C48987639319}"/>
                </a:ext>
              </a:extLst>
            </p:cNvPr>
            <p:cNvSpPr/>
            <p:nvPr/>
          </p:nvSpPr>
          <p:spPr>
            <a:xfrm>
              <a:off x="4002700" y="4081900"/>
              <a:ext cx="543925" cy="983050"/>
            </a:xfrm>
            <a:custGeom>
              <a:avLst/>
              <a:gdLst/>
              <a:ahLst/>
              <a:cxnLst/>
              <a:rect l="l" t="t" r="r" b="b"/>
              <a:pathLst>
                <a:path w="21757" h="39322" extrusionOk="0">
                  <a:moveTo>
                    <a:pt x="10912" y="3263"/>
                  </a:moveTo>
                  <a:cubicBezTo>
                    <a:pt x="11134" y="3263"/>
                    <a:pt x="11352" y="3272"/>
                    <a:pt x="11567" y="3292"/>
                  </a:cubicBezTo>
                  <a:cubicBezTo>
                    <a:pt x="13432" y="3463"/>
                    <a:pt x="15013" y="4430"/>
                    <a:pt x="15559" y="6717"/>
                  </a:cubicBezTo>
                  <a:cubicBezTo>
                    <a:pt x="15695" y="7297"/>
                    <a:pt x="15729" y="7842"/>
                    <a:pt x="15649" y="8377"/>
                  </a:cubicBezTo>
                  <a:cubicBezTo>
                    <a:pt x="15137" y="12652"/>
                    <a:pt x="8666" y="15587"/>
                    <a:pt x="5208" y="16372"/>
                  </a:cubicBezTo>
                  <a:cubicBezTo>
                    <a:pt x="5159" y="16382"/>
                    <a:pt x="5111" y="16386"/>
                    <a:pt x="5065" y="16386"/>
                  </a:cubicBezTo>
                  <a:cubicBezTo>
                    <a:pt x="4851" y="16386"/>
                    <a:pt x="4684" y="16283"/>
                    <a:pt x="4572" y="16133"/>
                  </a:cubicBezTo>
                  <a:cubicBezTo>
                    <a:pt x="4356" y="16122"/>
                    <a:pt x="4151" y="15996"/>
                    <a:pt x="4129" y="15690"/>
                  </a:cubicBezTo>
                  <a:cubicBezTo>
                    <a:pt x="4026" y="14085"/>
                    <a:pt x="4174" y="12458"/>
                    <a:pt x="4105" y="10855"/>
                  </a:cubicBezTo>
                  <a:lnTo>
                    <a:pt x="4107" y="10855"/>
                  </a:lnTo>
                  <a:cubicBezTo>
                    <a:pt x="4038" y="9240"/>
                    <a:pt x="3800" y="7648"/>
                    <a:pt x="3697" y="6033"/>
                  </a:cubicBezTo>
                  <a:cubicBezTo>
                    <a:pt x="3677" y="5767"/>
                    <a:pt x="3894" y="5630"/>
                    <a:pt x="4120" y="5630"/>
                  </a:cubicBezTo>
                  <a:cubicBezTo>
                    <a:pt x="4146" y="5630"/>
                    <a:pt x="4171" y="5632"/>
                    <a:pt x="4197" y="5636"/>
                  </a:cubicBezTo>
                  <a:cubicBezTo>
                    <a:pt x="5831" y="4387"/>
                    <a:pt x="8531" y="3263"/>
                    <a:pt x="10912" y="3263"/>
                  </a:cubicBezTo>
                  <a:close/>
                  <a:moveTo>
                    <a:pt x="11109" y="20764"/>
                  </a:moveTo>
                  <a:cubicBezTo>
                    <a:pt x="13548" y="20764"/>
                    <a:pt x="15609" y="21681"/>
                    <a:pt x="15706" y="24662"/>
                  </a:cubicBezTo>
                  <a:cubicBezTo>
                    <a:pt x="15865" y="29451"/>
                    <a:pt x="10429" y="33249"/>
                    <a:pt x="6313" y="34283"/>
                  </a:cubicBezTo>
                  <a:cubicBezTo>
                    <a:pt x="6250" y="34300"/>
                    <a:pt x="6191" y="34308"/>
                    <a:pt x="6135" y="34308"/>
                  </a:cubicBezTo>
                  <a:cubicBezTo>
                    <a:pt x="5969" y="34308"/>
                    <a:pt x="5835" y="34238"/>
                    <a:pt x="5732" y="34136"/>
                  </a:cubicBezTo>
                  <a:cubicBezTo>
                    <a:pt x="5707" y="34139"/>
                    <a:pt x="5681" y="34140"/>
                    <a:pt x="5655" y="34140"/>
                  </a:cubicBezTo>
                  <a:cubicBezTo>
                    <a:pt x="5383" y="34140"/>
                    <a:pt x="5114" y="33974"/>
                    <a:pt x="5073" y="33590"/>
                  </a:cubicBezTo>
                  <a:cubicBezTo>
                    <a:pt x="4720" y="30177"/>
                    <a:pt x="4197" y="26482"/>
                    <a:pt x="4334" y="23024"/>
                  </a:cubicBezTo>
                  <a:cubicBezTo>
                    <a:pt x="4095" y="22853"/>
                    <a:pt x="4140" y="22443"/>
                    <a:pt x="4435" y="22296"/>
                  </a:cubicBezTo>
                  <a:cubicBezTo>
                    <a:pt x="4518" y="22166"/>
                    <a:pt x="4639" y="22105"/>
                    <a:pt x="4772" y="22105"/>
                  </a:cubicBezTo>
                  <a:cubicBezTo>
                    <a:pt x="4803" y="22105"/>
                    <a:pt x="4835" y="22108"/>
                    <a:pt x="4867" y="22114"/>
                  </a:cubicBezTo>
                  <a:cubicBezTo>
                    <a:pt x="6519" y="21476"/>
                    <a:pt x="8961" y="20764"/>
                    <a:pt x="11109" y="20764"/>
                  </a:cubicBezTo>
                  <a:close/>
                  <a:moveTo>
                    <a:pt x="13981" y="1"/>
                  </a:moveTo>
                  <a:cubicBezTo>
                    <a:pt x="13580" y="1"/>
                    <a:pt x="13175" y="26"/>
                    <a:pt x="12772" y="74"/>
                  </a:cubicBezTo>
                  <a:cubicBezTo>
                    <a:pt x="11771" y="188"/>
                    <a:pt x="10771" y="426"/>
                    <a:pt x="9771" y="755"/>
                  </a:cubicBezTo>
                  <a:cubicBezTo>
                    <a:pt x="6358" y="1848"/>
                    <a:pt x="2980" y="3940"/>
                    <a:pt x="1" y="5589"/>
                  </a:cubicBezTo>
                  <a:cubicBezTo>
                    <a:pt x="1184" y="16757"/>
                    <a:pt x="1275" y="28097"/>
                    <a:pt x="1763" y="39321"/>
                  </a:cubicBezTo>
                  <a:cubicBezTo>
                    <a:pt x="6187" y="38195"/>
                    <a:pt x="10248" y="36364"/>
                    <a:pt x="13876" y="33555"/>
                  </a:cubicBezTo>
                  <a:cubicBezTo>
                    <a:pt x="15832" y="32054"/>
                    <a:pt x="17731" y="30405"/>
                    <a:pt x="18993" y="28233"/>
                  </a:cubicBezTo>
                  <a:cubicBezTo>
                    <a:pt x="21757" y="23502"/>
                    <a:pt x="20358" y="17316"/>
                    <a:pt x="14183" y="16826"/>
                  </a:cubicBezTo>
                  <a:cubicBezTo>
                    <a:pt x="14175" y="16824"/>
                    <a:pt x="14167" y="16821"/>
                    <a:pt x="14161" y="16815"/>
                  </a:cubicBezTo>
                  <a:cubicBezTo>
                    <a:pt x="13876" y="16860"/>
                    <a:pt x="13592" y="16906"/>
                    <a:pt x="13319" y="16963"/>
                  </a:cubicBezTo>
                  <a:cubicBezTo>
                    <a:pt x="13298" y="16965"/>
                    <a:pt x="13276" y="16967"/>
                    <a:pt x="13255" y="16967"/>
                  </a:cubicBezTo>
                  <a:cubicBezTo>
                    <a:pt x="13029" y="16967"/>
                    <a:pt x="12823" y="16807"/>
                    <a:pt x="12762" y="16610"/>
                  </a:cubicBezTo>
                  <a:cubicBezTo>
                    <a:pt x="12522" y="16450"/>
                    <a:pt x="12409" y="16099"/>
                    <a:pt x="12670" y="15883"/>
                  </a:cubicBezTo>
                  <a:cubicBezTo>
                    <a:pt x="12819" y="15769"/>
                    <a:pt x="12978" y="15666"/>
                    <a:pt x="13137" y="15563"/>
                  </a:cubicBezTo>
                  <a:cubicBezTo>
                    <a:pt x="13148" y="15439"/>
                    <a:pt x="13216" y="15314"/>
                    <a:pt x="13341" y="15200"/>
                  </a:cubicBezTo>
                  <a:cubicBezTo>
                    <a:pt x="14866" y="13801"/>
                    <a:pt x="16491" y="12368"/>
                    <a:pt x="17698" y="10651"/>
                  </a:cubicBezTo>
                  <a:cubicBezTo>
                    <a:pt x="18024" y="10213"/>
                    <a:pt x="18313" y="9748"/>
                    <a:pt x="18561" y="9263"/>
                  </a:cubicBezTo>
                  <a:cubicBezTo>
                    <a:pt x="19380" y="7682"/>
                    <a:pt x="19983" y="5237"/>
                    <a:pt x="19437" y="3485"/>
                  </a:cubicBezTo>
                  <a:cubicBezTo>
                    <a:pt x="18630" y="906"/>
                    <a:pt x="16371" y="1"/>
                    <a:pt x="139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258;p45">
              <a:extLst>
                <a:ext uri="{FF2B5EF4-FFF2-40B4-BE49-F238E27FC236}">
                  <a16:creationId xmlns:a16="http://schemas.microsoft.com/office/drawing/2014/main" id="{E8B4B9F7-7ACF-31C1-F27F-38C83BC29448}"/>
                </a:ext>
              </a:extLst>
            </p:cNvPr>
            <p:cNvSpPr/>
            <p:nvPr/>
          </p:nvSpPr>
          <p:spPr>
            <a:xfrm>
              <a:off x="2238200" y="4012050"/>
              <a:ext cx="1546525" cy="1422525"/>
            </a:xfrm>
            <a:custGeom>
              <a:avLst/>
              <a:gdLst/>
              <a:ahLst/>
              <a:cxnLst/>
              <a:rect l="l" t="t" r="r" b="b"/>
              <a:pathLst>
                <a:path w="61861" h="56901" extrusionOk="0">
                  <a:moveTo>
                    <a:pt x="5257" y="5940"/>
                  </a:moveTo>
                  <a:cubicBezTo>
                    <a:pt x="5257" y="5940"/>
                    <a:pt x="5258" y="5940"/>
                    <a:pt x="5258" y="5940"/>
                  </a:cubicBezTo>
                  <a:cubicBezTo>
                    <a:pt x="21845" y="5962"/>
                    <a:pt x="38432" y="6681"/>
                    <a:pt x="55017" y="6892"/>
                  </a:cubicBezTo>
                  <a:cubicBezTo>
                    <a:pt x="55714" y="6902"/>
                    <a:pt x="55872" y="7734"/>
                    <a:pt x="55506" y="8116"/>
                  </a:cubicBezTo>
                  <a:cubicBezTo>
                    <a:pt x="56136" y="22044"/>
                    <a:pt x="55390" y="36780"/>
                    <a:pt x="54262" y="50662"/>
                  </a:cubicBezTo>
                  <a:cubicBezTo>
                    <a:pt x="54482" y="50939"/>
                    <a:pt x="54335" y="51469"/>
                    <a:pt x="53869" y="51530"/>
                  </a:cubicBezTo>
                  <a:lnTo>
                    <a:pt x="53869" y="51531"/>
                  </a:lnTo>
                  <a:cubicBezTo>
                    <a:pt x="53833" y="51536"/>
                    <a:pt x="53796" y="51538"/>
                    <a:pt x="53761" y="51543"/>
                  </a:cubicBezTo>
                  <a:cubicBezTo>
                    <a:pt x="53714" y="51553"/>
                    <a:pt x="53667" y="51559"/>
                    <a:pt x="53619" y="51559"/>
                  </a:cubicBezTo>
                  <a:cubicBezTo>
                    <a:pt x="45621" y="52579"/>
                    <a:pt x="37202" y="53097"/>
                    <a:pt x="28795" y="53097"/>
                  </a:cubicBezTo>
                  <a:cubicBezTo>
                    <a:pt x="20819" y="53097"/>
                    <a:pt x="12853" y="52631"/>
                    <a:pt x="5269" y="51685"/>
                  </a:cubicBezTo>
                  <a:cubicBezTo>
                    <a:pt x="5179" y="51674"/>
                    <a:pt x="5094" y="51633"/>
                    <a:pt x="5031" y="51569"/>
                  </a:cubicBezTo>
                  <a:cubicBezTo>
                    <a:pt x="4942" y="51606"/>
                    <a:pt x="4845" y="51625"/>
                    <a:pt x="4749" y="51625"/>
                  </a:cubicBezTo>
                  <a:cubicBezTo>
                    <a:pt x="4430" y="51625"/>
                    <a:pt x="4116" y="51420"/>
                    <a:pt x="4116" y="51006"/>
                  </a:cubicBezTo>
                  <a:cubicBezTo>
                    <a:pt x="4126" y="36386"/>
                    <a:pt x="3636" y="21366"/>
                    <a:pt x="4887" y="6799"/>
                  </a:cubicBezTo>
                  <a:cubicBezTo>
                    <a:pt x="4888" y="6790"/>
                    <a:pt x="4896" y="6787"/>
                    <a:pt x="4897" y="6777"/>
                  </a:cubicBezTo>
                  <a:cubicBezTo>
                    <a:pt x="4652" y="6492"/>
                    <a:pt x="4769" y="5940"/>
                    <a:pt x="5257" y="5940"/>
                  </a:cubicBezTo>
                  <a:close/>
                  <a:moveTo>
                    <a:pt x="1158" y="1"/>
                  </a:moveTo>
                  <a:cubicBezTo>
                    <a:pt x="711" y="20018"/>
                    <a:pt x="1" y="35656"/>
                    <a:pt x="304" y="55537"/>
                  </a:cubicBezTo>
                  <a:cubicBezTo>
                    <a:pt x="540" y="55536"/>
                    <a:pt x="776" y="55535"/>
                    <a:pt x="1013" y="55535"/>
                  </a:cubicBezTo>
                  <a:cubicBezTo>
                    <a:pt x="11123" y="55535"/>
                    <a:pt x="21282" y="56534"/>
                    <a:pt x="31396" y="56761"/>
                  </a:cubicBezTo>
                  <a:cubicBezTo>
                    <a:pt x="35738" y="56859"/>
                    <a:pt x="40080" y="56901"/>
                    <a:pt x="44423" y="56901"/>
                  </a:cubicBezTo>
                  <a:cubicBezTo>
                    <a:pt x="50236" y="56901"/>
                    <a:pt x="56049" y="56825"/>
                    <a:pt x="61861" y="56706"/>
                  </a:cubicBezTo>
                  <a:cubicBezTo>
                    <a:pt x="60892" y="47631"/>
                    <a:pt x="60833" y="38385"/>
                    <a:pt x="60594" y="29267"/>
                  </a:cubicBezTo>
                  <a:cubicBezTo>
                    <a:pt x="60361" y="20337"/>
                    <a:pt x="60561" y="14189"/>
                    <a:pt x="60716" y="2125"/>
                  </a:cubicBezTo>
                  <a:cubicBezTo>
                    <a:pt x="60700" y="2113"/>
                    <a:pt x="60681" y="2105"/>
                    <a:pt x="60666" y="2093"/>
                  </a:cubicBezTo>
                  <a:cubicBezTo>
                    <a:pt x="59156" y="2127"/>
                    <a:pt x="57644" y="2142"/>
                    <a:pt x="56131" y="2142"/>
                  </a:cubicBezTo>
                  <a:cubicBezTo>
                    <a:pt x="47329" y="2142"/>
                    <a:pt x="38484" y="1641"/>
                    <a:pt x="29699" y="1445"/>
                  </a:cubicBezTo>
                  <a:cubicBezTo>
                    <a:pt x="20212" y="1234"/>
                    <a:pt x="10556" y="1465"/>
                    <a:pt x="11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59;p45">
              <a:extLst>
                <a:ext uri="{FF2B5EF4-FFF2-40B4-BE49-F238E27FC236}">
                  <a16:creationId xmlns:a16="http://schemas.microsoft.com/office/drawing/2014/main" id="{5FFA4186-112A-ACA8-471F-F286F98E4979}"/>
                </a:ext>
              </a:extLst>
            </p:cNvPr>
            <p:cNvSpPr/>
            <p:nvPr/>
          </p:nvSpPr>
          <p:spPr>
            <a:xfrm>
              <a:off x="3781475" y="3720025"/>
              <a:ext cx="935750" cy="1698350"/>
            </a:xfrm>
            <a:custGeom>
              <a:avLst/>
              <a:gdLst/>
              <a:ahLst/>
              <a:cxnLst/>
              <a:rect l="l" t="t" r="r" b="b"/>
              <a:pathLst>
                <a:path w="37430" h="67934" extrusionOk="0">
                  <a:moveTo>
                    <a:pt x="30515" y="1"/>
                  </a:moveTo>
                  <a:cubicBezTo>
                    <a:pt x="27971" y="551"/>
                    <a:pt x="25420" y="1025"/>
                    <a:pt x="22861" y="1423"/>
                  </a:cubicBezTo>
                  <a:cubicBezTo>
                    <a:pt x="22840" y="1425"/>
                    <a:pt x="22820" y="1426"/>
                    <a:pt x="22800" y="1426"/>
                  </a:cubicBezTo>
                  <a:cubicBezTo>
                    <a:pt x="22703" y="1426"/>
                    <a:pt x="22620" y="1402"/>
                    <a:pt x="22555" y="1356"/>
                  </a:cubicBezTo>
                  <a:cubicBezTo>
                    <a:pt x="19348" y="3266"/>
                    <a:pt x="16072" y="5074"/>
                    <a:pt x="12773" y="6837"/>
                  </a:cubicBezTo>
                  <a:cubicBezTo>
                    <a:pt x="8531" y="9123"/>
                    <a:pt x="4244" y="11329"/>
                    <a:pt x="1" y="13604"/>
                  </a:cubicBezTo>
                  <a:cubicBezTo>
                    <a:pt x="786" y="22623"/>
                    <a:pt x="228" y="31892"/>
                    <a:pt x="422" y="40945"/>
                  </a:cubicBezTo>
                  <a:cubicBezTo>
                    <a:pt x="627" y="49952"/>
                    <a:pt x="1365" y="58948"/>
                    <a:pt x="1525" y="67933"/>
                  </a:cubicBezTo>
                  <a:cubicBezTo>
                    <a:pt x="7076" y="64874"/>
                    <a:pt x="13012" y="62440"/>
                    <a:pt x="18642" y="59516"/>
                  </a:cubicBezTo>
                  <a:cubicBezTo>
                    <a:pt x="24408" y="56526"/>
                    <a:pt x="29958" y="53103"/>
                    <a:pt x="35781" y="50236"/>
                  </a:cubicBezTo>
                  <a:cubicBezTo>
                    <a:pt x="36076" y="44085"/>
                    <a:pt x="36281" y="39000"/>
                    <a:pt x="36452" y="34246"/>
                  </a:cubicBezTo>
                  <a:cubicBezTo>
                    <a:pt x="36725" y="27411"/>
                    <a:pt x="36963" y="21247"/>
                    <a:pt x="37430" y="13582"/>
                  </a:cubicBezTo>
                  <a:cubicBezTo>
                    <a:pt x="36702" y="12319"/>
                    <a:pt x="35997" y="11034"/>
                    <a:pt x="35327" y="9736"/>
                  </a:cubicBezTo>
                  <a:lnTo>
                    <a:pt x="35327" y="9736"/>
                  </a:lnTo>
                  <a:cubicBezTo>
                    <a:pt x="35429" y="17323"/>
                    <a:pt x="35008" y="24999"/>
                    <a:pt x="34485" y="32642"/>
                  </a:cubicBezTo>
                  <a:cubicBezTo>
                    <a:pt x="34144" y="37532"/>
                    <a:pt x="33769" y="42411"/>
                    <a:pt x="33462" y="47244"/>
                  </a:cubicBezTo>
                  <a:cubicBezTo>
                    <a:pt x="33633" y="47472"/>
                    <a:pt x="33655" y="47801"/>
                    <a:pt x="33394" y="48007"/>
                  </a:cubicBezTo>
                  <a:cubicBezTo>
                    <a:pt x="33315" y="48351"/>
                    <a:pt x="33016" y="48530"/>
                    <a:pt x="32727" y="48530"/>
                  </a:cubicBezTo>
                  <a:cubicBezTo>
                    <a:pt x="32643" y="48530"/>
                    <a:pt x="32560" y="48515"/>
                    <a:pt x="32483" y="48484"/>
                  </a:cubicBezTo>
                  <a:cubicBezTo>
                    <a:pt x="23477" y="52999"/>
                    <a:pt x="14457" y="58209"/>
                    <a:pt x="5052" y="61756"/>
                  </a:cubicBezTo>
                  <a:cubicBezTo>
                    <a:pt x="5015" y="61769"/>
                    <a:pt x="4981" y="61775"/>
                    <a:pt x="4949" y="61775"/>
                  </a:cubicBezTo>
                  <a:cubicBezTo>
                    <a:pt x="4760" y="61775"/>
                    <a:pt x="4650" y="61567"/>
                    <a:pt x="4688" y="61392"/>
                  </a:cubicBezTo>
                  <a:cubicBezTo>
                    <a:pt x="4427" y="61324"/>
                    <a:pt x="4199" y="61131"/>
                    <a:pt x="4199" y="60835"/>
                  </a:cubicBezTo>
                  <a:cubicBezTo>
                    <a:pt x="4086" y="46471"/>
                    <a:pt x="4575" y="32278"/>
                    <a:pt x="3949" y="17891"/>
                  </a:cubicBezTo>
                  <a:cubicBezTo>
                    <a:pt x="3778" y="17720"/>
                    <a:pt x="3756" y="17437"/>
                    <a:pt x="4029" y="17276"/>
                  </a:cubicBezTo>
                  <a:cubicBezTo>
                    <a:pt x="7895" y="15047"/>
                    <a:pt x="11854" y="12944"/>
                    <a:pt x="15834" y="10896"/>
                  </a:cubicBezTo>
                  <a:cubicBezTo>
                    <a:pt x="21155" y="8144"/>
                    <a:pt x="26547" y="5506"/>
                    <a:pt x="31858" y="2776"/>
                  </a:cubicBezTo>
                  <a:cubicBezTo>
                    <a:pt x="31402" y="1844"/>
                    <a:pt x="30959" y="923"/>
                    <a:pt x="305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60;p45">
              <a:extLst>
                <a:ext uri="{FF2B5EF4-FFF2-40B4-BE49-F238E27FC236}">
                  <a16:creationId xmlns:a16="http://schemas.microsoft.com/office/drawing/2014/main" id="{DF9016C0-A5A5-75F8-08B7-40AF331C2B94}"/>
                </a:ext>
              </a:extLst>
            </p:cNvPr>
            <p:cNvSpPr/>
            <p:nvPr/>
          </p:nvSpPr>
          <p:spPr>
            <a:xfrm>
              <a:off x="4563950" y="3623975"/>
              <a:ext cx="472850" cy="597375"/>
            </a:xfrm>
            <a:custGeom>
              <a:avLst/>
              <a:gdLst/>
              <a:ahLst/>
              <a:cxnLst/>
              <a:rect l="l" t="t" r="r" b="b"/>
              <a:pathLst>
                <a:path w="18914" h="23895" extrusionOk="0">
                  <a:moveTo>
                    <a:pt x="14786" y="1"/>
                  </a:moveTo>
                  <a:cubicBezTo>
                    <a:pt x="9872" y="1343"/>
                    <a:pt x="4936" y="2628"/>
                    <a:pt x="0" y="3686"/>
                  </a:cubicBezTo>
                  <a:cubicBezTo>
                    <a:pt x="3014" y="7427"/>
                    <a:pt x="4982" y="11897"/>
                    <a:pt x="7189" y="16208"/>
                  </a:cubicBezTo>
                  <a:cubicBezTo>
                    <a:pt x="7212" y="16239"/>
                    <a:pt x="7230" y="16273"/>
                    <a:pt x="7245" y="16309"/>
                  </a:cubicBezTo>
                  <a:cubicBezTo>
                    <a:pt x="7291" y="16388"/>
                    <a:pt x="7324" y="16468"/>
                    <a:pt x="7370" y="16548"/>
                  </a:cubicBezTo>
                  <a:cubicBezTo>
                    <a:pt x="8643" y="19027"/>
                    <a:pt x="10021" y="21439"/>
                    <a:pt x="11726" y="23633"/>
                  </a:cubicBezTo>
                  <a:cubicBezTo>
                    <a:pt x="11786" y="23711"/>
                    <a:pt x="11828" y="23799"/>
                    <a:pt x="11851" y="23895"/>
                  </a:cubicBezTo>
                  <a:cubicBezTo>
                    <a:pt x="13341" y="23690"/>
                    <a:pt x="14831" y="23633"/>
                    <a:pt x="16241" y="22996"/>
                  </a:cubicBezTo>
                  <a:cubicBezTo>
                    <a:pt x="17401" y="22462"/>
                    <a:pt x="18072" y="21598"/>
                    <a:pt x="18914" y="20790"/>
                  </a:cubicBezTo>
                  <a:cubicBezTo>
                    <a:pt x="18902" y="20768"/>
                    <a:pt x="18890" y="20756"/>
                    <a:pt x="18890" y="20722"/>
                  </a:cubicBezTo>
                  <a:cubicBezTo>
                    <a:pt x="17992" y="15048"/>
                    <a:pt x="16730" y="9474"/>
                    <a:pt x="15570" y="3867"/>
                  </a:cubicBezTo>
                  <a:cubicBezTo>
                    <a:pt x="15491" y="3470"/>
                    <a:pt x="15411" y="3084"/>
                    <a:pt x="15330" y="2685"/>
                  </a:cubicBezTo>
                  <a:cubicBezTo>
                    <a:pt x="15161" y="2548"/>
                    <a:pt x="15149" y="2356"/>
                    <a:pt x="15229" y="2207"/>
                  </a:cubicBezTo>
                  <a:cubicBezTo>
                    <a:pt x="15081" y="1468"/>
                    <a:pt x="14933" y="740"/>
                    <a:pt x="147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261;p45">
              <a:extLst>
                <a:ext uri="{FF2B5EF4-FFF2-40B4-BE49-F238E27FC236}">
                  <a16:creationId xmlns:a16="http://schemas.microsoft.com/office/drawing/2014/main" id="{8B650DDE-88FE-5F65-E1D4-4176125E89E2}"/>
                </a:ext>
              </a:extLst>
            </p:cNvPr>
            <p:cNvSpPr/>
            <p:nvPr/>
          </p:nvSpPr>
          <p:spPr>
            <a:xfrm>
              <a:off x="2517100" y="4302500"/>
              <a:ext cx="926525" cy="888450"/>
            </a:xfrm>
            <a:custGeom>
              <a:avLst/>
              <a:gdLst/>
              <a:ahLst/>
              <a:cxnLst/>
              <a:rect l="l" t="t" r="r" b="b"/>
              <a:pathLst>
                <a:path w="37061" h="35538" extrusionOk="0">
                  <a:moveTo>
                    <a:pt x="18407" y="10653"/>
                  </a:moveTo>
                  <a:cubicBezTo>
                    <a:pt x="18505" y="10653"/>
                    <a:pt x="18600" y="10690"/>
                    <a:pt x="18673" y="10777"/>
                  </a:cubicBezTo>
                  <a:cubicBezTo>
                    <a:pt x="19894" y="12227"/>
                    <a:pt x="20759" y="13959"/>
                    <a:pt x="21587" y="15658"/>
                  </a:cubicBezTo>
                  <a:cubicBezTo>
                    <a:pt x="22275" y="17069"/>
                    <a:pt x="23407" y="18912"/>
                    <a:pt x="23329" y="20506"/>
                  </a:cubicBezTo>
                  <a:cubicBezTo>
                    <a:pt x="23319" y="20740"/>
                    <a:pt x="23125" y="20906"/>
                    <a:pt x="22912" y="20906"/>
                  </a:cubicBezTo>
                  <a:cubicBezTo>
                    <a:pt x="22849" y="20906"/>
                    <a:pt x="22784" y="20891"/>
                    <a:pt x="22722" y="20859"/>
                  </a:cubicBezTo>
                  <a:cubicBezTo>
                    <a:pt x="22045" y="21173"/>
                    <a:pt x="21293" y="21238"/>
                    <a:pt x="20533" y="21238"/>
                  </a:cubicBezTo>
                  <a:cubicBezTo>
                    <a:pt x="20008" y="21238"/>
                    <a:pt x="19480" y="21207"/>
                    <a:pt x="18968" y="21207"/>
                  </a:cubicBezTo>
                  <a:cubicBezTo>
                    <a:pt x="18913" y="21207"/>
                    <a:pt x="18858" y="21207"/>
                    <a:pt x="18804" y="21208"/>
                  </a:cubicBezTo>
                  <a:cubicBezTo>
                    <a:pt x="18188" y="21218"/>
                    <a:pt x="17569" y="21233"/>
                    <a:pt x="16951" y="21233"/>
                  </a:cubicBezTo>
                  <a:cubicBezTo>
                    <a:pt x="16046" y="21233"/>
                    <a:pt x="15142" y="21200"/>
                    <a:pt x="14248" y="21065"/>
                  </a:cubicBezTo>
                  <a:cubicBezTo>
                    <a:pt x="13899" y="21012"/>
                    <a:pt x="13863" y="20539"/>
                    <a:pt x="14089" y="20332"/>
                  </a:cubicBezTo>
                  <a:cubicBezTo>
                    <a:pt x="14303" y="18689"/>
                    <a:pt x="15124" y="17113"/>
                    <a:pt x="15750" y="15587"/>
                  </a:cubicBezTo>
                  <a:cubicBezTo>
                    <a:pt x="16400" y="14003"/>
                    <a:pt x="16973" y="12335"/>
                    <a:pt x="17932" y="10908"/>
                  </a:cubicBezTo>
                  <a:cubicBezTo>
                    <a:pt x="17971" y="10850"/>
                    <a:pt x="18024" y="10830"/>
                    <a:pt x="18074" y="10802"/>
                  </a:cubicBezTo>
                  <a:cubicBezTo>
                    <a:pt x="18160" y="10711"/>
                    <a:pt x="18285" y="10653"/>
                    <a:pt x="18407" y="10653"/>
                  </a:cubicBezTo>
                  <a:close/>
                  <a:moveTo>
                    <a:pt x="14815" y="0"/>
                  </a:moveTo>
                  <a:cubicBezTo>
                    <a:pt x="10971" y="12061"/>
                    <a:pt x="5034" y="23728"/>
                    <a:pt x="1" y="35327"/>
                  </a:cubicBezTo>
                  <a:cubicBezTo>
                    <a:pt x="448" y="35295"/>
                    <a:pt x="898" y="35284"/>
                    <a:pt x="1348" y="35284"/>
                  </a:cubicBezTo>
                  <a:cubicBezTo>
                    <a:pt x="2087" y="35284"/>
                    <a:pt x="2828" y="35313"/>
                    <a:pt x="3559" y="35328"/>
                  </a:cubicBezTo>
                  <a:cubicBezTo>
                    <a:pt x="3677" y="35330"/>
                    <a:pt x="3797" y="35331"/>
                    <a:pt x="3918" y="35331"/>
                  </a:cubicBezTo>
                  <a:cubicBezTo>
                    <a:pt x="4354" y="35331"/>
                    <a:pt x="4806" y="35319"/>
                    <a:pt x="5260" y="35319"/>
                  </a:cubicBezTo>
                  <a:cubicBezTo>
                    <a:pt x="6022" y="35319"/>
                    <a:pt x="6788" y="35353"/>
                    <a:pt x="7493" y="35538"/>
                  </a:cubicBezTo>
                  <a:cubicBezTo>
                    <a:pt x="7995" y="33456"/>
                    <a:pt x="8971" y="31268"/>
                    <a:pt x="9977" y="29380"/>
                  </a:cubicBezTo>
                  <a:cubicBezTo>
                    <a:pt x="9873" y="29123"/>
                    <a:pt x="10006" y="28779"/>
                    <a:pt x="10382" y="28749"/>
                  </a:cubicBezTo>
                  <a:cubicBezTo>
                    <a:pt x="12648" y="28563"/>
                    <a:pt x="14932" y="28510"/>
                    <a:pt x="17219" y="28510"/>
                  </a:cubicBezTo>
                  <a:cubicBezTo>
                    <a:pt x="19944" y="28510"/>
                    <a:pt x="22673" y="28585"/>
                    <a:pt x="25379" y="28595"/>
                  </a:cubicBezTo>
                  <a:cubicBezTo>
                    <a:pt x="25924" y="28598"/>
                    <a:pt x="26095" y="29156"/>
                    <a:pt x="25911" y="29529"/>
                  </a:cubicBezTo>
                  <a:cubicBezTo>
                    <a:pt x="26662" y="31354"/>
                    <a:pt x="26968" y="33408"/>
                    <a:pt x="27345" y="35329"/>
                  </a:cubicBezTo>
                  <a:cubicBezTo>
                    <a:pt x="27358" y="35390"/>
                    <a:pt x="27349" y="35444"/>
                    <a:pt x="27345" y="35500"/>
                  </a:cubicBezTo>
                  <a:cubicBezTo>
                    <a:pt x="29021" y="35212"/>
                    <a:pt x="30888" y="35089"/>
                    <a:pt x="32736" y="35089"/>
                  </a:cubicBezTo>
                  <a:cubicBezTo>
                    <a:pt x="34227" y="35089"/>
                    <a:pt x="35705" y="35169"/>
                    <a:pt x="37060" y="35306"/>
                  </a:cubicBezTo>
                  <a:cubicBezTo>
                    <a:pt x="33411" y="23659"/>
                    <a:pt x="29210" y="12118"/>
                    <a:pt x="26064" y="328"/>
                  </a:cubicBezTo>
                  <a:cubicBezTo>
                    <a:pt x="26059" y="329"/>
                    <a:pt x="26057" y="335"/>
                    <a:pt x="26052" y="336"/>
                  </a:cubicBezTo>
                  <a:cubicBezTo>
                    <a:pt x="25303" y="506"/>
                    <a:pt x="24526" y="561"/>
                    <a:pt x="23742" y="561"/>
                  </a:cubicBezTo>
                  <a:cubicBezTo>
                    <a:pt x="22576" y="561"/>
                    <a:pt x="21393" y="439"/>
                    <a:pt x="20256" y="395"/>
                  </a:cubicBezTo>
                  <a:cubicBezTo>
                    <a:pt x="18439" y="324"/>
                    <a:pt x="16609" y="306"/>
                    <a:pt x="148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262;p45">
              <a:extLst>
                <a:ext uri="{FF2B5EF4-FFF2-40B4-BE49-F238E27FC236}">
                  <a16:creationId xmlns:a16="http://schemas.microsoft.com/office/drawing/2014/main" id="{45BD3140-9220-2BF5-E9D2-78832315289A}"/>
                </a:ext>
              </a:extLst>
            </p:cNvPr>
            <p:cNvSpPr/>
            <p:nvPr/>
          </p:nvSpPr>
          <p:spPr>
            <a:xfrm>
              <a:off x="2329075" y="4160550"/>
              <a:ext cx="1312575" cy="1178925"/>
            </a:xfrm>
            <a:custGeom>
              <a:avLst/>
              <a:gdLst/>
              <a:ahLst/>
              <a:cxnLst/>
              <a:rect l="l" t="t" r="r" b="b"/>
              <a:pathLst>
                <a:path w="52503" h="47157" extrusionOk="0">
                  <a:moveTo>
                    <a:pt x="1933" y="1017"/>
                  </a:moveTo>
                  <a:lnTo>
                    <a:pt x="1933" y="1017"/>
                  </a:lnTo>
                  <a:cubicBezTo>
                    <a:pt x="18286" y="1748"/>
                    <a:pt x="34669" y="1809"/>
                    <a:pt x="51029" y="2355"/>
                  </a:cubicBezTo>
                  <a:cubicBezTo>
                    <a:pt x="50028" y="16672"/>
                    <a:pt x="49960" y="29147"/>
                    <a:pt x="49453" y="44581"/>
                  </a:cubicBezTo>
                  <a:cubicBezTo>
                    <a:pt x="41612" y="44784"/>
                    <a:pt x="33796" y="45437"/>
                    <a:pt x="25939" y="45481"/>
                  </a:cubicBezTo>
                  <a:cubicBezTo>
                    <a:pt x="25609" y="45483"/>
                    <a:pt x="25279" y="45483"/>
                    <a:pt x="24949" y="45483"/>
                  </a:cubicBezTo>
                  <a:cubicBezTo>
                    <a:pt x="17218" y="45483"/>
                    <a:pt x="9501" y="44995"/>
                    <a:pt x="1776" y="44967"/>
                  </a:cubicBezTo>
                  <a:cubicBezTo>
                    <a:pt x="2072" y="30436"/>
                    <a:pt x="2863" y="15522"/>
                    <a:pt x="1933" y="1017"/>
                  </a:cubicBezTo>
                  <a:close/>
                  <a:moveTo>
                    <a:pt x="1623" y="0"/>
                  </a:moveTo>
                  <a:cubicBezTo>
                    <a:pt x="1135" y="0"/>
                    <a:pt x="1017" y="552"/>
                    <a:pt x="1262" y="837"/>
                  </a:cubicBezTo>
                  <a:cubicBezTo>
                    <a:pt x="1261" y="847"/>
                    <a:pt x="1253" y="850"/>
                    <a:pt x="1252" y="859"/>
                  </a:cubicBezTo>
                  <a:cubicBezTo>
                    <a:pt x="1" y="15426"/>
                    <a:pt x="491" y="30445"/>
                    <a:pt x="482" y="45066"/>
                  </a:cubicBezTo>
                  <a:cubicBezTo>
                    <a:pt x="482" y="45480"/>
                    <a:pt x="796" y="45685"/>
                    <a:pt x="1114" y="45685"/>
                  </a:cubicBezTo>
                  <a:cubicBezTo>
                    <a:pt x="1211" y="45685"/>
                    <a:pt x="1307" y="45666"/>
                    <a:pt x="1396" y="45629"/>
                  </a:cubicBezTo>
                  <a:cubicBezTo>
                    <a:pt x="1461" y="45693"/>
                    <a:pt x="1544" y="45734"/>
                    <a:pt x="1635" y="45745"/>
                  </a:cubicBezTo>
                  <a:cubicBezTo>
                    <a:pt x="9218" y="46690"/>
                    <a:pt x="17182" y="47157"/>
                    <a:pt x="25157" y="47157"/>
                  </a:cubicBezTo>
                  <a:cubicBezTo>
                    <a:pt x="33565" y="47157"/>
                    <a:pt x="41985" y="46638"/>
                    <a:pt x="49984" y="45618"/>
                  </a:cubicBezTo>
                  <a:cubicBezTo>
                    <a:pt x="50032" y="45618"/>
                    <a:pt x="50079" y="45612"/>
                    <a:pt x="50126" y="45601"/>
                  </a:cubicBezTo>
                  <a:cubicBezTo>
                    <a:pt x="50162" y="45597"/>
                    <a:pt x="50198" y="45594"/>
                    <a:pt x="50234" y="45590"/>
                  </a:cubicBezTo>
                  <a:cubicBezTo>
                    <a:pt x="50700" y="45529"/>
                    <a:pt x="50847" y="44999"/>
                    <a:pt x="50627" y="44721"/>
                  </a:cubicBezTo>
                  <a:cubicBezTo>
                    <a:pt x="51755" y="30840"/>
                    <a:pt x="52503" y="16104"/>
                    <a:pt x="51871" y="2176"/>
                  </a:cubicBezTo>
                  <a:cubicBezTo>
                    <a:pt x="52238" y="1794"/>
                    <a:pt x="52079" y="962"/>
                    <a:pt x="51383" y="952"/>
                  </a:cubicBezTo>
                  <a:cubicBezTo>
                    <a:pt x="34797" y="741"/>
                    <a:pt x="18211" y="21"/>
                    <a:pt x="1623" y="0"/>
                  </a:cubicBezTo>
                  <a:close/>
                </a:path>
              </a:pathLst>
            </a:custGeom>
            <a:solidFill>
              <a:srgbClr val="3405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263;p45">
              <a:extLst>
                <a:ext uri="{FF2B5EF4-FFF2-40B4-BE49-F238E27FC236}">
                  <a16:creationId xmlns:a16="http://schemas.microsoft.com/office/drawing/2014/main" id="{847F0212-DF3A-D919-6C09-F9150696BB2D}"/>
                </a:ext>
              </a:extLst>
            </p:cNvPr>
            <p:cNvSpPr/>
            <p:nvPr/>
          </p:nvSpPr>
          <p:spPr>
            <a:xfrm>
              <a:off x="2483675" y="4279625"/>
              <a:ext cx="1000450" cy="942475"/>
            </a:xfrm>
            <a:custGeom>
              <a:avLst/>
              <a:gdLst/>
              <a:ahLst/>
              <a:cxnLst/>
              <a:rect l="l" t="t" r="r" b="b"/>
              <a:pathLst>
                <a:path w="40018" h="37699" extrusionOk="0">
                  <a:moveTo>
                    <a:pt x="16152" y="915"/>
                  </a:moveTo>
                  <a:cubicBezTo>
                    <a:pt x="17948" y="1221"/>
                    <a:pt x="19776" y="1239"/>
                    <a:pt x="21593" y="1310"/>
                  </a:cubicBezTo>
                  <a:cubicBezTo>
                    <a:pt x="22730" y="1354"/>
                    <a:pt x="23913" y="1476"/>
                    <a:pt x="25079" y="1476"/>
                  </a:cubicBezTo>
                  <a:cubicBezTo>
                    <a:pt x="25864" y="1476"/>
                    <a:pt x="26640" y="1421"/>
                    <a:pt x="27389" y="1251"/>
                  </a:cubicBezTo>
                  <a:cubicBezTo>
                    <a:pt x="27394" y="1250"/>
                    <a:pt x="27396" y="1244"/>
                    <a:pt x="27401" y="1243"/>
                  </a:cubicBezTo>
                  <a:cubicBezTo>
                    <a:pt x="30547" y="13033"/>
                    <a:pt x="34748" y="24574"/>
                    <a:pt x="38397" y="36221"/>
                  </a:cubicBezTo>
                  <a:cubicBezTo>
                    <a:pt x="37042" y="36084"/>
                    <a:pt x="35564" y="36004"/>
                    <a:pt x="34073" y="36004"/>
                  </a:cubicBezTo>
                  <a:cubicBezTo>
                    <a:pt x="32225" y="36004"/>
                    <a:pt x="30358" y="36127"/>
                    <a:pt x="28682" y="36415"/>
                  </a:cubicBezTo>
                  <a:cubicBezTo>
                    <a:pt x="28686" y="36359"/>
                    <a:pt x="28695" y="36305"/>
                    <a:pt x="28682" y="36244"/>
                  </a:cubicBezTo>
                  <a:cubicBezTo>
                    <a:pt x="28305" y="34323"/>
                    <a:pt x="28001" y="32269"/>
                    <a:pt x="27248" y="30444"/>
                  </a:cubicBezTo>
                  <a:cubicBezTo>
                    <a:pt x="27432" y="30071"/>
                    <a:pt x="27261" y="29513"/>
                    <a:pt x="26718" y="29510"/>
                  </a:cubicBezTo>
                  <a:cubicBezTo>
                    <a:pt x="24010" y="29500"/>
                    <a:pt x="21281" y="29425"/>
                    <a:pt x="18556" y="29425"/>
                  </a:cubicBezTo>
                  <a:cubicBezTo>
                    <a:pt x="16269" y="29425"/>
                    <a:pt x="13985" y="29478"/>
                    <a:pt x="11719" y="29664"/>
                  </a:cubicBezTo>
                  <a:cubicBezTo>
                    <a:pt x="11343" y="29694"/>
                    <a:pt x="11210" y="30038"/>
                    <a:pt x="11314" y="30295"/>
                  </a:cubicBezTo>
                  <a:cubicBezTo>
                    <a:pt x="10308" y="32183"/>
                    <a:pt x="9332" y="34371"/>
                    <a:pt x="8830" y="36453"/>
                  </a:cubicBezTo>
                  <a:cubicBezTo>
                    <a:pt x="8125" y="36268"/>
                    <a:pt x="7359" y="36234"/>
                    <a:pt x="6597" y="36234"/>
                  </a:cubicBezTo>
                  <a:cubicBezTo>
                    <a:pt x="6143" y="36234"/>
                    <a:pt x="5691" y="36246"/>
                    <a:pt x="5255" y="36246"/>
                  </a:cubicBezTo>
                  <a:cubicBezTo>
                    <a:pt x="5134" y="36246"/>
                    <a:pt x="5014" y="36245"/>
                    <a:pt x="4896" y="36243"/>
                  </a:cubicBezTo>
                  <a:cubicBezTo>
                    <a:pt x="4168" y="36228"/>
                    <a:pt x="3431" y="36199"/>
                    <a:pt x="2696" y="36199"/>
                  </a:cubicBezTo>
                  <a:cubicBezTo>
                    <a:pt x="2242" y="36199"/>
                    <a:pt x="1789" y="36210"/>
                    <a:pt x="1339" y="36243"/>
                  </a:cubicBezTo>
                  <a:cubicBezTo>
                    <a:pt x="6371" y="24643"/>
                    <a:pt x="12308" y="12976"/>
                    <a:pt x="16152" y="915"/>
                  </a:cubicBezTo>
                  <a:close/>
                  <a:moveTo>
                    <a:pt x="18861" y="1"/>
                  </a:moveTo>
                  <a:cubicBezTo>
                    <a:pt x="17948" y="1"/>
                    <a:pt x="17037" y="33"/>
                    <a:pt x="16134" y="138"/>
                  </a:cubicBezTo>
                  <a:cubicBezTo>
                    <a:pt x="16076" y="106"/>
                    <a:pt x="16011" y="88"/>
                    <a:pt x="15947" y="88"/>
                  </a:cubicBezTo>
                  <a:cubicBezTo>
                    <a:pt x="15848" y="88"/>
                    <a:pt x="15751" y="132"/>
                    <a:pt x="15691" y="241"/>
                  </a:cubicBezTo>
                  <a:cubicBezTo>
                    <a:pt x="9503" y="11426"/>
                    <a:pt x="5111" y="23939"/>
                    <a:pt x="123" y="35703"/>
                  </a:cubicBezTo>
                  <a:cubicBezTo>
                    <a:pt x="0" y="35991"/>
                    <a:pt x="80" y="36265"/>
                    <a:pt x="245" y="36457"/>
                  </a:cubicBezTo>
                  <a:cubicBezTo>
                    <a:pt x="98" y="36662"/>
                    <a:pt x="176" y="37036"/>
                    <a:pt x="455" y="37095"/>
                  </a:cubicBezTo>
                  <a:cubicBezTo>
                    <a:pt x="1897" y="37404"/>
                    <a:pt x="3424" y="37390"/>
                    <a:pt x="4896" y="37454"/>
                  </a:cubicBezTo>
                  <a:cubicBezTo>
                    <a:pt x="5717" y="37489"/>
                    <a:pt x="6601" y="37595"/>
                    <a:pt x="7465" y="37595"/>
                  </a:cubicBezTo>
                  <a:cubicBezTo>
                    <a:pt x="8017" y="37595"/>
                    <a:pt x="8562" y="37552"/>
                    <a:pt x="9077" y="37419"/>
                  </a:cubicBezTo>
                  <a:cubicBezTo>
                    <a:pt x="9151" y="37464"/>
                    <a:pt x="9231" y="37492"/>
                    <a:pt x="9312" y="37492"/>
                  </a:cubicBezTo>
                  <a:cubicBezTo>
                    <a:pt x="9452" y="37492"/>
                    <a:pt x="9595" y="37409"/>
                    <a:pt x="9711" y="37194"/>
                  </a:cubicBezTo>
                  <a:cubicBezTo>
                    <a:pt x="10771" y="35229"/>
                    <a:pt x="11499" y="32789"/>
                    <a:pt x="11990" y="30594"/>
                  </a:cubicBezTo>
                  <a:cubicBezTo>
                    <a:pt x="14359" y="30784"/>
                    <a:pt x="16747" y="30833"/>
                    <a:pt x="19138" y="30833"/>
                  </a:cubicBezTo>
                  <a:cubicBezTo>
                    <a:pt x="21570" y="30833"/>
                    <a:pt x="24004" y="30782"/>
                    <a:pt x="26423" y="30775"/>
                  </a:cubicBezTo>
                  <a:cubicBezTo>
                    <a:pt x="26500" y="32719"/>
                    <a:pt x="27062" y="34697"/>
                    <a:pt x="27494" y="36571"/>
                  </a:cubicBezTo>
                  <a:cubicBezTo>
                    <a:pt x="27542" y="36778"/>
                    <a:pt x="27660" y="36901"/>
                    <a:pt x="27803" y="36964"/>
                  </a:cubicBezTo>
                  <a:cubicBezTo>
                    <a:pt x="27830" y="37089"/>
                    <a:pt x="27898" y="37205"/>
                    <a:pt x="28042" y="37233"/>
                  </a:cubicBezTo>
                  <a:cubicBezTo>
                    <a:pt x="29741" y="37561"/>
                    <a:pt x="31679" y="37698"/>
                    <a:pt x="33612" y="37698"/>
                  </a:cubicBezTo>
                  <a:cubicBezTo>
                    <a:pt x="35437" y="37698"/>
                    <a:pt x="37258" y="37576"/>
                    <a:pt x="38872" y="37377"/>
                  </a:cubicBezTo>
                  <a:cubicBezTo>
                    <a:pt x="38892" y="37375"/>
                    <a:pt x="38906" y="37365"/>
                    <a:pt x="38924" y="37361"/>
                  </a:cubicBezTo>
                  <a:cubicBezTo>
                    <a:pt x="39026" y="37421"/>
                    <a:pt x="39142" y="37449"/>
                    <a:pt x="39258" y="37449"/>
                  </a:cubicBezTo>
                  <a:cubicBezTo>
                    <a:pt x="39639" y="37449"/>
                    <a:pt x="40018" y="37148"/>
                    <a:pt x="39868" y="36682"/>
                  </a:cubicBezTo>
                  <a:cubicBezTo>
                    <a:pt x="36030" y="24701"/>
                    <a:pt x="32667" y="12475"/>
                    <a:pt x="28218" y="704"/>
                  </a:cubicBezTo>
                  <a:cubicBezTo>
                    <a:pt x="28134" y="484"/>
                    <a:pt x="27951" y="387"/>
                    <a:pt x="27769" y="387"/>
                  </a:cubicBezTo>
                  <a:cubicBezTo>
                    <a:pt x="27653" y="387"/>
                    <a:pt x="27537" y="427"/>
                    <a:pt x="27450" y="501"/>
                  </a:cubicBezTo>
                  <a:cubicBezTo>
                    <a:pt x="27427" y="488"/>
                    <a:pt x="27415" y="463"/>
                    <a:pt x="27389" y="455"/>
                  </a:cubicBezTo>
                  <a:cubicBezTo>
                    <a:pt x="26141" y="93"/>
                    <a:pt x="24779" y="74"/>
                    <a:pt x="23446" y="74"/>
                  </a:cubicBezTo>
                  <a:cubicBezTo>
                    <a:pt x="23292" y="74"/>
                    <a:pt x="23138" y="74"/>
                    <a:pt x="22985" y="74"/>
                  </a:cubicBezTo>
                  <a:cubicBezTo>
                    <a:pt x="22664" y="74"/>
                    <a:pt x="22345" y="73"/>
                    <a:pt x="22031" y="66"/>
                  </a:cubicBezTo>
                  <a:cubicBezTo>
                    <a:pt x="20979" y="44"/>
                    <a:pt x="19919" y="1"/>
                    <a:pt x="1886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64;p45">
              <a:extLst>
                <a:ext uri="{FF2B5EF4-FFF2-40B4-BE49-F238E27FC236}">
                  <a16:creationId xmlns:a16="http://schemas.microsoft.com/office/drawing/2014/main" id="{F36C2C30-915B-2A79-6CED-1A889EA3A726}"/>
                </a:ext>
              </a:extLst>
            </p:cNvPr>
            <p:cNvSpPr/>
            <p:nvPr/>
          </p:nvSpPr>
          <p:spPr>
            <a:xfrm>
              <a:off x="3971550" y="4043025"/>
              <a:ext cx="639375" cy="1068600"/>
            </a:xfrm>
            <a:custGeom>
              <a:avLst/>
              <a:gdLst/>
              <a:ahLst/>
              <a:cxnLst/>
              <a:rect l="l" t="t" r="r" b="b"/>
              <a:pathLst>
                <a:path w="25575" h="42744" extrusionOk="0">
                  <a:moveTo>
                    <a:pt x="15217" y="1555"/>
                  </a:moveTo>
                  <a:cubicBezTo>
                    <a:pt x="17610" y="1555"/>
                    <a:pt x="19873" y="2456"/>
                    <a:pt x="20683" y="5040"/>
                  </a:cubicBezTo>
                  <a:cubicBezTo>
                    <a:pt x="21233" y="6792"/>
                    <a:pt x="20623" y="9237"/>
                    <a:pt x="19805" y="10822"/>
                  </a:cubicBezTo>
                  <a:cubicBezTo>
                    <a:pt x="18593" y="13168"/>
                    <a:pt x="16508" y="14990"/>
                    <a:pt x="14587" y="16753"/>
                  </a:cubicBezTo>
                  <a:cubicBezTo>
                    <a:pt x="14463" y="16865"/>
                    <a:pt x="14399" y="16991"/>
                    <a:pt x="14379" y="17115"/>
                  </a:cubicBezTo>
                  <a:cubicBezTo>
                    <a:pt x="14225" y="17225"/>
                    <a:pt x="14063" y="17329"/>
                    <a:pt x="13918" y="17441"/>
                  </a:cubicBezTo>
                  <a:cubicBezTo>
                    <a:pt x="13650" y="17648"/>
                    <a:pt x="13773" y="18007"/>
                    <a:pt x="14012" y="18169"/>
                  </a:cubicBezTo>
                  <a:cubicBezTo>
                    <a:pt x="14065" y="18360"/>
                    <a:pt x="14267" y="18519"/>
                    <a:pt x="14486" y="18519"/>
                  </a:cubicBezTo>
                  <a:cubicBezTo>
                    <a:pt x="14510" y="18519"/>
                    <a:pt x="14535" y="18517"/>
                    <a:pt x="14560" y="18513"/>
                  </a:cubicBezTo>
                  <a:cubicBezTo>
                    <a:pt x="14840" y="18465"/>
                    <a:pt x="15121" y="18418"/>
                    <a:pt x="15402" y="18369"/>
                  </a:cubicBezTo>
                  <a:cubicBezTo>
                    <a:pt x="15411" y="18370"/>
                    <a:pt x="15418" y="18376"/>
                    <a:pt x="15428" y="18377"/>
                  </a:cubicBezTo>
                  <a:cubicBezTo>
                    <a:pt x="21603" y="18867"/>
                    <a:pt x="23006" y="25054"/>
                    <a:pt x="20245" y="29786"/>
                  </a:cubicBezTo>
                  <a:cubicBezTo>
                    <a:pt x="18980" y="31955"/>
                    <a:pt x="17076" y="33605"/>
                    <a:pt x="15121" y="35116"/>
                  </a:cubicBezTo>
                  <a:cubicBezTo>
                    <a:pt x="11493" y="37918"/>
                    <a:pt x="7436" y="39756"/>
                    <a:pt x="3009" y="40876"/>
                  </a:cubicBezTo>
                  <a:cubicBezTo>
                    <a:pt x="2517" y="29648"/>
                    <a:pt x="2428" y="18312"/>
                    <a:pt x="1246" y="7140"/>
                  </a:cubicBezTo>
                  <a:cubicBezTo>
                    <a:pt x="5097" y="5015"/>
                    <a:pt x="9623" y="2136"/>
                    <a:pt x="14013" y="1627"/>
                  </a:cubicBezTo>
                  <a:cubicBezTo>
                    <a:pt x="14414" y="1580"/>
                    <a:pt x="14818" y="1555"/>
                    <a:pt x="15217" y="1555"/>
                  </a:cubicBezTo>
                  <a:close/>
                  <a:moveTo>
                    <a:pt x="15572" y="1"/>
                  </a:moveTo>
                  <a:cubicBezTo>
                    <a:pt x="10313" y="1"/>
                    <a:pt x="3580" y="4307"/>
                    <a:pt x="368" y="6565"/>
                  </a:cubicBezTo>
                  <a:cubicBezTo>
                    <a:pt x="1" y="6823"/>
                    <a:pt x="153" y="7314"/>
                    <a:pt x="479" y="7414"/>
                  </a:cubicBezTo>
                  <a:cubicBezTo>
                    <a:pt x="282" y="18954"/>
                    <a:pt x="1243" y="30568"/>
                    <a:pt x="1708" y="42097"/>
                  </a:cubicBezTo>
                  <a:cubicBezTo>
                    <a:pt x="1725" y="42529"/>
                    <a:pt x="2066" y="42744"/>
                    <a:pt x="2400" y="42744"/>
                  </a:cubicBezTo>
                  <a:cubicBezTo>
                    <a:pt x="2700" y="42744"/>
                    <a:pt x="2995" y="42569"/>
                    <a:pt x="3042" y="42222"/>
                  </a:cubicBezTo>
                  <a:cubicBezTo>
                    <a:pt x="10270" y="40499"/>
                    <a:pt x="19218" y="36303"/>
                    <a:pt x="22285" y="28992"/>
                  </a:cubicBezTo>
                  <a:cubicBezTo>
                    <a:pt x="24281" y="24236"/>
                    <a:pt x="22243" y="17385"/>
                    <a:pt x="16678" y="17385"/>
                  </a:cubicBezTo>
                  <a:cubicBezTo>
                    <a:pt x="16422" y="17385"/>
                    <a:pt x="16158" y="17400"/>
                    <a:pt x="15887" y="17430"/>
                  </a:cubicBezTo>
                  <a:cubicBezTo>
                    <a:pt x="19925" y="13635"/>
                    <a:pt x="25575" y="6576"/>
                    <a:pt x="20030" y="1555"/>
                  </a:cubicBezTo>
                  <a:cubicBezTo>
                    <a:pt x="18809" y="448"/>
                    <a:pt x="17267" y="1"/>
                    <a:pt x="1557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265;p45">
              <a:extLst>
                <a:ext uri="{FF2B5EF4-FFF2-40B4-BE49-F238E27FC236}">
                  <a16:creationId xmlns:a16="http://schemas.microsoft.com/office/drawing/2014/main" id="{28E27659-5FC8-D853-2A9F-FC6061AC092A}"/>
                </a:ext>
              </a:extLst>
            </p:cNvPr>
            <p:cNvSpPr/>
            <p:nvPr/>
          </p:nvSpPr>
          <p:spPr>
            <a:xfrm>
              <a:off x="4094650" y="4163325"/>
              <a:ext cx="328375" cy="328250"/>
            </a:xfrm>
            <a:custGeom>
              <a:avLst/>
              <a:gdLst/>
              <a:ahLst/>
              <a:cxnLst/>
              <a:rect l="l" t="t" r="r" b="b"/>
              <a:pathLst>
                <a:path w="13135" h="13130" extrusionOk="0">
                  <a:moveTo>
                    <a:pt x="6515" y="1258"/>
                  </a:moveTo>
                  <a:cubicBezTo>
                    <a:pt x="8992" y="1258"/>
                    <a:pt x="11364" y="2790"/>
                    <a:pt x="10310" y="5775"/>
                  </a:cubicBezTo>
                  <a:cubicBezTo>
                    <a:pt x="9146" y="9074"/>
                    <a:pt x="4681" y="11058"/>
                    <a:pt x="1492" y="11851"/>
                  </a:cubicBezTo>
                  <a:cubicBezTo>
                    <a:pt x="1951" y="9055"/>
                    <a:pt x="1678" y="5794"/>
                    <a:pt x="950" y="3082"/>
                  </a:cubicBezTo>
                  <a:cubicBezTo>
                    <a:pt x="2399" y="2512"/>
                    <a:pt x="3768" y="1699"/>
                    <a:pt x="5305" y="1381"/>
                  </a:cubicBezTo>
                  <a:cubicBezTo>
                    <a:pt x="5702" y="1299"/>
                    <a:pt x="6110" y="1258"/>
                    <a:pt x="6515" y="1258"/>
                  </a:cubicBezTo>
                  <a:close/>
                  <a:moveTo>
                    <a:pt x="7244" y="1"/>
                  </a:moveTo>
                  <a:cubicBezTo>
                    <a:pt x="4857" y="1"/>
                    <a:pt x="2149" y="1132"/>
                    <a:pt x="514" y="2383"/>
                  </a:cubicBezTo>
                  <a:cubicBezTo>
                    <a:pt x="485" y="2378"/>
                    <a:pt x="454" y="2375"/>
                    <a:pt x="424" y="2375"/>
                  </a:cubicBezTo>
                  <a:cubicBezTo>
                    <a:pt x="210" y="2375"/>
                    <a:pt x="0" y="2515"/>
                    <a:pt x="18" y="2782"/>
                  </a:cubicBezTo>
                  <a:cubicBezTo>
                    <a:pt x="122" y="4389"/>
                    <a:pt x="355" y="5983"/>
                    <a:pt x="424" y="7593"/>
                  </a:cubicBezTo>
                  <a:cubicBezTo>
                    <a:pt x="495" y="9206"/>
                    <a:pt x="351" y="10829"/>
                    <a:pt x="456" y="12436"/>
                  </a:cubicBezTo>
                  <a:cubicBezTo>
                    <a:pt x="475" y="12736"/>
                    <a:pt x="683" y="12868"/>
                    <a:pt x="898" y="12876"/>
                  </a:cubicBezTo>
                  <a:cubicBezTo>
                    <a:pt x="1004" y="13024"/>
                    <a:pt x="1170" y="13130"/>
                    <a:pt x="1379" y="13130"/>
                  </a:cubicBezTo>
                  <a:cubicBezTo>
                    <a:pt x="1427" y="13130"/>
                    <a:pt x="1477" y="13124"/>
                    <a:pt x="1529" y="13112"/>
                  </a:cubicBezTo>
                  <a:cubicBezTo>
                    <a:pt x="5419" y="12224"/>
                    <a:pt x="13135" y="8631"/>
                    <a:pt x="11880" y="3455"/>
                  </a:cubicBezTo>
                  <a:cubicBezTo>
                    <a:pt x="11262" y="909"/>
                    <a:pt x="9382" y="1"/>
                    <a:pt x="7244" y="1"/>
                  </a:cubicBezTo>
                  <a:close/>
                </a:path>
              </a:pathLst>
            </a:custGeom>
            <a:solidFill>
              <a:srgbClr val="3405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266;p45">
              <a:extLst>
                <a:ext uri="{FF2B5EF4-FFF2-40B4-BE49-F238E27FC236}">
                  <a16:creationId xmlns:a16="http://schemas.microsoft.com/office/drawing/2014/main" id="{F1E8DD45-D147-FEAF-019C-524E229C0F32}"/>
                </a:ext>
              </a:extLst>
            </p:cNvPr>
            <p:cNvSpPr/>
            <p:nvPr/>
          </p:nvSpPr>
          <p:spPr>
            <a:xfrm>
              <a:off x="4104950" y="4600925"/>
              <a:ext cx="294250" cy="338675"/>
            </a:xfrm>
            <a:custGeom>
              <a:avLst/>
              <a:gdLst/>
              <a:ahLst/>
              <a:cxnLst/>
              <a:rect l="l" t="t" r="r" b="b"/>
              <a:pathLst>
                <a:path w="11770" h="13547" extrusionOk="0">
                  <a:moveTo>
                    <a:pt x="7525" y="1243"/>
                  </a:moveTo>
                  <a:cubicBezTo>
                    <a:pt x="7861" y="1243"/>
                    <a:pt x="8182" y="1283"/>
                    <a:pt x="8473" y="1384"/>
                  </a:cubicBezTo>
                  <a:cubicBezTo>
                    <a:pt x="10360" y="2036"/>
                    <a:pt x="10481" y="4007"/>
                    <a:pt x="9993" y="5480"/>
                  </a:cubicBezTo>
                  <a:cubicBezTo>
                    <a:pt x="8864" y="8894"/>
                    <a:pt x="5426" y="11148"/>
                    <a:pt x="2162" y="12195"/>
                  </a:cubicBezTo>
                  <a:cubicBezTo>
                    <a:pt x="2246" y="8994"/>
                    <a:pt x="2129" y="5397"/>
                    <a:pt x="1293" y="2296"/>
                  </a:cubicBezTo>
                  <a:cubicBezTo>
                    <a:pt x="2474" y="2186"/>
                    <a:pt x="3629" y="1917"/>
                    <a:pt x="4799" y="1691"/>
                  </a:cubicBezTo>
                  <a:cubicBezTo>
                    <a:pt x="5592" y="1538"/>
                    <a:pt x="6611" y="1243"/>
                    <a:pt x="7525" y="1243"/>
                  </a:cubicBezTo>
                  <a:close/>
                  <a:moveTo>
                    <a:pt x="7018" y="1"/>
                  </a:moveTo>
                  <a:cubicBezTo>
                    <a:pt x="4869" y="1"/>
                    <a:pt x="2429" y="712"/>
                    <a:pt x="783" y="1351"/>
                  </a:cubicBezTo>
                  <a:cubicBezTo>
                    <a:pt x="754" y="1346"/>
                    <a:pt x="724" y="1343"/>
                    <a:pt x="696" y="1343"/>
                  </a:cubicBezTo>
                  <a:cubicBezTo>
                    <a:pt x="558" y="1343"/>
                    <a:pt x="431" y="1407"/>
                    <a:pt x="347" y="1533"/>
                  </a:cubicBezTo>
                  <a:cubicBezTo>
                    <a:pt x="47" y="1684"/>
                    <a:pt x="0" y="2094"/>
                    <a:pt x="241" y="2266"/>
                  </a:cubicBezTo>
                  <a:cubicBezTo>
                    <a:pt x="109" y="5716"/>
                    <a:pt x="628" y="9420"/>
                    <a:pt x="983" y="12832"/>
                  </a:cubicBezTo>
                  <a:cubicBezTo>
                    <a:pt x="1022" y="13215"/>
                    <a:pt x="1290" y="13376"/>
                    <a:pt x="1558" y="13376"/>
                  </a:cubicBezTo>
                  <a:cubicBezTo>
                    <a:pt x="1584" y="13376"/>
                    <a:pt x="1610" y="13374"/>
                    <a:pt x="1636" y="13371"/>
                  </a:cubicBezTo>
                  <a:cubicBezTo>
                    <a:pt x="1742" y="13475"/>
                    <a:pt x="1880" y="13546"/>
                    <a:pt x="2050" y="13546"/>
                  </a:cubicBezTo>
                  <a:cubicBezTo>
                    <a:pt x="2103" y="13546"/>
                    <a:pt x="2158" y="13539"/>
                    <a:pt x="2217" y="13525"/>
                  </a:cubicBezTo>
                  <a:cubicBezTo>
                    <a:pt x="6339" y="12491"/>
                    <a:pt x="11769" y="8694"/>
                    <a:pt x="11617" y="3902"/>
                  </a:cubicBezTo>
                  <a:cubicBezTo>
                    <a:pt x="11523" y="919"/>
                    <a:pt x="9459" y="1"/>
                    <a:pt x="7018" y="1"/>
                  </a:cubicBezTo>
                  <a:close/>
                </a:path>
              </a:pathLst>
            </a:custGeom>
            <a:solidFill>
              <a:srgbClr val="3405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267;p45">
              <a:extLst>
                <a:ext uri="{FF2B5EF4-FFF2-40B4-BE49-F238E27FC236}">
                  <a16:creationId xmlns:a16="http://schemas.microsoft.com/office/drawing/2014/main" id="{5E500CCD-614A-9D96-81C6-5C902CDA7779}"/>
                </a:ext>
              </a:extLst>
            </p:cNvPr>
            <p:cNvSpPr/>
            <p:nvPr/>
          </p:nvSpPr>
          <p:spPr>
            <a:xfrm>
              <a:off x="4890650" y="3199725"/>
              <a:ext cx="44925" cy="18550"/>
            </a:xfrm>
            <a:custGeom>
              <a:avLst/>
              <a:gdLst/>
              <a:ahLst/>
              <a:cxnLst/>
              <a:rect l="l" t="t" r="r" b="b"/>
              <a:pathLst>
                <a:path w="1797" h="742" extrusionOk="0">
                  <a:moveTo>
                    <a:pt x="1388" y="1"/>
                  </a:moveTo>
                  <a:cubicBezTo>
                    <a:pt x="921" y="69"/>
                    <a:pt x="466" y="116"/>
                    <a:pt x="1" y="161"/>
                  </a:cubicBezTo>
                  <a:cubicBezTo>
                    <a:pt x="637" y="286"/>
                    <a:pt x="1274" y="445"/>
                    <a:pt x="1797" y="742"/>
                  </a:cubicBezTo>
                  <a:cubicBezTo>
                    <a:pt x="1718" y="466"/>
                    <a:pt x="1577" y="214"/>
                    <a:pt x="1388" y="1"/>
                  </a:cubicBezTo>
                  <a:close/>
                </a:path>
              </a:pathLst>
            </a:custGeom>
            <a:solidFill>
              <a:srgbClr val="F39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268;p45">
              <a:extLst>
                <a:ext uri="{FF2B5EF4-FFF2-40B4-BE49-F238E27FC236}">
                  <a16:creationId xmlns:a16="http://schemas.microsoft.com/office/drawing/2014/main" id="{EEA85E41-6579-F287-C648-62B79A0D1C25}"/>
                </a:ext>
              </a:extLst>
            </p:cNvPr>
            <p:cNvSpPr/>
            <p:nvPr/>
          </p:nvSpPr>
          <p:spPr>
            <a:xfrm>
              <a:off x="2205175" y="238100"/>
              <a:ext cx="3235150" cy="5238450"/>
            </a:xfrm>
            <a:custGeom>
              <a:avLst/>
              <a:gdLst/>
              <a:ahLst/>
              <a:cxnLst/>
              <a:rect l="l" t="t" r="r" b="b"/>
              <a:pathLst>
                <a:path w="129406" h="209538" extrusionOk="0">
                  <a:moveTo>
                    <a:pt x="91732" y="36043"/>
                  </a:moveTo>
                  <a:lnTo>
                    <a:pt x="91732" y="36043"/>
                  </a:lnTo>
                  <a:cubicBezTo>
                    <a:pt x="93235" y="36229"/>
                    <a:pt x="94756" y="36336"/>
                    <a:pt x="96268" y="36336"/>
                  </a:cubicBezTo>
                  <a:cubicBezTo>
                    <a:pt x="96580" y="36336"/>
                    <a:pt x="96892" y="36332"/>
                    <a:pt x="97203" y="36322"/>
                  </a:cubicBezTo>
                  <a:lnTo>
                    <a:pt x="97203" y="36322"/>
                  </a:lnTo>
                  <a:cubicBezTo>
                    <a:pt x="96860" y="38433"/>
                    <a:pt x="96762" y="40392"/>
                    <a:pt x="95776" y="42395"/>
                  </a:cubicBezTo>
                  <a:lnTo>
                    <a:pt x="95776" y="42396"/>
                  </a:lnTo>
                  <a:cubicBezTo>
                    <a:pt x="94897" y="44181"/>
                    <a:pt x="93531" y="45355"/>
                    <a:pt x="92275" y="46732"/>
                  </a:cubicBezTo>
                  <a:cubicBezTo>
                    <a:pt x="92584" y="43160"/>
                    <a:pt x="92402" y="39564"/>
                    <a:pt x="91732" y="36043"/>
                  </a:cubicBezTo>
                  <a:close/>
                  <a:moveTo>
                    <a:pt x="68053" y="1233"/>
                  </a:moveTo>
                  <a:cubicBezTo>
                    <a:pt x="68230" y="1233"/>
                    <a:pt x="68408" y="1234"/>
                    <a:pt x="68587" y="1236"/>
                  </a:cubicBezTo>
                  <a:cubicBezTo>
                    <a:pt x="75807" y="1320"/>
                    <a:pt x="80614" y="3800"/>
                    <a:pt x="86013" y="8363"/>
                  </a:cubicBezTo>
                  <a:cubicBezTo>
                    <a:pt x="86056" y="8399"/>
                    <a:pt x="86102" y="8416"/>
                    <a:pt x="86147" y="8438"/>
                  </a:cubicBezTo>
                  <a:cubicBezTo>
                    <a:pt x="86159" y="8446"/>
                    <a:pt x="86172" y="8453"/>
                    <a:pt x="86186" y="8459"/>
                  </a:cubicBezTo>
                  <a:cubicBezTo>
                    <a:pt x="86213" y="8471"/>
                    <a:pt x="86241" y="8482"/>
                    <a:pt x="86268" y="8490"/>
                  </a:cubicBezTo>
                  <a:cubicBezTo>
                    <a:pt x="86275" y="8491"/>
                    <a:pt x="86282" y="8491"/>
                    <a:pt x="86291" y="8491"/>
                  </a:cubicBezTo>
                  <a:cubicBezTo>
                    <a:pt x="86328" y="8499"/>
                    <a:pt x="86366" y="8502"/>
                    <a:pt x="86404" y="8502"/>
                  </a:cubicBezTo>
                  <a:cubicBezTo>
                    <a:pt x="86520" y="8502"/>
                    <a:pt x="86635" y="8468"/>
                    <a:pt x="86734" y="8404"/>
                  </a:cubicBezTo>
                  <a:cubicBezTo>
                    <a:pt x="88821" y="7885"/>
                    <a:pt x="90870" y="7228"/>
                    <a:pt x="92966" y="6746"/>
                  </a:cubicBezTo>
                  <a:cubicBezTo>
                    <a:pt x="94667" y="6354"/>
                    <a:pt x="96397" y="6044"/>
                    <a:pt x="98140" y="5920"/>
                  </a:cubicBezTo>
                  <a:cubicBezTo>
                    <a:pt x="99180" y="5847"/>
                    <a:pt x="100071" y="5691"/>
                    <a:pt x="100870" y="5691"/>
                  </a:cubicBezTo>
                  <a:cubicBezTo>
                    <a:pt x="101694" y="5691"/>
                    <a:pt x="102419" y="5856"/>
                    <a:pt x="103108" y="6448"/>
                  </a:cubicBezTo>
                  <a:cubicBezTo>
                    <a:pt x="104648" y="7768"/>
                    <a:pt x="103945" y="9537"/>
                    <a:pt x="102604" y="11604"/>
                  </a:cubicBezTo>
                  <a:cubicBezTo>
                    <a:pt x="101941" y="12626"/>
                    <a:pt x="101065" y="13540"/>
                    <a:pt x="100226" y="14415"/>
                  </a:cubicBezTo>
                  <a:cubicBezTo>
                    <a:pt x="98807" y="15895"/>
                    <a:pt x="97326" y="17295"/>
                    <a:pt x="95969" y="18833"/>
                  </a:cubicBezTo>
                  <a:cubicBezTo>
                    <a:pt x="95927" y="18881"/>
                    <a:pt x="95906" y="18932"/>
                    <a:pt x="95881" y="18983"/>
                  </a:cubicBezTo>
                  <a:cubicBezTo>
                    <a:pt x="95541" y="18946"/>
                    <a:pt x="95214" y="18927"/>
                    <a:pt x="94903" y="18927"/>
                  </a:cubicBezTo>
                  <a:cubicBezTo>
                    <a:pt x="94792" y="18927"/>
                    <a:pt x="94683" y="18929"/>
                    <a:pt x="94576" y="18934"/>
                  </a:cubicBezTo>
                  <a:cubicBezTo>
                    <a:pt x="94074" y="18959"/>
                    <a:pt x="94077" y="19680"/>
                    <a:pt x="94576" y="19714"/>
                  </a:cubicBezTo>
                  <a:cubicBezTo>
                    <a:pt x="97913" y="19939"/>
                    <a:pt x="113786" y="25907"/>
                    <a:pt x="107115" y="32483"/>
                  </a:cubicBezTo>
                  <a:cubicBezTo>
                    <a:pt x="104938" y="34627"/>
                    <a:pt x="100997" y="35211"/>
                    <a:pt x="97275" y="35211"/>
                  </a:cubicBezTo>
                  <a:cubicBezTo>
                    <a:pt x="94987" y="35211"/>
                    <a:pt x="92783" y="34991"/>
                    <a:pt x="91122" y="34776"/>
                  </a:cubicBezTo>
                  <a:cubicBezTo>
                    <a:pt x="82354" y="33643"/>
                    <a:pt x="72085" y="30555"/>
                    <a:pt x="64689" y="25625"/>
                  </a:cubicBezTo>
                  <a:cubicBezTo>
                    <a:pt x="64699" y="25596"/>
                    <a:pt x="64710" y="25565"/>
                    <a:pt x="64720" y="25536"/>
                  </a:cubicBezTo>
                  <a:cubicBezTo>
                    <a:pt x="64833" y="25221"/>
                    <a:pt x="64530" y="24967"/>
                    <a:pt x="64250" y="24967"/>
                  </a:cubicBezTo>
                  <a:cubicBezTo>
                    <a:pt x="64107" y="24967"/>
                    <a:pt x="63971" y="25032"/>
                    <a:pt x="63898" y="25188"/>
                  </a:cubicBezTo>
                  <a:cubicBezTo>
                    <a:pt x="63869" y="25250"/>
                    <a:pt x="63844" y="25324"/>
                    <a:pt x="63815" y="25388"/>
                  </a:cubicBezTo>
                  <a:cubicBezTo>
                    <a:pt x="63688" y="25490"/>
                    <a:pt x="63611" y="25653"/>
                    <a:pt x="63640" y="25805"/>
                  </a:cubicBezTo>
                  <a:cubicBezTo>
                    <a:pt x="62891" y="27706"/>
                    <a:pt x="62256" y="30420"/>
                    <a:pt x="60837" y="31589"/>
                  </a:cubicBezTo>
                  <a:cubicBezTo>
                    <a:pt x="60616" y="32020"/>
                    <a:pt x="60312" y="32235"/>
                    <a:pt x="59925" y="32235"/>
                  </a:cubicBezTo>
                  <a:cubicBezTo>
                    <a:pt x="59714" y="32235"/>
                    <a:pt x="59479" y="32171"/>
                    <a:pt x="59219" y="32044"/>
                  </a:cubicBezTo>
                  <a:cubicBezTo>
                    <a:pt x="59087" y="32066"/>
                    <a:pt x="58958" y="32078"/>
                    <a:pt x="58832" y="32078"/>
                  </a:cubicBezTo>
                  <a:cubicBezTo>
                    <a:pt x="58480" y="32078"/>
                    <a:pt x="58153" y="31989"/>
                    <a:pt x="57850" y="31813"/>
                  </a:cubicBezTo>
                  <a:cubicBezTo>
                    <a:pt x="57489" y="31678"/>
                    <a:pt x="57131" y="31455"/>
                    <a:pt x="56794" y="31269"/>
                  </a:cubicBezTo>
                  <a:cubicBezTo>
                    <a:pt x="55730" y="30682"/>
                    <a:pt x="54931" y="29965"/>
                    <a:pt x="54229" y="28967"/>
                  </a:cubicBezTo>
                  <a:cubicBezTo>
                    <a:pt x="54140" y="28839"/>
                    <a:pt x="53999" y="28782"/>
                    <a:pt x="53861" y="28782"/>
                  </a:cubicBezTo>
                  <a:cubicBezTo>
                    <a:pt x="53612" y="28782"/>
                    <a:pt x="53372" y="28968"/>
                    <a:pt x="53457" y="29266"/>
                  </a:cubicBezTo>
                  <a:cubicBezTo>
                    <a:pt x="53407" y="29328"/>
                    <a:pt x="53377" y="29401"/>
                    <a:pt x="53369" y="29480"/>
                  </a:cubicBezTo>
                  <a:cubicBezTo>
                    <a:pt x="53220" y="31024"/>
                    <a:pt x="53234" y="32541"/>
                    <a:pt x="53355" y="34086"/>
                  </a:cubicBezTo>
                  <a:cubicBezTo>
                    <a:pt x="53476" y="35623"/>
                    <a:pt x="53032" y="37449"/>
                    <a:pt x="51750" y="38534"/>
                  </a:cubicBezTo>
                  <a:cubicBezTo>
                    <a:pt x="51289" y="38925"/>
                    <a:pt x="50452" y="39081"/>
                    <a:pt x="49889" y="39359"/>
                  </a:cubicBezTo>
                  <a:cubicBezTo>
                    <a:pt x="48073" y="40255"/>
                    <a:pt x="46605" y="41539"/>
                    <a:pt x="45421" y="43141"/>
                  </a:cubicBezTo>
                  <a:cubicBezTo>
                    <a:pt x="45138" y="41457"/>
                    <a:pt x="44413" y="39768"/>
                    <a:pt x="42616" y="39330"/>
                  </a:cubicBezTo>
                  <a:cubicBezTo>
                    <a:pt x="42321" y="39258"/>
                    <a:pt x="42030" y="39225"/>
                    <a:pt x="41746" y="39225"/>
                  </a:cubicBezTo>
                  <a:cubicBezTo>
                    <a:pt x="39938" y="39225"/>
                    <a:pt x="38381" y="40583"/>
                    <a:pt x="37500" y="42103"/>
                  </a:cubicBezTo>
                  <a:cubicBezTo>
                    <a:pt x="36708" y="43469"/>
                    <a:pt x="36143" y="45185"/>
                    <a:pt x="35930" y="46933"/>
                  </a:cubicBezTo>
                  <a:cubicBezTo>
                    <a:pt x="29703" y="40209"/>
                    <a:pt x="30782" y="30328"/>
                    <a:pt x="34367" y="22497"/>
                  </a:cubicBezTo>
                  <a:cubicBezTo>
                    <a:pt x="34552" y="22424"/>
                    <a:pt x="34587" y="22188"/>
                    <a:pt x="34417" y="22052"/>
                  </a:cubicBezTo>
                  <a:cubicBezTo>
                    <a:pt x="34352" y="21902"/>
                    <a:pt x="34200" y="21801"/>
                    <a:pt x="34045" y="21801"/>
                  </a:cubicBezTo>
                  <a:cubicBezTo>
                    <a:pt x="33978" y="21801"/>
                    <a:pt x="33910" y="21820"/>
                    <a:pt x="33848" y="21863"/>
                  </a:cubicBezTo>
                  <a:cubicBezTo>
                    <a:pt x="33531" y="21785"/>
                    <a:pt x="33202" y="21746"/>
                    <a:pt x="32872" y="21746"/>
                  </a:cubicBezTo>
                  <a:cubicBezTo>
                    <a:pt x="32085" y="21746"/>
                    <a:pt x="31293" y="21968"/>
                    <a:pt x="30652" y="22417"/>
                  </a:cubicBezTo>
                  <a:cubicBezTo>
                    <a:pt x="34493" y="13657"/>
                    <a:pt x="42157" y="8910"/>
                    <a:pt x="51819" y="8751"/>
                  </a:cubicBezTo>
                  <a:cubicBezTo>
                    <a:pt x="51867" y="8767"/>
                    <a:pt x="51917" y="8775"/>
                    <a:pt x="51968" y="8775"/>
                  </a:cubicBezTo>
                  <a:cubicBezTo>
                    <a:pt x="52094" y="8775"/>
                    <a:pt x="52219" y="8723"/>
                    <a:pt x="52296" y="8602"/>
                  </a:cubicBezTo>
                  <a:cubicBezTo>
                    <a:pt x="56059" y="2696"/>
                    <a:pt x="61408" y="1233"/>
                    <a:pt x="68053" y="1233"/>
                  </a:cubicBezTo>
                  <a:close/>
                  <a:moveTo>
                    <a:pt x="64394" y="26455"/>
                  </a:moveTo>
                  <a:cubicBezTo>
                    <a:pt x="70317" y="30830"/>
                    <a:pt x="78222" y="33048"/>
                    <a:pt x="85250" y="34803"/>
                  </a:cubicBezTo>
                  <a:cubicBezTo>
                    <a:pt x="86947" y="35226"/>
                    <a:pt x="88725" y="35601"/>
                    <a:pt x="90541" y="35877"/>
                  </a:cubicBezTo>
                  <a:cubicBezTo>
                    <a:pt x="92441" y="50164"/>
                    <a:pt x="88104" y="68330"/>
                    <a:pt x="71592" y="71420"/>
                  </a:cubicBezTo>
                  <a:cubicBezTo>
                    <a:pt x="69991" y="71719"/>
                    <a:pt x="68349" y="71863"/>
                    <a:pt x="66698" y="71863"/>
                  </a:cubicBezTo>
                  <a:cubicBezTo>
                    <a:pt x="61875" y="71863"/>
                    <a:pt x="56974" y="70636"/>
                    <a:pt x="52783" y="68477"/>
                  </a:cubicBezTo>
                  <a:cubicBezTo>
                    <a:pt x="50630" y="67368"/>
                    <a:pt x="48555" y="65695"/>
                    <a:pt x="46652" y="63673"/>
                  </a:cubicBezTo>
                  <a:cubicBezTo>
                    <a:pt x="46645" y="63463"/>
                    <a:pt x="46503" y="63264"/>
                    <a:pt x="46286" y="63264"/>
                  </a:cubicBezTo>
                  <a:cubicBezTo>
                    <a:pt x="46277" y="63264"/>
                    <a:pt x="46268" y="63265"/>
                    <a:pt x="46258" y="63265"/>
                  </a:cubicBezTo>
                  <a:cubicBezTo>
                    <a:pt x="44174" y="60966"/>
                    <a:pt x="42317" y="58237"/>
                    <a:pt x="40849" y="55309"/>
                  </a:cubicBezTo>
                  <a:cubicBezTo>
                    <a:pt x="41110" y="55111"/>
                    <a:pt x="41117" y="54615"/>
                    <a:pt x="40708" y="54463"/>
                  </a:cubicBezTo>
                  <a:cubicBezTo>
                    <a:pt x="36893" y="53034"/>
                    <a:pt x="36455" y="48975"/>
                    <a:pt x="37433" y="45519"/>
                  </a:cubicBezTo>
                  <a:cubicBezTo>
                    <a:pt x="37731" y="44463"/>
                    <a:pt x="38127" y="43258"/>
                    <a:pt x="38742" y="42337"/>
                  </a:cubicBezTo>
                  <a:cubicBezTo>
                    <a:pt x="39459" y="41266"/>
                    <a:pt x="40302" y="40829"/>
                    <a:pt x="41134" y="40829"/>
                  </a:cubicBezTo>
                  <a:cubicBezTo>
                    <a:pt x="42800" y="40829"/>
                    <a:pt x="44423" y="42579"/>
                    <a:pt x="44908" y="44507"/>
                  </a:cubicBezTo>
                  <a:cubicBezTo>
                    <a:pt x="44949" y="44670"/>
                    <a:pt x="45090" y="44746"/>
                    <a:pt x="45232" y="44746"/>
                  </a:cubicBezTo>
                  <a:cubicBezTo>
                    <a:pt x="45406" y="44746"/>
                    <a:pt x="45581" y="44631"/>
                    <a:pt x="45569" y="44419"/>
                  </a:cubicBezTo>
                  <a:cubicBezTo>
                    <a:pt x="45566" y="44378"/>
                    <a:pt x="45560" y="44337"/>
                    <a:pt x="45558" y="44296"/>
                  </a:cubicBezTo>
                  <a:cubicBezTo>
                    <a:pt x="46813" y="42732"/>
                    <a:pt x="48222" y="41385"/>
                    <a:pt x="50010" y="40434"/>
                  </a:cubicBezTo>
                  <a:cubicBezTo>
                    <a:pt x="51165" y="39820"/>
                    <a:pt x="52741" y="39503"/>
                    <a:pt x="53648" y="38482"/>
                  </a:cubicBezTo>
                  <a:cubicBezTo>
                    <a:pt x="55258" y="36666"/>
                    <a:pt x="54476" y="33129"/>
                    <a:pt x="54210" y="30577"/>
                  </a:cubicBezTo>
                  <a:lnTo>
                    <a:pt x="54210" y="30577"/>
                  </a:lnTo>
                  <a:cubicBezTo>
                    <a:pt x="55416" y="32129"/>
                    <a:pt x="57623" y="33464"/>
                    <a:pt x="59388" y="33464"/>
                  </a:cubicBezTo>
                  <a:cubicBezTo>
                    <a:pt x="59477" y="33464"/>
                    <a:pt x="59564" y="33460"/>
                    <a:pt x="59651" y="33453"/>
                  </a:cubicBezTo>
                  <a:cubicBezTo>
                    <a:pt x="60807" y="33362"/>
                    <a:pt x="61694" y="32517"/>
                    <a:pt x="62248" y="31555"/>
                  </a:cubicBezTo>
                  <a:cubicBezTo>
                    <a:pt x="63148" y="29995"/>
                    <a:pt x="63784" y="28185"/>
                    <a:pt x="64394" y="26455"/>
                  </a:cubicBezTo>
                  <a:close/>
                  <a:moveTo>
                    <a:pt x="73515" y="93930"/>
                  </a:moveTo>
                  <a:cubicBezTo>
                    <a:pt x="73808" y="93930"/>
                    <a:pt x="74062" y="94036"/>
                    <a:pt x="74261" y="94278"/>
                  </a:cubicBezTo>
                  <a:cubicBezTo>
                    <a:pt x="72943" y="95233"/>
                    <a:pt x="71868" y="96628"/>
                    <a:pt x="71025" y="97931"/>
                  </a:cubicBezTo>
                  <a:cubicBezTo>
                    <a:pt x="70877" y="98159"/>
                    <a:pt x="71084" y="98382"/>
                    <a:pt x="71302" y="98382"/>
                  </a:cubicBezTo>
                  <a:cubicBezTo>
                    <a:pt x="71373" y="98382"/>
                    <a:pt x="71445" y="98358"/>
                    <a:pt x="71507" y="98303"/>
                  </a:cubicBezTo>
                  <a:cubicBezTo>
                    <a:pt x="72492" y="97418"/>
                    <a:pt x="73343" y="96403"/>
                    <a:pt x="74327" y="95519"/>
                  </a:cubicBezTo>
                  <a:cubicBezTo>
                    <a:pt x="74832" y="95068"/>
                    <a:pt x="76373" y="94047"/>
                    <a:pt x="77449" y="94047"/>
                  </a:cubicBezTo>
                  <a:cubicBezTo>
                    <a:pt x="77742" y="94047"/>
                    <a:pt x="78001" y="94123"/>
                    <a:pt x="78195" y="94306"/>
                  </a:cubicBezTo>
                  <a:cubicBezTo>
                    <a:pt x="76414" y="95222"/>
                    <a:pt x="75014" y="96721"/>
                    <a:pt x="73837" y="98321"/>
                  </a:cubicBezTo>
                  <a:cubicBezTo>
                    <a:pt x="73672" y="98546"/>
                    <a:pt x="73902" y="98800"/>
                    <a:pt x="74132" y="98800"/>
                  </a:cubicBezTo>
                  <a:cubicBezTo>
                    <a:pt x="74207" y="98800"/>
                    <a:pt x="74281" y="98773"/>
                    <a:pt x="74343" y="98710"/>
                  </a:cubicBezTo>
                  <a:cubicBezTo>
                    <a:pt x="75231" y="97798"/>
                    <a:pt x="76106" y="96847"/>
                    <a:pt x="77129" y="96081"/>
                  </a:cubicBezTo>
                  <a:cubicBezTo>
                    <a:pt x="77820" y="95565"/>
                    <a:pt x="79321" y="94544"/>
                    <a:pt x="80473" y="94544"/>
                  </a:cubicBezTo>
                  <a:cubicBezTo>
                    <a:pt x="80718" y="94544"/>
                    <a:pt x="80947" y="94590"/>
                    <a:pt x="81149" y="94697"/>
                  </a:cubicBezTo>
                  <a:cubicBezTo>
                    <a:pt x="79068" y="95942"/>
                    <a:pt x="76599" y="98625"/>
                    <a:pt x="76055" y="99139"/>
                  </a:cubicBezTo>
                  <a:cubicBezTo>
                    <a:pt x="75829" y="99353"/>
                    <a:pt x="76039" y="99651"/>
                    <a:pt x="76284" y="99651"/>
                  </a:cubicBezTo>
                  <a:cubicBezTo>
                    <a:pt x="76353" y="99651"/>
                    <a:pt x="76424" y="99627"/>
                    <a:pt x="76489" y="99572"/>
                  </a:cubicBezTo>
                  <a:cubicBezTo>
                    <a:pt x="77494" y="98717"/>
                    <a:pt x="78497" y="97863"/>
                    <a:pt x="79499" y="97006"/>
                  </a:cubicBezTo>
                  <a:cubicBezTo>
                    <a:pt x="79803" y="96746"/>
                    <a:pt x="81910" y="95028"/>
                    <a:pt x="82752" y="95028"/>
                  </a:cubicBezTo>
                  <a:cubicBezTo>
                    <a:pt x="82892" y="95028"/>
                    <a:pt x="82997" y="95075"/>
                    <a:pt x="83053" y="95184"/>
                  </a:cubicBezTo>
                  <a:cubicBezTo>
                    <a:pt x="81622" y="96177"/>
                    <a:pt x="80293" y="97568"/>
                    <a:pt x="79118" y="98810"/>
                  </a:cubicBezTo>
                  <a:cubicBezTo>
                    <a:pt x="77926" y="100070"/>
                    <a:pt x="76753" y="101495"/>
                    <a:pt x="76120" y="103127"/>
                  </a:cubicBezTo>
                  <a:cubicBezTo>
                    <a:pt x="75828" y="103191"/>
                    <a:pt x="75569" y="103264"/>
                    <a:pt x="75375" y="103340"/>
                  </a:cubicBezTo>
                  <a:cubicBezTo>
                    <a:pt x="75046" y="103467"/>
                    <a:pt x="75067" y="103985"/>
                    <a:pt x="75462" y="103986"/>
                  </a:cubicBezTo>
                  <a:cubicBezTo>
                    <a:pt x="75463" y="103986"/>
                    <a:pt x="75465" y="103986"/>
                    <a:pt x="75466" y="103986"/>
                  </a:cubicBezTo>
                  <a:cubicBezTo>
                    <a:pt x="75811" y="103986"/>
                    <a:pt x="76737" y="103864"/>
                    <a:pt x="77607" y="103864"/>
                  </a:cubicBezTo>
                  <a:cubicBezTo>
                    <a:pt x="78576" y="103864"/>
                    <a:pt x="79475" y="104016"/>
                    <a:pt x="79427" y="104658"/>
                  </a:cubicBezTo>
                  <a:cubicBezTo>
                    <a:pt x="79425" y="104701"/>
                    <a:pt x="79436" y="104733"/>
                    <a:pt x="79442" y="104770"/>
                  </a:cubicBezTo>
                  <a:cubicBezTo>
                    <a:pt x="77477" y="105750"/>
                    <a:pt x="74950" y="106437"/>
                    <a:pt x="72534" y="106437"/>
                  </a:cubicBezTo>
                  <a:cubicBezTo>
                    <a:pt x="70856" y="106437"/>
                    <a:pt x="69233" y="106106"/>
                    <a:pt x="67888" y="105311"/>
                  </a:cubicBezTo>
                  <a:cubicBezTo>
                    <a:pt x="67902" y="105267"/>
                    <a:pt x="67917" y="105224"/>
                    <a:pt x="67913" y="105172"/>
                  </a:cubicBezTo>
                  <a:cubicBezTo>
                    <a:pt x="67810" y="103031"/>
                    <a:pt x="67722" y="100897"/>
                    <a:pt x="67627" y="98762"/>
                  </a:cubicBezTo>
                  <a:cubicBezTo>
                    <a:pt x="68637" y="97684"/>
                    <a:pt x="71767" y="93930"/>
                    <a:pt x="73515" y="93930"/>
                  </a:cubicBezTo>
                  <a:close/>
                  <a:moveTo>
                    <a:pt x="67103" y="105877"/>
                  </a:moveTo>
                  <a:cubicBezTo>
                    <a:pt x="67579" y="106246"/>
                    <a:pt x="68100" y="106553"/>
                    <a:pt x="68654" y="106791"/>
                  </a:cubicBezTo>
                  <a:cubicBezTo>
                    <a:pt x="68350" y="107226"/>
                    <a:pt x="68098" y="107701"/>
                    <a:pt x="67793" y="108137"/>
                  </a:cubicBezTo>
                  <a:cubicBezTo>
                    <a:pt x="67616" y="108388"/>
                    <a:pt x="67364" y="108660"/>
                    <a:pt x="67154" y="108946"/>
                  </a:cubicBezTo>
                  <a:cubicBezTo>
                    <a:pt x="66663" y="108905"/>
                    <a:pt x="66170" y="108878"/>
                    <a:pt x="65682" y="108830"/>
                  </a:cubicBezTo>
                  <a:cubicBezTo>
                    <a:pt x="65350" y="108075"/>
                    <a:pt x="64994" y="107312"/>
                    <a:pt x="64574" y="106602"/>
                  </a:cubicBezTo>
                  <a:cubicBezTo>
                    <a:pt x="65420" y="106375"/>
                    <a:pt x="66262" y="106130"/>
                    <a:pt x="67103" y="105877"/>
                  </a:cubicBezTo>
                  <a:close/>
                  <a:moveTo>
                    <a:pt x="78171" y="89036"/>
                  </a:moveTo>
                  <a:cubicBezTo>
                    <a:pt x="81884" y="91001"/>
                    <a:pt x="85522" y="93276"/>
                    <a:pt x="88743" y="95984"/>
                  </a:cubicBezTo>
                  <a:cubicBezTo>
                    <a:pt x="91752" y="98512"/>
                    <a:pt x="94034" y="101985"/>
                    <a:pt x="96447" y="105091"/>
                  </a:cubicBezTo>
                  <a:cubicBezTo>
                    <a:pt x="91651" y="105871"/>
                    <a:pt x="86584" y="107785"/>
                    <a:pt x="82217" y="109722"/>
                  </a:cubicBezTo>
                  <a:cubicBezTo>
                    <a:pt x="77570" y="109451"/>
                    <a:pt x="72886" y="109369"/>
                    <a:pt x="68247" y="109030"/>
                  </a:cubicBezTo>
                  <a:cubicBezTo>
                    <a:pt x="68310" y="108934"/>
                    <a:pt x="68374" y="108835"/>
                    <a:pt x="68434" y="108748"/>
                  </a:cubicBezTo>
                  <a:cubicBezTo>
                    <a:pt x="68780" y="108233"/>
                    <a:pt x="69159" y="107647"/>
                    <a:pt x="69347" y="107046"/>
                  </a:cubicBezTo>
                  <a:cubicBezTo>
                    <a:pt x="70213" y="107314"/>
                    <a:pt x="71121" y="107425"/>
                    <a:pt x="72066" y="107425"/>
                  </a:cubicBezTo>
                  <a:cubicBezTo>
                    <a:pt x="72540" y="107425"/>
                    <a:pt x="73023" y="107397"/>
                    <a:pt x="73516" y="107347"/>
                  </a:cubicBezTo>
                  <a:cubicBezTo>
                    <a:pt x="75727" y="107121"/>
                    <a:pt x="78842" y="106957"/>
                    <a:pt x="80301" y="105086"/>
                  </a:cubicBezTo>
                  <a:cubicBezTo>
                    <a:pt x="80387" y="104977"/>
                    <a:pt x="80385" y="104854"/>
                    <a:pt x="80351" y="104742"/>
                  </a:cubicBezTo>
                  <a:cubicBezTo>
                    <a:pt x="80358" y="104713"/>
                    <a:pt x="80373" y="104690"/>
                    <a:pt x="80376" y="104658"/>
                  </a:cubicBezTo>
                  <a:cubicBezTo>
                    <a:pt x="80468" y="103330"/>
                    <a:pt x="79178" y="102937"/>
                    <a:pt x="77838" y="102937"/>
                  </a:cubicBezTo>
                  <a:cubicBezTo>
                    <a:pt x="77589" y="102937"/>
                    <a:pt x="77339" y="102950"/>
                    <a:pt x="77096" y="102974"/>
                  </a:cubicBezTo>
                  <a:cubicBezTo>
                    <a:pt x="78074" y="101505"/>
                    <a:pt x="79069" y="100124"/>
                    <a:pt x="80351" y="98867"/>
                  </a:cubicBezTo>
                  <a:cubicBezTo>
                    <a:pt x="81396" y="97842"/>
                    <a:pt x="83003" y="96881"/>
                    <a:pt x="83735" y="95584"/>
                  </a:cubicBezTo>
                  <a:cubicBezTo>
                    <a:pt x="83961" y="95504"/>
                    <a:pt x="84141" y="95296"/>
                    <a:pt x="84052" y="95007"/>
                  </a:cubicBezTo>
                  <a:cubicBezTo>
                    <a:pt x="83843" y="94336"/>
                    <a:pt x="83435" y="94066"/>
                    <a:pt x="82910" y="94066"/>
                  </a:cubicBezTo>
                  <a:cubicBezTo>
                    <a:pt x="82650" y="94066"/>
                    <a:pt x="82361" y="94132"/>
                    <a:pt x="82054" y="94249"/>
                  </a:cubicBezTo>
                  <a:cubicBezTo>
                    <a:pt x="81773" y="93736"/>
                    <a:pt x="81266" y="93560"/>
                    <a:pt x="80705" y="93560"/>
                  </a:cubicBezTo>
                  <a:cubicBezTo>
                    <a:pt x="80211" y="93560"/>
                    <a:pt x="79674" y="93696"/>
                    <a:pt x="79211" y="93859"/>
                  </a:cubicBezTo>
                  <a:cubicBezTo>
                    <a:pt x="79134" y="93262"/>
                    <a:pt x="78490" y="93080"/>
                    <a:pt x="77775" y="93080"/>
                  </a:cubicBezTo>
                  <a:cubicBezTo>
                    <a:pt x="77114" y="93080"/>
                    <a:pt x="76392" y="93235"/>
                    <a:pt x="76001" y="93362"/>
                  </a:cubicBezTo>
                  <a:cubicBezTo>
                    <a:pt x="75686" y="93463"/>
                    <a:pt x="75384" y="93601"/>
                    <a:pt x="75091" y="93757"/>
                  </a:cubicBezTo>
                  <a:cubicBezTo>
                    <a:pt x="74743" y="93138"/>
                    <a:pt x="74253" y="92881"/>
                    <a:pt x="73683" y="92881"/>
                  </a:cubicBezTo>
                  <a:cubicBezTo>
                    <a:pt x="71766" y="92881"/>
                    <a:pt x="68945" y="95780"/>
                    <a:pt x="67573" y="97531"/>
                  </a:cubicBezTo>
                  <a:cubicBezTo>
                    <a:pt x="67522" y="96355"/>
                    <a:pt x="67462" y="95179"/>
                    <a:pt x="67415" y="94005"/>
                  </a:cubicBezTo>
                  <a:cubicBezTo>
                    <a:pt x="69122" y="93363"/>
                    <a:pt x="70731" y="92440"/>
                    <a:pt x="72380" y="91666"/>
                  </a:cubicBezTo>
                  <a:cubicBezTo>
                    <a:pt x="74261" y="90782"/>
                    <a:pt x="76458" y="90214"/>
                    <a:pt x="78171" y="89036"/>
                  </a:cubicBezTo>
                  <a:close/>
                  <a:moveTo>
                    <a:pt x="63494" y="106874"/>
                  </a:moveTo>
                  <a:cubicBezTo>
                    <a:pt x="63853" y="107955"/>
                    <a:pt x="64368" y="109027"/>
                    <a:pt x="64876" y="110028"/>
                  </a:cubicBezTo>
                  <a:cubicBezTo>
                    <a:pt x="64990" y="110253"/>
                    <a:pt x="65163" y="110346"/>
                    <a:pt x="65340" y="110346"/>
                  </a:cubicBezTo>
                  <a:cubicBezTo>
                    <a:pt x="65612" y="110346"/>
                    <a:pt x="65891" y="110125"/>
                    <a:pt x="65967" y="109827"/>
                  </a:cubicBezTo>
                  <a:cubicBezTo>
                    <a:pt x="66291" y="109897"/>
                    <a:pt x="66618" y="109940"/>
                    <a:pt x="66943" y="110002"/>
                  </a:cubicBezTo>
                  <a:cubicBezTo>
                    <a:pt x="66991" y="110037"/>
                    <a:pt x="67046" y="110061"/>
                    <a:pt x="67110" y="110061"/>
                  </a:cubicBezTo>
                  <a:cubicBezTo>
                    <a:pt x="67137" y="110061"/>
                    <a:pt x="67165" y="110057"/>
                    <a:pt x="67195" y="110048"/>
                  </a:cubicBezTo>
                  <a:lnTo>
                    <a:pt x="67196" y="110048"/>
                  </a:lnTo>
                  <a:cubicBezTo>
                    <a:pt x="74453" y="111383"/>
                    <a:pt x="81814" y="110771"/>
                    <a:pt x="89136" y="111565"/>
                  </a:cubicBezTo>
                  <a:cubicBezTo>
                    <a:pt x="89457" y="112118"/>
                    <a:pt x="89803" y="112662"/>
                    <a:pt x="89967" y="113288"/>
                  </a:cubicBezTo>
                  <a:cubicBezTo>
                    <a:pt x="90223" y="114275"/>
                    <a:pt x="90129" y="115417"/>
                    <a:pt x="90118" y="116431"/>
                  </a:cubicBezTo>
                  <a:cubicBezTo>
                    <a:pt x="90105" y="117747"/>
                    <a:pt x="89839" y="118992"/>
                    <a:pt x="89683" y="120266"/>
                  </a:cubicBezTo>
                  <a:cubicBezTo>
                    <a:pt x="82643" y="120010"/>
                    <a:pt x="75606" y="119693"/>
                    <a:pt x="68567" y="119403"/>
                  </a:cubicBezTo>
                  <a:cubicBezTo>
                    <a:pt x="64533" y="119237"/>
                    <a:pt x="60840" y="119394"/>
                    <a:pt x="57442" y="117019"/>
                  </a:cubicBezTo>
                  <a:cubicBezTo>
                    <a:pt x="54552" y="114997"/>
                    <a:pt x="53659" y="111794"/>
                    <a:pt x="52127" y="108717"/>
                  </a:cubicBezTo>
                  <a:lnTo>
                    <a:pt x="52127" y="108717"/>
                  </a:lnTo>
                  <a:cubicBezTo>
                    <a:pt x="52315" y="108727"/>
                    <a:pt x="52503" y="108732"/>
                    <a:pt x="52692" y="108732"/>
                  </a:cubicBezTo>
                  <a:cubicBezTo>
                    <a:pt x="53817" y="108732"/>
                    <a:pt x="54960" y="108562"/>
                    <a:pt x="56115" y="108389"/>
                  </a:cubicBezTo>
                  <a:cubicBezTo>
                    <a:pt x="58606" y="108017"/>
                    <a:pt x="61062" y="107495"/>
                    <a:pt x="63494" y="106874"/>
                  </a:cubicBezTo>
                  <a:close/>
                  <a:moveTo>
                    <a:pt x="98101" y="109082"/>
                  </a:moveTo>
                  <a:cubicBezTo>
                    <a:pt x="99731" y="109082"/>
                    <a:pt x="97605" y="112247"/>
                    <a:pt x="97145" y="112687"/>
                  </a:cubicBezTo>
                  <a:cubicBezTo>
                    <a:pt x="97044" y="112782"/>
                    <a:pt x="97016" y="112892"/>
                    <a:pt x="97029" y="112996"/>
                  </a:cubicBezTo>
                  <a:cubicBezTo>
                    <a:pt x="96966" y="113196"/>
                    <a:pt x="97051" y="113440"/>
                    <a:pt x="97306" y="113440"/>
                  </a:cubicBezTo>
                  <a:cubicBezTo>
                    <a:pt x="97313" y="113440"/>
                    <a:pt x="97320" y="113440"/>
                    <a:pt x="97327" y="113439"/>
                  </a:cubicBezTo>
                  <a:cubicBezTo>
                    <a:pt x="97820" y="113413"/>
                    <a:pt x="98338" y="113398"/>
                    <a:pt x="98870" y="113398"/>
                  </a:cubicBezTo>
                  <a:cubicBezTo>
                    <a:pt x="102288" y="113398"/>
                    <a:pt x="106281" y="114055"/>
                    <a:pt x="108045" y="116966"/>
                  </a:cubicBezTo>
                  <a:cubicBezTo>
                    <a:pt x="108027" y="116956"/>
                    <a:pt x="108009" y="116946"/>
                    <a:pt x="107991" y="116937"/>
                  </a:cubicBezTo>
                  <a:cubicBezTo>
                    <a:pt x="106625" y="116228"/>
                    <a:pt x="105018" y="115595"/>
                    <a:pt x="103468" y="115556"/>
                  </a:cubicBezTo>
                  <a:cubicBezTo>
                    <a:pt x="103465" y="115556"/>
                    <a:pt x="103462" y="115556"/>
                    <a:pt x="103458" y="115556"/>
                  </a:cubicBezTo>
                  <a:cubicBezTo>
                    <a:pt x="103094" y="115556"/>
                    <a:pt x="103071" y="116057"/>
                    <a:pt x="103385" y="116174"/>
                  </a:cubicBezTo>
                  <a:cubicBezTo>
                    <a:pt x="104907" y="116738"/>
                    <a:pt x="108683" y="117271"/>
                    <a:pt x="109215" y="119209"/>
                  </a:cubicBezTo>
                  <a:cubicBezTo>
                    <a:pt x="108381" y="118728"/>
                    <a:pt x="107241" y="118625"/>
                    <a:pt x="106323" y="118407"/>
                  </a:cubicBezTo>
                  <a:cubicBezTo>
                    <a:pt x="105216" y="118143"/>
                    <a:pt x="104100" y="117798"/>
                    <a:pt x="102965" y="117689"/>
                  </a:cubicBezTo>
                  <a:cubicBezTo>
                    <a:pt x="102952" y="117688"/>
                    <a:pt x="102939" y="117687"/>
                    <a:pt x="102927" y="117687"/>
                  </a:cubicBezTo>
                  <a:cubicBezTo>
                    <a:pt x="102565" y="117687"/>
                    <a:pt x="102573" y="118213"/>
                    <a:pt x="102878" y="118336"/>
                  </a:cubicBezTo>
                  <a:cubicBezTo>
                    <a:pt x="104045" y="118803"/>
                    <a:pt x="105346" y="119023"/>
                    <a:pt x="106566" y="119325"/>
                  </a:cubicBezTo>
                  <a:cubicBezTo>
                    <a:pt x="107622" y="119586"/>
                    <a:pt x="109809" y="119930"/>
                    <a:pt x="109316" y="121316"/>
                  </a:cubicBezTo>
                  <a:cubicBezTo>
                    <a:pt x="108804" y="120738"/>
                    <a:pt x="107980" y="120500"/>
                    <a:pt x="107180" y="120363"/>
                  </a:cubicBezTo>
                  <a:cubicBezTo>
                    <a:pt x="106311" y="120213"/>
                    <a:pt x="105319" y="119996"/>
                    <a:pt x="104378" y="119996"/>
                  </a:cubicBezTo>
                  <a:cubicBezTo>
                    <a:pt x="103955" y="119996"/>
                    <a:pt x="103542" y="120040"/>
                    <a:pt x="103155" y="120154"/>
                  </a:cubicBezTo>
                  <a:cubicBezTo>
                    <a:pt x="102775" y="120266"/>
                    <a:pt x="102848" y="120839"/>
                    <a:pt x="103249" y="120845"/>
                  </a:cubicBezTo>
                  <a:cubicBezTo>
                    <a:pt x="104296" y="120860"/>
                    <a:pt x="105275" y="121069"/>
                    <a:pt x="106303" y="121235"/>
                  </a:cubicBezTo>
                  <a:cubicBezTo>
                    <a:pt x="107209" y="121383"/>
                    <a:pt x="107983" y="121498"/>
                    <a:pt x="108639" y="122070"/>
                  </a:cubicBezTo>
                  <a:cubicBezTo>
                    <a:pt x="106679" y="122470"/>
                    <a:pt x="104749" y="122622"/>
                    <a:pt x="102797" y="122622"/>
                  </a:cubicBezTo>
                  <a:cubicBezTo>
                    <a:pt x="101705" y="122622"/>
                    <a:pt x="100607" y="122574"/>
                    <a:pt x="99493" y="122496"/>
                  </a:cubicBezTo>
                  <a:cubicBezTo>
                    <a:pt x="96133" y="122262"/>
                    <a:pt x="94011" y="120951"/>
                    <a:pt x="91179" y="119298"/>
                  </a:cubicBezTo>
                  <a:cubicBezTo>
                    <a:pt x="91466" y="117992"/>
                    <a:pt x="91432" y="116551"/>
                    <a:pt x="91391" y="115301"/>
                  </a:cubicBezTo>
                  <a:cubicBezTo>
                    <a:pt x="91367" y="114517"/>
                    <a:pt x="91289" y="113775"/>
                    <a:pt x="91102" y="113090"/>
                  </a:cubicBezTo>
                  <a:cubicBezTo>
                    <a:pt x="92638" y="112875"/>
                    <a:pt x="94378" y="111806"/>
                    <a:pt x="95481" y="110976"/>
                  </a:cubicBezTo>
                  <a:cubicBezTo>
                    <a:pt x="96108" y="110506"/>
                    <a:pt x="96995" y="109272"/>
                    <a:pt x="97743" y="109122"/>
                  </a:cubicBezTo>
                  <a:cubicBezTo>
                    <a:pt x="97878" y="109095"/>
                    <a:pt x="97997" y="109082"/>
                    <a:pt x="98101" y="109082"/>
                  </a:cubicBezTo>
                  <a:close/>
                  <a:moveTo>
                    <a:pt x="98095" y="105621"/>
                  </a:moveTo>
                  <a:cubicBezTo>
                    <a:pt x="98118" y="105632"/>
                    <a:pt x="98137" y="105647"/>
                    <a:pt x="98165" y="105653"/>
                  </a:cubicBezTo>
                  <a:cubicBezTo>
                    <a:pt x="103584" y="106769"/>
                    <a:pt x="109039" y="107402"/>
                    <a:pt x="113925" y="110243"/>
                  </a:cubicBezTo>
                  <a:cubicBezTo>
                    <a:pt x="118268" y="112768"/>
                    <a:pt x="121343" y="116552"/>
                    <a:pt x="124728" y="120120"/>
                  </a:cubicBezTo>
                  <a:cubicBezTo>
                    <a:pt x="112299" y="123707"/>
                    <a:pt x="100085" y="129024"/>
                    <a:pt x="87152" y="130480"/>
                  </a:cubicBezTo>
                  <a:cubicBezTo>
                    <a:pt x="87149" y="130478"/>
                    <a:pt x="87149" y="130475"/>
                    <a:pt x="87146" y="130473"/>
                  </a:cubicBezTo>
                  <a:cubicBezTo>
                    <a:pt x="87081" y="130422"/>
                    <a:pt x="87016" y="130369"/>
                    <a:pt x="86952" y="130317"/>
                  </a:cubicBezTo>
                  <a:cubicBezTo>
                    <a:pt x="86913" y="130264"/>
                    <a:pt x="86861" y="130222"/>
                    <a:pt x="86799" y="130196"/>
                  </a:cubicBezTo>
                  <a:cubicBezTo>
                    <a:pt x="83027" y="127206"/>
                    <a:pt x="79292" y="123948"/>
                    <a:pt x="75284" y="121247"/>
                  </a:cubicBezTo>
                  <a:lnTo>
                    <a:pt x="75284" y="121247"/>
                  </a:lnTo>
                  <a:cubicBezTo>
                    <a:pt x="80125" y="121333"/>
                    <a:pt x="84984" y="121272"/>
                    <a:pt x="89705" y="121442"/>
                  </a:cubicBezTo>
                  <a:cubicBezTo>
                    <a:pt x="89785" y="121520"/>
                    <a:pt x="89895" y="121570"/>
                    <a:pt x="90001" y="121570"/>
                  </a:cubicBezTo>
                  <a:cubicBezTo>
                    <a:pt x="90087" y="121570"/>
                    <a:pt x="90169" y="121537"/>
                    <a:pt x="90230" y="121460"/>
                  </a:cubicBezTo>
                  <a:cubicBezTo>
                    <a:pt x="90241" y="121446"/>
                    <a:pt x="90248" y="121430"/>
                    <a:pt x="90259" y="121416"/>
                  </a:cubicBezTo>
                  <a:cubicBezTo>
                    <a:pt x="90491" y="121335"/>
                    <a:pt x="90610" y="121112"/>
                    <a:pt x="90609" y="120881"/>
                  </a:cubicBezTo>
                  <a:cubicBezTo>
                    <a:pt x="90756" y="120616"/>
                    <a:pt x="90870" y="120332"/>
                    <a:pt x="90971" y="120040"/>
                  </a:cubicBezTo>
                  <a:cubicBezTo>
                    <a:pt x="92993" y="121716"/>
                    <a:pt x="95209" y="123173"/>
                    <a:pt x="97868" y="123408"/>
                  </a:cubicBezTo>
                  <a:cubicBezTo>
                    <a:pt x="99470" y="123549"/>
                    <a:pt x="101183" y="123692"/>
                    <a:pt x="102893" y="123692"/>
                  </a:cubicBezTo>
                  <a:cubicBezTo>
                    <a:pt x="105116" y="123692"/>
                    <a:pt x="107335" y="123450"/>
                    <a:pt x="109301" y="122651"/>
                  </a:cubicBezTo>
                  <a:cubicBezTo>
                    <a:pt x="109333" y="122637"/>
                    <a:pt x="109347" y="122611"/>
                    <a:pt x="109373" y="122592"/>
                  </a:cubicBezTo>
                  <a:cubicBezTo>
                    <a:pt x="109584" y="122546"/>
                    <a:pt x="109770" y="122331"/>
                    <a:pt x="109730" y="122101"/>
                  </a:cubicBezTo>
                  <a:cubicBezTo>
                    <a:pt x="110296" y="121436"/>
                    <a:pt x="110348" y="120536"/>
                    <a:pt x="109906" y="119852"/>
                  </a:cubicBezTo>
                  <a:cubicBezTo>
                    <a:pt x="110018" y="119794"/>
                    <a:pt x="110101" y="119686"/>
                    <a:pt x="110088" y="119514"/>
                  </a:cubicBezTo>
                  <a:cubicBezTo>
                    <a:pt x="110032" y="118739"/>
                    <a:pt x="109690" y="118180"/>
                    <a:pt x="109193" y="117732"/>
                  </a:cubicBezTo>
                  <a:cubicBezTo>
                    <a:pt x="109086" y="114057"/>
                    <a:pt x="103867" y="112408"/>
                    <a:pt x="99993" y="112408"/>
                  </a:cubicBezTo>
                  <a:cubicBezTo>
                    <a:pt x="99389" y="112408"/>
                    <a:pt x="98818" y="112448"/>
                    <a:pt x="98304" y="112527"/>
                  </a:cubicBezTo>
                  <a:cubicBezTo>
                    <a:pt x="99293" y="111133"/>
                    <a:pt x="100600" y="108465"/>
                    <a:pt x="98875" y="107954"/>
                  </a:cubicBezTo>
                  <a:cubicBezTo>
                    <a:pt x="98767" y="107922"/>
                    <a:pt x="98657" y="107908"/>
                    <a:pt x="98545" y="107908"/>
                  </a:cubicBezTo>
                  <a:cubicBezTo>
                    <a:pt x="97759" y="107908"/>
                    <a:pt x="96886" y="108614"/>
                    <a:pt x="96370" y="109045"/>
                  </a:cubicBezTo>
                  <a:cubicBezTo>
                    <a:pt x="94764" y="110390"/>
                    <a:pt x="92947" y="111872"/>
                    <a:pt x="90814" y="112272"/>
                  </a:cubicBezTo>
                  <a:cubicBezTo>
                    <a:pt x="90568" y="111735"/>
                    <a:pt x="90212" y="111256"/>
                    <a:pt x="89767" y="110867"/>
                  </a:cubicBezTo>
                  <a:cubicBezTo>
                    <a:pt x="89748" y="110628"/>
                    <a:pt x="89618" y="110410"/>
                    <a:pt x="89342" y="110373"/>
                  </a:cubicBezTo>
                  <a:cubicBezTo>
                    <a:pt x="87778" y="110160"/>
                    <a:pt x="86203" y="110013"/>
                    <a:pt x="84624" y="109890"/>
                  </a:cubicBezTo>
                  <a:cubicBezTo>
                    <a:pt x="89138" y="108637"/>
                    <a:pt x="93884" y="107377"/>
                    <a:pt x="98095" y="105621"/>
                  </a:cubicBezTo>
                  <a:close/>
                  <a:moveTo>
                    <a:pt x="68767" y="120991"/>
                  </a:moveTo>
                  <a:cubicBezTo>
                    <a:pt x="70467" y="121096"/>
                    <a:pt x="72172" y="121175"/>
                    <a:pt x="73886" y="121217"/>
                  </a:cubicBezTo>
                  <a:cubicBezTo>
                    <a:pt x="77640" y="124813"/>
                    <a:pt x="82012" y="127898"/>
                    <a:pt x="86092" y="131107"/>
                  </a:cubicBezTo>
                  <a:cubicBezTo>
                    <a:pt x="85990" y="132482"/>
                    <a:pt x="86063" y="133875"/>
                    <a:pt x="85929" y="135255"/>
                  </a:cubicBezTo>
                  <a:cubicBezTo>
                    <a:pt x="85926" y="135299"/>
                    <a:pt x="85917" y="135344"/>
                    <a:pt x="85911" y="135388"/>
                  </a:cubicBezTo>
                  <a:cubicBezTo>
                    <a:pt x="80385" y="130380"/>
                    <a:pt x="74370" y="125914"/>
                    <a:pt x="68767" y="120991"/>
                  </a:cubicBezTo>
                  <a:close/>
                  <a:moveTo>
                    <a:pt x="124776" y="121442"/>
                  </a:moveTo>
                  <a:lnTo>
                    <a:pt x="124776" y="121442"/>
                  </a:lnTo>
                  <a:cubicBezTo>
                    <a:pt x="124423" y="123467"/>
                    <a:pt x="124133" y="125447"/>
                    <a:pt x="123474" y="127429"/>
                  </a:cubicBezTo>
                  <a:cubicBezTo>
                    <a:pt x="111542" y="131265"/>
                    <a:pt x="100348" y="133336"/>
                    <a:pt x="87188" y="136782"/>
                  </a:cubicBezTo>
                  <a:cubicBezTo>
                    <a:pt x="87200" y="136643"/>
                    <a:pt x="87146" y="136509"/>
                    <a:pt x="87045" y="136416"/>
                  </a:cubicBezTo>
                  <a:cubicBezTo>
                    <a:pt x="87079" y="136136"/>
                    <a:pt x="87115" y="135853"/>
                    <a:pt x="87145" y="135586"/>
                  </a:cubicBezTo>
                  <a:cubicBezTo>
                    <a:pt x="87308" y="134179"/>
                    <a:pt x="87390" y="132658"/>
                    <a:pt x="87160" y="131235"/>
                  </a:cubicBezTo>
                  <a:cubicBezTo>
                    <a:pt x="87161" y="131234"/>
                    <a:pt x="87161" y="131232"/>
                    <a:pt x="87163" y="131231"/>
                  </a:cubicBezTo>
                  <a:cubicBezTo>
                    <a:pt x="87549" y="131247"/>
                    <a:pt x="87934" y="131255"/>
                    <a:pt x="88318" y="131255"/>
                  </a:cubicBezTo>
                  <a:cubicBezTo>
                    <a:pt x="94599" y="131255"/>
                    <a:pt x="100581" y="129163"/>
                    <a:pt x="106486" y="127127"/>
                  </a:cubicBezTo>
                  <a:cubicBezTo>
                    <a:pt x="112524" y="125045"/>
                    <a:pt x="118671" y="123274"/>
                    <a:pt x="124776" y="121442"/>
                  </a:cubicBezTo>
                  <a:close/>
                  <a:moveTo>
                    <a:pt x="45847" y="64449"/>
                  </a:moveTo>
                  <a:cubicBezTo>
                    <a:pt x="48075" y="66747"/>
                    <a:pt x="50620" y="68545"/>
                    <a:pt x="53671" y="70081"/>
                  </a:cubicBezTo>
                  <a:cubicBezTo>
                    <a:pt x="56293" y="71403"/>
                    <a:pt x="59323" y="72375"/>
                    <a:pt x="62447" y="72865"/>
                  </a:cubicBezTo>
                  <a:cubicBezTo>
                    <a:pt x="66810" y="77695"/>
                    <a:pt x="65615" y="84463"/>
                    <a:pt x="65805" y="90563"/>
                  </a:cubicBezTo>
                  <a:cubicBezTo>
                    <a:pt x="65952" y="95257"/>
                    <a:pt x="66225" y="99975"/>
                    <a:pt x="66897" y="104626"/>
                  </a:cubicBezTo>
                  <a:cubicBezTo>
                    <a:pt x="62493" y="105980"/>
                    <a:pt x="57485" y="107512"/>
                    <a:pt x="52731" y="107512"/>
                  </a:cubicBezTo>
                  <a:cubicBezTo>
                    <a:pt x="51902" y="107512"/>
                    <a:pt x="51080" y="107465"/>
                    <a:pt x="50271" y="107363"/>
                  </a:cubicBezTo>
                  <a:cubicBezTo>
                    <a:pt x="49782" y="103790"/>
                    <a:pt x="48880" y="100303"/>
                    <a:pt x="48539" y="96703"/>
                  </a:cubicBezTo>
                  <a:cubicBezTo>
                    <a:pt x="48261" y="93774"/>
                    <a:pt x="48449" y="90826"/>
                    <a:pt x="47740" y="87956"/>
                  </a:cubicBezTo>
                  <a:cubicBezTo>
                    <a:pt x="47685" y="87735"/>
                    <a:pt x="47493" y="87632"/>
                    <a:pt x="47301" y="87632"/>
                  </a:cubicBezTo>
                  <a:cubicBezTo>
                    <a:pt x="47063" y="87632"/>
                    <a:pt x="46824" y="87790"/>
                    <a:pt x="46840" y="88078"/>
                  </a:cubicBezTo>
                  <a:cubicBezTo>
                    <a:pt x="47212" y="94747"/>
                    <a:pt x="47372" y="101238"/>
                    <a:pt x="49210" y="107725"/>
                  </a:cubicBezTo>
                  <a:cubicBezTo>
                    <a:pt x="49213" y="107736"/>
                    <a:pt x="49220" y="107743"/>
                    <a:pt x="49224" y="107754"/>
                  </a:cubicBezTo>
                  <a:cubicBezTo>
                    <a:pt x="49219" y="107881"/>
                    <a:pt x="49278" y="108006"/>
                    <a:pt x="49443" y="108083"/>
                  </a:cubicBezTo>
                  <a:cubicBezTo>
                    <a:pt x="49936" y="108312"/>
                    <a:pt x="50433" y="108463"/>
                    <a:pt x="50934" y="108566"/>
                  </a:cubicBezTo>
                  <a:cubicBezTo>
                    <a:pt x="53057" y="114773"/>
                    <a:pt x="54793" y="119239"/>
                    <a:pt x="61786" y="120297"/>
                  </a:cubicBezTo>
                  <a:cubicBezTo>
                    <a:pt x="62476" y="120401"/>
                    <a:pt x="63176" y="120476"/>
                    <a:pt x="63873" y="120558"/>
                  </a:cubicBezTo>
                  <a:cubicBezTo>
                    <a:pt x="65712" y="122717"/>
                    <a:pt x="67687" y="124820"/>
                    <a:pt x="69741" y="126875"/>
                  </a:cubicBezTo>
                  <a:cubicBezTo>
                    <a:pt x="64163" y="130547"/>
                    <a:pt x="57803" y="133648"/>
                    <a:pt x="51507" y="135706"/>
                  </a:cubicBezTo>
                  <a:cubicBezTo>
                    <a:pt x="47772" y="136927"/>
                    <a:pt x="42470" y="138412"/>
                    <a:pt x="37652" y="138412"/>
                  </a:cubicBezTo>
                  <a:cubicBezTo>
                    <a:pt x="34782" y="138412"/>
                    <a:pt x="32084" y="137885"/>
                    <a:pt x="29991" y="136463"/>
                  </a:cubicBezTo>
                  <a:cubicBezTo>
                    <a:pt x="30472" y="134892"/>
                    <a:pt x="30578" y="133110"/>
                    <a:pt x="30725" y="131495"/>
                  </a:cubicBezTo>
                  <a:cubicBezTo>
                    <a:pt x="30790" y="130789"/>
                    <a:pt x="30826" y="130076"/>
                    <a:pt x="30830" y="129363"/>
                  </a:cubicBezTo>
                  <a:cubicBezTo>
                    <a:pt x="31366" y="130340"/>
                    <a:pt x="31935" y="131292"/>
                    <a:pt x="32580" y="132182"/>
                  </a:cubicBezTo>
                  <a:cubicBezTo>
                    <a:pt x="32671" y="132308"/>
                    <a:pt x="32797" y="132360"/>
                    <a:pt x="32922" y="132360"/>
                  </a:cubicBezTo>
                  <a:cubicBezTo>
                    <a:pt x="33210" y="132360"/>
                    <a:pt x="33486" y="132079"/>
                    <a:pt x="33279" y="131774"/>
                  </a:cubicBezTo>
                  <a:cubicBezTo>
                    <a:pt x="32167" y="130131"/>
                    <a:pt x="31254" y="128303"/>
                    <a:pt x="30490" y="126366"/>
                  </a:cubicBezTo>
                  <a:cubicBezTo>
                    <a:pt x="30465" y="126272"/>
                    <a:pt x="30455" y="126176"/>
                    <a:pt x="30427" y="126082"/>
                  </a:cubicBezTo>
                  <a:cubicBezTo>
                    <a:pt x="30407" y="126014"/>
                    <a:pt x="30360" y="125978"/>
                    <a:pt x="30316" y="125939"/>
                  </a:cubicBezTo>
                  <a:cubicBezTo>
                    <a:pt x="26634" y="116213"/>
                    <a:pt x="26957" y="103563"/>
                    <a:pt x="28754" y="94153"/>
                  </a:cubicBezTo>
                  <a:lnTo>
                    <a:pt x="28755" y="94153"/>
                  </a:lnTo>
                  <a:cubicBezTo>
                    <a:pt x="30916" y="82842"/>
                    <a:pt x="35916" y="70855"/>
                    <a:pt x="45847" y="64449"/>
                  </a:cubicBezTo>
                  <a:close/>
                  <a:moveTo>
                    <a:pt x="65492" y="120750"/>
                  </a:moveTo>
                  <a:lnTo>
                    <a:pt x="65492" y="120750"/>
                  </a:lnTo>
                  <a:cubicBezTo>
                    <a:pt x="66079" y="120807"/>
                    <a:pt x="66674" y="120836"/>
                    <a:pt x="67263" y="120880"/>
                  </a:cubicBezTo>
                  <a:cubicBezTo>
                    <a:pt x="70042" y="124105"/>
                    <a:pt x="73664" y="126704"/>
                    <a:pt x="76911" y="129426"/>
                  </a:cubicBezTo>
                  <a:cubicBezTo>
                    <a:pt x="79821" y="131865"/>
                    <a:pt x="82696" y="134374"/>
                    <a:pt x="85713" y="136683"/>
                  </a:cubicBezTo>
                  <a:cubicBezTo>
                    <a:pt x="85558" y="137537"/>
                    <a:pt x="85385" y="138398"/>
                    <a:pt x="85363" y="139244"/>
                  </a:cubicBezTo>
                  <a:cubicBezTo>
                    <a:pt x="80851" y="134910"/>
                    <a:pt x="76302" y="130444"/>
                    <a:pt x="71636" y="126168"/>
                  </a:cubicBezTo>
                  <a:lnTo>
                    <a:pt x="71636" y="126166"/>
                  </a:lnTo>
                  <a:cubicBezTo>
                    <a:pt x="71593" y="126105"/>
                    <a:pt x="71536" y="126053"/>
                    <a:pt x="71470" y="126015"/>
                  </a:cubicBezTo>
                  <a:cubicBezTo>
                    <a:pt x="69501" y="124215"/>
                    <a:pt x="67509" y="122460"/>
                    <a:pt x="65492" y="120750"/>
                  </a:cubicBezTo>
                  <a:close/>
                  <a:moveTo>
                    <a:pt x="123664" y="128684"/>
                  </a:moveTo>
                  <a:cubicBezTo>
                    <a:pt x="123696" y="128776"/>
                    <a:pt x="123732" y="128866"/>
                    <a:pt x="123755" y="128961"/>
                  </a:cubicBezTo>
                  <a:cubicBezTo>
                    <a:pt x="123846" y="129322"/>
                    <a:pt x="123855" y="129695"/>
                    <a:pt x="123846" y="130066"/>
                  </a:cubicBezTo>
                  <a:cubicBezTo>
                    <a:pt x="111448" y="133240"/>
                    <a:pt x="101757" y="136617"/>
                    <a:pt x="86148" y="139789"/>
                  </a:cubicBezTo>
                  <a:cubicBezTo>
                    <a:pt x="86519" y="139153"/>
                    <a:pt x="86728" y="138412"/>
                    <a:pt x="86869" y="137654"/>
                  </a:cubicBezTo>
                  <a:cubicBezTo>
                    <a:pt x="102008" y="134880"/>
                    <a:pt x="112776" y="131455"/>
                    <a:pt x="123664" y="128684"/>
                  </a:cubicBezTo>
                  <a:close/>
                  <a:moveTo>
                    <a:pt x="70518" y="127650"/>
                  </a:moveTo>
                  <a:cubicBezTo>
                    <a:pt x="74323" y="131393"/>
                    <a:pt x="78383" y="134955"/>
                    <a:pt x="82430" y="138310"/>
                  </a:cubicBezTo>
                  <a:cubicBezTo>
                    <a:pt x="80636" y="139154"/>
                    <a:pt x="78870" y="140007"/>
                    <a:pt x="77100" y="140820"/>
                  </a:cubicBezTo>
                  <a:cubicBezTo>
                    <a:pt x="72938" y="142745"/>
                    <a:pt x="66129" y="144510"/>
                    <a:pt x="58869" y="144510"/>
                  </a:cubicBezTo>
                  <a:cubicBezTo>
                    <a:pt x="52480" y="144510"/>
                    <a:pt x="45743" y="143143"/>
                    <a:pt x="40153" y="139314"/>
                  </a:cubicBezTo>
                  <a:cubicBezTo>
                    <a:pt x="40464" y="139274"/>
                    <a:pt x="40777" y="139235"/>
                    <a:pt x="41088" y="139187"/>
                  </a:cubicBezTo>
                  <a:cubicBezTo>
                    <a:pt x="41116" y="139221"/>
                    <a:pt x="41146" y="139249"/>
                    <a:pt x="41175" y="139283"/>
                  </a:cubicBezTo>
                  <a:cubicBezTo>
                    <a:pt x="41308" y="139218"/>
                    <a:pt x="41452" y="139176"/>
                    <a:pt x="41601" y="139158"/>
                  </a:cubicBezTo>
                  <a:cubicBezTo>
                    <a:pt x="41822" y="139125"/>
                    <a:pt x="42042" y="139105"/>
                    <a:pt x="42264" y="139089"/>
                  </a:cubicBezTo>
                  <a:cubicBezTo>
                    <a:pt x="42233" y="139062"/>
                    <a:pt x="42202" y="139036"/>
                    <a:pt x="42171" y="139010"/>
                  </a:cubicBezTo>
                  <a:cubicBezTo>
                    <a:pt x="43828" y="138717"/>
                    <a:pt x="45448" y="138356"/>
                    <a:pt x="46950" y="138049"/>
                  </a:cubicBezTo>
                  <a:cubicBezTo>
                    <a:pt x="55019" y="136404"/>
                    <a:pt x="63719" y="132427"/>
                    <a:pt x="70518" y="127650"/>
                  </a:cubicBezTo>
                  <a:close/>
                  <a:moveTo>
                    <a:pt x="120178" y="138001"/>
                  </a:moveTo>
                  <a:cubicBezTo>
                    <a:pt x="124581" y="138001"/>
                    <a:pt x="119643" y="142858"/>
                    <a:pt x="118168" y="143841"/>
                  </a:cubicBezTo>
                  <a:cubicBezTo>
                    <a:pt x="116448" y="144988"/>
                    <a:pt x="114593" y="145723"/>
                    <a:pt x="112697" y="146476"/>
                  </a:cubicBezTo>
                  <a:cubicBezTo>
                    <a:pt x="112186" y="143868"/>
                    <a:pt x="111610" y="141273"/>
                    <a:pt x="110932" y="138715"/>
                  </a:cubicBezTo>
                  <a:lnTo>
                    <a:pt x="110932" y="138715"/>
                  </a:lnTo>
                  <a:cubicBezTo>
                    <a:pt x="111659" y="138966"/>
                    <a:pt x="112373" y="139063"/>
                    <a:pt x="113083" y="139063"/>
                  </a:cubicBezTo>
                  <a:cubicBezTo>
                    <a:pt x="115290" y="139063"/>
                    <a:pt x="117455" y="138129"/>
                    <a:pt x="119840" y="138010"/>
                  </a:cubicBezTo>
                  <a:cubicBezTo>
                    <a:pt x="119958" y="138004"/>
                    <a:pt x="120071" y="138001"/>
                    <a:pt x="120178" y="138001"/>
                  </a:cubicBezTo>
                  <a:close/>
                  <a:moveTo>
                    <a:pt x="31453" y="138492"/>
                  </a:moveTo>
                  <a:cubicBezTo>
                    <a:pt x="33158" y="139251"/>
                    <a:pt x="35036" y="139531"/>
                    <a:pt x="36969" y="139531"/>
                  </a:cubicBezTo>
                  <a:cubicBezTo>
                    <a:pt x="37561" y="139531"/>
                    <a:pt x="38158" y="139505"/>
                    <a:pt x="38757" y="139458"/>
                  </a:cubicBezTo>
                  <a:cubicBezTo>
                    <a:pt x="43636" y="145167"/>
                    <a:pt x="55892" y="146072"/>
                    <a:pt x="62017" y="146072"/>
                  </a:cubicBezTo>
                  <a:cubicBezTo>
                    <a:pt x="63983" y="146072"/>
                    <a:pt x="65318" y="145978"/>
                    <a:pt x="65575" y="145921"/>
                  </a:cubicBezTo>
                  <a:lnTo>
                    <a:pt x="65575" y="145921"/>
                  </a:lnTo>
                  <a:cubicBezTo>
                    <a:pt x="64213" y="146817"/>
                    <a:pt x="62903" y="147780"/>
                    <a:pt x="61735" y="148818"/>
                  </a:cubicBezTo>
                  <a:cubicBezTo>
                    <a:pt x="44966" y="148515"/>
                    <a:pt x="34587" y="147946"/>
                    <a:pt x="17361" y="146948"/>
                  </a:cubicBezTo>
                  <a:cubicBezTo>
                    <a:pt x="19544" y="145923"/>
                    <a:pt x="21623" y="144445"/>
                    <a:pt x="23631" y="143279"/>
                  </a:cubicBezTo>
                  <a:cubicBezTo>
                    <a:pt x="26260" y="141752"/>
                    <a:pt x="29023" y="140330"/>
                    <a:pt x="31453" y="138492"/>
                  </a:cubicBezTo>
                  <a:close/>
                  <a:moveTo>
                    <a:pt x="29162" y="134884"/>
                  </a:moveTo>
                  <a:lnTo>
                    <a:pt x="29162" y="134884"/>
                  </a:lnTo>
                  <a:cubicBezTo>
                    <a:pt x="29103" y="135529"/>
                    <a:pt x="29069" y="136172"/>
                    <a:pt x="29131" y="136802"/>
                  </a:cubicBezTo>
                  <a:cubicBezTo>
                    <a:pt x="29136" y="136865"/>
                    <a:pt x="29171" y="136903"/>
                    <a:pt x="29197" y="136952"/>
                  </a:cubicBezTo>
                  <a:cubicBezTo>
                    <a:pt x="29201" y="137072"/>
                    <a:pt x="29259" y="137182"/>
                    <a:pt x="29355" y="137255"/>
                  </a:cubicBezTo>
                  <a:cubicBezTo>
                    <a:pt x="29695" y="137525"/>
                    <a:pt x="30054" y="137751"/>
                    <a:pt x="30416" y="137966"/>
                  </a:cubicBezTo>
                  <a:cubicBezTo>
                    <a:pt x="27816" y="139108"/>
                    <a:pt x="25361" y="140635"/>
                    <a:pt x="22895" y="142019"/>
                  </a:cubicBezTo>
                  <a:cubicBezTo>
                    <a:pt x="20118" y="143579"/>
                    <a:pt x="16785" y="144937"/>
                    <a:pt x="14522" y="147198"/>
                  </a:cubicBezTo>
                  <a:cubicBezTo>
                    <a:pt x="14265" y="147456"/>
                    <a:pt x="14480" y="147875"/>
                    <a:pt x="14808" y="147875"/>
                  </a:cubicBezTo>
                  <a:cubicBezTo>
                    <a:pt x="14841" y="147875"/>
                    <a:pt x="14874" y="147871"/>
                    <a:pt x="14909" y="147862"/>
                  </a:cubicBezTo>
                  <a:cubicBezTo>
                    <a:pt x="14945" y="147853"/>
                    <a:pt x="14979" y="147839"/>
                    <a:pt x="15015" y="147830"/>
                  </a:cubicBezTo>
                  <a:cubicBezTo>
                    <a:pt x="15047" y="147840"/>
                    <a:pt x="15076" y="147856"/>
                    <a:pt x="15115" y="147861"/>
                  </a:cubicBezTo>
                  <a:cubicBezTo>
                    <a:pt x="30607" y="149766"/>
                    <a:pt x="46711" y="149809"/>
                    <a:pt x="62313" y="150239"/>
                  </a:cubicBezTo>
                  <a:cubicBezTo>
                    <a:pt x="62321" y="150239"/>
                    <a:pt x="62329" y="150239"/>
                    <a:pt x="62337" y="150239"/>
                  </a:cubicBezTo>
                  <a:cubicBezTo>
                    <a:pt x="62834" y="150239"/>
                    <a:pt x="63031" y="149807"/>
                    <a:pt x="62954" y="149425"/>
                  </a:cubicBezTo>
                  <a:cubicBezTo>
                    <a:pt x="64173" y="148636"/>
                    <a:pt x="65329" y="147683"/>
                    <a:pt x="66482" y="146842"/>
                  </a:cubicBezTo>
                  <a:cubicBezTo>
                    <a:pt x="67265" y="146270"/>
                    <a:pt x="68035" y="145684"/>
                    <a:pt x="68791" y="145084"/>
                  </a:cubicBezTo>
                  <a:cubicBezTo>
                    <a:pt x="73830" y="143604"/>
                    <a:pt x="78784" y="141404"/>
                    <a:pt x="83244" y="139283"/>
                  </a:cubicBezTo>
                  <a:cubicBezTo>
                    <a:pt x="83317" y="139248"/>
                    <a:pt x="83383" y="139198"/>
                    <a:pt x="83436" y="139136"/>
                  </a:cubicBezTo>
                  <a:cubicBezTo>
                    <a:pt x="83867" y="139490"/>
                    <a:pt x="84298" y="139846"/>
                    <a:pt x="84726" y="140196"/>
                  </a:cubicBezTo>
                  <a:cubicBezTo>
                    <a:pt x="77245" y="143780"/>
                    <a:pt x="69981" y="147896"/>
                    <a:pt x="62664" y="151804"/>
                  </a:cubicBezTo>
                  <a:cubicBezTo>
                    <a:pt x="62632" y="151797"/>
                    <a:pt x="62600" y="151793"/>
                    <a:pt x="62568" y="151793"/>
                  </a:cubicBezTo>
                  <a:cubicBezTo>
                    <a:pt x="62456" y="151793"/>
                    <a:pt x="62347" y="151836"/>
                    <a:pt x="62264" y="151916"/>
                  </a:cubicBezTo>
                  <a:cubicBezTo>
                    <a:pt x="62233" y="151908"/>
                    <a:pt x="62206" y="151894"/>
                    <a:pt x="62172" y="151891"/>
                  </a:cubicBezTo>
                  <a:cubicBezTo>
                    <a:pt x="42759" y="150546"/>
                    <a:pt x="23213" y="151199"/>
                    <a:pt x="3773" y="150027"/>
                  </a:cubicBezTo>
                  <a:cubicBezTo>
                    <a:pt x="12150" y="144835"/>
                    <a:pt x="21099" y="140567"/>
                    <a:pt x="29162" y="134884"/>
                  </a:cubicBezTo>
                  <a:close/>
                  <a:moveTo>
                    <a:pt x="109138" y="135433"/>
                  </a:moveTo>
                  <a:cubicBezTo>
                    <a:pt x="109279" y="136171"/>
                    <a:pt x="109435" y="136905"/>
                    <a:pt x="109583" y="137640"/>
                  </a:cubicBezTo>
                  <a:cubicBezTo>
                    <a:pt x="109499" y="137793"/>
                    <a:pt x="109514" y="137986"/>
                    <a:pt x="109679" y="138117"/>
                  </a:cubicBezTo>
                  <a:cubicBezTo>
                    <a:pt x="110896" y="144126"/>
                    <a:pt x="112273" y="150088"/>
                    <a:pt x="113238" y="156159"/>
                  </a:cubicBezTo>
                  <a:cubicBezTo>
                    <a:pt x="113241" y="156185"/>
                    <a:pt x="113257" y="156202"/>
                    <a:pt x="113264" y="156226"/>
                  </a:cubicBezTo>
                  <a:cubicBezTo>
                    <a:pt x="112422" y="157027"/>
                    <a:pt x="111749" y="157901"/>
                    <a:pt x="110595" y="158429"/>
                  </a:cubicBezTo>
                  <a:cubicBezTo>
                    <a:pt x="109184" y="159073"/>
                    <a:pt x="107695" y="159129"/>
                    <a:pt x="106200" y="159328"/>
                  </a:cubicBezTo>
                  <a:cubicBezTo>
                    <a:pt x="106181" y="159236"/>
                    <a:pt x="106140" y="159148"/>
                    <a:pt x="106082" y="159073"/>
                  </a:cubicBezTo>
                  <a:cubicBezTo>
                    <a:pt x="104314" y="156808"/>
                    <a:pt x="102910" y="154304"/>
                    <a:pt x="101594" y="151746"/>
                  </a:cubicBezTo>
                  <a:cubicBezTo>
                    <a:pt x="101581" y="151710"/>
                    <a:pt x="101563" y="151675"/>
                    <a:pt x="101540" y="151643"/>
                  </a:cubicBezTo>
                  <a:cubicBezTo>
                    <a:pt x="99329" y="147330"/>
                    <a:pt x="97364" y="142868"/>
                    <a:pt x="94349" y="139121"/>
                  </a:cubicBezTo>
                  <a:cubicBezTo>
                    <a:pt x="99293" y="138058"/>
                    <a:pt x="104229" y="136777"/>
                    <a:pt x="109138" y="135433"/>
                  </a:cubicBezTo>
                  <a:close/>
                  <a:moveTo>
                    <a:pt x="119791" y="155320"/>
                  </a:moveTo>
                  <a:cubicBezTo>
                    <a:pt x="120123" y="155320"/>
                    <a:pt x="120458" y="155331"/>
                    <a:pt x="120797" y="155356"/>
                  </a:cubicBezTo>
                  <a:cubicBezTo>
                    <a:pt x="122546" y="155487"/>
                    <a:pt x="124442" y="155847"/>
                    <a:pt x="125803" y="157055"/>
                  </a:cubicBezTo>
                  <a:cubicBezTo>
                    <a:pt x="126361" y="157551"/>
                    <a:pt x="126680" y="158189"/>
                    <a:pt x="127023" y="158823"/>
                  </a:cubicBezTo>
                  <a:cubicBezTo>
                    <a:pt x="125943" y="161445"/>
                    <a:pt x="121833" y="163630"/>
                    <a:pt x="119399" y="164869"/>
                  </a:cubicBezTo>
                  <a:cubicBezTo>
                    <a:pt x="117025" y="166079"/>
                    <a:pt x="114716" y="166499"/>
                    <a:pt x="112219" y="166499"/>
                  </a:cubicBezTo>
                  <a:cubicBezTo>
                    <a:pt x="111608" y="166499"/>
                    <a:pt x="110985" y="166474"/>
                    <a:pt x="110348" y="166429"/>
                  </a:cubicBezTo>
                  <a:cubicBezTo>
                    <a:pt x="109962" y="165181"/>
                    <a:pt x="109112" y="164005"/>
                    <a:pt x="108441" y="162901"/>
                  </a:cubicBezTo>
                  <a:cubicBezTo>
                    <a:pt x="107915" y="162037"/>
                    <a:pt x="107391" y="161125"/>
                    <a:pt x="106764" y="160312"/>
                  </a:cubicBezTo>
                  <a:lnTo>
                    <a:pt x="106764" y="160312"/>
                  </a:lnTo>
                  <a:cubicBezTo>
                    <a:pt x="106831" y="160314"/>
                    <a:pt x="106899" y="160314"/>
                    <a:pt x="106968" y="160314"/>
                  </a:cubicBezTo>
                  <a:cubicBezTo>
                    <a:pt x="109852" y="160314"/>
                    <a:pt x="113898" y="158912"/>
                    <a:pt x="114363" y="156076"/>
                  </a:cubicBezTo>
                  <a:cubicBezTo>
                    <a:pt x="114371" y="156031"/>
                    <a:pt x="114355" y="155997"/>
                    <a:pt x="114349" y="155958"/>
                  </a:cubicBezTo>
                  <a:cubicBezTo>
                    <a:pt x="114349" y="155946"/>
                    <a:pt x="114349" y="155934"/>
                    <a:pt x="114350" y="155923"/>
                  </a:cubicBezTo>
                  <a:cubicBezTo>
                    <a:pt x="116184" y="155671"/>
                    <a:pt x="117942" y="155320"/>
                    <a:pt x="119791" y="155320"/>
                  </a:cubicBezTo>
                  <a:close/>
                  <a:moveTo>
                    <a:pt x="95476" y="143229"/>
                  </a:moveTo>
                  <a:cubicBezTo>
                    <a:pt x="96162" y="144645"/>
                    <a:pt x="96861" y="146066"/>
                    <a:pt x="97579" y="147479"/>
                  </a:cubicBezTo>
                  <a:cubicBezTo>
                    <a:pt x="97577" y="147493"/>
                    <a:pt x="97569" y="147503"/>
                    <a:pt x="97567" y="147519"/>
                  </a:cubicBezTo>
                  <a:cubicBezTo>
                    <a:pt x="95874" y="160363"/>
                    <a:pt x="95765" y="173637"/>
                    <a:pt x="95184" y="186586"/>
                  </a:cubicBezTo>
                  <a:cubicBezTo>
                    <a:pt x="86299" y="190964"/>
                    <a:pt x="76847" y="194930"/>
                    <a:pt x="68424" y="200133"/>
                  </a:cubicBezTo>
                  <a:cubicBezTo>
                    <a:pt x="68421" y="186614"/>
                    <a:pt x="69549" y="171032"/>
                    <a:pt x="67754" y="157149"/>
                  </a:cubicBezTo>
                  <a:cubicBezTo>
                    <a:pt x="77164" y="152911"/>
                    <a:pt x="86287" y="147921"/>
                    <a:pt x="95476" y="143229"/>
                  </a:cubicBezTo>
                  <a:close/>
                  <a:moveTo>
                    <a:pt x="93567" y="139284"/>
                  </a:moveTo>
                  <a:cubicBezTo>
                    <a:pt x="94012" y="140199"/>
                    <a:pt x="94458" y="141125"/>
                    <a:pt x="94906" y="142053"/>
                  </a:cubicBezTo>
                  <a:cubicBezTo>
                    <a:pt x="85617" y="146814"/>
                    <a:pt x="76117" y="151334"/>
                    <a:pt x="67078" y="156557"/>
                  </a:cubicBezTo>
                  <a:cubicBezTo>
                    <a:pt x="66804" y="156715"/>
                    <a:pt x="66835" y="156999"/>
                    <a:pt x="66998" y="157170"/>
                  </a:cubicBezTo>
                  <a:cubicBezTo>
                    <a:pt x="67629" y="171552"/>
                    <a:pt x="67141" y="185744"/>
                    <a:pt x="67245" y="200109"/>
                  </a:cubicBezTo>
                  <a:cubicBezTo>
                    <a:pt x="67247" y="200406"/>
                    <a:pt x="67479" y="200602"/>
                    <a:pt x="67735" y="200666"/>
                  </a:cubicBezTo>
                  <a:cubicBezTo>
                    <a:pt x="67700" y="200844"/>
                    <a:pt x="67808" y="201051"/>
                    <a:pt x="67994" y="201051"/>
                  </a:cubicBezTo>
                  <a:cubicBezTo>
                    <a:pt x="68027" y="201051"/>
                    <a:pt x="68062" y="201045"/>
                    <a:pt x="68099" y="201031"/>
                  </a:cubicBezTo>
                  <a:cubicBezTo>
                    <a:pt x="77507" y="197484"/>
                    <a:pt x="86529" y="192276"/>
                    <a:pt x="95533" y="187765"/>
                  </a:cubicBezTo>
                  <a:cubicBezTo>
                    <a:pt x="95609" y="187793"/>
                    <a:pt x="95690" y="187807"/>
                    <a:pt x="95772" y="187807"/>
                  </a:cubicBezTo>
                  <a:cubicBezTo>
                    <a:pt x="96067" y="187807"/>
                    <a:pt x="96368" y="187627"/>
                    <a:pt x="96441" y="187279"/>
                  </a:cubicBezTo>
                  <a:cubicBezTo>
                    <a:pt x="96702" y="187076"/>
                    <a:pt x="96685" y="186753"/>
                    <a:pt x="96512" y="186520"/>
                  </a:cubicBezTo>
                  <a:cubicBezTo>
                    <a:pt x="97303" y="174112"/>
                    <a:pt x="98545" y="161453"/>
                    <a:pt x="98374" y="149013"/>
                  </a:cubicBezTo>
                  <a:lnTo>
                    <a:pt x="98374" y="149013"/>
                  </a:lnTo>
                  <a:cubicBezTo>
                    <a:pt x="99055" y="150311"/>
                    <a:pt x="99750" y="151601"/>
                    <a:pt x="100484" y="152862"/>
                  </a:cubicBezTo>
                  <a:cubicBezTo>
                    <a:pt x="99686" y="165846"/>
                    <a:pt x="99555" y="174514"/>
                    <a:pt x="98828" y="189510"/>
                  </a:cubicBezTo>
                  <a:cubicBezTo>
                    <a:pt x="93011" y="192374"/>
                    <a:pt x="87456" y="195807"/>
                    <a:pt x="81696" y="198793"/>
                  </a:cubicBezTo>
                  <a:cubicBezTo>
                    <a:pt x="76061" y="201713"/>
                    <a:pt x="70128" y="204153"/>
                    <a:pt x="64576" y="207216"/>
                  </a:cubicBezTo>
                  <a:cubicBezTo>
                    <a:pt x="64420" y="198221"/>
                    <a:pt x="63681" y="189225"/>
                    <a:pt x="63480" y="180225"/>
                  </a:cubicBezTo>
                  <a:cubicBezTo>
                    <a:pt x="63278" y="171169"/>
                    <a:pt x="63837" y="161904"/>
                    <a:pt x="63056" y="152877"/>
                  </a:cubicBezTo>
                  <a:cubicBezTo>
                    <a:pt x="70583" y="148849"/>
                    <a:pt x="78273" y="145005"/>
                    <a:pt x="85603" y="140630"/>
                  </a:cubicBezTo>
                  <a:cubicBezTo>
                    <a:pt x="85674" y="140677"/>
                    <a:pt x="85757" y="140702"/>
                    <a:pt x="85841" y="140702"/>
                  </a:cubicBezTo>
                  <a:cubicBezTo>
                    <a:pt x="85866" y="140702"/>
                    <a:pt x="85891" y="140700"/>
                    <a:pt x="85915" y="140696"/>
                  </a:cubicBezTo>
                  <a:cubicBezTo>
                    <a:pt x="88466" y="140302"/>
                    <a:pt x="91017" y="139820"/>
                    <a:pt x="93567" y="139284"/>
                  </a:cubicBezTo>
                  <a:close/>
                  <a:moveTo>
                    <a:pt x="2478" y="150959"/>
                  </a:moveTo>
                  <a:cubicBezTo>
                    <a:pt x="11876" y="152423"/>
                    <a:pt x="21532" y="152192"/>
                    <a:pt x="31020" y="152403"/>
                  </a:cubicBezTo>
                  <a:cubicBezTo>
                    <a:pt x="39805" y="152599"/>
                    <a:pt x="48650" y="153100"/>
                    <a:pt x="57452" y="153100"/>
                  </a:cubicBezTo>
                  <a:cubicBezTo>
                    <a:pt x="58965" y="153100"/>
                    <a:pt x="60477" y="153085"/>
                    <a:pt x="61987" y="153051"/>
                  </a:cubicBezTo>
                  <a:cubicBezTo>
                    <a:pt x="62001" y="153063"/>
                    <a:pt x="62021" y="153071"/>
                    <a:pt x="62036" y="153083"/>
                  </a:cubicBezTo>
                  <a:cubicBezTo>
                    <a:pt x="61881" y="165148"/>
                    <a:pt x="61682" y="171295"/>
                    <a:pt x="61915" y="180225"/>
                  </a:cubicBezTo>
                  <a:cubicBezTo>
                    <a:pt x="62153" y="189343"/>
                    <a:pt x="62212" y="198589"/>
                    <a:pt x="63182" y="207664"/>
                  </a:cubicBezTo>
                  <a:cubicBezTo>
                    <a:pt x="57370" y="207783"/>
                    <a:pt x="51557" y="207859"/>
                    <a:pt x="45744" y="207859"/>
                  </a:cubicBezTo>
                  <a:cubicBezTo>
                    <a:pt x="41401" y="207859"/>
                    <a:pt x="37059" y="207817"/>
                    <a:pt x="32717" y="207719"/>
                  </a:cubicBezTo>
                  <a:lnTo>
                    <a:pt x="32716" y="207719"/>
                  </a:lnTo>
                  <a:cubicBezTo>
                    <a:pt x="22608" y="207492"/>
                    <a:pt x="12455" y="206494"/>
                    <a:pt x="2350" y="206494"/>
                  </a:cubicBezTo>
                  <a:cubicBezTo>
                    <a:pt x="2108" y="206494"/>
                    <a:pt x="1866" y="206495"/>
                    <a:pt x="1625" y="206496"/>
                  </a:cubicBezTo>
                  <a:cubicBezTo>
                    <a:pt x="1322" y="186614"/>
                    <a:pt x="2032" y="170976"/>
                    <a:pt x="2478" y="150959"/>
                  </a:cubicBezTo>
                  <a:close/>
                  <a:moveTo>
                    <a:pt x="68066" y="1"/>
                  </a:moveTo>
                  <a:cubicBezTo>
                    <a:pt x="67234" y="1"/>
                    <a:pt x="66380" y="33"/>
                    <a:pt x="65502" y="96"/>
                  </a:cubicBezTo>
                  <a:cubicBezTo>
                    <a:pt x="59607" y="524"/>
                    <a:pt x="54029" y="2254"/>
                    <a:pt x="51667" y="8113"/>
                  </a:cubicBezTo>
                  <a:cubicBezTo>
                    <a:pt x="50911" y="8028"/>
                    <a:pt x="50145" y="7986"/>
                    <a:pt x="49375" y="7986"/>
                  </a:cubicBezTo>
                  <a:cubicBezTo>
                    <a:pt x="44987" y="7986"/>
                    <a:pt x="40472" y="9360"/>
                    <a:pt x="37097" y="12160"/>
                  </a:cubicBezTo>
                  <a:cubicBezTo>
                    <a:pt x="33708" y="14972"/>
                    <a:pt x="29961" y="19264"/>
                    <a:pt x="29467" y="23788"/>
                  </a:cubicBezTo>
                  <a:cubicBezTo>
                    <a:pt x="29456" y="23899"/>
                    <a:pt x="29504" y="23967"/>
                    <a:pt x="29573" y="24012"/>
                  </a:cubicBezTo>
                  <a:cubicBezTo>
                    <a:pt x="29636" y="24192"/>
                    <a:pt x="29796" y="24334"/>
                    <a:pt x="29969" y="24334"/>
                  </a:cubicBezTo>
                  <a:cubicBezTo>
                    <a:pt x="30064" y="24334"/>
                    <a:pt x="30162" y="24292"/>
                    <a:pt x="30250" y="24190"/>
                  </a:cubicBezTo>
                  <a:cubicBezTo>
                    <a:pt x="31106" y="23196"/>
                    <a:pt x="32176" y="22492"/>
                    <a:pt x="33458" y="22470"/>
                  </a:cubicBezTo>
                  <a:lnTo>
                    <a:pt x="33458" y="22470"/>
                  </a:lnTo>
                  <a:cubicBezTo>
                    <a:pt x="28754" y="30535"/>
                    <a:pt x="28787" y="41875"/>
                    <a:pt x="35841" y="48554"/>
                  </a:cubicBezTo>
                  <a:cubicBezTo>
                    <a:pt x="35877" y="51327"/>
                    <a:pt x="36946" y="53912"/>
                    <a:pt x="39584" y="55049"/>
                  </a:cubicBezTo>
                  <a:cubicBezTo>
                    <a:pt x="39593" y="55079"/>
                    <a:pt x="39593" y="55110"/>
                    <a:pt x="39609" y="55141"/>
                  </a:cubicBezTo>
                  <a:cubicBezTo>
                    <a:pt x="41293" y="58634"/>
                    <a:pt x="43095" y="61417"/>
                    <a:pt x="45169" y="63719"/>
                  </a:cubicBezTo>
                  <a:cubicBezTo>
                    <a:pt x="34882" y="68295"/>
                    <a:pt x="29792" y="82690"/>
                    <a:pt x="27745" y="92780"/>
                  </a:cubicBezTo>
                  <a:cubicBezTo>
                    <a:pt x="25648" y="103112"/>
                    <a:pt x="25142" y="116849"/>
                    <a:pt x="29744" y="127172"/>
                  </a:cubicBezTo>
                  <a:cubicBezTo>
                    <a:pt x="29737" y="128616"/>
                    <a:pt x="29732" y="130042"/>
                    <a:pt x="29587" y="131495"/>
                  </a:cubicBezTo>
                  <a:cubicBezTo>
                    <a:pt x="29510" y="132269"/>
                    <a:pt x="29380" y="133060"/>
                    <a:pt x="29272" y="133852"/>
                  </a:cubicBezTo>
                  <a:cubicBezTo>
                    <a:pt x="20244" y="139021"/>
                    <a:pt x="10879" y="143993"/>
                    <a:pt x="2202" y="149754"/>
                  </a:cubicBezTo>
                  <a:cubicBezTo>
                    <a:pt x="2108" y="149696"/>
                    <a:pt x="1997" y="149667"/>
                    <a:pt x="1886" y="149667"/>
                  </a:cubicBezTo>
                  <a:cubicBezTo>
                    <a:pt x="1609" y="149667"/>
                    <a:pt x="1329" y="149850"/>
                    <a:pt x="1304" y="150218"/>
                  </a:cubicBezTo>
                  <a:cubicBezTo>
                    <a:pt x="29" y="168872"/>
                    <a:pt x="0" y="187955"/>
                    <a:pt x="100" y="206653"/>
                  </a:cubicBezTo>
                  <a:cubicBezTo>
                    <a:pt x="102" y="207141"/>
                    <a:pt x="468" y="207380"/>
                    <a:pt x="840" y="207380"/>
                  </a:cubicBezTo>
                  <a:cubicBezTo>
                    <a:pt x="917" y="207380"/>
                    <a:pt x="995" y="207370"/>
                    <a:pt x="1070" y="207349"/>
                  </a:cubicBezTo>
                  <a:cubicBezTo>
                    <a:pt x="1107" y="207370"/>
                    <a:pt x="1147" y="207384"/>
                    <a:pt x="1190" y="207392"/>
                  </a:cubicBezTo>
                  <a:cubicBezTo>
                    <a:pt x="12907" y="209065"/>
                    <a:pt x="25030" y="209537"/>
                    <a:pt x="37124" y="209537"/>
                  </a:cubicBezTo>
                  <a:cubicBezTo>
                    <a:pt x="46212" y="209537"/>
                    <a:pt x="55285" y="209271"/>
                    <a:pt x="64157" y="209046"/>
                  </a:cubicBezTo>
                  <a:cubicBezTo>
                    <a:pt x="64575" y="209035"/>
                    <a:pt x="89325" y="197487"/>
                    <a:pt x="99466" y="190232"/>
                  </a:cubicBezTo>
                  <a:cubicBezTo>
                    <a:pt x="99681" y="190183"/>
                    <a:pt x="99878" y="190020"/>
                    <a:pt x="99915" y="189733"/>
                  </a:cubicBezTo>
                  <a:cubicBezTo>
                    <a:pt x="101363" y="178335"/>
                    <a:pt x="101563" y="166316"/>
                    <a:pt x="101619" y="154743"/>
                  </a:cubicBezTo>
                  <a:cubicBezTo>
                    <a:pt x="102741" y="156544"/>
                    <a:pt x="103936" y="158283"/>
                    <a:pt x="105244" y="159912"/>
                  </a:cubicBezTo>
                  <a:cubicBezTo>
                    <a:pt x="105267" y="159942"/>
                    <a:pt x="105294" y="159952"/>
                    <a:pt x="105318" y="159974"/>
                  </a:cubicBezTo>
                  <a:cubicBezTo>
                    <a:pt x="105350" y="160046"/>
                    <a:pt x="105407" y="160106"/>
                    <a:pt x="105477" y="160144"/>
                  </a:cubicBezTo>
                  <a:cubicBezTo>
                    <a:pt x="105973" y="161331"/>
                    <a:pt x="106710" y="162430"/>
                    <a:pt x="107366" y="163531"/>
                  </a:cubicBezTo>
                  <a:cubicBezTo>
                    <a:pt x="108067" y="164708"/>
                    <a:pt x="108665" y="166101"/>
                    <a:pt x="109616" y="167091"/>
                  </a:cubicBezTo>
                  <a:cubicBezTo>
                    <a:pt x="109710" y="167188"/>
                    <a:pt x="109821" y="167228"/>
                    <a:pt x="109931" y="167228"/>
                  </a:cubicBezTo>
                  <a:cubicBezTo>
                    <a:pt x="109984" y="167228"/>
                    <a:pt x="110037" y="167219"/>
                    <a:pt x="110088" y="167202"/>
                  </a:cubicBezTo>
                  <a:cubicBezTo>
                    <a:pt x="111137" y="167601"/>
                    <a:pt x="112218" y="167775"/>
                    <a:pt x="113302" y="167775"/>
                  </a:cubicBezTo>
                  <a:cubicBezTo>
                    <a:pt x="115611" y="167775"/>
                    <a:pt x="117936" y="166986"/>
                    <a:pt x="120002" y="165897"/>
                  </a:cubicBezTo>
                  <a:cubicBezTo>
                    <a:pt x="122204" y="164736"/>
                    <a:pt x="126738" y="162324"/>
                    <a:pt x="127844" y="159634"/>
                  </a:cubicBezTo>
                  <a:cubicBezTo>
                    <a:pt x="127876" y="159618"/>
                    <a:pt x="127909" y="159604"/>
                    <a:pt x="127934" y="159572"/>
                  </a:cubicBezTo>
                  <a:cubicBezTo>
                    <a:pt x="129406" y="157731"/>
                    <a:pt x="126090" y="155417"/>
                    <a:pt x="124623" y="154779"/>
                  </a:cubicBezTo>
                  <a:cubicBezTo>
                    <a:pt x="123286" y="154199"/>
                    <a:pt x="121387" y="153838"/>
                    <a:pt x="119485" y="153838"/>
                  </a:cubicBezTo>
                  <a:cubicBezTo>
                    <a:pt x="117536" y="153838"/>
                    <a:pt x="115584" y="154217"/>
                    <a:pt x="114232" y="155126"/>
                  </a:cubicBezTo>
                  <a:cubicBezTo>
                    <a:pt x="113822" y="152652"/>
                    <a:pt x="113402" y="150160"/>
                    <a:pt x="112931" y="147675"/>
                  </a:cubicBezTo>
                  <a:cubicBezTo>
                    <a:pt x="116856" y="146645"/>
                    <a:pt x="123382" y="143347"/>
                    <a:pt x="123210" y="138752"/>
                  </a:cubicBezTo>
                  <a:cubicBezTo>
                    <a:pt x="123152" y="137219"/>
                    <a:pt x="122251" y="136578"/>
                    <a:pt x="120785" y="136578"/>
                  </a:cubicBezTo>
                  <a:cubicBezTo>
                    <a:pt x="120766" y="136578"/>
                    <a:pt x="120746" y="136578"/>
                    <a:pt x="120726" y="136578"/>
                  </a:cubicBezTo>
                  <a:cubicBezTo>
                    <a:pt x="119342" y="136595"/>
                    <a:pt x="117908" y="137196"/>
                    <a:pt x="116552" y="137464"/>
                  </a:cubicBezTo>
                  <a:cubicBezTo>
                    <a:pt x="115473" y="137677"/>
                    <a:pt x="114488" y="137776"/>
                    <a:pt x="113511" y="137776"/>
                  </a:cubicBezTo>
                  <a:cubicBezTo>
                    <a:pt x="112562" y="137776"/>
                    <a:pt x="111621" y="137682"/>
                    <a:pt x="110610" y="137510"/>
                  </a:cubicBezTo>
                  <a:cubicBezTo>
                    <a:pt x="110396" y="136741"/>
                    <a:pt x="110173" y="135976"/>
                    <a:pt x="109936" y="135216"/>
                  </a:cubicBezTo>
                  <a:cubicBezTo>
                    <a:pt x="114887" y="133854"/>
                    <a:pt x="119809" y="132437"/>
                    <a:pt x="124682" y="131121"/>
                  </a:cubicBezTo>
                  <a:cubicBezTo>
                    <a:pt x="125099" y="131010"/>
                    <a:pt x="125185" y="130612"/>
                    <a:pt x="125059" y="130302"/>
                  </a:cubicBezTo>
                  <a:cubicBezTo>
                    <a:pt x="125079" y="130243"/>
                    <a:pt x="125092" y="130182"/>
                    <a:pt x="125095" y="130119"/>
                  </a:cubicBezTo>
                  <a:cubicBezTo>
                    <a:pt x="125136" y="129444"/>
                    <a:pt x="125006" y="128609"/>
                    <a:pt x="124624" y="127989"/>
                  </a:cubicBezTo>
                  <a:cubicBezTo>
                    <a:pt x="124633" y="127919"/>
                    <a:pt x="124656" y="127849"/>
                    <a:pt x="124644" y="127777"/>
                  </a:cubicBezTo>
                  <a:cubicBezTo>
                    <a:pt x="125397" y="125653"/>
                    <a:pt x="126050" y="123222"/>
                    <a:pt x="125940" y="120951"/>
                  </a:cubicBezTo>
                  <a:cubicBezTo>
                    <a:pt x="126244" y="120846"/>
                    <a:pt x="126475" y="120505"/>
                    <a:pt x="126244" y="120190"/>
                  </a:cubicBezTo>
                  <a:cubicBezTo>
                    <a:pt x="119133" y="110560"/>
                    <a:pt x="110190" y="105654"/>
                    <a:pt x="98285" y="104769"/>
                  </a:cubicBezTo>
                  <a:cubicBezTo>
                    <a:pt x="98273" y="104768"/>
                    <a:pt x="98261" y="104767"/>
                    <a:pt x="98250" y="104767"/>
                  </a:cubicBezTo>
                  <a:cubicBezTo>
                    <a:pt x="98156" y="104767"/>
                    <a:pt x="98066" y="104804"/>
                    <a:pt x="97997" y="104868"/>
                  </a:cubicBezTo>
                  <a:cubicBezTo>
                    <a:pt x="97928" y="104876"/>
                    <a:pt x="97858" y="104890"/>
                    <a:pt x="97788" y="104898"/>
                  </a:cubicBezTo>
                  <a:cubicBezTo>
                    <a:pt x="97765" y="104822"/>
                    <a:pt x="97729" y="104752"/>
                    <a:pt x="97681" y="104690"/>
                  </a:cubicBezTo>
                  <a:cubicBezTo>
                    <a:pt x="92670" y="98362"/>
                    <a:pt x="86837" y="90335"/>
                    <a:pt x="78455" y="88344"/>
                  </a:cubicBezTo>
                  <a:cubicBezTo>
                    <a:pt x="78409" y="88298"/>
                    <a:pt x="78349" y="88267"/>
                    <a:pt x="78265" y="88267"/>
                  </a:cubicBezTo>
                  <a:cubicBezTo>
                    <a:pt x="78256" y="88267"/>
                    <a:pt x="78246" y="88267"/>
                    <a:pt x="78236" y="88268"/>
                  </a:cubicBezTo>
                  <a:cubicBezTo>
                    <a:pt x="76299" y="88439"/>
                    <a:pt x="74331" y="89543"/>
                    <a:pt x="72568" y="90347"/>
                  </a:cubicBezTo>
                  <a:cubicBezTo>
                    <a:pt x="70807" y="91149"/>
                    <a:pt x="68976" y="91979"/>
                    <a:pt x="67380" y="93102"/>
                  </a:cubicBezTo>
                  <a:cubicBezTo>
                    <a:pt x="67245" y="89601"/>
                    <a:pt x="67128" y="86098"/>
                    <a:pt x="67053" y="82582"/>
                  </a:cubicBezTo>
                  <a:cubicBezTo>
                    <a:pt x="66975" y="78965"/>
                    <a:pt x="66557" y="75541"/>
                    <a:pt x="64177" y="73082"/>
                  </a:cubicBezTo>
                  <a:lnTo>
                    <a:pt x="64177" y="73082"/>
                  </a:lnTo>
                  <a:cubicBezTo>
                    <a:pt x="65100" y="73172"/>
                    <a:pt x="66026" y="73219"/>
                    <a:pt x="66948" y="73219"/>
                  </a:cubicBezTo>
                  <a:cubicBezTo>
                    <a:pt x="69551" y="73219"/>
                    <a:pt x="72116" y="72844"/>
                    <a:pt x="74464" y="72011"/>
                  </a:cubicBezTo>
                  <a:cubicBezTo>
                    <a:pt x="85098" y="68243"/>
                    <a:pt x="90786" y="58646"/>
                    <a:pt x="92116" y="48233"/>
                  </a:cubicBezTo>
                  <a:cubicBezTo>
                    <a:pt x="95956" y="46661"/>
                    <a:pt x="98836" y="40324"/>
                    <a:pt x="98083" y="36271"/>
                  </a:cubicBezTo>
                  <a:cubicBezTo>
                    <a:pt x="100930" y="36098"/>
                    <a:pt x="103714" y="35505"/>
                    <a:pt x="106255" y="34249"/>
                  </a:cubicBezTo>
                  <a:cubicBezTo>
                    <a:pt x="116379" y="29241"/>
                    <a:pt x="104709" y="20810"/>
                    <a:pt x="97192" y="19202"/>
                  </a:cubicBezTo>
                  <a:cubicBezTo>
                    <a:pt x="99918" y="16442"/>
                    <a:pt x="107379" y="10551"/>
                    <a:pt x="104878" y="6479"/>
                  </a:cubicBezTo>
                  <a:cubicBezTo>
                    <a:pt x="103988" y="5031"/>
                    <a:pt x="102162" y="4760"/>
                    <a:pt x="100487" y="4760"/>
                  </a:cubicBezTo>
                  <a:cubicBezTo>
                    <a:pt x="99893" y="4760"/>
                    <a:pt x="99318" y="4794"/>
                    <a:pt x="98811" y="4822"/>
                  </a:cubicBezTo>
                  <a:cubicBezTo>
                    <a:pt x="94747" y="5043"/>
                    <a:pt x="90662" y="6082"/>
                    <a:pt x="86880" y="7584"/>
                  </a:cubicBezTo>
                  <a:cubicBezTo>
                    <a:pt x="86865" y="7568"/>
                    <a:pt x="86859" y="7550"/>
                    <a:pt x="86842" y="7534"/>
                  </a:cubicBezTo>
                  <a:cubicBezTo>
                    <a:pt x="81072" y="2485"/>
                    <a:pt x="75419" y="1"/>
                    <a:pt x="68066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323960"/>
            <a:ext cx="5042125" cy="5036855"/>
            <a:chOff x="5425622" y="113954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113954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9037343" y="19914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85017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48509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6998072" y="5616411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PLAY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6" name="Rounded Rectangle 25">
            <a:hlinkClick r:id="rId8" action="ppaction://hlinksldjump"/>
          </p:cNvPr>
          <p:cNvSpPr/>
          <p:nvPr/>
        </p:nvSpPr>
        <p:spPr>
          <a:xfrm>
            <a:off x="1635358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ounded Rectangle 26">
            <a:hlinkClick r:id="rId9" action="ppaction://hlinksldjump"/>
          </p:cNvPr>
          <p:cNvSpPr/>
          <p:nvPr/>
        </p:nvSpPr>
        <p:spPr>
          <a:xfrm>
            <a:off x="3133275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1635358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5" name="Rounded Rectangle 34">
            <a:hlinkClick r:id="rId11" action="ppaction://hlinksldjump"/>
          </p:cNvPr>
          <p:cNvSpPr/>
          <p:nvPr/>
        </p:nvSpPr>
        <p:spPr>
          <a:xfrm>
            <a:off x="3133275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4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41" name="Rectangle 40">
            <a:hlinkClick r:id="rId12" action="ppaction://hlinksldjump"/>
          </p:cNvPr>
          <p:cNvSpPr/>
          <p:nvPr/>
        </p:nvSpPr>
        <p:spPr>
          <a:xfrm>
            <a:off x="616740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881" y="66380"/>
            <a:ext cx="1475511" cy="1514118"/>
          </a:xfrm>
          <a:prstGeom prst="rect">
            <a:avLst/>
          </a:prstGeom>
        </p:spPr>
      </p:pic>
      <p:pic>
        <p:nvPicPr>
          <p:cNvPr id="2" name="Picture 1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52" y="2255676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49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253" y="5451628"/>
            <a:ext cx="1242047" cy="105939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35964" y="5403792"/>
            <a:ext cx="1208625" cy="115506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STOP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9E1F8EB-50A3-2881-636C-C5872072E2F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sp>
        <p:nvSpPr>
          <p:cNvPr id="7" name="Rectangle 6">
            <a:hlinkClick r:id="rId15" action="ppaction://hlinksldjump"/>
            <a:extLst>
              <a:ext uri="{FF2B5EF4-FFF2-40B4-BE49-F238E27FC236}">
                <a16:creationId xmlns:a16="http://schemas.microsoft.com/office/drawing/2014/main" id="{608F8DDF-C96F-366B-4BCD-3A23BB8530DF}"/>
              </a:ext>
            </a:extLst>
          </p:cNvPr>
          <p:cNvSpPr/>
          <p:nvPr/>
        </p:nvSpPr>
        <p:spPr>
          <a:xfrm>
            <a:off x="1461052" y="5784574"/>
            <a:ext cx="2385392" cy="5764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</a:rPr>
              <a:t>Hoàn </a:t>
            </a:r>
            <a:r>
              <a:rPr lang="en-US" sz="2600" b="1" dirty="0" err="1">
                <a:latin typeface="UTM Avo" panose="02040603050506020204" pitchFamily="18" charset="0"/>
              </a:rPr>
              <a:t>thành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-2.59259E-6 L 3.1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2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389724" y="2615320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A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ĐÚNG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496598" y="2615320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B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SAI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10598860" y="2648684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781" y="269246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1257382" y="342307"/>
            <a:ext cx="10323281" cy="1604597"/>
            <a:chOff x="1316699" y="342307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1316699" y="342307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877339" y="592874"/>
              <a:ext cx="94317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tự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giác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chuẩn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bị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đồ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dùng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học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tập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cho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buổi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học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ngày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mai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Hành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động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này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là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đúng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hay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sai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281142" y="3015890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SAI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11011" y="3015890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ĐÚNG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68" y="3056662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199" y="309303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1004059" y="469175"/>
            <a:ext cx="10183882" cy="1604597"/>
            <a:chOff x="987686" y="441882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987686" y="441882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338277" y="736348"/>
              <a:ext cx="98614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Sáng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nào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cũng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bắt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mẹ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chuẩn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bị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đồng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phục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đi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học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cho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Hành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động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này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là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đúng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hay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sai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737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611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75569" y="2892854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SAI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10806" y="2909606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ĐÚNG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863" y="2950378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46" y="2939362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924450" y="462151"/>
            <a:ext cx="9761903" cy="1604597"/>
            <a:chOff x="1182425" y="429541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1182425" y="429541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743065" y="680108"/>
              <a:ext cx="94317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để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quần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áo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trong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phòng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bừa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bộn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chờ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mẹ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dọn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Hành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động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này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là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đúng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hay </a:t>
              </a:r>
              <a:r>
                <a:rPr kumimoji="0" lang="en-US" sz="3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sai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343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611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177765" y="267526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Biểu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diễn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văn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nghệ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07438" y="2683886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Làm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báo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tường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691" y="2717358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515" y="2730394"/>
            <a:ext cx="804742" cy="69502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4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09899" y="4878216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600075" y="248302"/>
            <a:ext cx="10810047" cy="1771106"/>
            <a:chOff x="83263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3263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326702" y="326261"/>
              <a:ext cx="98528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chủ động chuẩn bị đồ cá nhân của mình trước chuyến du lịch cùng gia đình. Hành động này là đúng hay sai?</a:t>
              </a:r>
              <a:endPara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54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5A3F7B7-E42A-48C2-9585-C433B16A0125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E93243E-C7F6-DFAB-1D09-3E0A84EF2B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42F0646-61E8-BD51-7502-1FFA51162214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09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7DD43-F18D-85F2-68A0-E7038FCB7C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187"/>
          <a:stretch/>
        </p:blipFill>
        <p:spPr>
          <a:xfrm>
            <a:off x="2417899" y="1962818"/>
            <a:ext cx="8018187" cy="2885040"/>
          </a:xfrm>
          <a:prstGeom prst="rect">
            <a:avLst/>
          </a:prstGeom>
        </p:spPr>
      </p:pic>
      <p:grpSp>
        <p:nvGrpSpPr>
          <p:cNvPr id="5" name="Google Shape;1245;p41">
            <a:extLst>
              <a:ext uri="{FF2B5EF4-FFF2-40B4-BE49-F238E27FC236}">
                <a16:creationId xmlns:a16="http://schemas.microsoft.com/office/drawing/2014/main" id="{B253E100-6B58-E0B2-441B-1434E3253B3B}"/>
              </a:ext>
            </a:extLst>
          </p:cNvPr>
          <p:cNvGrpSpPr/>
          <p:nvPr/>
        </p:nvGrpSpPr>
        <p:grpSpPr>
          <a:xfrm flipH="1">
            <a:off x="323405" y="3985592"/>
            <a:ext cx="1704177" cy="2435156"/>
            <a:chOff x="3908325" y="238100"/>
            <a:chExt cx="2292175" cy="4082250"/>
          </a:xfrm>
        </p:grpSpPr>
        <p:sp>
          <p:nvSpPr>
            <p:cNvPr id="6" name="Google Shape;1246;p41">
              <a:extLst>
                <a:ext uri="{FF2B5EF4-FFF2-40B4-BE49-F238E27FC236}">
                  <a16:creationId xmlns:a16="http://schemas.microsoft.com/office/drawing/2014/main" id="{CC83C825-3D6D-2D9D-36CA-BE3B4C234A3E}"/>
                </a:ext>
              </a:extLst>
            </p:cNvPr>
            <p:cNvSpPr/>
            <p:nvPr/>
          </p:nvSpPr>
          <p:spPr>
            <a:xfrm>
              <a:off x="4555525" y="1019075"/>
              <a:ext cx="1320950" cy="3254375"/>
            </a:xfrm>
            <a:custGeom>
              <a:avLst/>
              <a:gdLst/>
              <a:ahLst/>
              <a:cxnLst/>
              <a:rect l="l" t="t" r="r" b="b"/>
              <a:pathLst>
                <a:path w="52838" h="130175" extrusionOk="0">
                  <a:moveTo>
                    <a:pt x="12333" y="114830"/>
                  </a:moveTo>
                  <a:lnTo>
                    <a:pt x="12410" y="114850"/>
                  </a:lnTo>
                  <a:cubicBezTo>
                    <a:pt x="12409" y="115000"/>
                    <a:pt x="12406" y="115149"/>
                    <a:pt x="12400" y="115296"/>
                  </a:cubicBezTo>
                  <a:cubicBezTo>
                    <a:pt x="12379" y="115140"/>
                    <a:pt x="12355" y="114985"/>
                    <a:pt x="12333" y="114830"/>
                  </a:cubicBezTo>
                  <a:close/>
                  <a:moveTo>
                    <a:pt x="4442" y="0"/>
                  </a:moveTo>
                  <a:cubicBezTo>
                    <a:pt x="2337" y="0"/>
                    <a:pt x="1" y="1935"/>
                    <a:pt x="227" y="4215"/>
                  </a:cubicBezTo>
                  <a:cubicBezTo>
                    <a:pt x="3052" y="32744"/>
                    <a:pt x="2112" y="61594"/>
                    <a:pt x="1857" y="90243"/>
                  </a:cubicBezTo>
                  <a:cubicBezTo>
                    <a:pt x="766" y="92514"/>
                    <a:pt x="610" y="95091"/>
                    <a:pt x="1153" y="97535"/>
                  </a:cubicBezTo>
                  <a:cubicBezTo>
                    <a:pt x="981" y="99339"/>
                    <a:pt x="889" y="101150"/>
                    <a:pt x="889" y="102961"/>
                  </a:cubicBezTo>
                  <a:cubicBezTo>
                    <a:pt x="390" y="103314"/>
                    <a:pt x="94" y="103918"/>
                    <a:pt x="335" y="104687"/>
                  </a:cubicBezTo>
                  <a:lnTo>
                    <a:pt x="1810" y="109418"/>
                  </a:lnTo>
                  <a:cubicBezTo>
                    <a:pt x="1803" y="109519"/>
                    <a:pt x="1795" y="109620"/>
                    <a:pt x="1793" y="109727"/>
                  </a:cubicBezTo>
                  <a:cubicBezTo>
                    <a:pt x="1642" y="115645"/>
                    <a:pt x="2268" y="121690"/>
                    <a:pt x="2502" y="127606"/>
                  </a:cubicBezTo>
                  <a:cubicBezTo>
                    <a:pt x="2545" y="128694"/>
                    <a:pt x="3347" y="129234"/>
                    <a:pt x="4159" y="129234"/>
                  </a:cubicBezTo>
                  <a:cubicBezTo>
                    <a:pt x="4975" y="129234"/>
                    <a:pt x="5801" y="128688"/>
                    <a:pt x="5874" y="127606"/>
                  </a:cubicBezTo>
                  <a:cubicBezTo>
                    <a:pt x="6189" y="122931"/>
                    <a:pt x="7163" y="118377"/>
                    <a:pt x="8806" y="114009"/>
                  </a:cubicBezTo>
                  <a:cubicBezTo>
                    <a:pt x="9899" y="118010"/>
                    <a:pt x="10212" y="126710"/>
                    <a:pt x="10369" y="128182"/>
                  </a:cubicBezTo>
                  <a:cubicBezTo>
                    <a:pt x="10479" y="129210"/>
                    <a:pt x="11338" y="129835"/>
                    <a:pt x="12168" y="129835"/>
                  </a:cubicBezTo>
                  <a:cubicBezTo>
                    <a:pt x="12806" y="129835"/>
                    <a:pt x="13428" y="129466"/>
                    <a:pt x="13681" y="128629"/>
                  </a:cubicBezTo>
                  <a:cubicBezTo>
                    <a:pt x="14953" y="124433"/>
                    <a:pt x="15697" y="120033"/>
                    <a:pt x="15705" y="115636"/>
                  </a:cubicBezTo>
                  <a:cubicBezTo>
                    <a:pt x="20355" y="116636"/>
                    <a:pt x="25154" y="117213"/>
                    <a:pt x="29820" y="117213"/>
                  </a:cubicBezTo>
                  <a:cubicBezTo>
                    <a:pt x="31140" y="117213"/>
                    <a:pt x="32450" y="117166"/>
                    <a:pt x="33743" y="117071"/>
                  </a:cubicBezTo>
                  <a:cubicBezTo>
                    <a:pt x="34492" y="117015"/>
                    <a:pt x="35272" y="116965"/>
                    <a:pt x="36066" y="116904"/>
                  </a:cubicBezTo>
                  <a:lnTo>
                    <a:pt x="36066" y="116904"/>
                  </a:lnTo>
                  <a:cubicBezTo>
                    <a:pt x="35975" y="120742"/>
                    <a:pt x="36599" y="124830"/>
                    <a:pt x="36928" y="128508"/>
                  </a:cubicBezTo>
                  <a:cubicBezTo>
                    <a:pt x="37018" y="129509"/>
                    <a:pt x="37989" y="130174"/>
                    <a:pt x="38862" y="130174"/>
                  </a:cubicBezTo>
                  <a:cubicBezTo>
                    <a:pt x="39506" y="130174"/>
                    <a:pt x="40096" y="129812"/>
                    <a:pt x="40240" y="128956"/>
                  </a:cubicBezTo>
                  <a:cubicBezTo>
                    <a:pt x="40951" y="124722"/>
                    <a:pt x="41327" y="120439"/>
                    <a:pt x="41362" y="116147"/>
                  </a:cubicBezTo>
                  <a:cubicBezTo>
                    <a:pt x="41825" y="116031"/>
                    <a:pt x="42281" y="115898"/>
                    <a:pt x="42726" y="115746"/>
                  </a:cubicBezTo>
                  <a:cubicBezTo>
                    <a:pt x="43505" y="119948"/>
                    <a:pt x="44285" y="124149"/>
                    <a:pt x="45064" y="128351"/>
                  </a:cubicBezTo>
                  <a:cubicBezTo>
                    <a:pt x="45221" y="129195"/>
                    <a:pt x="45845" y="129564"/>
                    <a:pt x="46510" y="129564"/>
                  </a:cubicBezTo>
                  <a:cubicBezTo>
                    <a:pt x="47381" y="129564"/>
                    <a:pt x="48323" y="128930"/>
                    <a:pt x="48376" y="127902"/>
                  </a:cubicBezTo>
                  <a:cubicBezTo>
                    <a:pt x="48633" y="122958"/>
                    <a:pt x="49122" y="117673"/>
                    <a:pt x="48603" y="112734"/>
                  </a:cubicBezTo>
                  <a:cubicBezTo>
                    <a:pt x="48553" y="112264"/>
                    <a:pt x="48462" y="111865"/>
                    <a:pt x="48335" y="111524"/>
                  </a:cubicBezTo>
                  <a:cubicBezTo>
                    <a:pt x="50067" y="109139"/>
                    <a:pt x="51173" y="106158"/>
                    <a:pt x="51738" y="103415"/>
                  </a:cubicBezTo>
                  <a:cubicBezTo>
                    <a:pt x="52530" y="99581"/>
                    <a:pt x="52837" y="94961"/>
                    <a:pt x="50783" y="91458"/>
                  </a:cubicBezTo>
                  <a:cubicBezTo>
                    <a:pt x="48706" y="87914"/>
                    <a:pt x="44794" y="86782"/>
                    <a:pt x="40954" y="86382"/>
                  </a:cubicBezTo>
                  <a:cubicBezTo>
                    <a:pt x="31627" y="85411"/>
                    <a:pt x="22116" y="85290"/>
                    <a:pt x="12746" y="85169"/>
                  </a:cubicBezTo>
                  <a:cubicBezTo>
                    <a:pt x="12554" y="85167"/>
                    <a:pt x="12361" y="85165"/>
                    <a:pt x="12170" y="85165"/>
                  </a:cubicBezTo>
                  <a:cubicBezTo>
                    <a:pt x="11552" y="85165"/>
                    <a:pt x="10940" y="85179"/>
                    <a:pt x="10338" y="85215"/>
                  </a:cubicBezTo>
                  <a:cubicBezTo>
                    <a:pt x="10639" y="58222"/>
                    <a:pt x="11318" y="31077"/>
                    <a:pt x="8657" y="4215"/>
                  </a:cubicBezTo>
                  <a:cubicBezTo>
                    <a:pt x="8433" y="1949"/>
                    <a:pt x="6880" y="0"/>
                    <a:pt x="4442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247;p41">
              <a:extLst>
                <a:ext uri="{FF2B5EF4-FFF2-40B4-BE49-F238E27FC236}">
                  <a16:creationId xmlns:a16="http://schemas.microsoft.com/office/drawing/2014/main" id="{B12719DD-7D3B-1EC5-D7CF-0E94D8CDF7F8}"/>
                </a:ext>
              </a:extLst>
            </p:cNvPr>
            <p:cNvSpPr/>
            <p:nvPr/>
          </p:nvSpPr>
          <p:spPr>
            <a:xfrm>
              <a:off x="4506850" y="927300"/>
              <a:ext cx="1445075" cy="3393050"/>
            </a:xfrm>
            <a:custGeom>
              <a:avLst/>
              <a:gdLst/>
              <a:ahLst/>
              <a:cxnLst/>
              <a:rect l="l" t="t" r="r" b="b"/>
              <a:pathLst>
                <a:path w="57803" h="135722" extrusionOk="0">
                  <a:moveTo>
                    <a:pt x="9490" y="1"/>
                  </a:moveTo>
                  <a:cubicBezTo>
                    <a:pt x="9435" y="1"/>
                    <a:pt x="9380" y="4"/>
                    <a:pt x="9325" y="11"/>
                  </a:cubicBezTo>
                  <a:cubicBezTo>
                    <a:pt x="8644" y="102"/>
                    <a:pt x="8165" y="725"/>
                    <a:pt x="8254" y="1406"/>
                  </a:cubicBezTo>
                  <a:cubicBezTo>
                    <a:pt x="11392" y="25114"/>
                    <a:pt x="11962" y="50296"/>
                    <a:pt x="10043" y="80657"/>
                  </a:cubicBezTo>
                  <a:cubicBezTo>
                    <a:pt x="9911" y="82728"/>
                    <a:pt x="9640" y="87035"/>
                    <a:pt x="12546" y="89195"/>
                  </a:cubicBezTo>
                  <a:cubicBezTo>
                    <a:pt x="14285" y="90487"/>
                    <a:pt x="16517" y="90503"/>
                    <a:pt x="18147" y="90516"/>
                  </a:cubicBezTo>
                  <a:lnTo>
                    <a:pt x="34116" y="90636"/>
                  </a:lnTo>
                  <a:cubicBezTo>
                    <a:pt x="39320" y="90676"/>
                    <a:pt x="44700" y="90717"/>
                    <a:pt x="49212" y="93562"/>
                  </a:cubicBezTo>
                  <a:cubicBezTo>
                    <a:pt x="50805" y="94566"/>
                    <a:pt x="52069" y="95883"/>
                    <a:pt x="52866" y="97373"/>
                  </a:cubicBezTo>
                  <a:cubicBezTo>
                    <a:pt x="55046" y="101439"/>
                    <a:pt x="53436" y="105252"/>
                    <a:pt x="51734" y="109289"/>
                  </a:cubicBezTo>
                  <a:cubicBezTo>
                    <a:pt x="51027" y="110962"/>
                    <a:pt x="50297" y="112692"/>
                    <a:pt x="49823" y="114478"/>
                  </a:cubicBezTo>
                  <a:cubicBezTo>
                    <a:pt x="48820" y="118256"/>
                    <a:pt x="49012" y="122157"/>
                    <a:pt x="49197" y="125929"/>
                  </a:cubicBezTo>
                  <a:cubicBezTo>
                    <a:pt x="49246" y="126925"/>
                    <a:pt x="49293" y="127919"/>
                    <a:pt x="49320" y="128910"/>
                  </a:cubicBezTo>
                  <a:cubicBezTo>
                    <a:pt x="49351" y="130075"/>
                    <a:pt x="49342" y="131289"/>
                    <a:pt x="48873" y="132218"/>
                  </a:cubicBezTo>
                  <a:cubicBezTo>
                    <a:pt x="48673" y="132609"/>
                    <a:pt x="48365" y="132934"/>
                    <a:pt x="47986" y="133157"/>
                  </a:cubicBezTo>
                  <a:cubicBezTo>
                    <a:pt x="47951" y="133150"/>
                    <a:pt x="47858" y="133108"/>
                    <a:pt x="47848" y="133003"/>
                  </a:cubicBezTo>
                  <a:cubicBezTo>
                    <a:pt x="47498" y="129413"/>
                    <a:pt x="47017" y="125796"/>
                    <a:pt x="46419" y="122251"/>
                  </a:cubicBezTo>
                  <a:cubicBezTo>
                    <a:pt x="46295" y="121518"/>
                    <a:pt x="46065" y="120153"/>
                    <a:pt x="44936" y="119386"/>
                  </a:cubicBezTo>
                  <a:cubicBezTo>
                    <a:pt x="44356" y="118993"/>
                    <a:pt x="43717" y="118878"/>
                    <a:pt x="43130" y="118878"/>
                  </a:cubicBezTo>
                  <a:cubicBezTo>
                    <a:pt x="42620" y="118878"/>
                    <a:pt x="42148" y="118965"/>
                    <a:pt x="41790" y="119030"/>
                  </a:cubicBezTo>
                  <a:cubicBezTo>
                    <a:pt x="37621" y="119797"/>
                    <a:pt x="33804" y="120181"/>
                    <a:pt x="30296" y="120181"/>
                  </a:cubicBezTo>
                  <a:cubicBezTo>
                    <a:pt x="26355" y="120181"/>
                    <a:pt x="22804" y="119696"/>
                    <a:pt x="19582" y="118725"/>
                  </a:cubicBezTo>
                  <a:cubicBezTo>
                    <a:pt x="19321" y="118647"/>
                    <a:pt x="19053" y="118608"/>
                    <a:pt x="18786" y="118608"/>
                  </a:cubicBezTo>
                  <a:cubicBezTo>
                    <a:pt x="18247" y="118608"/>
                    <a:pt x="17714" y="118766"/>
                    <a:pt x="17257" y="119073"/>
                  </a:cubicBezTo>
                  <a:cubicBezTo>
                    <a:pt x="16574" y="119532"/>
                    <a:pt x="16133" y="120272"/>
                    <a:pt x="16055" y="121091"/>
                  </a:cubicBezTo>
                  <a:lnTo>
                    <a:pt x="15003" y="132193"/>
                  </a:lnTo>
                  <a:cubicBezTo>
                    <a:pt x="14953" y="132731"/>
                    <a:pt x="14563" y="133173"/>
                    <a:pt x="14096" y="133223"/>
                  </a:cubicBezTo>
                  <a:cubicBezTo>
                    <a:pt x="14062" y="133226"/>
                    <a:pt x="14031" y="133228"/>
                    <a:pt x="14003" y="133228"/>
                  </a:cubicBezTo>
                  <a:cubicBezTo>
                    <a:pt x="13830" y="133228"/>
                    <a:pt x="13751" y="133174"/>
                    <a:pt x="13690" y="133120"/>
                  </a:cubicBezTo>
                  <a:cubicBezTo>
                    <a:pt x="13377" y="132841"/>
                    <a:pt x="13056" y="131973"/>
                    <a:pt x="13042" y="130660"/>
                  </a:cubicBezTo>
                  <a:lnTo>
                    <a:pt x="12971" y="123896"/>
                  </a:lnTo>
                  <a:cubicBezTo>
                    <a:pt x="12966" y="123555"/>
                    <a:pt x="12993" y="123147"/>
                    <a:pt x="13019" y="122713"/>
                  </a:cubicBezTo>
                  <a:cubicBezTo>
                    <a:pt x="13120" y="121031"/>
                    <a:pt x="13225" y="119292"/>
                    <a:pt x="12280" y="118288"/>
                  </a:cubicBezTo>
                  <a:cubicBezTo>
                    <a:pt x="11881" y="117865"/>
                    <a:pt x="11318" y="117640"/>
                    <a:pt x="10747" y="117640"/>
                  </a:cubicBezTo>
                  <a:cubicBezTo>
                    <a:pt x="10200" y="117640"/>
                    <a:pt x="9646" y="117846"/>
                    <a:pt x="9221" y="118281"/>
                  </a:cubicBezTo>
                  <a:cubicBezTo>
                    <a:pt x="7926" y="119609"/>
                    <a:pt x="7746" y="122915"/>
                    <a:pt x="7874" y="127818"/>
                  </a:cubicBezTo>
                  <a:lnTo>
                    <a:pt x="7876" y="127944"/>
                  </a:lnTo>
                  <a:cubicBezTo>
                    <a:pt x="7920" y="129593"/>
                    <a:pt x="7961" y="131150"/>
                    <a:pt x="7098" y="132286"/>
                  </a:cubicBezTo>
                  <a:cubicBezTo>
                    <a:pt x="6799" y="132681"/>
                    <a:pt x="6294" y="133025"/>
                    <a:pt x="5771" y="133025"/>
                  </a:cubicBezTo>
                  <a:cubicBezTo>
                    <a:pt x="5626" y="133025"/>
                    <a:pt x="5481" y="132999"/>
                    <a:pt x="5338" y="132941"/>
                  </a:cubicBezTo>
                  <a:cubicBezTo>
                    <a:pt x="4160" y="132463"/>
                    <a:pt x="4389" y="130095"/>
                    <a:pt x="4542" y="129100"/>
                  </a:cubicBezTo>
                  <a:lnTo>
                    <a:pt x="4628" y="128547"/>
                  </a:lnTo>
                  <a:cubicBezTo>
                    <a:pt x="5081" y="125626"/>
                    <a:pt x="5551" y="122605"/>
                    <a:pt x="5105" y="119562"/>
                  </a:cubicBezTo>
                  <a:cubicBezTo>
                    <a:pt x="4884" y="118053"/>
                    <a:pt x="4447" y="116612"/>
                    <a:pt x="4024" y="115218"/>
                  </a:cubicBezTo>
                  <a:cubicBezTo>
                    <a:pt x="3671" y="114056"/>
                    <a:pt x="3338" y="112958"/>
                    <a:pt x="3125" y="111833"/>
                  </a:cubicBezTo>
                  <a:cubicBezTo>
                    <a:pt x="2518" y="108641"/>
                    <a:pt x="2907" y="105233"/>
                    <a:pt x="3284" y="101937"/>
                  </a:cubicBezTo>
                  <a:lnTo>
                    <a:pt x="3408" y="100835"/>
                  </a:lnTo>
                  <a:cubicBezTo>
                    <a:pt x="4496" y="90999"/>
                    <a:pt x="4616" y="80980"/>
                    <a:pt x="4733" y="71291"/>
                  </a:cubicBezTo>
                  <a:lnTo>
                    <a:pt x="5165" y="35374"/>
                  </a:lnTo>
                  <a:cubicBezTo>
                    <a:pt x="5257" y="27816"/>
                    <a:pt x="5350" y="20000"/>
                    <a:pt x="4752" y="12304"/>
                  </a:cubicBezTo>
                  <a:cubicBezTo>
                    <a:pt x="4701" y="11649"/>
                    <a:pt x="4146" y="11155"/>
                    <a:pt x="3509" y="11155"/>
                  </a:cubicBezTo>
                  <a:cubicBezTo>
                    <a:pt x="3478" y="11155"/>
                    <a:pt x="3446" y="11156"/>
                    <a:pt x="3414" y="11158"/>
                  </a:cubicBezTo>
                  <a:cubicBezTo>
                    <a:pt x="2728" y="11212"/>
                    <a:pt x="2215" y="11811"/>
                    <a:pt x="2268" y="12496"/>
                  </a:cubicBezTo>
                  <a:cubicBezTo>
                    <a:pt x="2859" y="20083"/>
                    <a:pt x="2765" y="27842"/>
                    <a:pt x="2675" y="35344"/>
                  </a:cubicBezTo>
                  <a:lnTo>
                    <a:pt x="2243" y="71261"/>
                  </a:lnTo>
                  <a:cubicBezTo>
                    <a:pt x="2127" y="80890"/>
                    <a:pt x="2007" y="90846"/>
                    <a:pt x="932" y="100560"/>
                  </a:cubicBezTo>
                  <a:lnTo>
                    <a:pt x="809" y="101655"/>
                  </a:lnTo>
                  <a:cubicBezTo>
                    <a:pt x="411" y="105135"/>
                    <a:pt x="1" y="108734"/>
                    <a:pt x="677" y="112298"/>
                  </a:cubicBezTo>
                  <a:cubicBezTo>
                    <a:pt x="916" y="113554"/>
                    <a:pt x="1284" y="114768"/>
                    <a:pt x="1641" y="115942"/>
                  </a:cubicBezTo>
                  <a:cubicBezTo>
                    <a:pt x="2055" y="117308"/>
                    <a:pt x="2447" y="118599"/>
                    <a:pt x="2640" y="119922"/>
                  </a:cubicBezTo>
                  <a:cubicBezTo>
                    <a:pt x="3031" y="122594"/>
                    <a:pt x="2591" y="125427"/>
                    <a:pt x="2166" y="128165"/>
                  </a:cubicBezTo>
                  <a:lnTo>
                    <a:pt x="2080" y="128721"/>
                  </a:lnTo>
                  <a:cubicBezTo>
                    <a:pt x="1376" y="133296"/>
                    <a:pt x="3231" y="134775"/>
                    <a:pt x="4400" y="135250"/>
                  </a:cubicBezTo>
                  <a:cubicBezTo>
                    <a:pt x="4837" y="135427"/>
                    <a:pt x="5296" y="135512"/>
                    <a:pt x="5757" y="135512"/>
                  </a:cubicBezTo>
                  <a:cubicBezTo>
                    <a:pt x="6997" y="135512"/>
                    <a:pt x="8247" y="134894"/>
                    <a:pt x="9083" y="133793"/>
                  </a:cubicBezTo>
                  <a:cubicBezTo>
                    <a:pt x="10474" y="131961"/>
                    <a:pt x="10417" y="129793"/>
                    <a:pt x="10367" y="127882"/>
                  </a:cubicBezTo>
                  <a:lnTo>
                    <a:pt x="10363" y="127756"/>
                  </a:lnTo>
                  <a:cubicBezTo>
                    <a:pt x="10273" y="124270"/>
                    <a:pt x="10395" y="122298"/>
                    <a:pt x="10587" y="121204"/>
                  </a:cubicBezTo>
                  <a:lnTo>
                    <a:pt x="10587" y="121204"/>
                  </a:lnTo>
                  <a:cubicBezTo>
                    <a:pt x="10584" y="121697"/>
                    <a:pt x="10553" y="122220"/>
                    <a:pt x="10532" y="122566"/>
                  </a:cubicBezTo>
                  <a:cubicBezTo>
                    <a:pt x="10503" y="123064"/>
                    <a:pt x="10475" y="123534"/>
                    <a:pt x="10479" y="123925"/>
                  </a:cubicBezTo>
                  <a:lnTo>
                    <a:pt x="10551" y="130689"/>
                  </a:lnTo>
                  <a:cubicBezTo>
                    <a:pt x="10562" y="131809"/>
                    <a:pt x="10771" y="133859"/>
                    <a:pt x="12035" y="134982"/>
                  </a:cubicBezTo>
                  <a:cubicBezTo>
                    <a:pt x="12581" y="135470"/>
                    <a:pt x="13254" y="135722"/>
                    <a:pt x="13997" y="135722"/>
                  </a:cubicBezTo>
                  <a:cubicBezTo>
                    <a:pt x="14119" y="135721"/>
                    <a:pt x="14240" y="135713"/>
                    <a:pt x="14361" y="135699"/>
                  </a:cubicBezTo>
                  <a:cubicBezTo>
                    <a:pt x="16008" y="135525"/>
                    <a:pt x="17321" y="134147"/>
                    <a:pt x="17483" y="132427"/>
                  </a:cubicBezTo>
                  <a:lnTo>
                    <a:pt x="18534" y="121327"/>
                  </a:lnTo>
                  <a:cubicBezTo>
                    <a:pt x="18540" y="121252"/>
                    <a:pt x="18580" y="121184"/>
                    <a:pt x="18643" y="121142"/>
                  </a:cubicBezTo>
                  <a:cubicBezTo>
                    <a:pt x="18686" y="121114"/>
                    <a:pt x="18737" y="121099"/>
                    <a:pt x="18787" y="121099"/>
                  </a:cubicBezTo>
                  <a:cubicBezTo>
                    <a:pt x="18813" y="121099"/>
                    <a:pt x="18838" y="121103"/>
                    <a:pt x="18863" y="121110"/>
                  </a:cubicBezTo>
                  <a:cubicBezTo>
                    <a:pt x="22320" y="122151"/>
                    <a:pt x="26110" y="122671"/>
                    <a:pt x="30299" y="122671"/>
                  </a:cubicBezTo>
                  <a:cubicBezTo>
                    <a:pt x="33960" y="122671"/>
                    <a:pt x="37926" y="122274"/>
                    <a:pt x="42240" y="121481"/>
                  </a:cubicBezTo>
                  <a:cubicBezTo>
                    <a:pt x="42480" y="121437"/>
                    <a:pt x="42852" y="121369"/>
                    <a:pt x="43149" y="121369"/>
                  </a:cubicBezTo>
                  <a:cubicBezTo>
                    <a:pt x="43312" y="121369"/>
                    <a:pt x="43453" y="121390"/>
                    <a:pt x="43536" y="121446"/>
                  </a:cubicBezTo>
                  <a:cubicBezTo>
                    <a:pt x="43786" y="121616"/>
                    <a:pt x="43909" y="122350"/>
                    <a:pt x="43962" y="122664"/>
                  </a:cubicBezTo>
                  <a:cubicBezTo>
                    <a:pt x="44551" y="126154"/>
                    <a:pt x="45024" y="129714"/>
                    <a:pt x="45370" y="133246"/>
                  </a:cubicBezTo>
                  <a:cubicBezTo>
                    <a:pt x="45457" y="134150"/>
                    <a:pt x="45999" y="134947"/>
                    <a:pt x="46808" y="135360"/>
                  </a:cubicBezTo>
                  <a:cubicBezTo>
                    <a:pt x="47182" y="135551"/>
                    <a:pt x="47585" y="135647"/>
                    <a:pt x="47986" y="135647"/>
                  </a:cubicBezTo>
                  <a:cubicBezTo>
                    <a:pt x="48421" y="135647"/>
                    <a:pt x="48853" y="135534"/>
                    <a:pt x="49241" y="135310"/>
                  </a:cubicBezTo>
                  <a:cubicBezTo>
                    <a:pt x="50023" y="134858"/>
                    <a:pt x="50681" y="134161"/>
                    <a:pt x="51095" y="133344"/>
                  </a:cubicBezTo>
                  <a:cubicBezTo>
                    <a:pt x="51827" y="131895"/>
                    <a:pt x="51851" y="130328"/>
                    <a:pt x="51811" y="128843"/>
                  </a:cubicBezTo>
                  <a:cubicBezTo>
                    <a:pt x="51783" y="127835"/>
                    <a:pt x="51734" y="126822"/>
                    <a:pt x="51685" y="125807"/>
                  </a:cubicBezTo>
                  <a:cubicBezTo>
                    <a:pt x="51501" y="122060"/>
                    <a:pt x="51327" y="118521"/>
                    <a:pt x="52231" y="115116"/>
                  </a:cubicBezTo>
                  <a:cubicBezTo>
                    <a:pt x="52660" y="113499"/>
                    <a:pt x="53356" y="111852"/>
                    <a:pt x="54028" y="110257"/>
                  </a:cubicBezTo>
                  <a:cubicBezTo>
                    <a:pt x="55884" y="105859"/>
                    <a:pt x="57803" y="101311"/>
                    <a:pt x="55063" y="96196"/>
                  </a:cubicBezTo>
                  <a:cubicBezTo>
                    <a:pt x="54062" y="94328"/>
                    <a:pt x="52498" y="92688"/>
                    <a:pt x="50540" y="91454"/>
                  </a:cubicBezTo>
                  <a:cubicBezTo>
                    <a:pt x="45428" y="88231"/>
                    <a:pt x="39428" y="88186"/>
                    <a:pt x="34135" y="88145"/>
                  </a:cubicBezTo>
                  <a:lnTo>
                    <a:pt x="18166" y="88024"/>
                  </a:lnTo>
                  <a:cubicBezTo>
                    <a:pt x="16498" y="88012"/>
                    <a:pt x="15035" y="87941"/>
                    <a:pt x="14032" y="87196"/>
                  </a:cubicBezTo>
                  <a:cubicBezTo>
                    <a:pt x="12431" y="86007"/>
                    <a:pt x="12363" y="83426"/>
                    <a:pt x="12529" y="80814"/>
                  </a:cubicBezTo>
                  <a:cubicBezTo>
                    <a:pt x="14458" y="50289"/>
                    <a:pt x="13884" y="24951"/>
                    <a:pt x="10723" y="1079"/>
                  </a:cubicBezTo>
                  <a:cubicBezTo>
                    <a:pt x="10638" y="454"/>
                    <a:pt x="10104" y="1"/>
                    <a:pt x="94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48;p41">
              <a:extLst>
                <a:ext uri="{FF2B5EF4-FFF2-40B4-BE49-F238E27FC236}">
                  <a16:creationId xmlns:a16="http://schemas.microsoft.com/office/drawing/2014/main" id="{21EF68C4-0151-F3C6-1E8C-8194BCBE22D8}"/>
                </a:ext>
              </a:extLst>
            </p:cNvPr>
            <p:cNvSpPr/>
            <p:nvPr/>
          </p:nvSpPr>
          <p:spPr>
            <a:xfrm>
              <a:off x="5444025" y="3910925"/>
              <a:ext cx="157400" cy="408375"/>
            </a:xfrm>
            <a:custGeom>
              <a:avLst/>
              <a:gdLst/>
              <a:ahLst/>
              <a:cxnLst/>
              <a:rect l="l" t="t" r="r" b="b"/>
              <a:pathLst>
                <a:path w="6296" h="16335" extrusionOk="0">
                  <a:moveTo>
                    <a:pt x="5223" y="1"/>
                  </a:moveTo>
                  <a:cubicBezTo>
                    <a:pt x="4635" y="2"/>
                    <a:pt x="4159" y="478"/>
                    <a:pt x="4159" y="1067"/>
                  </a:cubicBezTo>
                  <a:lnTo>
                    <a:pt x="4164" y="12782"/>
                  </a:lnTo>
                  <a:cubicBezTo>
                    <a:pt x="4164" y="13033"/>
                    <a:pt x="4166" y="13294"/>
                    <a:pt x="4126" y="13491"/>
                  </a:cubicBezTo>
                  <a:cubicBezTo>
                    <a:pt x="4045" y="13886"/>
                    <a:pt x="3763" y="14125"/>
                    <a:pt x="3534" y="14179"/>
                  </a:cubicBezTo>
                  <a:cubicBezTo>
                    <a:pt x="3460" y="14197"/>
                    <a:pt x="3380" y="14204"/>
                    <a:pt x="3296" y="14204"/>
                  </a:cubicBezTo>
                  <a:cubicBezTo>
                    <a:pt x="2976" y="14204"/>
                    <a:pt x="2592" y="14093"/>
                    <a:pt x="2217" y="13985"/>
                  </a:cubicBezTo>
                  <a:lnTo>
                    <a:pt x="2150" y="13965"/>
                  </a:lnTo>
                  <a:cubicBezTo>
                    <a:pt x="2147" y="13882"/>
                    <a:pt x="2150" y="13777"/>
                    <a:pt x="2152" y="13717"/>
                  </a:cubicBezTo>
                  <a:lnTo>
                    <a:pt x="2511" y="1853"/>
                  </a:lnTo>
                  <a:cubicBezTo>
                    <a:pt x="2529" y="1265"/>
                    <a:pt x="2067" y="774"/>
                    <a:pt x="1479" y="757"/>
                  </a:cubicBezTo>
                  <a:cubicBezTo>
                    <a:pt x="894" y="761"/>
                    <a:pt x="400" y="1201"/>
                    <a:pt x="382" y="1790"/>
                  </a:cubicBezTo>
                  <a:lnTo>
                    <a:pt x="23" y="13653"/>
                  </a:lnTo>
                  <a:cubicBezTo>
                    <a:pt x="14" y="13960"/>
                    <a:pt x="1" y="14422"/>
                    <a:pt x="187" y="14871"/>
                  </a:cubicBezTo>
                  <a:cubicBezTo>
                    <a:pt x="538" y="15718"/>
                    <a:pt x="1330" y="15946"/>
                    <a:pt x="1628" y="16033"/>
                  </a:cubicBezTo>
                  <a:cubicBezTo>
                    <a:pt x="2111" y="16171"/>
                    <a:pt x="2680" y="16334"/>
                    <a:pt x="3297" y="16334"/>
                  </a:cubicBezTo>
                  <a:cubicBezTo>
                    <a:pt x="3302" y="16334"/>
                    <a:pt x="3307" y="16334"/>
                    <a:pt x="3311" y="16334"/>
                  </a:cubicBezTo>
                  <a:cubicBezTo>
                    <a:pt x="3550" y="16334"/>
                    <a:pt x="3788" y="16307"/>
                    <a:pt x="4022" y="16252"/>
                  </a:cubicBezTo>
                  <a:cubicBezTo>
                    <a:pt x="5116" y="15995"/>
                    <a:pt x="5976" y="15077"/>
                    <a:pt x="6213" y="13914"/>
                  </a:cubicBezTo>
                  <a:cubicBezTo>
                    <a:pt x="6295" y="13505"/>
                    <a:pt x="6294" y="13102"/>
                    <a:pt x="6294" y="12779"/>
                  </a:cubicBezTo>
                  <a:lnTo>
                    <a:pt x="6289" y="1066"/>
                  </a:lnTo>
                  <a:cubicBezTo>
                    <a:pt x="6288" y="477"/>
                    <a:pt x="5811" y="1"/>
                    <a:pt x="52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49;p41">
              <a:extLst>
                <a:ext uri="{FF2B5EF4-FFF2-40B4-BE49-F238E27FC236}">
                  <a16:creationId xmlns:a16="http://schemas.microsoft.com/office/drawing/2014/main" id="{A134B753-67A7-68AE-5850-727BB54F72E3}"/>
                </a:ext>
              </a:extLst>
            </p:cNvPr>
            <p:cNvSpPr/>
            <p:nvPr/>
          </p:nvSpPr>
          <p:spPr>
            <a:xfrm>
              <a:off x="4979150" y="3148525"/>
              <a:ext cx="627400" cy="302575"/>
            </a:xfrm>
            <a:custGeom>
              <a:avLst/>
              <a:gdLst/>
              <a:ahLst/>
              <a:cxnLst/>
              <a:rect l="l" t="t" r="r" b="b"/>
              <a:pathLst>
                <a:path w="25096" h="12103" extrusionOk="0">
                  <a:moveTo>
                    <a:pt x="1088" y="0"/>
                  </a:moveTo>
                  <a:cubicBezTo>
                    <a:pt x="505" y="0"/>
                    <a:pt x="30" y="471"/>
                    <a:pt x="24" y="1055"/>
                  </a:cubicBezTo>
                  <a:cubicBezTo>
                    <a:pt x="1" y="3485"/>
                    <a:pt x="1159" y="5960"/>
                    <a:pt x="3200" y="7847"/>
                  </a:cubicBezTo>
                  <a:cubicBezTo>
                    <a:pt x="6191" y="10608"/>
                    <a:pt x="9767" y="12102"/>
                    <a:pt x="13186" y="12102"/>
                  </a:cubicBezTo>
                  <a:cubicBezTo>
                    <a:pt x="13190" y="12102"/>
                    <a:pt x="13195" y="12102"/>
                    <a:pt x="13199" y="12102"/>
                  </a:cubicBezTo>
                  <a:cubicBezTo>
                    <a:pt x="14141" y="12102"/>
                    <a:pt x="15078" y="11984"/>
                    <a:pt x="15990" y="11749"/>
                  </a:cubicBezTo>
                  <a:cubicBezTo>
                    <a:pt x="18857" y="11004"/>
                    <a:pt x="22729" y="8733"/>
                    <a:pt x="24897" y="2135"/>
                  </a:cubicBezTo>
                  <a:cubicBezTo>
                    <a:pt x="25095" y="1571"/>
                    <a:pt x="24792" y="954"/>
                    <a:pt x="24225" y="768"/>
                  </a:cubicBezTo>
                  <a:cubicBezTo>
                    <a:pt x="24114" y="732"/>
                    <a:pt x="24002" y="715"/>
                    <a:pt x="23891" y="715"/>
                  </a:cubicBezTo>
                  <a:cubicBezTo>
                    <a:pt x="23436" y="715"/>
                    <a:pt x="23013" y="1010"/>
                    <a:pt x="22873" y="1471"/>
                  </a:cubicBezTo>
                  <a:cubicBezTo>
                    <a:pt x="21396" y="5970"/>
                    <a:pt x="18832" y="8811"/>
                    <a:pt x="15456" y="9687"/>
                  </a:cubicBezTo>
                  <a:cubicBezTo>
                    <a:pt x="14718" y="9879"/>
                    <a:pt x="13956" y="9973"/>
                    <a:pt x="13180" y="9973"/>
                  </a:cubicBezTo>
                  <a:cubicBezTo>
                    <a:pt x="10296" y="9973"/>
                    <a:pt x="7236" y="8674"/>
                    <a:pt x="4646" y="6282"/>
                  </a:cubicBezTo>
                  <a:cubicBezTo>
                    <a:pt x="3045" y="4803"/>
                    <a:pt x="2136" y="2906"/>
                    <a:pt x="2154" y="1076"/>
                  </a:cubicBezTo>
                  <a:cubicBezTo>
                    <a:pt x="2159" y="488"/>
                    <a:pt x="1687" y="6"/>
                    <a:pt x="11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50;p41">
              <a:extLst>
                <a:ext uri="{FF2B5EF4-FFF2-40B4-BE49-F238E27FC236}">
                  <a16:creationId xmlns:a16="http://schemas.microsoft.com/office/drawing/2014/main" id="{528950A2-48D9-AA29-3A23-4334D807D832}"/>
                </a:ext>
              </a:extLst>
            </p:cNvPr>
            <p:cNvSpPr/>
            <p:nvPr/>
          </p:nvSpPr>
          <p:spPr>
            <a:xfrm>
              <a:off x="5054950" y="3668275"/>
              <a:ext cx="577925" cy="283525"/>
            </a:xfrm>
            <a:custGeom>
              <a:avLst/>
              <a:gdLst/>
              <a:ahLst/>
              <a:cxnLst/>
              <a:rect l="l" t="t" r="r" b="b"/>
              <a:pathLst>
                <a:path w="23117" h="11341" extrusionOk="0">
                  <a:moveTo>
                    <a:pt x="14503" y="0"/>
                  </a:moveTo>
                  <a:cubicBezTo>
                    <a:pt x="8314" y="0"/>
                    <a:pt x="2398" y="4077"/>
                    <a:pt x="255" y="9909"/>
                  </a:cubicBezTo>
                  <a:cubicBezTo>
                    <a:pt x="0" y="10604"/>
                    <a:pt x="515" y="11341"/>
                    <a:pt x="1255" y="11341"/>
                  </a:cubicBezTo>
                  <a:cubicBezTo>
                    <a:pt x="1702" y="11341"/>
                    <a:pt x="2100" y="11063"/>
                    <a:pt x="2255" y="10643"/>
                  </a:cubicBezTo>
                  <a:cubicBezTo>
                    <a:pt x="4074" y="5696"/>
                    <a:pt x="9300" y="2133"/>
                    <a:pt x="14564" y="2133"/>
                  </a:cubicBezTo>
                  <a:cubicBezTo>
                    <a:pt x="14745" y="2133"/>
                    <a:pt x="14926" y="2137"/>
                    <a:pt x="15107" y="2146"/>
                  </a:cubicBezTo>
                  <a:cubicBezTo>
                    <a:pt x="16587" y="2220"/>
                    <a:pt x="17691" y="2583"/>
                    <a:pt x="18391" y="3225"/>
                  </a:cubicBezTo>
                  <a:cubicBezTo>
                    <a:pt x="19382" y="4132"/>
                    <a:pt x="19664" y="5620"/>
                    <a:pt x="19962" y="7193"/>
                  </a:cubicBezTo>
                  <a:cubicBezTo>
                    <a:pt x="20183" y="8358"/>
                    <a:pt x="20411" y="9563"/>
                    <a:pt x="20939" y="10681"/>
                  </a:cubicBezTo>
                  <a:cubicBezTo>
                    <a:pt x="21120" y="11066"/>
                    <a:pt x="21503" y="11291"/>
                    <a:pt x="21902" y="11291"/>
                  </a:cubicBezTo>
                  <a:cubicBezTo>
                    <a:pt x="22054" y="11291"/>
                    <a:pt x="22209" y="11258"/>
                    <a:pt x="22356" y="11188"/>
                  </a:cubicBezTo>
                  <a:cubicBezTo>
                    <a:pt x="22888" y="10938"/>
                    <a:pt x="23116" y="10303"/>
                    <a:pt x="22865" y="9771"/>
                  </a:cubicBezTo>
                  <a:cubicBezTo>
                    <a:pt x="22453" y="8899"/>
                    <a:pt x="22259" y="7878"/>
                    <a:pt x="22055" y="6796"/>
                  </a:cubicBezTo>
                  <a:cubicBezTo>
                    <a:pt x="21705" y="4950"/>
                    <a:pt x="21343" y="3041"/>
                    <a:pt x="19830" y="1654"/>
                  </a:cubicBezTo>
                  <a:cubicBezTo>
                    <a:pt x="18756" y="669"/>
                    <a:pt x="17202" y="119"/>
                    <a:pt x="15214" y="18"/>
                  </a:cubicBezTo>
                  <a:cubicBezTo>
                    <a:pt x="14977" y="6"/>
                    <a:pt x="14740" y="0"/>
                    <a:pt x="145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51;p41">
              <a:extLst>
                <a:ext uri="{FF2B5EF4-FFF2-40B4-BE49-F238E27FC236}">
                  <a16:creationId xmlns:a16="http://schemas.microsoft.com/office/drawing/2014/main" id="{6A02EEE2-4350-9969-C85D-EAF013106817}"/>
                </a:ext>
              </a:extLst>
            </p:cNvPr>
            <p:cNvSpPr/>
            <p:nvPr/>
          </p:nvSpPr>
          <p:spPr>
            <a:xfrm>
              <a:off x="5616900" y="3269325"/>
              <a:ext cx="222350" cy="409500"/>
            </a:xfrm>
            <a:custGeom>
              <a:avLst/>
              <a:gdLst/>
              <a:ahLst/>
              <a:cxnLst/>
              <a:rect l="l" t="t" r="r" b="b"/>
              <a:pathLst>
                <a:path w="8894" h="16380" extrusionOk="0">
                  <a:moveTo>
                    <a:pt x="5986" y="1"/>
                  </a:moveTo>
                  <a:cubicBezTo>
                    <a:pt x="5842" y="1"/>
                    <a:pt x="5697" y="30"/>
                    <a:pt x="5557" y="91"/>
                  </a:cubicBezTo>
                  <a:cubicBezTo>
                    <a:pt x="2190" y="1540"/>
                    <a:pt x="1" y="5373"/>
                    <a:pt x="464" y="9008"/>
                  </a:cubicBezTo>
                  <a:cubicBezTo>
                    <a:pt x="926" y="12644"/>
                    <a:pt x="4005" y="15806"/>
                    <a:pt x="7627" y="16367"/>
                  </a:cubicBezTo>
                  <a:cubicBezTo>
                    <a:pt x="7681" y="16375"/>
                    <a:pt x="7736" y="16379"/>
                    <a:pt x="7791" y="16379"/>
                  </a:cubicBezTo>
                  <a:lnTo>
                    <a:pt x="7792" y="16379"/>
                  </a:lnTo>
                  <a:cubicBezTo>
                    <a:pt x="8347" y="16378"/>
                    <a:pt x="8809" y="15950"/>
                    <a:pt x="8852" y="15394"/>
                  </a:cubicBezTo>
                  <a:cubicBezTo>
                    <a:pt x="8894" y="14840"/>
                    <a:pt x="8502" y="14346"/>
                    <a:pt x="7952" y="14261"/>
                  </a:cubicBezTo>
                  <a:cubicBezTo>
                    <a:pt x="5235" y="13841"/>
                    <a:pt x="2923" y="11467"/>
                    <a:pt x="2577" y="8740"/>
                  </a:cubicBezTo>
                  <a:cubicBezTo>
                    <a:pt x="2231" y="6012"/>
                    <a:pt x="3873" y="3135"/>
                    <a:pt x="6399" y="2048"/>
                  </a:cubicBezTo>
                  <a:cubicBezTo>
                    <a:pt x="6944" y="1819"/>
                    <a:pt x="7198" y="1189"/>
                    <a:pt x="6964" y="646"/>
                  </a:cubicBezTo>
                  <a:cubicBezTo>
                    <a:pt x="6791" y="242"/>
                    <a:pt x="6398" y="1"/>
                    <a:pt x="59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52;p41">
              <a:extLst>
                <a:ext uri="{FF2B5EF4-FFF2-40B4-BE49-F238E27FC236}">
                  <a16:creationId xmlns:a16="http://schemas.microsoft.com/office/drawing/2014/main" id="{CC652CE7-16E6-235D-9BFE-C81C0267037E}"/>
                </a:ext>
              </a:extLst>
            </p:cNvPr>
            <p:cNvSpPr/>
            <p:nvPr/>
          </p:nvSpPr>
          <p:spPr>
            <a:xfrm>
              <a:off x="4712425" y="3422650"/>
              <a:ext cx="376450" cy="311250"/>
            </a:xfrm>
            <a:custGeom>
              <a:avLst/>
              <a:gdLst/>
              <a:ahLst/>
              <a:cxnLst/>
              <a:rect l="l" t="t" r="r" b="b"/>
              <a:pathLst>
                <a:path w="15058" h="12450" extrusionOk="0">
                  <a:moveTo>
                    <a:pt x="7743" y="2132"/>
                  </a:moveTo>
                  <a:cubicBezTo>
                    <a:pt x="8240" y="2132"/>
                    <a:pt x="8728" y="2220"/>
                    <a:pt x="9178" y="2404"/>
                  </a:cubicBezTo>
                  <a:cubicBezTo>
                    <a:pt x="10725" y="3069"/>
                    <a:pt x="11786" y="4133"/>
                    <a:pt x="12332" y="5568"/>
                  </a:cubicBezTo>
                  <a:cubicBezTo>
                    <a:pt x="12940" y="7168"/>
                    <a:pt x="12683" y="8613"/>
                    <a:pt x="12520" y="8959"/>
                  </a:cubicBezTo>
                  <a:cubicBezTo>
                    <a:pt x="12233" y="9568"/>
                    <a:pt x="11501" y="10054"/>
                    <a:pt x="10608" y="10227"/>
                  </a:cubicBezTo>
                  <a:cubicBezTo>
                    <a:pt x="10265" y="10294"/>
                    <a:pt x="9908" y="10320"/>
                    <a:pt x="9544" y="10320"/>
                  </a:cubicBezTo>
                  <a:cubicBezTo>
                    <a:pt x="8898" y="10320"/>
                    <a:pt x="8230" y="10239"/>
                    <a:pt x="7576" y="10158"/>
                  </a:cubicBezTo>
                  <a:cubicBezTo>
                    <a:pt x="5886" y="9954"/>
                    <a:pt x="4165" y="9659"/>
                    <a:pt x="3313" y="8555"/>
                  </a:cubicBezTo>
                  <a:cubicBezTo>
                    <a:pt x="2356" y="7316"/>
                    <a:pt x="2824" y="5370"/>
                    <a:pt x="3749" y="4169"/>
                  </a:cubicBezTo>
                  <a:cubicBezTo>
                    <a:pt x="4740" y="2882"/>
                    <a:pt x="6288" y="2132"/>
                    <a:pt x="7743" y="2132"/>
                  </a:cubicBezTo>
                  <a:close/>
                  <a:moveTo>
                    <a:pt x="7734" y="0"/>
                  </a:moveTo>
                  <a:cubicBezTo>
                    <a:pt x="5632" y="0"/>
                    <a:pt x="3471" y="1040"/>
                    <a:pt x="2061" y="2868"/>
                  </a:cubicBezTo>
                  <a:cubicBezTo>
                    <a:pt x="615" y="4746"/>
                    <a:pt x="1" y="7750"/>
                    <a:pt x="1627" y="9857"/>
                  </a:cubicBezTo>
                  <a:cubicBezTo>
                    <a:pt x="3095" y="11758"/>
                    <a:pt x="5739" y="12081"/>
                    <a:pt x="7319" y="12274"/>
                  </a:cubicBezTo>
                  <a:cubicBezTo>
                    <a:pt x="8014" y="12358"/>
                    <a:pt x="8768" y="12450"/>
                    <a:pt x="9544" y="12450"/>
                  </a:cubicBezTo>
                  <a:cubicBezTo>
                    <a:pt x="10028" y="12450"/>
                    <a:pt x="10522" y="12414"/>
                    <a:pt x="11014" y="12318"/>
                  </a:cubicBezTo>
                  <a:cubicBezTo>
                    <a:pt x="12585" y="12014"/>
                    <a:pt x="13867" y="11097"/>
                    <a:pt x="14447" y="9867"/>
                  </a:cubicBezTo>
                  <a:cubicBezTo>
                    <a:pt x="14940" y="8817"/>
                    <a:pt x="15057" y="6744"/>
                    <a:pt x="14323" y="4811"/>
                  </a:cubicBezTo>
                  <a:cubicBezTo>
                    <a:pt x="13574" y="2840"/>
                    <a:pt x="12081" y="1331"/>
                    <a:pt x="10008" y="443"/>
                  </a:cubicBezTo>
                  <a:lnTo>
                    <a:pt x="9994" y="437"/>
                  </a:lnTo>
                  <a:cubicBezTo>
                    <a:pt x="9276" y="142"/>
                    <a:pt x="8509" y="0"/>
                    <a:pt x="77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53;p41">
              <a:extLst>
                <a:ext uri="{FF2B5EF4-FFF2-40B4-BE49-F238E27FC236}">
                  <a16:creationId xmlns:a16="http://schemas.microsoft.com/office/drawing/2014/main" id="{74BDE488-60E4-30AB-FD89-83835E056F3A}"/>
                </a:ext>
              </a:extLst>
            </p:cNvPr>
            <p:cNvSpPr/>
            <p:nvPr/>
          </p:nvSpPr>
          <p:spPr>
            <a:xfrm>
              <a:off x="4551175" y="3078900"/>
              <a:ext cx="218800" cy="403400"/>
            </a:xfrm>
            <a:custGeom>
              <a:avLst/>
              <a:gdLst/>
              <a:ahLst/>
              <a:cxnLst/>
              <a:rect l="l" t="t" r="r" b="b"/>
              <a:pathLst>
                <a:path w="8752" h="16136" extrusionOk="0">
                  <a:moveTo>
                    <a:pt x="2273" y="1"/>
                  </a:moveTo>
                  <a:cubicBezTo>
                    <a:pt x="1986" y="1"/>
                    <a:pt x="1700" y="116"/>
                    <a:pt x="1490" y="344"/>
                  </a:cubicBezTo>
                  <a:cubicBezTo>
                    <a:pt x="1091" y="777"/>
                    <a:pt x="1119" y="1450"/>
                    <a:pt x="1552" y="1849"/>
                  </a:cubicBezTo>
                  <a:cubicBezTo>
                    <a:pt x="3586" y="3720"/>
                    <a:pt x="6411" y="7543"/>
                    <a:pt x="6016" y="9802"/>
                  </a:cubicBezTo>
                  <a:cubicBezTo>
                    <a:pt x="5610" y="12130"/>
                    <a:pt x="3476" y="14004"/>
                    <a:pt x="1299" y="14004"/>
                  </a:cubicBezTo>
                  <a:cubicBezTo>
                    <a:pt x="1247" y="14004"/>
                    <a:pt x="1195" y="14003"/>
                    <a:pt x="1143" y="14001"/>
                  </a:cubicBezTo>
                  <a:cubicBezTo>
                    <a:pt x="1120" y="13999"/>
                    <a:pt x="1097" y="13999"/>
                    <a:pt x="1075" y="13999"/>
                  </a:cubicBezTo>
                  <a:cubicBezTo>
                    <a:pt x="519" y="13999"/>
                    <a:pt x="56" y="14449"/>
                    <a:pt x="29" y="15013"/>
                  </a:cubicBezTo>
                  <a:cubicBezTo>
                    <a:pt x="0" y="15601"/>
                    <a:pt x="453" y="16099"/>
                    <a:pt x="1041" y="16128"/>
                  </a:cubicBezTo>
                  <a:cubicBezTo>
                    <a:pt x="1136" y="16133"/>
                    <a:pt x="1228" y="16135"/>
                    <a:pt x="1323" y="16135"/>
                  </a:cubicBezTo>
                  <a:cubicBezTo>
                    <a:pt x="4519" y="16135"/>
                    <a:pt x="7531" y="13517"/>
                    <a:pt x="8115" y="10169"/>
                  </a:cubicBezTo>
                  <a:cubicBezTo>
                    <a:pt x="8752" y="6513"/>
                    <a:pt x="4636" y="1792"/>
                    <a:pt x="2995" y="282"/>
                  </a:cubicBezTo>
                  <a:cubicBezTo>
                    <a:pt x="2790" y="94"/>
                    <a:pt x="2531" y="1"/>
                    <a:pt x="22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54;p41">
              <a:extLst>
                <a:ext uri="{FF2B5EF4-FFF2-40B4-BE49-F238E27FC236}">
                  <a16:creationId xmlns:a16="http://schemas.microsoft.com/office/drawing/2014/main" id="{F1127710-AFEB-08E1-439A-61DE2C13AE0D}"/>
                </a:ext>
              </a:extLst>
            </p:cNvPr>
            <p:cNvSpPr/>
            <p:nvPr/>
          </p:nvSpPr>
          <p:spPr>
            <a:xfrm>
              <a:off x="4662100" y="2392350"/>
              <a:ext cx="174625" cy="341450"/>
            </a:xfrm>
            <a:custGeom>
              <a:avLst/>
              <a:gdLst/>
              <a:ahLst/>
              <a:cxnLst/>
              <a:rect l="l" t="t" r="r" b="b"/>
              <a:pathLst>
                <a:path w="6985" h="13658" extrusionOk="0">
                  <a:moveTo>
                    <a:pt x="5798" y="1"/>
                  </a:moveTo>
                  <a:cubicBezTo>
                    <a:pt x="5701" y="1"/>
                    <a:pt x="5602" y="14"/>
                    <a:pt x="5504" y="42"/>
                  </a:cubicBezTo>
                  <a:cubicBezTo>
                    <a:pt x="2686" y="851"/>
                    <a:pt x="533" y="3453"/>
                    <a:pt x="267" y="6374"/>
                  </a:cubicBezTo>
                  <a:cubicBezTo>
                    <a:pt x="1" y="9293"/>
                    <a:pt x="1648" y="12242"/>
                    <a:pt x="4275" y="13546"/>
                  </a:cubicBezTo>
                  <a:cubicBezTo>
                    <a:pt x="4422" y="13619"/>
                    <a:pt x="4583" y="13657"/>
                    <a:pt x="4748" y="13657"/>
                  </a:cubicBezTo>
                  <a:lnTo>
                    <a:pt x="4748" y="13656"/>
                  </a:lnTo>
                  <a:cubicBezTo>
                    <a:pt x="4749" y="13656"/>
                    <a:pt x="4750" y="13656"/>
                    <a:pt x="4750" y="13656"/>
                  </a:cubicBezTo>
                  <a:cubicBezTo>
                    <a:pt x="5244" y="13656"/>
                    <a:pt x="5672" y="13316"/>
                    <a:pt x="5786" y="12836"/>
                  </a:cubicBezTo>
                  <a:cubicBezTo>
                    <a:pt x="5898" y="12354"/>
                    <a:pt x="5665" y="11858"/>
                    <a:pt x="5222" y="11638"/>
                  </a:cubicBezTo>
                  <a:cubicBezTo>
                    <a:pt x="3395" y="10731"/>
                    <a:pt x="2203" y="8598"/>
                    <a:pt x="2388" y="6566"/>
                  </a:cubicBezTo>
                  <a:cubicBezTo>
                    <a:pt x="2574" y="4535"/>
                    <a:pt x="4131" y="2653"/>
                    <a:pt x="6092" y="2091"/>
                  </a:cubicBezTo>
                  <a:cubicBezTo>
                    <a:pt x="6657" y="1928"/>
                    <a:pt x="6985" y="1338"/>
                    <a:pt x="6822" y="773"/>
                  </a:cubicBezTo>
                  <a:cubicBezTo>
                    <a:pt x="6688" y="305"/>
                    <a:pt x="6261" y="1"/>
                    <a:pt x="57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55;p41">
              <a:extLst>
                <a:ext uri="{FF2B5EF4-FFF2-40B4-BE49-F238E27FC236}">
                  <a16:creationId xmlns:a16="http://schemas.microsoft.com/office/drawing/2014/main" id="{7F41608B-06F4-7865-E391-2C5F29B7492D}"/>
                </a:ext>
              </a:extLst>
            </p:cNvPr>
            <p:cNvSpPr/>
            <p:nvPr/>
          </p:nvSpPr>
          <p:spPr>
            <a:xfrm>
              <a:off x="4642075" y="1858875"/>
              <a:ext cx="168475" cy="260800"/>
            </a:xfrm>
            <a:custGeom>
              <a:avLst/>
              <a:gdLst/>
              <a:ahLst/>
              <a:cxnLst/>
              <a:rect l="l" t="t" r="r" b="b"/>
              <a:pathLst>
                <a:path w="6739" h="10432" extrusionOk="0">
                  <a:moveTo>
                    <a:pt x="3374" y="2361"/>
                  </a:moveTo>
                  <a:lnTo>
                    <a:pt x="3374" y="2362"/>
                  </a:lnTo>
                  <a:cubicBezTo>
                    <a:pt x="3905" y="3432"/>
                    <a:pt x="4417" y="4532"/>
                    <a:pt x="4496" y="5651"/>
                  </a:cubicBezTo>
                  <a:cubicBezTo>
                    <a:pt x="4561" y="6571"/>
                    <a:pt x="4231" y="7761"/>
                    <a:pt x="3351" y="8203"/>
                  </a:cubicBezTo>
                  <a:cubicBezTo>
                    <a:pt x="3185" y="8285"/>
                    <a:pt x="3017" y="8305"/>
                    <a:pt x="2932" y="8305"/>
                  </a:cubicBezTo>
                  <a:cubicBezTo>
                    <a:pt x="2907" y="8305"/>
                    <a:pt x="2890" y="8303"/>
                    <a:pt x="2881" y="8301"/>
                  </a:cubicBezTo>
                  <a:cubicBezTo>
                    <a:pt x="2865" y="8279"/>
                    <a:pt x="2829" y="8213"/>
                    <a:pt x="2767" y="7992"/>
                  </a:cubicBezTo>
                  <a:cubicBezTo>
                    <a:pt x="2249" y="6142"/>
                    <a:pt x="2477" y="4064"/>
                    <a:pt x="3374" y="2361"/>
                  </a:cubicBezTo>
                  <a:close/>
                  <a:moveTo>
                    <a:pt x="3456" y="0"/>
                  </a:moveTo>
                  <a:cubicBezTo>
                    <a:pt x="3034" y="0"/>
                    <a:pt x="2475" y="155"/>
                    <a:pt x="1884" y="746"/>
                  </a:cubicBezTo>
                  <a:lnTo>
                    <a:pt x="1720" y="954"/>
                  </a:lnTo>
                  <a:cubicBezTo>
                    <a:pt x="366" y="3236"/>
                    <a:pt x="0" y="6012"/>
                    <a:pt x="716" y="8567"/>
                  </a:cubicBezTo>
                  <a:cubicBezTo>
                    <a:pt x="821" y="8936"/>
                    <a:pt x="971" y="9364"/>
                    <a:pt x="1301" y="9729"/>
                  </a:cubicBezTo>
                  <a:cubicBezTo>
                    <a:pt x="1756" y="10230"/>
                    <a:pt x="2358" y="10432"/>
                    <a:pt x="2959" y="10432"/>
                  </a:cubicBezTo>
                  <a:cubicBezTo>
                    <a:pt x="3433" y="10432"/>
                    <a:pt x="3906" y="10308"/>
                    <a:pt x="4305" y="10106"/>
                  </a:cubicBezTo>
                  <a:cubicBezTo>
                    <a:pt x="6068" y="9220"/>
                    <a:pt x="6738" y="7154"/>
                    <a:pt x="6621" y="5499"/>
                  </a:cubicBezTo>
                  <a:cubicBezTo>
                    <a:pt x="6505" y="3865"/>
                    <a:pt x="5783" y="2418"/>
                    <a:pt x="5146" y="1141"/>
                  </a:cubicBezTo>
                  <a:cubicBezTo>
                    <a:pt x="4839" y="526"/>
                    <a:pt x="4322" y="119"/>
                    <a:pt x="3728" y="22"/>
                  </a:cubicBezTo>
                  <a:cubicBezTo>
                    <a:pt x="3645" y="9"/>
                    <a:pt x="3555" y="0"/>
                    <a:pt x="34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56;p41">
              <a:extLst>
                <a:ext uri="{FF2B5EF4-FFF2-40B4-BE49-F238E27FC236}">
                  <a16:creationId xmlns:a16="http://schemas.microsoft.com/office/drawing/2014/main" id="{820EC3AC-2D84-1724-79F8-696E3B24E793}"/>
                </a:ext>
              </a:extLst>
            </p:cNvPr>
            <p:cNvSpPr/>
            <p:nvPr/>
          </p:nvSpPr>
          <p:spPr>
            <a:xfrm>
              <a:off x="4639900" y="1170400"/>
              <a:ext cx="162050" cy="323325"/>
            </a:xfrm>
            <a:custGeom>
              <a:avLst/>
              <a:gdLst/>
              <a:ahLst/>
              <a:cxnLst/>
              <a:rect l="l" t="t" r="r" b="b"/>
              <a:pathLst>
                <a:path w="6482" h="12933" extrusionOk="0">
                  <a:moveTo>
                    <a:pt x="5283" y="1"/>
                  </a:moveTo>
                  <a:cubicBezTo>
                    <a:pt x="5165" y="1"/>
                    <a:pt x="5046" y="21"/>
                    <a:pt x="4929" y="63"/>
                  </a:cubicBezTo>
                  <a:cubicBezTo>
                    <a:pt x="2416" y="945"/>
                    <a:pt x="0" y="5279"/>
                    <a:pt x="99" y="7748"/>
                  </a:cubicBezTo>
                  <a:cubicBezTo>
                    <a:pt x="193" y="10079"/>
                    <a:pt x="1938" y="12723"/>
                    <a:pt x="4594" y="12931"/>
                  </a:cubicBezTo>
                  <a:cubicBezTo>
                    <a:pt x="4622" y="12932"/>
                    <a:pt x="4649" y="12933"/>
                    <a:pt x="4677" y="12933"/>
                  </a:cubicBezTo>
                  <a:lnTo>
                    <a:pt x="4677" y="12933"/>
                  </a:lnTo>
                  <a:cubicBezTo>
                    <a:pt x="5249" y="12932"/>
                    <a:pt x="5717" y="12481"/>
                    <a:pt x="5740" y="11908"/>
                  </a:cubicBezTo>
                  <a:cubicBezTo>
                    <a:pt x="5762" y="11337"/>
                    <a:pt x="5328" y="10851"/>
                    <a:pt x="4758" y="10806"/>
                  </a:cubicBezTo>
                  <a:cubicBezTo>
                    <a:pt x="3315" y="10694"/>
                    <a:pt x="2285" y="9091"/>
                    <a:pt x="2227" y="7663"/>
                  </a:cubicBezTo>
                  <a:cubicBezTo>
                    <a:pt x="2162" y="6056"/>
                    <a:pt x="4088" y="2615"/>
                    <a:pt x="5635" y="2072"/>
                  </a:cubicBezTo>
                  <a:cubicBezTo>
                    <a:pt x="6189" y="1877"/>
                    <a:pt x="6481" y="1269"/>
                    <a:pt x="6286" y="715"/>
                  </a:cubicBezTo>
                  <a:cubicBezTo>
                    <a:pt x="6133" y="277"/>
                    <a:pt x="5721" y="1"/>
                    <a:pt x="5283" y="1"/>
                  </a:cubicBezTo>
                  <a:close/>
                  <a:moveTo>
                    <a:pt x="4677" y="12933"/>
                  </a:moveTo>
                  <a:lnTo>
                    <a:pt x="4677" y="12933"/>
                  </a:lnTo>
                  <a:cubicBezTo>
                    <a:pt x="4677" y="12933"/>
                    <a:pt x="4676" y="12933"/>
                    <a:pt x="4676" y="12933"/>
                  </a:cubicBezTo>
                  <a:lnTo>
                    <a:pt x="4677" y="12933"/>
                  </a:lnTo>
                  <a:cubicBezTo>
                    <a:pt x="4677" y="12933"/>
                    <a:pt x="4677" y="12933"/>
                    <a:pt x="4677" y="129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57;p41">
              <a:extLst>
                <a:ext uri="{FF2B5EF4-FFF2-40B4-BE49-F238E27FC236}">
                  <a16:creationId xmlns:a16="http://schemas.microsoft.com/office/drawing/2014/main" id="{5870C5E6-213C-D6B9-87C6-F6FA51E89C83}"/>
                </a:ext>
              </a:extLst>
            </p:cNvPr>
            <p:cNvSpPr/>
            <p:nvPr/>
          </p:nvSpPr>
          <p:spPr>
            <a:xfrm>
              <a:off x="5825825" y="2474025"/>
              <a:ext cx="374675" cy="861450"/>
            </a:xfrm>
            <a:custGeom>
              <a:avLst/>
              <a:gdLst/>
              <a:ahLst/>
              <a:cxnLst/>
              <a:rect l="l" t="t" r="r" b="b"/>
              <a:pathLst>
                <a:path w="14987" h="34458" extrusionOk="0">
                  <a:moveTo>
                    <a:pt x="10970" y="2130"/>
                  </a:moveTo>
                  <a:cubicBezTo>
                    <a:pt x="11253" y="2130"/>
                    <a:pt x="11583" y="2194"/>
                    <a:pt x="11866" y="2417"/>
                  </a:cubicBezTo>
                  <a:cubicBezTo>
                    <a:pt x="12236" y="2708"/>
                    <a:pt x="12487" y="3203"/>
                    <a:pt x="12627" y="3916"/>
                  </a:cubicBezTo>
                  <a:cubicBezTo>
                    <a:pt x="12582" y="3806"/>
                    <a:pt x="12526" y="3700"/>
                    <a:pt x="12462" y="3600"/>
                  </a:cubicBezTo>
                  <a:cubicBezTo>
                    <a:pt x="12136" y="3103"/>
                    <a:pt x="11737" y="2781"/>
                    <a:pt x="11277" y="2641"/>
                  </a:cubicBezTo>
                  <a:cubicBezTo>
                    <a:pt x="11098" y="2587"/>
                    <a:pt x="10920" y="2560"/>
                    <a:pt x="10744" y="2560"/>
                  </a:cubicBezTo>
                  <a:cubicBezTo>
                    <a:pt x="9897" y="2560"/>
                    <a:pt x="9098" y="3174"/>
                    <a:pt x="8536" y="4290"/>
                  </a:cubicBezTo>
                  <a:cubicBezTo>
                    <a:pt x="8528" y="4306"/>
                    <a:pt x="8521" y="4320"/>
                    <a:pt x="8513" y="4336"/>
                  </a:cubicBezTo>
                  <a:cubicBezTo>
                    <a:pt x="8623" y="3889"/>
                    <a:pt x="8806" y="3454"/>
                    <a:pt x="9093" y="3071"/>
                  </a:cubicBezTo>
                  <a:cubicBezTo>
                    <a:pt x="9462" y="2582"/>
                    <a:pt x="10081" y="2227"/>
                    <a:pt x="10707" y="2147"/>
                  </a:cubicBezTo>
                  <a:cubicBezTo>
                    <a:pt x="10794" y="2136"/>
                    <a:pt x="10881" y="2130"/>
                    <a:pt x="10969" y="2130"/>
                  </a:cubicBezTo>
                  <a:close/>
                  <a:moveTo>
                    <a:pt x="10705" y="4824"/>
                  </a:moveTo>
                  <a:lnTo>
                    <a:pt x="10705" y="4824"/>
                  </a:lnTo>
                  <a:cubicBezTo>
                    <a:pt x="11060" y="5726"/>
                    <a:pt x="10234" y="9248"/>
                    <a:pt x="9449" y="10585"/>
                  </a:cubicBezTo>
                  <a:cubicBezTo>
                    <a:pt x="9339" y="10173"/>
                    <a:pt x="9220" y="9768"/>
                    <a:pt x="9104" y="9372"/>
                  </a:cubicBezTo>
                  <a:cubicBezTo>
                    <a:pt x="9066" y="9243"/>
                    <a:pt x="9028" y="9117"/>
                    <a:pt x="8993" y="8991"/>
                  </a:cubicBezTo>
                  <a:cubicBezTo>
                    <a:pt x="9233" y="7734"/>
                    <a:pt x="9826" y="6467"/>
                    <a:pt x="10439" y="5249"/>
                  </a:cubicBezTo>
                  <a:cubicBezTo>
                    <a:pt x="10538" y="5054"/>
                    <a:pt x="10630" y="4916"/>
                    <a:pt x="10705" y="4824"/>
                  </a:cubicBezTo>
                  <a:close/>
                  <a:moveTo>
                    <a:pt x="12350" y="8965"/>
                  </a:moveTo>
                  <a:cubicBezTo>
                    <a:pt x="12301" y="9153"/>
                    <a:pt x="12249" y="9341"/>
                    <a:pt x="12191" y="9530"/>
                  </a:cubicBezTo>
                  <a:cubicBezTo>
                    <a:pt x="12035" y="10041"/>
                    <a:pt x="11865" y="10466"/>
                    <a:pt x="11671" y="10813"/>
                  </a:cubicBezTo>
                  <a:cubicBezTo>
                    <a:pt x="11928" y="10252"/>
                    <a:pt x="12160" y="9620"/>
                    <a:pt x="12350" y="8965"/>
                  </a:cubicBezTo>
                  <a:close/>
                  <a:moveTo>
                    <a:pt x="10966" y="1"/>
                  </a:moveTo>
                  <a:cubicBezTo>
                    <a:pt x="10792" y="1"/>
                    <a:pt x="10615" y="12"/>
                    <a:pt x="10437" y="35"/>
                  </a:cubicBezTo>
                  <a:cubicBezTo>
                    <a:pt x="9244" y="189"/>
                    <a:pt x="8106" y="844"/>
                    <a:pt x="7393" y="1791"/>
                  </a:cubicBezTo>
                  <a:cubicBezTo>
                    <a:pt x="6080" y="3533"/>
                    <a:pt x="6118" y="5733"/>
                    <a:pt x="6382" y="7271"/>
                  </a:cubicBezTo>
                  <a:cubicBezTo>
                    <a:pt x="6490" y="7903"/>
                    <a:pt x="6645" y="8516"/>
                    <a:pt x="6813" y="9115"/>
                  </a:cubicBezTo>
                  <a:cubicBezTo>
                    <a:pt x="6727" y="9781"/>
                    <a:pt x="6721" y="10461"/>
                    <a:pt x="6828" y="11156"/>
                  </a:cubicBezTo>
                  <a:cubicBezTo>
                    <a:pt x="6967" y="12071"/>
                    <a:pt x="7298" y="12796"/>
                    <a:pt x="7811" y="13316"/>
                  </a:cubicBezTo>
                  <a:cubicBezTo>
                    <a:pt x="8031" y="15278"/>
                    <a:pt x="7866" y="17480"/>
                    <a:pt x="7306" y="20255"/>
                  </a:cubicBezTo>
                  <a:cubicBezTo>
                    <a:pt x="6799" y="22764"/>
                    <a:pt x="6186" y="24720"/>
                    <a:pt x="5373" y="26412"/>
                  </a:cubicBezTo>
                  <a:cubicBezTo>
                    <a:pt x="4223" y="28800"/>
                    <a:pt x="2554" y="30901"/>
                    <a:pt x="489" y="32561"/>
                  </a:cubicBezTo>
                  <a:cubicBezTo>
                    <a:pt x="136" y="32844"/>
                    <a:pt x="0" y="33318"/>
                    <a:pt x="149" y="33746"/>
                  </a:cubicBezTo>
                  <a:cubicBezTo>
                    <a:pt x="300" y="34172"/>
                    <a:pt x="703" y="34457"/>
                    <a:pt x="1155" y="34457"/>
                  </a:cubicBezTo>
                  <a:cubicBezTo>
                    <a:pt x="1396" y="34457"/>
                    <a:pt x="1631" y="34375"/>
                    <a:pt x="1819" y="34223"/>
                  </a:cubicBezTo>
                  <a:cubicBezTo>
                    <a:pt x="4123" y="32378"/>
                    <a:pt x="6016" y="29995"/>
                    <a:pt x="7293" y="27335"/>
                  </a:cubicBezTo>
                  <a:cubicBezTo>
                    <a:pt x="8183" y="25479"/>
                    <a:pt x="8851" y="23363"/>
                    <a:pt x="9393" y="20676"/>
                  </a:cubicBezTo>
                  <a:cubicBezTo>
                    <a:pt x="9736" y="18974"/>
                    <a:pt x="10119" y="16642"/>
                    <a:pt x="10008" y="14181"/>
                  </a:cubicBezTo>
                  <a:cubicBezTo>
                    <a:pt x="10777" y="14176"/>
                    <a:pt x="11573" y="13913"/>
                    <a:pt x="12241" y="13396"/>
                  </a:cubicBezTo>
                  <a:cubicBezTo>
                    <a:pt x="13413" y="12489"/>
                    <a:pt x="13937" y="11109"/>
                    <a:pt x="14229" y="10150"/>
                  </a:cubicBezTo>
                  <a:cubicBezTo>
                    <a:pt x="14772" y="8375"/>
                    <a:pt x="14987" y="6515"/>
                    <a:pt x="14863" y="4663"/>
                  </a:cubicBezTo>
                  <a:cubicBezTo>
                    <a:pt x="14742" y="2823"/>
                    <a:pt x="14193" y="1541"/>
                    <a:pt x="13187" y="747"/>
                  </a:cubicBezTo>
                  <a:cubicBezTo>
                    <a:pt x="12569" y="257"/>
                    <a:pt x="11794" y="1"/>
                    <a:pt x="109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58;p41">
              <a:extLst>
                <a:ext uri="{FF2B5EF4-FFF2-40B4-BE49-F238E27FC236}">
                  <a16:creationId xmlns:a16="http://schemas.microsoft.com/office/drawing/2014/main" id="{897EB0D2-38CA-94BE-331A-42F78D4A5020}"/>
                </a:ext>
              </a:extLst>
            </p:cNvPr>
            <p:cNvSpPr/>
            <p:nvPr/>
          </p:nvSpPr>
          <p:spPr>
            <a:xfrm>
              <a:off x="4595350" y="336400"/>
              <a:ext cx="148050" cy="296375"/>
            </a:xfrm>
            <a:custGeom>
              <a:avLst/>
              <a:gdLst/>
              <a:ahLst/>
              <a:cxnLst/>
              <a:rect l="l" t="t" r="r" b="b"/>
              <a:pathLst>
                <a:path w="5922" h="11855" extrusionOk="0">
                  <a:moveTo>
                    <a:pt x="4808" y="0"/>
                  </a:moveTo>
                  <a:cubicBezTo>
                    <a:pt x="4804" y="0"/>
                    <a:pt x="4800" y="0"/>
                    <a:pt x="4796" y="0"/>
                  </a:cubicBezTo>
                  <a:cubicBezTo>
                    <a:pt x="4207" y="8"/>
                    <a:pt x="3736" y="491"/>
                    <a:pt x="3744" y="1079"/>
                  </a:cubicBezTo>
                  <a:cubicBezTo>
                    <a:pt x="3784" y="4360"/>
                    <a:pt x="2548" y="7640"/>
                    <a:pt x="354" y="10077"/>
                  </a:cubicBezTo>
                  <a:cubicBezTo>
                    <a:pt x="72" y="10390"/>
                    <a:pt x="1" y="10839"/>
                    <a:pt x="172" y="11223"/>
                  </a:cubicBezTo>
                  <a:cubicBezTo>
                    <a:pt x="343" y="11607"/>
                    <a:pt x="724" y="11855"/>
                    <a:pt x="1144" y="11855"/>
                  </a:cubicBezTo>
                  <a:cubicBezTo>
                    <a:pt x="1446" y="11855"/>
                    <a:pt x="1734" y="11727"/>
                    <a:pt x="1936" y="11503"/>
                  </a:cubicBezTo>
                  <a:cubicBezTo>
                    <a:pt x="4485" y="8672"/>
                    <a:pt x="5922" y="4862"/>
                    <a:pt x="5875" y="1052"/>
                  </a:cubicBezTo>
                  <a:cubicBezTo>
                    <a:pt x="5867" y="469"/>
                    <a:pt x="5391" y="0"/>
                    <a:pt x="48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59;p41">
              <a:extLst>
                <a:ext uri="{FF2B5EF4-FFF2-40B4-BE49-F238E27FC236}">
                  <a16:creationId xmlns:a16="http://schemas.microsoft.com/office/drawing/2014/main" id="{C91C29DA-585C-D106-2745-33DD2133AABB}"/>
                </a:ext>
              </a:extLst>
            </p:cNvPr>
            <p:cNvSpPr/>
            <p:nvPr/>
          </p:nvSpPr>
          <p:spPr>
            <a:xfrm>
              <a:off x="4704125" y="475525"/>
              <a:ext cx="259725" cy="203150"/>
            </a:xfrm>
            <a:custGeom>
              <a:avLst/>
              <a:gdLst/>
              <a:ahLst/>
              <a:cxnLst/>
              <a:rect l="l" t="t" r="r" b="b"/>
              <a:pathLst>
                <a:path w="10389" h="8126" extrusionOk="0">
                  <a:moveTo>
                    <a:pt x="9168" y="0"/>
                  </a:moveTo>
                  <a:cubicBezTo>
                    <a:pt x="8976" y="0"/>
                    <a:pt x="8781" y="52"/>
                    <a:pt x="8606" y="161"/>
                  </a:cubicBezTo>
                  <a:cubicBezTo>
                    <a:pt x="5684" y="1921"/>
                    <a:pt x="2946" y="3971"/>
                    <a:pt x="432" y="6277"/>
                  </a:cubicBezTo>
                  <a:cubicBezTo>
                    <a:pt x="109" y="6574"/>
                    <a:pt x="1" y="7038"/>
                    <a:pt x="160" y="7448"/>
                  </a:cubicBezTo>
                  <a:cubicBezTo>
                    <a:pt x="319" y="7856"/>
                    <a:pt x="713" y="8126"/>
                    <a:pt x="1153" y="8126"/>
                  </a:cubicBezTo>
                  <a:cubicBezTo>
                    <a:pt x="1419" y="8126"/>
                    <a:pt x="1676" y="8026"/>
                    <a:pt x="1872" y="7845"/>
                  </a:cubicBezTo>
                  <a:cubicBezTo>
                    <a:pt x="4282" y="5635"/>
                    <a:pt x="6905" y="3673"/>
                    <a:pt x="9705" y="1986"/>
                  </a:cubicBezTo>
                  <a:cubicBezTo>
                    <a:pt x="10218" y="1686"/>
                    <a:pt x="10388" y="1025"/>
                    <a:pt x="10081" y="515"/>
                  </a:cubicBezTo>
                  <a:cubicBezTo>
                    <a:pt x="9881" y="183"/>
                    <a:pt x="9529" y="0"/>
                    <a:pt x="91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60;p41">
              <a:extLst>
                <a:ext uri="{FF2B5EF4-FFF2-40B4-BE49-F238E27FC236}">
                  <a16:creationId xmlns:a16="http://schemas.microsoft.com/office/drawing/2014/main" id="{AE32E840-B84F-0A0A-D9F2-46922EEDC42C}"/>
                </a:ext>
              </a:extLst>
            </p:cNvPr>
            <p:cNvSpPr/>
            <p:nvPr/>
          </p:nvSpPr>
          <p:spPr>
            <a:xfrm>
              <a:off x="4896275" y="403575"/>
              <a:ext cx="135375" cy="146675"/>
            </a:xfrm>
            <a:custGeom>
              <a:avLst/>
              <a:gdLst/>
              <a:ahLst/>
              <a:cxnLst/>
              <a:rect l="l" t="t" r="r" b="b"/>
              <a:pathLst>
                <a:path w="5415" h="5867" extrusionOk="0">
                  <a:moveTo>
                    <a:pt x="3372" y="1"/>
                  </a:moveTo>
                  <a:cubicBezTo>
                    <a:pt x="3369" y="1"/>
                    <a:pt x="3366" y="1"/>
                    <a:pt x="3364" y="1"/>
                  </a:cubicBezTo>
                  <a:cubicBezTo>
                    <a:pt x="2709" y="1"/>
                    <a:pt x="2206" y="337"/>
                    <a:pt x="1884" y="589"/>
                  </a:cubicBezTo>
                  <a:cubicBezTo>
                    <a:pt x="1401" y="967"/>
                    <a:pt x="922" y="1590"/>
                    <a:pt x="702" y="2295"/>
                  </a:cubicBezTo>
                  <a:cubicBezTo>
                    <a:pt x="353" y="2708"/>
                    <a:pt x="123" y="3204"/>
                    <a:pt x="68" y="3693"/>
                  </a:cubicBezTo>
                  <a:cubicBezTo>
                    <a:pt x="0" y="4295"/>
                    <a:pt x="197" y="4850"/>
                    <a:pt x="624" y="5256"/>
                  </a:cubicBezTo>
                  <a:cubicBezTo>
                    <a:pt x="979" y="5594"/>
                    <a:pt x="1423" y="5770"/>
                    <a:pt x="1919" y="5770"/>
                  </a:cubicBezTo>
                  <a:cubicBezTo>
                    <a:pt x="1939" y="5770"/>
                    <a:pt x="1959" y="5770"/>
                    <a:pt x="1979" y="5769"/>
                  </a:cubicBezTo>
                  <a:cubicBezTo>
                    <a:pt x="2050" y="5767"/>
                    <a:pt x="2119" y="5761"/>
                    <a:pt x="2189" y="5751"/>
                  </a:cubicBezTo>
                  <a:cubicBezTo>
                    <a:pt x="2433" y="5828"/>
                    <a:pt x="2687" y="5867"/>
                    <a:pt x="2943" y="5867"/>
                  </a:cubicBezTo>
                  <a:cubicBezTo>
                    <a:pt x="3049" y="5867"/>
                    <a:pt x="3155" y="5860"/>
                    <a:pt x="3260" y="5847"/>
                  </a:cubicBezTo>
                  <a:cubicBezTo>
                    <a:pt x="4065" y="5749"/>
                    <a:pt x="4751" y="5289"/>
                    <a:pt x="5095" y="4617"/>
                  </a:cubicBezTo>
                  <a:cubicBezTo>
                    <a:pt x="5355" y="4108"/>
                    <a:pt x="5401" y="3516"/>
                    <a:pt x="5238" y="2951"/>
                  </a:cubicBezTo>
                  <a:cubicBezTo>
                    <a:pt x="5286" y="2801"/>
                    <a:pt x="5322" y="2646"/>
                    <a:pt x="5343" y="2489"/>
                  </a:cubicBezTo>
                  <a:cubicBezTo>
                    <a:pt x="5414" y="1948"/>
                    <a:pt x="5283" y="1385"/>
                    <a:pt x="4987" y="927"/>
                  </a:cubicBezTo>
                  <a:cubicBezTo>
                    <a:pt x="4977" y="909"/>
                    <a:pt x="4967" y="893"/>
                    <a:pt x="4957" y="875"/>
                  </a:cubicBezTo>
                  <a:cubicBezTo>
                    <a:pt x="4733" y="508"/>
                    <a:pt x="4408" y="248"/>
                    <a:pt x="4022" y="122"/>
                  </a:cubicBezTo>
                  <a:cubicBezTo>
                    <a:pt x="3815" y="43"/>
                    <a:pt x="3594" y="1"/>
                    <a:pt x="33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61;p41">
              <a:extLst>
                <a:ext uri="{FF2B5EF4-FFF2-40B4-BE49-F238E27FC236}">
                  <a16:creationId xmlns:a16="http://schemas.microsoft.com/office/drawing/2014/main" id="{D36104D2-7319-069B-F9A6-F18992B9FBA2}"/>
                </a:ext>
              </a:extLst>
            </p:cNvPr>
            <p:cNvSpPr/>
            <p:nvPr/>
          </p:nvSpPr>
          <p:spPr>
            <a:xfrm>
              <a:off x="4653875" y="238100"/>
              <a:ext cx="129875" cy="156075"/>
            </a:xfrm>
            <a:custGeom>
              <a:avLst/>
              <a:gdLst/>
              <a:ahLst/>
              <a:cxnLst/>
              <a:rect l="l" t="t" r="r" b="b"/>
              <a:pathLst>
                <a:path w="5195" h="6243" extrusionOk="0">
                  <a:moveTo>
                    <a:pt x="2266" y="1"/>
                  </a:moveTo>
                  <a:cubicBezTo>
                    <a:pt x="2137" y="1"/>
                    <a:pt x="2009" y="16"/>
                    <a:pt x="1883" y="46"/>
                  </a:cubicBezTo>
                  <a:cubicBezTo>
                    <a:pt x="1660" y="86"/>
                    <a:pt x="1449" y="167"/>
                    <a:pt x="1256" y="285"/>
                  </a:cubicBezTo>
                  <a:cubicBezTo>
                    <a:pt x="699" y="624"/>
                    <a:pt x="443" y="1173"/>
                    <a:pt x="300" y="1559"/>
                  </a:cubicBezTo>
                  <a:cubicBezTo>
                    <a:pt x="84" y="2133"/>
                    <a:pt x="0" y="2912"/>
                    <a:pt x="179" y="3630"/>
                  </a:cubicBezTo>
                  <a:cubicBezTo>
                    <a:pt x="98" y="4164"/>
                    <a:pt x="157" y="4706"/>
                    <a:pt x="366" y="5154"/>
                  </a:cubicBezTo>
                  <a:cubicBezTo>
                    <a:pt x="623" y="5702"/>
                    <a:pt x="1081" y="6073"/>
                    <a:pt x="1656" y="6198"/>
                  </a:cubicBezTo>
                  <a:cubicBezTo>
                    <a:pt x="1787" y="6227"/>
                    <a:pt x="1923" y="6241"/>
                    <a:pt x="2059" y="6242"/>
                  </a:cubicBezTo>
                  <a:cubicBezTo>
                    <a:pt x="2416" y="6242"/>
                    <a:pt x="2763" y="6137"/>
                    <a:pt x="3080" y="5928"/>
                  </a:cubicBezTo>
                  <a:cubicBezTo>
                    <a:pt x="3139" y="5891"/>
                    <a:pt x="3195" y="5849"/>
                    <a:pt x="3249" y="5806"/>
                  </a:cubicBezTo>
                  <a:cubicBezTo>
                    <a:pt x="3602" y="5718"/>
                    <a:pt x="3930" y="5555"/>
                    <a:pt x="4214" y="5329"/>
                  </a:cubicBezTo>
                  <a:cubicBezTo>
                    <a:pt x="4849" y="4826"/>
                    <a:pt x="5195" y="4076"/>
                    <a:pt x="5138" y="3323"/>
                  </a:cubicBezTo>
                  <a:cubicBezTo>
                    <a:pt x="5095" y="2754"/>
                    <a:pt x="4825" y="2224"/>
                    <a:pt x="4393" y="1827"/>
                  </a:cubicBezTo>
                  <a:cubicBezTo>
                    <a:pt x="4356" y="1673"/>
                    <a:pt x="4305" y="1523"/>
                    <a:pt x="4242" y="1377"/>
                  </a:cubicBezTo>
                  <a:cubicBezTo>
                    <a:pt x="4020" y="878"/>
                    <a:pt x="3615" y="466"/>
                    <a:pt x="3124" y="230"/>
                  </a:cubicBezTo>
                  <a:cubicBezTo>
                    <a:pt x="3106" y="220"/>
                    <a:pt x="3089" y="211"/>
                    <a:pt x="3072" y="203"/>
                  </a:cubicBezTo>
                  <a:cubicBezTo>
                    <a:pt x="2812" y="68"/>
                    <a:pt x="2539" y="1"/>
                    <a:pt x="22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62;p41">
              <a:extLst>
                <a:ext uri="{FF2B5EF4-FFF2-40B4-BE49-F238E27FC236}">
                  <a16:creationId xmlns:a16="http://schemas.microsoft.com/office/drawing/2014/main" id="{5E073D1E-871A-A902-0034-AD5A00A73AA1}"/>
                </a:ext>
              </a:extLst>
            </p:cNvPr>
            <p:cNvSpPr/>
            <p:nvPr/>
          </p:nvSpPr>
          <p:spPr>
            <a:xfrm>
              <a:off x="4352700" y="403800"/>
              <a:ext cx="273525" cy="265900"/>
            </a:xfrm>
            <a:custGeom>
              <a:avLst/>
              <a:gdLst/>
              <a:ahLst/>
              <a:cxnLst/>
              <a:rect l="l" t="t" r="r" b="b"/>
              <a:pathLst>
                <a:path w="10941" h="10636" extrusionOk="0">
                  <a:moveTo>
                    <a:pt x="3325" y="1"/>
                  </a:moveTo>
                  <a:cubicBezTo>
                    <a:pt x="3252" y="1"/>
                    <a:pt x="3178" y="5"/>
                    <a:pt x="3103" y="13"/>
                  </a:cubicBezTo>
                  <a:cubicBezTo>
                    <a:pt x="555" y="294"/>
                    <a:pt x="1" y="5377"/>
                    <a:pt x="300" y="9644"/>
                  </a:cubicBezTo>
                  <a:cubicBezTo>
                    <a:pt x="339" y="10202"/>
                    <a:pt x="803" y="10634"/>
                    <a:pt x="1363" y="10635"/>
                  </a:cubicBezTo>
                  <a:cubicBezTo>
                    <a:pt x="1387" y="10635"/>
                    <a:pt x="1412" y="10634"/>
                    <a:pt x="1438" y="10633"/>
                  </a:cubicBezTo>
                  <a:cubicBezTo>
                    <a:pt x="2025" y="10592"/>
                    <a:pt x="2467" y="10082"/>
                    <a:pt x="2426" y="9495"/>
                  </a:cubicBezTo>
                  <a:cubicBezTo>
                    <a:pt x="2115" y="5070"/>
                    <a:pt x="2866" y="2827"/>
                    <a:pt x="3304" y="2237"/>
                  </a:cubicBezTo>
                  <a:cubicBezTo>
                    <a:pt x="3574" y="2562"/>
                    <a:pt x="4205" y="3618"/>
                    <a:pt x="4665" y="6683"/>
                  </a:cubicBezTo>
                  <a:cubicBezTo>
                    <a:pt x="4763" y="7334"/>
                    <a:pt x="4895" y="8227"/>
                    <a:pt x="5658" y="8816"/>
                  </a:cubicBezTo>
                  <a:cubicBezTo>
                    <a:pt x="6105" y="9163"/>
                    <a:pt x="6622" y="9265"/>
                    <a:pt x="6961" y="9333"/>
                  </a:cubicBezTo>
                  <a:lnTo>
                    <a:pt x="9580" y="9851"/>
                  </a:lnTo>
                  <a:cubicBezTo>
                    <a:pt x="9648" y="9865"/>
                    <a:pt x="9716" y="9871"/>
                    <a:pt x="9783" y="9871"/>
                  </a:cubicBezTo>
                  <a:cubicBezTo>
                    <a:pt x="10281" y="9871"/>
                    <a:pt x="10726" y="9520"/>
                    <a:pt x="10826" y="9013"/>
                  </a:cubicBezTo>
                  <a:cubicBezTo>
                    <a:pt x="10941" y="8439"/>
                    <a:pt x="10569" y="7880"/>
                    <a:pt x="9995" y="7763"/>
                  </a:cubicBezTo>
                  <a:lnTo>
                    <a:pt x="7376" y="7243"/>
                  </a:lnTo>
                  <a:cubicBezTo>
                    <a:pt x="7261" y="7221"/>
                    <a:pt x="7022" y="7173"/>
                    <a:pt x="6963" y="7133"/>
                  </a:cubicBezTo>
                  <a:cubicBezTo>
                    <a:pt x="6874" y="7046"/>
                    <a:pt x="6805" y="6588"/>
                    <a:pt x="6763" y="6307"/>
                  </a:cubicBezTo>
                  <a:cubicBezTo>
                    <a:pt x="6133" y="2120"/>
                    <a:pt x="4984" y="1"/>
                    <a:pt x="33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63;p41">
              <a:extLst>
                <a:ext uri="{FF2B5EF4-FFF2-40B4-BE49-F238E27FC236}">
                  <a16:creationId xmlns:a16="http://schemas.microsoft.com/office/drawing/2014/main" id="{D14F5EB4-6D50-C885-1C8B-08D60A483443}"/>
                </a:ext>
              </a:extLst>
            </p:cNvPr>
            <p:cNvSpPr/>
            <p:nvPr/>
          </p:nvSpPr>
          <p:spPr>
            <a:xfrm>
              <a:off x="4570050" y="597300"/>
              <a:ext cx="434800" cy="332175"/>
            </a:xfrm>
            <a:custGeom>
              <a:avLst/>
              <a:gdLst/>
              <a:ahLst/>
              <a:cxnLst/>
              <a:rect l="l" t="t" r="r" b="b"/>
              <a:pathLst>
                <a:path w="17392" h="13287" extrusionOk="0">
                  <a:moveTo>
                    <a:pt x="1075" y="0"/>
                  </a:moveTo>
                  <a:cubicBezTo>
                    <a:pt x="523" y="0"/>
                    <a:pt x="57" y="452"/>
                    <a:pt x="30" y="1015"/>
                  </a:cubicBezTo>
                  <a:cubicBezTo>
                    <a:pt x="1" y="1603"/>
                    <a:pt x="454" y="2101"/>
                    <a:pt x="1042" y="2130"/>
                  </a:cubicBezTo>
                  <a:cubicBezTo>
                    <a:pt x="5070" y="2326"/>
                    <a:pt x="5848" y="4359"/>
                    <a:pt x="6221" y="5336"/>
                  </a:cubicBezTo>
                  <a:cubicBezTo>
                    <a:pt x="6361" y="5701"/>
                    <a:pt x="6482" y="6016"/>
                    <a:pt x="6787" y="6252"/>
                  </a:cubicBezTo>
                  <a:cubicBezTo>
                    <a:pt x="7196" y="6570"/>
                    <a:pt x="7641" y="6679"/>
                    <a:pt x="8077" y="6679"/>
                  </a:cubicBezTo>
                  <a:cubicBezTo>
                    <a:pt x="8686" y="6679"/>
                    <a:pt x="9276" y="6465"/>
                    <a:pt x="9719" y="6305"/>
                  </a:cubicBezTo>
                  <a:cubicBezTo>
                    <a:pt x="10459" y="6038"/>
                    <a:pt x="11214" y="5932"/>
                    <a:pt x="11946" y="5932"/>
                  </a:cubicBezTo>
                  <a:cubicBezTo>
                    <a:pt x="13068" y="5932"/>
                    <a:pt x="14138" y="6182"/>
                    <a:pt x="15019" y="6480"/>
                  </a:cubicBezTo>
                  <a:cubicBezTo>
                    <a:pt x="13998" y="7824"/>
                    <a:pt x="9086" y="11023"/>
                    <a:pt x="7346" y="11158"/>
                  </a:cubicBezTo>
                  <a:cubicBezTo>
                    <a:pt x="6777" y="11204"/>
                    <a:pt x="6344" y="11691"/>
                    <a:pt x="6366" y="12262"/>
                  </a:cubicBezTo>
                  <a:cubicBezTo>
                    <a:pt x="6388" y="12832"/>
                    <a:pt x="6857" y="13284"/>
                    <a:pt x="7428" y="13286"/>
                  </a:cubicBezTo>
                  <a:cubicBezTo>
                    <a:pt x="7456" y="13286"/>
                    <a:pt x="7484" y="13285"/>
                    <a:pt x="7512" y="13282"/>
                  </a:cubicBezTo>
                  <a:cubicBezTo>
                    <a:pt x="9371" y="13137"/>
                    <a:pt x="16934" y="9092"/>
                    <a:pt x="17300" y="6478"/>
                  </a:cubicBezTo>
                  <a:cubicBezTo>
                    <a:pt x="17391" y="5821"/>
                    <a:pt x="17120" y="4982"/>
                    <a:pt x="16079" y="4594"/>
                  </a:cubicBezTo>
                  <a:cubicBezTo>
                    <a:pt x="14981" y="4186"/>
                    <a:pt x="13539" y="3806"/>
                    <a:pt x="11962" y="3806"/>
                  </a:cubicBezTo>
                  <a:cubicBezTo>
                    <a:pt x="10992" y="3806"/>
                    <a:pt x="9970" y="3950"/>
                    <a:pt x="8947" y="4319"/>
                  </a:cubicBezTo>
                  <a:cubicBezTo>
                    <a:pt x="8742" y="4394"/>
                    <a:pt x="8398" y="4520"/>
                    <a:pt x="8205" y="4559"/>
                  </a:cubicBezTo>
                  <a:cubicBezTo>
                    <a:pt x="7749" y="3367"/>
                    <a:pt x="6537" y="264"/>
                    <a:pt x="1144" y="3"/>
                  </a:cubicBezTo>
                  <a:cubicBezTo>
                    <a:pt x="1121" y="1"/>
                    <a:pt x="1098" y="0"/>
                    <a:pt x="10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64;p41">
              <a:extLst>
                <a:ext uri="{FF2B5EF4-FFF2-40B4-BE49-F238E27FC236}">
                  <a16:creationId xmlns:a16="http://schemas.microsoft.com/office/drawing/2014/main" id="{699994AA-94BE-8FEA-E530-FAF756FA4DD2}"/>
                </a:ext>
              </a:extLst>
            </p:cNvPr>
            <p:cNvSpPr/>
            <p:nvPr/>
          </p:nvSpPr>
          <p:spPr>
            <a:xfrm>
              <a:off x="3908325" y="616400"/>
              <a:ext cx="876850" cy="855375"/>
            </a:xfrm>
            <a:custGeom>
              <a:avLst/>
              <a:gdLst/>
              <a:ahLst/>
              <a:cxnLst/>
              <a:rect l="l" t="t" r="r" b="b"/>
              <a:pathLst>
                <a:path w="35074" h="34215" extrusionOk="0">
                  <a:moveTo>
                    <a:pt x="19137" y="0"/>
                  </a:moveTo>
                  <a:cubicBezTo>
                    <a:pt x="18982" y="0"/>
                    <a:pt x="18824" y="35"/>
                    <a:pt x="18676" y="107"/>
                  </a:cubicBezTo>
                  <a:cubicBezTo>
                    <a:pt x="15035" y="1865"/>
                    <a:pt x="11049" y="4896"/>
                    <a:pt x="6831" y="9114"/>
                  </a:cubicBezTo>
                  <a:cubicBezTo>
                    <a:pt x="3109" y="12836"/>
                    <a:pt x="770" y="17354"/>
                    <a:pt x="245" y="21837"/>
                  </a:cubicBezTo>
                  <a:cubicBezTo>
                    <a:pt x="0" y="23930"/>
                    <a:pt x="56" y="26977"/>
                    <a:pt x="1713" y="29605"/>
                  </a:cubicBezTo>
                  <a:cubicBezTo>
                    <a:pt x="3749" y="32834"/>
                    <a:pt x="7401" y="34214"/>
                    <a:pt x="10963" y="34214"/>
                  </a:cubicBezTo>
                  <a:cubicBezTo>
                    <a:pt x="12416" y="34214"/>
                    <a:pt x="13854" y="33985"/>
                    <a:pt x="15162" y="33557"/>
                  </a:cubicBezTo>
                  <a:cubicBezTo>
                    <a:pt x="19965" y="31987"/>
                    <a:pt x="23664" y="28151"/>
                    <a:pt x="26350" y="24985"/>
                  </a:cubicBezTo>
                  <a:cubicBezTo>
                    <a:pt x="29078" y="21767"/>
                    <a:pt x="33821" y="15769"/>
                    <a:pt x="34926" y="11738"/>
                  </a:cubicBezTo>
                  <a:cubicBezTo>
                    <a:pt x="35074" y="11174"/>
                    <a:pt x="34740" y="10595"/>
                    <a:pt x="34178" y="10440"/>
                  </a:cubicBezTo>
                  <a:cubicBezTo>
                    <a:pt x="34084" y="10414"/>
                    <a:pt x="33989" y="10402"/>
                    <a:pt x="33896" y="10402"/>
                  </a:cubicBezTo>
                  <a:cubicBezTo>
                    <a:pt x="33432" y="10402"/>
                    <a:pt x="33005" y="10707"/>
                    <a:pt x="32872" y="11175"/>
                  </a:cubicBezTo>
                  <a:cubicBezTo>
                    <a:pt x="32144" y="13829"/>
                    <a:pt x="29174" y="18362"/>
                    <a:pt x="24725" y="23606"/>
                  </a:cubicBezTo>
                  <a:cubicBezTo>
                    <a:pt x="22066" y="26743"/>
                    <a:pt x="18770" y="30136"/>
                    <a:pt x="14499" y="31533"/>
                  </a:cubicBezTo>
                  <a:cubicBezTo>
                    <a:pt x="13426" y="31884"/>
                    <a:pt x="12225" y="32073"/>
                    <a:pt x="11009" y="32073"/>
                  </a:cubicBezTo>
                  <a:cubicBezTo>
                    <a:pt x="8105" y="32073"/>
                    <a:pt x="5107" y="30996"/>
                    <a:pt x="3515" y="28469"/>
                  </a:cubicBezTo>
                  <a:cubicBezTo>
                    <a:pt x="2189" y="26368"/>
                    <a:pt x="2156" y="23837"/>
                    <a:pt x="2362" y="22085"/>
                  </a:cubicBezTo>
                  <a:cubicBezTo>
                    <a:pt x="2831" y="18075"/>
                    <a:pt x="4953" y="14004"/>
                    <a:pt x="8337" y="10620"/>
                  </a:cubicBezTo>
                  <a:cubicBezTo>
                    <a:pt x="12386" y="6571"/>
                    <a:pt x="16176" y="3679"/>
                    <a:pt x="19602" y="2024"/>
                  </a:cubicBezTo>
                  <a:cubicBezTo>
                    <a:pt x="20132" y="1769"/>
                    <a:pt x="20353" y="1133"/>
                    <a:pt x="20097" y="603"/>
                  </a:cubicBezTo>
                  <a:cubicBezTo>
                    <a:pt x="19914" y="222"/>
                    <a:pt x="19532" y="0"/>
                    <a:pt x="191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65;p41">
              <a:extLst>
                <a:ext uri="{FF2B5EF4-FFF2-40B4-BE49-F238E27FC236}">
                  <a16:creationId xmlns:a16="http://schemas.microsoft.com/office/drawing/2014/main" id="{80C9EBED-AB8B-A6C4-5C08-91F448C82629}"/>
                </a:ext>
              </a:extLst>
            </p:cNvPr>
            <p:cNvSpPr/>
            <p:nvPr/>
          </p:nvSpPr>
          <p:spPr>
            <a:xfrm>
              <a:off x="4015950" y="913450"/>
              <a:ext cx="448325" cy="456025"/>
            </a:xfrm>
            <a:custGeom>
              <a:avLst/>
              <a:gdLst/>
              <a:ahLst/>
              <a:cxnLst/>
              <a:rect l="l" t="t" r="r" b="b"/>
              <a:pathLst>
                <a:path w="17933" h="18241" extrusionOk="0">
                  <a:moveTo>
                    <a:pt x="3470" y="1"/>
                  </a:moveTo>
                  <a:cubicBezTo>
                    <a:pt x="2627" y="1"/>
                    <a:pt x="1784" y="80"/>
                    <a:pt x="954" y="244"/>
                  </a:cubicBezTo>
                  <a:cubicBezTo>
                    <a:pt x="377" y="358"/>
                    <a:pt x="1" y="918"/>
                    <a:pt x="114" y="1495"/>
                  </a:cubicBezTo>
                  <a:cubicBezTo>
                    <a:pt x="215" y="2003"/>
                    <a:pt x="660" y="2355"/>
                    <a:pt x="1159" y="2355"/>
                  </a:cubicBezTo>
                  <a:cubicBezTo>
                    <a:pt x="1227" y="2355"/>
                    <a:pt x="1296" y="2348"/>
                    <a:pt x="1366" y="2335"/>
                  </a:cubicBezTo>
                  <a:cubicBezTo>
                    <a:pt x="2065" y="2197"/>
                    <a:pt x="2775" y="2130"/>
                    <a:pt x="3486" y="2130"/>
                  </a:cubicBezTo>
                  <a:cubicBezTo>
                    <a:pt x="6693" y="2130"/>
                    <a:pt x="9902" y="3493"/>
                    <a:pt x="12064" y="5877"/>
                  </a:cubicBezTo>
                  <a:cubicBezTo>
                    <a:pt x="14705" y="8790"/>
                    <a:pt x="15681" y="13104"/>
                    <a:pt x="14551" y="16869"/>
                  </a:cubicBezTo>
                  <a:cubicBezTo>
                    <a:pt x="14345" y="17553"/>
                    <a:pt x="14858" y="18241"/>
                    <a:pt x="15572" y="18241"/>
                  </a:cubicBezTo>
                  <a:cubicBezTo>
                    <a:pt x="16042" y="18240"/>
                    <a:pt x="16456" y="17932"/>
                    <a:pt x="16592" y="17483"/>
                  </a:cubicBezTo>
                  <a:cubicBezTo>
                    <a:pt x="17932" y="13017"/>
                    <a:pt x="16774" y="7901"/>
                    <a:pt x="13641" y="4447"/>
                  </a:cubicBezTo>
                  <a:cubicBezTo>
                    <a:pt x="11077" y="1619"/>
                    <a:pt x="7275" y="1"/>
                    <a:pt x="34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66;p41">
              <a:extLst>
                <a:ext uri="{FF2B5EF4-FFF2-40B4-BE49-F238E27FC236}">
                  <a16:creationId xmlns:a16="http://schemas.microsoft.com/office/drawing/2014/main" id="{4739BC3E-B2E1-DD92-A2AD-C6B08F40FE8A}"/>
                </a:ext>
              </a:extLst>
            </p:cNvPr>
            <p:cNvSpPr/>
            <p:nvPr/>
          </p:nvSpPr>
          <p:spPr>
            <a:xfrm>
              <a:off x="4539975" y="814675"/>
              <a:ext cx="114775" cy="119725"/>
            </a:xfrm>
            <a:custGeom>
              <a:avLst/>
              <a:gdLst/>
              <a:ahLst/>
              <a:cxnLst/>
              <a:rect l="l" t="t" r="r" b="b"/>
              <a:pathLst>
                <a:path w="4591" h="4789" extrusionOk="0">
                  <a:moveTo>
                    <a:pt x="3009" y="1"/>
                  </a:moveTo>
                  <a:cubicBezTo>
                    <a:pt x="2267" y="1"/>
                    <a:pt x="1403" y="517"/>
                    <a:pt x="812" y="1392"/>
                  </a:cubicBezTo>
                  <a:cubicBezTo>
                    <a:pt x="0" y="2592"/>
                    <a:pt x="8" y="4014"/>
                    <a:pt x="829" y="4568"/>
                  </a:cubicBezTo>
                  <a:cubicBezTo>
                    <a:pt x="1051" y="4718"/>
                    <a:pt x="1309" y="4789"/>
                    <a:pt x="1584" y="4789"/>
                  </a:cubicBezTo>
                  <a:cubicBezTo>
                    <a:pt x="2326" y="4789"/>
                    <a:pt x="3189" y="4273"/>
                    <a:pt x="3780" y="3398"/>
                  </a:cubicBezTo>
                  <a:cubicBezTo>
                    <a:pt x="4591" y="2197"/>
                    <a:pt x="4584" y="775"/>
                    <a:pt x="3764" y="221"/>
                  </a:cubicBezTo>
                  <a:cubicBezTo>
                    <a:pt x="3542" y="72"/>
                    <a:pt x="3284" y="1"/>
                    <a:pt x="30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67;p41">
              <a:extLst>
                <a:ext uri="{FF2B5EF4-FFF2-40B4-BE49-F238E27FC236}">
                  <a16:creationId xmlns:a16="http://schemas.microsoft.com/office/drawing/2014/main" id="{9D2143D8-814B-9085-EBAC-6E6B000E1FC8}"/>
                </a:ext>
              </a:extLst>
            </p:cNvPr>
            <p:cNvSpPr/>
            <p:nvPr/>
          </p:nvSpPr>
          <p:spPr>
            <a:xfrm>
              <a:off x="4375425" y="703525"/>
              <a:ext cx="114775" cy="119725"/>
            </a:xfrm>
            <a:custGeom>
              <a:avLst/>
              <a:gdLst/>
              <a:ahLst/>
              <a:cxnLst/>
              <a:rect l="l" t="t" r="r" b="b"/>
              <a:pathLst>
                <a:path w="4591" h="4789" extrusionOk="0">
                  <a:moveTo>
                    <a:pt x="3008" y="1"/>
                  </a:moveTo>
                  <a:cubicBezTo>
                    <a:pt x="2266" y="1"/>
                    <a:pt x="1402" y="517"/>
                    <a:pt x="811" y="1392"/>
                  </a:cubicBezTo>
                  <a:cubicBezTo>
                    <a:pt x="0" y="2592"/>
                    <a:pt x="8" y="4015"/>
                    <a:pt x="828" y="4568"/>
                  </a:cubicBezTo>
                  <a:cubicBezTo>
                    <a:pt x="1049" y="4718"/>
                    <a:pt x="1307" y="4789"/>
                    <a:pt x="1582" y="4789"/>
                  </a:cubicBezTo>
                  <a:cubicBezTo>
                    <a:pt x="2325" y="4789"/>
                    <a:pt x="3189" y="4273"/>
                    <a:pt x="3780" y="3397"/>
                  </a:cubicBezTo>
                  <a:cubicBezTo>
                    <a:pt x="4591" y="2197"/>
                    <a:pt x="4583" y="775"/>
                    <a:pt x="3763" y="222"/>
                  </a:cubicBezTo>
                  <a:cubicBezTo>
                    <a:pt x="3542" y="72"/>
                    <a:pt x="3283" y="1"/>
                    <a:pt x="30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68;p41">
              <a:extLst>
                <a:ext uri="{FF2B5EF4-FFF2-40B4-BE49-F238E27FC236}">
                  <a16:creationId xmlns:a16="http://schemas.microsoft.com/office/drawing/2014/main" id="{3D464095-4CF9-4952-6120-0CF8FEC39DEE}"/>
                </a:ext>
              </a:extLst>
            </p:cNvPr>
            <p:cNvSpPr/>
            <p:nvPr/>
          </p:nvSpPr>
          <p:spPr>
            <a:xfrm>
              <a:off x="4083600" y="1078375"/>
              <a:ext cx="112825" cy="108150"/>
            </a:xfrm>
            <a:custGeom>
              <a:avLst/>
              <a:gdLst/>
              <a:ahLst/>
              <a:cxnLst/>
              <a:rect l="l" t="t" r="r" b="b"/>
              <a:pathLst>
                <a:path w="4513" h="4326" extrusionOk="0">
                  <a:moveTo>
                    <a:pt x="3343" y="1"/>
                  </a:moveTo>
                  <a:cubicBezTo>
                    <a:pt x="3071" y="1"/>
                    <a:pt x="2798" y="105"/>
                    <a:pt x="2591" y="312"/>
                  </a:cubicBezTo>
                  <a:lnTo>
                    <a:pt x="395" y="2508"/>
                  </a:lnTo>
                  <a:cubicBezTo>
                    <a:pt x="91" y="2813"/>
                    <a:pt x="0" y="3270"/>
                    <a:pt x="165" y="3669"/>
                  </a:cubicBezTo>
                  <a:cubicBezTo>
                    <a:pt x="330" y="4066"/>
                    <a:pt x="718" y="4326"/>
                    <a:pt x="1149" y="4326"/>
                  </a:cubicBezTo>
                  <a:cubicBezTo>
                    <a:pt x="1431" y="4326"/>
                    <a:pt x="1702" y="4215"/>
                    <a:pt x="1902" y="4014"/>
                  </a:cubicBezTo>
                  <a:lnTo>
                    <a:pt x="4096" y="1819"/>
                  </a:lnTo>
                  <a:cubicBezTo>
                    <a:pt x="4512" y="1403"/>
                    <a:pt x="4512" y="729"/>
                    <a:pt x="4096" y="312"/>
                  </a:cubicBezTo>
                  <a:cubicBezTo>
                    <a:pt x="3888" y="105"/>
                    <a:pt x="3616" y="1"/>
                    <a:pt x="3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69;p41">
              <a:extLst>
                <a:ext uri="{FF2B5EF4-FFF2-40B4-BE49-F238E27FC236}">
                  <a16:creationId xmlns:a16="http://schemas.microsoft.com/office/drawing/2014/main" id="{162BC896-9C7C-973D-21A4-20AE2E0C24DD}"/>
                </a:ext>
              </a:extLst>
            </p:cNvPr>
            <p:cNvSpPr/>
            <p:nvPr/>
          </p:nvSpPr>
          <p:spPr>
            <a:xfrm>
              <a:off x="4175250" y="1153825"/>
              <a:ext cx="112825" cy="108175"/>
            </a:xfrm>
            <a:custGeom>
              <a:avLst/>
              <a:gdLst/>
              <a:ahLst/>
              <a:cxnLst/>
              <a:rect l="l" t="t" r="r" b="b"/>
              <a:pathLst>
                <a:path w="4513" h="4327" extrusionOk="0">
                  <a:moveTo>
                    <a:pt x="3344" y="0"/>
                  </a:moveTo>
                  <a:cubicBezTo>
                    <a:pt x="3071" y="0"/>
                    <a:pt x="2799" y="104"/>
                    <a:pt x="2591" y="313"/>
                  </a:cubicBezTo>
                  <a:lnTo>
                    <a:pt x="397" y="2508"/>
                  </a:lnTo>
                  <a:cubicBezTo>
                    <a:pt x="92" y="2812"/>
                    <a:pt x="0" y="3271"/>
                    <a:pt x="165" y="3668"/>
                  </a:cubicBezTo>
                  <a:cubicBezTo>
                    <a:pt x="330" y="4067"/>
                    <a:pt x="718" y="4326"/>
                    <a:pt x="1149" y="4326"/>
                  </a:cubicBezTo>
                  <a:cubicBezTo>
                    <a:pt x="1432" y="4326"/>
                    <a:pt x="1703" y="4214"/>
                    <a:pt x="1902" y="4014"/>
                  </a:cubicBezTo>
                  <a:lnTo>
                    <a:pt x="4097" y="1819"/>
                  </a:lnTo>
                  <a:cubicBezTo>
                    <a:pt x="4513" y="1402"/>
                    <a:pt x="4513" y="729"/>
                    <a:pt x="4097" y="313"/>
                  </a:cubicBezTo>
                  <a:cubicBezTo>
                    <a:pt x="3889" y="104"/>
                    <a:pt x="3616" y="0"/>
                    <a:pt x="33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1270;p41">
            <a:extLst>
              <a:ext uri="{FF2B5EF4-FFF2-40B4-BE49-F238E27FC236}">
                <a16:creationId xmlns:a16="http://schemas.microsoft.com/office/drawing/2014/main" id="{E49861B2-DEC1-BC83-E378-3E9083D990D5}"/>
              </a:ext>
            </a:extLst>
          </p:cNvPr>
          <p:cNvGrpSpPr/>
          <p:nvPr/>
        </p:nvGrpSpPr>
        <p:grpSpPr>
          <a:xfrm>
            <a:off x="1745247" y="5676141"/>
            <a:ext cx="948252" cy="711258"/>
            <a:chOff x="866242" y="485071"/>
            <a:chExt cx="900377" cy="841720"/>
          </a:xfrm>
        </p:grpSpPr>
        <p:sp>
          <p:nvSpPr>
            <p:cNvPr id="31" name="Google Shape;1271;p41">
              <a:extLst>
                <a:ext uri="{FF2B5EF4-FFF2-40B4-BE49-F238E27FC236}">
                  <a16:creationId xmlns:a16="http://schemas.microsoft.com/office/drawing/2014/main" id="{4DF2D8E8-1E79-4A6B-79C3-B28DEB5D52E1}"/>
                </a:ext>
              </a:extLst>
            </p:cNvPr>
            <p:cNvSpPr/>
            <p:nvPr/>
          </p:nvSpPr>
          <p:spPr>
            <a:xfrm>
              <a:off x="866242" y="528521"/>
              <a:ext cx="900377" cy="794748"/>
            </a:xfrm>
            <a:custGeom>
              <a:avLst/>
              <a:gdLst/>
              <a:ahLst/>
              <a:cxnLst/>
              <a:rect l="l" t="t" r="r" b="b"/>
              <a:pathLst>
                <a:path w="52158" h="46039" extrusionOk="0">
                  <a:moveTo>
                    <a:pt x="37021" y="1"/>
                  </a:moveTo>
                  <a:cubicBezTo>
                    <a:pt x="36726" y="224"/>
                    <a:pt x="35466" y="298"/>
                    <a:pt x="33929" y="298"/>
                  </a:cubicBezTo>
                  <a:cubicBezTo>
                    <a:pt x="30926" y="298"/>
                    <a:pt x="26865" y="16"/>
                    <a:pt x="26865" y="16"/>
                  </a:cubicBezTo>
                  <a:cubicBezTo>
                    <a:pt x="26865" y="16"/>
                    <a:pt x="24812" y="2982"/>
                    <a:pt x="25065" y="6932"/>
                  </a:cubicBezTo>
                  <a:cubicBezTo>
                    <a:pt x="25295" y="10513"/>
                    <a:pt x="26409" y="17540"/>
                    <a:pt x="24345" y="17540"/>
                  </a:cubicBezTo>
                  <a:cubicBezTo>
                    <a:pt x="24132" y="17540"/>
                    <a:pt x="23885" y="17465"/>
                    <a:pt x="23600" y="17304"/>
                  </a:cubicBezTo>
                  <a:cubicBezTo>
                    <a:pt x="20553" y="15581"/>
                    <a:pt x="23574" y="845"/>
                    <a:pt x="23574" y="845"/>
                  </a:cubicBezTo>
                  <a:lnTo>
                    <a:pt x="23574" y="845"/>
                  </a:lnTo>
                  <a:cubicBezTo>
                    <a:pt x="23574" y="845"/>
                    <a:pt x="20038" y="2085"/>
                    <a:pt x="17416" y="4146"/>
                  </a:cubicBezTo>
                  <a:cubicBezTo>
                    <a:pt x="14796" y="6207"/>
                    <a:pt x="14367" y="6784"/>
                    <a:pt x="14752" y="11475"/>
                  </a:cubicBezTo>
                  <a:cubicBezTo>
                    <a:pt x="15137" y="16165"/>
                    <a:pt x="22041" y="20598"/>
                    <a:pt x="22128" y="23231"/>
                  </a:cubicBezTo>
                  <a:cubicBezTo>
                    <a:pt x="22162" y="24270"/>
                    <a:pt x="21338" y="24938"/>
                    <a:pt x="20232" y="24938"/>
                  </a:cubicBezTo>
                  <a:cubicBezTo>
                    <a:pt x="18533" y="24938"/>
                    <a:pt x="16170" y="23362"/>
                    <a:pt x="15228" y="19127"/>
                  </a:cubicBezTo>
                  <a:cubicBezTo>
                    <a:pt x="13672" y="12135"/>
                    <a:pt x="10746" y="7860"/>
                    <a:pt x="10746" y="7860"/>
                  </a:cubicBezTo>
                  <a:cubicBezTo>
                    <a:pt x="10746" y="7860"/>
                    <a:pt x="7301" y="14284"/>
                    <a:pt x="5741" y="16673"/>
                  </a:cubicBezTo>
                  <a:cubicBezTo>
                    <a:pt x="4181" y="19062"/>
                    <a:pt x="6405" y="20869"/>
                    <a:pt x="9522" y="22922"/>
                  </a:cubicBezTo>
                  <a:cubicBezTo>
                    <a:pt x="12639" y="24975"/>
                    <a:pt x="15883" y="29825"/>
                    <a:pt x="12039" y="29977"/>
                  </a:cubicBezTo>
                  <a:cubicBezTo>
                    <a:pt x="12013" y="29978"/>
                    <a:pt x="11987" y="29979"/>
                    <a:pt x="11961" y="29979"/>
                  </a:cubicBezTo>
                  <a:cubicBezTo>
                    <a:pt x="8144" y="29979"/>
                    <a:pt x="4427" y="18898"/>
                    <a:pt x="4427" y="18897"/>
                  </a:cubicBezTo>
                  <a:lnTo>
                    <a:pt x="4427" y="18897"/>
                  </a:lnTo>
                  <a:cubicBezTo>
                    <a:pt x="4427" y="18898"/>
                    <a:pt x="1" y="29849"/>
                    <a:pt x="6098" y="34943"/>
                  </a:cubicBezTo>
                  <a:cubicBezTo>
                    <a:pt x="8300" y="36781"/>
                    <a:pt x="10693" y="37369"/>
                    <a:pt x="12852" y="37369"/>
                  </a:cubicBezTo>
                  <a:cubicBezTo>
                    <a:pt x="16672" y="37369"/>
                    <a:pt x="19760" y="35529"/>
                    <a:pt x="19760" y="35529"/>
                  </a:cubicBezTo>
                  <a:cubicBezTo>
                    <a:pt x="19760" y="35529"/>
                    <a:pt x="20511" y="42326"/>
                    <a:pt x="29252" y="45358"/>
                  </a:cubicBezTo>
                  <a:cubicBezTo>
                    <a:pt x="30634" y="45837"/>
                    <a:pt x="31944" y="46039"/>
                    <a:pt x="33171" y="46039"/>
                  </a:cubicBezTo>
                  <a:cubicBezTo>
                    <a:pt x="39706" y="46039"/>
                    <a:pt x="43880" y="40316"/>
                    <a:pt x="43880" y="40316"/>
                  </a:cubicBezTo>
                  <a:lnTo>
                    <a:pt x="43880" y="40316"/>
                  </a:lnTo>
                  <a:cubicBezTo>
                    <a:pt x="43261" y="40386"/>
                    <a:pt x="42629" y="40419"/>
                    <a:pt x="41992" y="40419"/>
                  </a:cubicBezTo>
                  <a:cubicBezTo>
                    <a:pt x="35865" y="40419"/>
                    <a:pt x="29303" y="37385"/>
                    <a:pt x="29237" y="35895"/>
                  </a:cubicBezTo>
                  <a:cubicBezTo>
                    <a:pt x="29205" y="35169"/>
                    <a:pt x="29805" y="34779"/>
                    <a:pt x="30890" y="34779"/>
                  </a:cubicBezTo>
                  <a:cubicBezTo>
                    <a:pt x="32269" y="34779"/>
                    <a:pt x="34432" y="35410"/>
                    <a:pt x="37078" y="36787"/>
                  </a:cubicBezTo>
                  <a:cubicBezTo>
                    <a:pt x="40024" y="38321"/>
                    <a:pt x="42132" y="38610"/>
                    <a:pt x="43304" y="38610"/>
                  </a:cubicBezTo>
                  <a:cubicBezTo>
                    <a:pt x="44012" y="38610"/>
                    <a:pt x="44378" y="38504"/>
                    <a:pt x="44378" y="38504"/>
                  </a:cubicBezTo>
                  <a:cubicBezTo>
                    <a:pt x="47014" y="36772"/>
                    <a:pt x="48495" y="32820"/>
                    <a:pt x="48495" y="32820"/>
                  </a:cubicBezTo>
                  <a:lnTo>
                    <a:pt x="48495" y="32820"/>
                  </a:lnTo>
                  <a:cubicBezTo>
                    <a:pt x="46915" y="33383"/>
                    <a:pt x="44946" y="33607"/>
                    <a:pt x="42945" y="33607"/>
                  </a:cubicBezTo>
                  <a:cubicBezTo>
                    <a:pt x="38198" y="33607"/>
                    <a:pt x="33270" y="32346"/>
                    <a:pt x="32922" y="31362"/>
                  </a:cubicBezTo>
                  <a:cubicBezTo>
                    <a:pt x="32641" y="30573"/>
                    <a:pt x="33411" y="30097"/>
                    <a:pt x="35031" y="30097"/>
                  </a:cubicBezTo>
                  <a:cubicBezTo>
                    <a:pt x="36281" y="30097"/>
                    <a:pt x="38038" y="30380"/>
                    <a:pt x="40210" y="31022"/>
                  </a:cubicBezTo>
                  <a:cubicBezTo>
                    <a:pt x="41648" y="31447"/>
                    <a:pt x="43038" y="31598"/>
                    <a:pt x="44289" y="31598"/>
                  </a:cubicBezTo>
                  <a:cubicBezTo>
                    <a:pt x="47373" y="31598"/>
                    <a:pt x="49605" y="30677"/>
                    <a:pt x="49605" y="30677"/>
                  </a:cubicBezTo>
                  <a:cubicBezTo>
                    <a:pt x="48346" y="28212"/>
                    <a:pt x="50531" y="21871"/>
                    <a:pt x="50531" y="21871"/>
                  </a:cubicBezTo>
                  <a:lnTo>
                    <a:pt x="50531" y="21871"/>
                  </a:lnTo>
                  <a:cubicBezTo>
                    <a:pt x="48304" y="23923"/>
                    <a:pt x="43855" y="24847"/>
                    <a:pt x="40502" y="24847"/>
                  </a:cubicBezTo>
                  <a:cubicBezTo>
                    <a:pt x="38063" y="24847"/>
                    <a:pt x="36203" y="24358"/>
                    <a:pt x="36203" y="23456"/>
                  </a:cubicBezTo>
                  <a:cubicBezTo>
                    <a:pt x="36202" y="22049"/>
                    <a:pt x="37623" y="21743"/>
                    <a:pt x="40177" y="21743"/>
                  </a:cubicBezTo>
                  <a:cubicBezTo>
                    <a:pt x="41506" y="21743"/>
                    <a:pt x="43143" y="21826"/>
                    <a:pt x="45045" y="21880"/>
                  </a:cubicBezTo>
                  <a:cubicBezTo>
                    <a:pt x="45187" y="21884"/>
                    <a:pt x="45327" y="21886"/>
                    <a:pt x="45464" y="21886"/>
                  </a:cubicBezTo>
                  <a:cubicBezTo>
                    <a:pt x="50678" y="21886"/>
                    <a:pt x="52129" y="19070"/>
                    <a:pt x="52129" y="19070"/>
                  </a:cubicBezTo>
                  <a:cubicBezTo>
                    <a:pt x="52129" y="19070"/>
                    <a:pt x="52158" y="17671"/>
                    <a:pt x="50177" y="14383"/>
                  </a:cubicBezTo>
                  <a:cubicBezTo>
                    <a:pt x="48197" y="11094"/>
                    <a:pt x="50501" y="2366"/>
                    <a:pt x="50501" y="2366"/>
                  </a:cubicBezTo>
                  <a:cubicBezTo>
                    <a:pt x="50501" y="2366"/>
                    <a:pt x="45879" y="1962"/>
                    <a:pt x="43472" y="978"/>
                  </a:cubicBezTo>
                  <a:cubicBezTo>
                    <a:pt x="42843" y="722"/>
                    <a:pt x="42214" y="588"/>
                    <a:pt x="41621" y="588"/>
                  </a:cubicBezTo>
                  <a:cubicBezTo>
                    <a:pt x="39942" y="588"/>
                    <a:pt x="38562" y="1659"/>
                    <a:pt x="38357" y="4031"/>
                  </a:cubicBezTo>
                  <a:cubicBezTo>
                    <a:pt x="38123" y="6733"/>
                    <a:pt x="35984" y="9729"/>
                    <a:pt x="33789" y="9729"/>
                  </a:cubicBezTo>
                  <a:cubicBezTo>
                    <a:pt x="33377" y="9729"/>
                    <a:pt x="32962" y="9623"/>
                    <a:pt x="32558" y="9389"/>
                  </a:cubicBezTo>
                  <a:cubicBezTo>
                    <a:pt x="30005" y="7912"/>
                    <a:pt x="37021" y="1"/>
                    <a:pt x="37021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72;p41">
              <a:extLst>
                <a:ext uri="{FF2B5EF4-FFF2-40B4-BE49-F238E27FC236}">
                  <a16:creationId xmlns:a16="http://schemas.microsoft.com/office/drawing/2014/main" id="{B46AD2C4-9E30-8029-4F06-9C451612B4BE}"/>
                </a:ext>
              </a:extLst>
            </p:cNvPr>
            <p:cNvSpPr/>
            <p:nvPr/>
          </p:nvSpPr>
          <p:spPr>
            <a:xfrm>
              <a:off x="1114223" y="528815"/>
              <a:ext cx="384574" cy="360061"/>
            </a:xfrm>
            <a:custGeom>
              <a:avLst/>
              <a:gdLst/>
              <a:ahLst/>
              <a:cxnLst/>
              <a:rect l="l" t="t" r="r" b="b"/>
              <a:pathLst>
                <a:path w="22278" h="20858" extrusionOk="0">
                  <a:moveTo>
                    <a:pt x="12499" y="0"/>
                  </a:moveTo>
                  <a:cubicBezTo>
                    <a:pt x="12499" y="0"/>
                    <a:pt x="10446" y="2966"/>
                    <a:pt x="10700" y="6915"/>
                  </a:cubicBezTo>
                  <a:cubicBezTo>
                    <a:pt x="10929" y="10496"/>
                    <a:pt x="12043" y="17523"/>
                    <a:pt x="9980" y="17523"/>
                  </a:cubicBezTo>
                  <a:cubicBezTo>
                    <a:pt x="9767" y="17523"/>
                    <a:pt x="9520" y="17448"/>
                    <a:pt x="9235" y="17287"/>
                  </a:cubicBezTo>
                  <a:cubicBezTo>
                    <a:pt x="6187" y="15564"/>
                    <a:pt x="9209" y="829"/>
                    <a:pt x="9209" y="829"/>
                  </a:cubicBezTo>
                  <a:lnTo>
                    <a:pt x="9209" y="829"/>
                  </a:lnTo>
                  <a:cubicBezTo>
                    <a:pt x="9209" y="829"/>
                    <a:pt x="5672" y="2068"/>
                    <a:pt x="3050" y="4130"/>
                  </a:cubicBezTo>
                  <a:cubicBezTo>
                    <a:pt x="429" y="6192"/>
                    <a:pt x="1" y="6768"/>
                    <a:pt x="386" y="11458"/>
                  </a:cubicBezTo>
                  <a:cubicBezTo>
                    <a:pt x="396" y="11579"/>
                    <a:pt x="413" y="11699"/>
                    <a:pt x="432" y="11819"/>
                  </a:cubicBezTo>
                  <a:cubicBezTo>
                    <a:pt x="863" y="12734"/>
                    <a:pt x="1331" y="13653"/>
                    <a:pt x="1845" y="14568"/>
                  </a:cubicBezTo>
                  <a:cubicBezTo>
                    <a:pt x="4848" y="19927"/>
                    <a:pt x="8608" y="20857"/>
                    <a:pt x="10859" y="20857"/>
                  </a:cubicBezTo>
                  <a:cubicBezTo>
                    <a:pt x="12056" y="20857"/>
                    <a:pt x="12826" y="20594"/>
                    <a:pt x="12826" y="20594"/>
                  </a:cubicBezTo>
                  <a:lnTo>
                    <a:pt x="20473" y="12221"/>
                  </a:lnTo>
                  <a:cubicBezTo>
                    <a:pt x="20076" y="11426"/>
                    <a:pt x="19805" y="10577"/>
                    <a:pt x="19666" y="9701"/>
                  </a:cubicBezTo>
                  <a:cubicBezTo>
                    <a:pt x="19585" y="9709"/>
                    <a:pt x="19505" y="9713"/>
                    <a:pt x="19425" y="9713"/>
                  </a:cubicBezTo>
                  <a:cubicBezTo>
                    <a:pt x="19012" y="9713"/>
                    <a:pt x="18597" y="9607"/>
                    <a:pt x="18193" y="9373"/>
                  </a:cubicBezTo>
                  <a:cubicBezTo>
                    <a:pt x="16274" y="8263"/>
                    <a:pt x="19754" y="3526"/>
                    <a:pt x="21606" y="1235"/>
                  </a:cubicBezTo>
                  <a:cubicBezTo>
                    <a:pt x="21836" y="826"/>
                    <a:pt x="22063" y="453"/>
                    <a:pt x="22278" y="121"/>
                  </a:cubicBezTo>
                  <a:lnTo>
                    <a:pt x="22278" y="121"/>
                  </a:lnTo>
                  <a:cubicBezTo>
                    <a:pt x="21730" y="239"/>
                    <a:pt x="20722" y="281"/>
                    <a:pt x="19554" y="281"/>
                  </a:cubicBezTo>
                  <a:cubicBezTo>
                    <a:pt x="16553" y="281"/>
                    <a:pt x="12499" y="0"/>
                    <a:pt x="1249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73;p41">
              <a:extLst>
                <a:ext uri="{FF2B5EF4-FFF2-40B4-BE49-F238E27FC236}">
                  <a16:creationId xmlns:a16="http://schemas.microsoft.com/office/drawing/2014/main" id="{3F63FE11-E41D-D25D-9FAC-06CF993E9C87}"/>
                </a:ext>
              </a:extLst>
            </p:cNvPr>
            <p:cNvSpPr/>
            <p:nvPr/>
          </p:nvSpPr>
          <p:spPr>
            <a:xfrm>
              <a:off x="1183930" y="873033"/>
              <a:ext cx="554627" cy="450223"/>
            </a:xfrm>
            <a:custGeom>
              <a:avLst/>
              <a:gdLst/>
              <a:ahLst/>
              <a:cxnLst/>
              <a:rect l="l" t="t" r="r" b="b"/>
              <a:pathLst>
                <a:path w="32129" h="26081" extrusionOk="0">
                  <a:moveTo>
                    <a:pt x="9599" y="0"/>
                  </a:moveTo>
                  <a:lnTo>
                    <a:pt x="9599" y="0"/>
                  </a:lnTo>
                  <a:cubicBezTo>
                    <a:pt x="3921" y="4914"/>
                    <a:pt x="1" y="16230"/>
                    <a:pt x="1" y="16230"/>
                  </a:cubicBezTo>
                  <a:cubicBezTo>
                    <a:pt x="850" y="15873"/>
                    <a:pt x="1357" y="15574"/>
                    <a:pt x="1357" y="15574"/>
                  </a:cubicBezTo>
                  <a:cubicBezTo>
                    <a:pt x="1357" y="15574"/>
                    <a:pt x="1523" y="17073"/>
                    <a:pt x="2604" y="18977"/>
                  </a:cubicBezTo>
                  <a:lnTo>
                    <a:pt x="6829" y="23435"/>
                  </a:lnTo>
                  <a:lnTo>
                    <a:pt x="6840" y="23443"/>
                  </a:lnTo>
                  <a:lnTo>
                    <a:pt x="14804" y="26080"/>
                  </a:lnTo>
                  <a:cubicBezTo>
                    <a:pt x="21318" y="26058"/>
                    <a:pt x="25477" y="20359"/>
                    <a:pt x="25477" y="20359"/>
                  </a:cubicBezTo>
                  <a:lnTo>
                    <a:pt x="25477" y="20359"/>
                  </a:lnTo>
                  <a:cubicBezTo>
                    <a:pt x="24858" y="20429"/>
                    <a:pt x="24226" y="20462"/>
                    <a:pt x="23589" y="20462"/>
                  </a:cubicBezTo>
                  <a:cubicBezTo>
                    <a:pt x="17462" y="20462"/>
                    <a:pt x="10900" y="17428"/>
                    <a:pt x="10834" y="15938"/>
                  </a:cubicBezTo>
                  <a:cubicBezTo>
                    <a:pt x="10802" y="15212"/>
                    <a:pt x="11402" y="14822"/>
                    <a:pt x="12487" y="14822"/>
                  </a:cubicBezTo>
                  <a:cubicBezTo>
                    <a:pt x="13866" y="14822"/>
                    <a:pt x="16029" y="15453"/>
                    <a:pt x="18675" y="16830"/>
                  </a:cubicBezTo>
                  <a:cubicBezTo>
                    <a:pt x="21621" y="18364"/>
                    <a:pt x="23729" y="18653"/>
                    <a:pt x="24901" y="18653"/>
                  </a:cubicBezTo>
                  <a:cubicBezTo>
                    <a:pt x="25609" y="18653"/>
                    <a:pt x="25975" y="18547"/>
                    <a:pt x="25975" y="18547"/>
                  </a:cubicBezTo>
                  <a:cubicBezTo>
                    <a:pt x="28611" y="16815"/>
                    <a:pt x="30092" y="12863"/>
                    <a:pt x="30092" y="12863"/>
                  </a:cubicBezTo>
                  <a:lnTo>
                    <a:pt x="30092" y="12863"/>
                  </a:lnTo>
                  <a:cubicBezTo>
                    <a:pt x="28512" y="13426"/>
                    <a:pt x="26543" y="13650"/>
                    <a:pt x="24542" y="13650"/>
                  </a:cubicBezTo>
                  <a:cubicBezTo>
                    <a:pt x="19795" y="13650"/>
                    <a:pt x="14867" y="12389"/>
                    <a:pt x="14519" y="11405"/>
                  </a:cubicBezTo>
                  <a:cubicBezTo>
                    <a:pt x="14238" y="10616"/>
                    <a:pt x="15008" y="10139"/>
                    <a:pt x="16629" y="10139"/>
                  </a:cubicBezTo>
                  <a:cubicBezTo>
                    <a:pt x="17879" y="10139"/>
                    <a:pt x="19635" y="10423"/>
                    <a:pt x="21807" y="11065"/>
                  </a:cubicBezTo>
                  <a:cubicBezTo>
                    <a:pt x="23245" y="11490"/>
                    <a:pt x="24635" y="11641"/>
                    <a:pt x="25886" y="11641"/>
                  </a:cubicBezTo>
                  <a:cubicBezTo>
                    <a:pt x="28970" y="11641"/>
                    <a:pt x="31202" y="10720"/>
                    <a:pt x="31202" y="10720"/>
                  </a:cubicBezTo>
                  <a:cubicBezTo>
                    <a:pt x="29942" y="8253"/>
                    <a:pt x="32128" y="1914"/>
                    <a:pt x="32128" y="1914"/>
                  </a:cubicBezTo>
                  <a:lnTo>
                    <a:pt x="32128" y="1914"/>
                  </a:lnTo>
                  <a:cubicBezTo>
                    <a:pt x="31558" y="2439"/>
                    <a:pt x="30840" y="2888"/>
                    <a:pt x="30034" y="3270"/>
                  </a:cubicBezTo>
                  <a:cubicBezTo>
                    <a:pt x="26161" y="6258"/>
                    <a:pt x="21642" y="7184"/>
                    <a:pt x="17842" y="7184"/>
                  </a:cubicBezTo>
                  <a:cubicBezTo>
                    <a:pt x="14237" y="7184"/>
                    <a:pt x="11279" y="6350"/>
                    <a:pt x="10138" y="5653"/>
                  </a:cubicBezTo>
                  <a:cubicBezTo>
                    <a:pt x="7758" y="4199"/>
                    <a:pt x="9599" y="0"/>
                    <a:pt x="959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74;p41">
              <a:extLst>
                <a:ext uri="{FF2B5EF4-FFF2-40B4-BE49-F238E27FC236}">
                  <a16:creationId xmlns:a16="http://schemas.microsoft.com/office/drawing/2014/main" id="{65527E06-4045-276B-1479-F34038965A8B}"/>
                </a:ext>
              </a:extLst>
            </p:cNvPr>
            <p:cNvSpPr/>
            <p:nvPr/>
          </p:nvSpPr>
          <p:spPr>
            <a:xfrm>
              <a:off x="881848" y="485071"/>
              <a:ext cx="879628" cy="841720"/>
            </a:xfrm>
            <a:custGeom>
              <a:avLst/>
              <a:gdLst/>
              <a:ahLst/>
              <a:cxnLst/>
              <a:rect l="l" t="t" r="r" b="b"/>
              <a:pathLst>
                <a:path w="50956" h="48760" extrusionOk="0">
                  <a:moveTo>
                    <a:pt x="47582" y="22561"/>
                  </a:moveTo>
                  <a:cubicBezTo>
                    <a:pt x="45309" y="24154"/>
                    <a:pt x="41545" y="24839"/>
                    <a:pt x="38688" y="24839"/>
                  </a:cubicBezTo>
                  <a:cubicBezTo>
                    <a:pt x="37295" y="24839"/>
                    <a:pt x="36118" y="24676"/>
                    <a:pt x="35435" y="24377"/>
                  </a:cubicBezTo>
                  <a:cubicBezTo>
                    <a:pt x="35132" y="24244"/>
                    <a:pt x="35036" y="24129"/>
                    <a:pt x="35027" y="24109"/>
                  </a:cubicBezTo>
                  <a:cubicBezTo>
                    <a:pt x="35027" y="23802"/>
                    <a:pt x="35124" y="23668"/>
                    <a:pt x="35211" y="23585"/>
                  </a:cubicBezTo>
                  <a:cubicBezTo>
                    <a:pt x="35637" y="23173"/>
                    <a:pt x="36772" y="23061"/>
                    <a:pt x="38331" y="23061"/>
                  </a:cubicBezTo>
                  <a:cubicBezTo>
                    <a:pt x="39201" y="23061"/>
                    <a:pt x="40204" y="23095"/>
                    <a:pt x="41288" y="23133"/>
                  </a:cubicBezTo>
                  <a:cubicBezTo>
                    <a:pt x="41886" y="23154"/>
                    <a:pt x="42520" y="23178"/>
                    <a:pt x="43186" y="23196"/>
                  </a:cubicBezTo>
                  <a:cubicBezTo>
                    <a:pt x="43339" y="23200"/>
                    <a:pt x="43490" y="23202"/>
                    <a:pt x="43638" y="23202"/>
                  </a:cubicBezTo>
                  <a:cubicBezTo>
                    <a:pt x="45277" y="23202"/>
                    <a:pt x="46567" y="22938"/>
                    <a:pt x="47582" y="22561"/>
                  </a:cubicBezTo>
                  <a:close/>
                  <a:moveTo>
                    <a:pt x="4068" y="21625"/>
                  </a:moveTo>
                  <a:cubicBezTo>
                    <a:pt x="5007" y="22609"/>
                    <a:pt x="6276" y="23445"/>
                    <a:pt x="7316" y="24130"/>
                  </a:cubicBezTo>
                  <a:cubicBezTo>
                    <a:pt x="9743" y="25728"/>
                    <a:pt x="11542" y="28452"/>
                    <a:pt x="11257" y="29477"/>
                  </a:cubicBezTo>
                  <a:cubicBezTo>
                    <a:pt x="11174" y="29777"/>
                    <a:pt x="10809" y="29941"/>
                    <a:pt x="10174" y="29966"/>
                  </a:cubicBezTo>
                  <a:cubicBezTo>
                    <a:pt x="10159" y="29966"/>
                    <a:pt x="10143" y="29967"/>
                    <a:pt x="10128" y="29967"/>
                  </a:cubicBezTo>
                  <a:cubicBezTo>
                    <a:pt x="8138" y="29967"/>
                    <a:pt x="5643" y="25504"/>
                    <a:pt x="4068" y="21625"/>
                  </a:cubicBezTo>
                  <a:close/>
                  <a:moveTo>
                    <a:pt x="25380" y="1359"/>
                  </a:moveTo>
                  <a:cubicBezTo>
                    <a:pt x="26837" y="1456"/>
                    <a:pt x="29596" y="1616"/>
                    <a:pt x="31875" y="1616"/>
                  </a:cubicBezTo>
                  <a:cubicBezTo>
                    <a:pt x="32470" y="1616"/>
                    <a:pt x="33033" y="1605"/>
                    <a:pt x="33531" y="1579"/>
                  </a:cubicBezTo>
                  <a:lnTo>
                    <a:pt x="33531" y="1579"/>
                  </a:lnTo>
                  <a:cubicBezTo>
                    <a:pt x="31725" y="3809"/>
                    <a:pt x="29201" y="7346"/>
                    <a:pt x="29524" y="9342"/>
                  </a:cubicBezTo>
                  <a:cubicBezTo>
                    <a:pt x="29615" y="9902"/>
                    <a:pt x="29912" y="10343"/>
                    <a:pt x="30386" y="10617"/>
                  </a:cubicBezTo>
                  <a:cubicBezTo>
                    <a:pt x="30884" y="10905"/>
                    <a:pt x="31410" y="11049"/>
                    <a:pt x="31950" y="11049"/>
                  </a:cubicBezTo>
                  <a:cubicBezTo>
                    <a:pt x="32486" y="11049"/>
                    <a:pt x="33035" y="10907"/>
                    <a:pt x="33583" y="10622"/>
                  </a:cubicBezTo>
                  <a:cubicBezTo>
                    <a:pt x="35426" y="9663"/>
                    <a:pt x="36971" y="7135"/>
                    <a:pt x="37179" y="4741"/>
                  </a:cubicBezTo>
                  <a:cubicBezTo>
                    <a:pt x="37282" y="3555"/>
                    <a:pt x="37718" y="2695"/>
                    <a:pt x="38441" y="2254"/>
                  </a:cubicBezTo>
                  <a:cubicBezTo>
                    <a:pt x="38820" y="2022"/>
                    <a:pt x="39279" y="1906"/>
                    <a:pt x="39784" y="1906"/>
                  </a:cubicBezTo>
                  <a:cubicBezTo>
                    <a:pt x="40283" y="1906"/>
                    <a:pt x="40826" y="2019"/>
                    <a:pt x="41380" y="2246"/>
                  </a:cubicBezTo>
                  <a:cubicBezTo>
                    <a:pt x="43262" y="3015"/>
                    <a:pt x="46320" y="3433"/>
                    <a:pt x="47835" y="3602"/>
                  </a:cubicBezTo>
                  <a:cubicBezTo>
                    <a:pt x="47282" y="5979"/>
                    <a:pt x="46010" y="12457"/>
                    <a:pt x="47768" y="15377"/>
                  </a:cubicBezTo>
                  <a:cubicBezTo>
                    <a:pt x="49214" y="17778"/>
                    <a:pt x="49535" y="19097"/>
                    <a:pt x="49606" y="19559"/>
                  </a:cubicBezTo>
                  <a:cubicBezTo>
                    <a:pt x="49224" y="20101"/>
                    <a:pt x="47685" y="21874"/>
                    <a:pt x="43644" y="21874"/>
                  </a:cubicBezTo>
                  <a:cubicBezTo>
                    <a:pt x="43507" y="21874"/>
                    <a:pt x="43366" y="21872"/>
                    <a:pt x="43223" y="21867"/>
                  </a:cubicBezTo>
                  <a:cubicBezTo>
                    <a:pt x="42561" y="21848"/>
                    <a:pt x="41931" y="21826"/>
                    <a:pt x="41331" y="21805"/>
                  </a:cubicBezTo>
                  <a:cubicBezTo>
                    <a:pt x="40233" y="21766"/>
                    <a:pt x="39249" y="21732"/>
                    <a:pt x="38381" y="21732"/>
                  </a:cubicBezTo>
                  <a:cubicBezTo>
                    <a:pt x="36405" y="21732"/>
                    <a:pt x="35031" y="21911"/>
                    <a:pt x="34287" y="22629"/>
                  </a:cubicBezTo>
                  <a:cubicBezTo>
                    <a:pt x="33896" y="23007"/>
                    <a:pt x="33697" y="23506"/>
                    <a:pt x="33698" y="24110"/>
                  </a:cubicBezTo>
                  <a:cubicBezTo>
                    <a:pt x="33698" y="24546"/>
                    <a:pt x="33906" y="25158"/>
                    <a:pt x="34901" y="25595"/>
                  </a:cubicBezTo>
                  <a:cubicBezTo>
                    <a:pt x="35785" y="25982"/>
                    <a:pt x="37114" y="26172"/>
                    <a:pt x="38630" y="26172"/>
                  </a:cubicBezTo>
                  <a:cubicBezTo>
                    <a:pt x="41510" y="26172"/>
                    <a:pt x="45063" y="25486"/>
                    <a:pt x="47509" y="24155"/>
                  </a:cubicBezTo>
                  <a:lnTo>
                    <a:pt x="47509" y="24155"/>
                  </a:lnTo>
                  <a:cubicBezTo>
                    <a:pt x="46987" y="26108"/>
                    <a:pt x="46402" y="29022"/>
                    <a:pt x="46906" y="30922"/>
                  </a:cubicBezTo>
                  <a:cubicBezTo>
                    <a:pt x="46095" y="31170"/>
                    <a:pt x="44445" y="31579"/>
                    <a:pt x="42422" y="31579"/>
                  </a:cubicBezTo>
                  <a:cubicBezTo>
                    <a:pt x="41232" y="31579"/>
                    <a:pt x="39912" y="31437"/>
                    <a:pt x="38557" y="31037"/>
                  </a:cubicBezTo>
                  <a:cubicBezTo>
                    <a:pt x="36409" y="30402"/>
                    <a:pt x="34591" y="30082"/>
                    <a:pt x="33218" y="30082"/>
                  </a:cubicBezTo>
                  <a:cubicBezTo>
                    <a:pt x="32034" y="30082"/>
                    <a:pt x="31181" y="30319"/>
                    <a:pt x="30730" y="30795"/>
                  </a:cubicBezTo>
                  <a:cubicBezTo>
                    <a:pt x="30366" y="31178"/>
                    <a:pt x="30265" y="31704"/>
                    <a:pt x="30454" y="32236"/>
                  </a:cubicBezTo>
                  <a:cubicBezTo>
                    <a:pt x="30596" y="32637"/>
                    <a:pt x="30982" y="32976"/>
                    <a:pt x="31671" y="33304"/>
                  </a:cubicBezTo>
                  <a:cubicBezTo>
                    <a:pt x="33296" y="34076"/>
                    <a:pt x="37289" y="34912"/>
                    <a:pt x="41190" y="34912"/>
                  </a:cubicBezTo>
                  <a:cubicBezTo>
                    <a:pt x="42672" y="34912"/>
                    <a:pt x="44140" y="34791"/>
                    <a:pt x="45460" y="34500"/>
                  </a:cubicBezTo>
                  <a:lnTo>
                    <a:pt x="45460" y="34500"/>
                  </a:lnTo>
                  <a:cubicBezTo>
                    <a:pt x="44830" y="35744"/>
                    <a:pt x="43740" y="37523"/>
                    <a:pt x="42272" y="38535"/>
                  </a:cubicBezTo>
                  <a:cubicBezTo>
                    <a:pt x="42151" y="38557"/>
                    <a:pt x="41886" y="38593"/>
                    <a:pt x="41486" y="38593"/>
                  </a:cubicBezTo>
                  <a:cubicBezTo>
                    <a:pt x="40422" y="38593"/>
                    <a:pt x="38395" y="38335"/>
                    <a:pt x="35544" y="36851"/>
                  </a:cubicBezTo>
                  <a:cubicBezTo>
                    <a:pt x="32923" y="35486"/>
                    <a:pt x="30646" y="34768"/>
                    <a:pt x="29059" y="34768"/>
                  </a:cubicBezTo>
                  <a:cubicBezTo>
                    <a:pt x="28402" y="34768"/>
                    <a:pt x="27863" y="34891"/>
                    <a:pt x="27468" y="35143"/>
                  </a:cubicBezTo>
                  <a:cubicBezTo>
                    <a:pt x="26967" y="35462"/>
                    <a:pt x="26706" y="35971"/>
                    <a:pt x="26733" y="36577"/>
                  </a:cubicBezTo>
                  <a:cubicBezTo>
                    <a:pt x="26753" y="37047"/>
                    <a:pt x="27044" y="37515"/>
                    <a:pt x="27625" y="38010"/>
                  </a:cubicBezTo>
                  <a:cubicBezTo>
                    <a:pt x="29543" y="39648"/>
                    <a:pt x="35106" y="41733"/>
                    <a:pt x="40228" y="41733"/>
                  </a:cubicBezTo>
                  <a:cubicBezTo>
                    <a:pt x="40314" y="41733"/>
                    <a:pt x="40401" y="41733"/>
                    <a:pt x="40487" y="41732"/>
                  </a:cubicBezTo>
                  <a:lnTo>
                    <a:pt x="40487" y="41732"/>
                  </a:lnTo>
                  <a:cubicBezTo>
                    <a:pt x="38835" y="43420"/>
                    <a:pt x="35593" y="46023"/>
                    <a:pt x="31315" y="46023"/>
                  </a:cubicBezTo>
                  <a:cubicBezTo>
                    <a:pt x="30158" y="46023"/>
                    <a:pt x="28926" y="45833"/>
                    <a:pt x="27629" y="45383"/>
                  </a:cubicBezTo>
                  <a:cubicBezTo>
                    <a:pt x="20316" y="42847"/>
                    <a:pt x="18853" y="37482"/>
                    <a:pt x="18620" y="36331"/>
                  </a:cubicBezTo>
                  <a:cubicBezTo>
                    <a:pt x="22834" y="28760"/>
                    <a:pt x="29788" y="18701"/>
                    <a:pt x="40544" y="9492"/>
                  </a:cubicBezTo>
                  <a:cubicBezTo>
                    <a:pt x="40823" y="9252"/>
                    <a:pt x="40855" y="8832"/>
                    <a:pt x="40616" y="8554"/>
                  </a:cubicBezTo>
                  <a:cubicBezTo>
                    <a:pt x="40485" y="8400"/>
                    <a:pt x="40298" y="8321"/>
                    <a:pt x="40111" y="8321"/>
                  </a:cubicBezTo>
                  <a:cubicBezTo>
                    <a:pt x="39958" y="8321"/>
                    <a:pt x="39805" y="8374"/>
                    <a:pt x="39680" y="8481"/>
                  </a:cubicBezTo>
                  <a:cubicBezTo>
                    <a:pt x="28812" y="17787"/>
                    <a:pt x="21763" y="27979"/>
                    <a:pt x="17478" y="35668"/>
                  </a:cubicBezTo>
                  <a:cubicBezTo>
                    <a:pt x="16930" y="35966"/>
                    <a:pt x="14228" y="37337"/>
                    <a:pt x="11003" y="37337"/>
                  </a:cubicBezTo>
                  <a:cubicBezTo>
                    <a:pt x="8968" y="37337"/>
                    <a:pt x="6725" y="36792"/>
                    <a:pt x="4683" y="35086"/>
                  </a:cubicBezTo>
                  <a:cubicBezTo>
                    <a:pt x="3208" y="33854"/>
                    <a:pt x="130" y="30108"/>
                    <a:pt x="2622" y="21559"/>
                  </a:cubicBezTo>
                  <a:lnTo>
                    <a:pt x="2622" y="21559"/>
                  </a:lnTo>
                  <a:cubicBezTo>
                    <a:pt x="3056" y="22660"/>
                    <a:pt x="3650" y="24060"/>
                    <a:pt x="4359" y="25450"/>
                  </a:cubicBezTo>
                  <a:cubicBezTo>
                    <a:pt x="6337" y="29328"/>
                    <a:pt x="8267" y="31297"/>
                    <a:pt x="10118" y="31297"/>
                  </a:cubicBezTo>
                  <a:cubicBezTo>
                    <a:pt x="10154" y="31297"/>
                    <a:pt x="10190" y="31297"/>
                    <a:pt x="10225" y="31295"/>
                  </a:cubicBezTo>
                  <a:cubicBezTo>
                    <a:pt x="11902" y="31227"/>
                    <a:pt x="12394" y="30351"/>
                    <a:pt x="12538" y="29833"/>
                  </a:cubicBezTo>
                  <a:cubicBezTo>
                    <a:pt x="13122" y="27734"/>
                    <a:pt x="10253" y="24471"/>
                    <a:pt x="8048" y="23020"/>
                  </a:cubicBezTo>
                  <a:cubicBezTo>
                    <a:pt x="4258" y="20524"/>
                    <a:pt x="3418" y="19278"/>
                    <a:pt x="4457" y="17689"/>
                  </a:cubicBezTo>
                  <a:cubicBezTo>
                    <a:pt x="5644" y="15873"/>
                    <a:pt x="7836" y="11883"/>
                    <a:pt x="8942" y="9848"/>
                  </a:cubicBezTo>
                  <a:cubicBezTo>
                    <a:pt x="9871" y="11481"/>
                    <a:pt x="11653" y="15038"/>
                    <a:pt x="12739" y="19924"/>
                  </a:cubicBezTo>
                  <a:cubicBezTo>
                    <a:pt x="13722" y="24344"/>
                    <a:pt x="16263" y="26255"/>
                    <a:pt x="18380" y="26255"/>
                  </a:cubicBezTo>
                  <a:cubicBezTo>
                    <a:pt x="18523" y="26255"/>
                    <a:pt x="18663" y="26247"/>
                    <a:pt x="18801" y="26229"/>
                  </a:cubicBezTo>
                  <a:cubicBezTo>
                    <a:pt x="20128" y="26062"/>
                    <a:pt x="20994" y="25109"/>
                    <a:pt x="20952" y="23861"/>
                  </a:cubicBezTo>
                  <a:cubicBezTo>
                    <a:pt x="20907" y="22473"/>
                    <a:pt x="19509" y="20911"/>
                    <a:pt x="17892" y="19102"/>
                  </a:cubicBezTo>
                  <a:cubicBezTo>
                    <a:pt x="15962" y="16943"/>
                    <a:pt x="13775" y="14497"/>
                    <a:pt x="13574" y="12072"/>
                  </a:cubicBezTo>
                  <a:cubicBezTo>
                    <a:pt x="13200" y="7513"/>
                    <a:pt x="13625" y="7178"/>
                    <a:pt x="15988" y="5320"/>
                  </a:cubicBezTo>
                  <a:cubicBezTo>
                    <a:pt x="17596" y="4056"/>
                    <a:pt x="19574" y="3104"/>
                    <a:pt x="20851" y="2562"/>
                  </a:cubicBezTo>
                  <a:lnTo>
                    <a:pt x="20851" y="2562"/>
                  </a:lnTo>
                  <a:cubicBezTo>
                    <a:pt x="19988" y="7204"/>
                    <a:pt x="18570" y="16915"/>
                    <a:pt x="21433" y="18534"/>
                  </a:cubicBezTo>
                  <a:cubicBezTo>
                    <a:pt x="21851" y="18770"/>
                    <a:pt x="22209" y="18856"/>
                    <a:pt x="22509" y="18856"/>
                  </a:cubicBezTo>
                  <a:cubicBezTo>
                    <a:pt x="22842" y="18856"/>
                    <a:pt x="23103" y="18750"/>
                    <a:pt x="23293" y="18626"/>
                  </a:cubicBezTo>
                  <a:cubicBezTo>
                    <a:pt x="24703" y="17714"/>
                    <a:pt x="24518" y="14526"/>
                    <a:pt x="24076" y="9760"/>
                  </a:cubicBezTo>
                  <a:cubicBezTo>
                    <a:pt x="24001" y="8949"/>
                    <a:pt x="23930" y="8189"/>
                    <a:pt x="23888" y="7542"/>
                  </a:cubicBezTo>
                  <a:cubicBezTo>
                    <a:pt x="23700" y="4601"/>
                    <a:pt x="24887" y="2211"/>
                    <a:pt x="25380" y="1359"/>
                  </a:cubicBezTo>
                  <a:close/>
                  <a:moveTo>
                    <a:pt x="35169" y="0"/>
                  </a:moveTo>
                  <a:cubicBezTo>
                    <a:pt x="35043" y="0"/>
                    <a:pt x="34915" y="35"/>
                    <a:pt x="34802" y="107"/>
                  </a:cubicBezTo>
                  <a:cubicBezTo>
                    <a:pt x="34604" y="223"/>
                    <a:pt x="33625" y="288"/>
                    <a:pt x="32101" y="288"/>
                  </a:cubicBezTo>
                  <a:cubicBezTo>
                    <a:pt x="30358" y="288"/>
                    <a:pt x="27902" y="202"/>
                    <a:pt x="25085" y="7"/>
                  </a:cubicBezTo>
                  <a:cubicBezTo>
                    <a:pt x="25061" y="4"/>
                    <a:pt x="25036" y="3"/>
                    <a:pt x="25012" y="3"/>
                  </a:cubicBezTo>
                  <a:cubicBezTo>
                    <a:pt x="24802" y="3"/>
                    <a:pt x="24603" y="109"/>
                    <a:pt x="24478" y="291"/>
                  </a:cubicBezTo>
                  <a:cubicBezTo>
                    <a:pt x="24389" y="420"/>
                    <a:pt x="22297" y="3494"/>
                    <a:pt x="22561" y="7627"/>
                  </a:cubicBezTo>
                  <a:cubicBezTo>
                    <a:pt x="22603" y="8284"/>
                    <a:pt x="22675" y="9054"/>
                    <a:pt x="22753" y="9891"/>
                  </a:cubicBezTo>
                  <a:cubicBezTo>
                    <a:pt x="22966" y="12189"/>
                    <a:pt x="23409" y="16968"/>
                    <a:pt x="22570" y="17512"/>
                  </a:cubicBezTo>
                  <a:cubicBezTo>
                    <a:pt x="22555" y="17521"/>
                    <a:pt x="22532" y="17527"/>
                    <a:pt x="22501" y="17527"/>
                  </a:cubicBezTo>
                  <a:cubicBezTo>
                    <a:pt x="22420" y="17527"/>
                    <a:pt x="22283" y="17489"/>
                    <a:pt x="22087" y="17378"/>
                  </a:cubicBezTo>
                  <a:cubicBezTo>
                    <a:pt x="20465" y="16460"/>
                    <a:pt x="20979" y="8490"/>
                    <a:pt x="22385" y="1630"/>
                  </a:cubicBezTo>
                  <a:cubicBezTo>
                    <a:pt x="22473" y="1202"/>
                    <a:pt x="22137" y="832"/>
                    <a:pt x="21736" y="832"/>
                  </a:cubicBezTo>
                  <a:cubicBezTo>
                    <a:pt x="21664" y="832"/>
                    <a:pt x="21589" y="844"/>
                    <a:pt x="21515" y="870"/>
                  </a:cubicBezTo>
                  <a:cubicBezTo>
                    <a:pt x="21366" y="921"/>
                    <a:pt x="17856" y="2159"/>
                    <a:pt x="15165" y="4276"/>
                  </a:cubicBezTo>
                  <a:cubicBezTo>
                    <a:pt x="12322" y="6511"/>
                    <a:pt x="11847" y="7301"/>
                    <a:pt x="12249" y="12181"/>
                  </a:cubicBezTo>
                  <a:cubicBezTo>
                    <a:pt x="12485" y="15050"/>
                    <a:pt x="14831" y="17673"/>
                    <a:pt x="16901" y="19989"/>
                  </a:cubicBezTo>
                  <a:cubicBezTo>
                    <a:pt x="18225" y="21470"/>
                    <a:pt x="19594" y="23000"/>
                    <a:pt x="19623" y="23906"/>
                  </a:cubicBezTo>
                  <a:cubicBezTo>
                    <a:pt x="19650" y="24720"/>
                    <a:pt x="18872" y="24881"/>
                    <a:pt x="18633" y="24911"/>
                  </a:cubicBezTo>
                  <a:cubicBezTo>
                    <a:pt x="18555" y="24921"/>
                    <a:pt x="18474" y="24926"/>
                    <a:pt x="18391" y="24926"/>
                  </a:cubicBezTo>
                  <a:cubicBezTo>
                    <a:pt x="17026" y="24926"/>
                    <a:pt x="14912" y="23575"/>
                    <a:pt x="14036" y="19635"/>
                  </a:cubicBezTo>
                  <a:cubicBezTo>
                    <a:pt x="12472" y="12604"/>
                    <a:pt x="9577" y="8316"/>
                    <a:pt x="9455" y="8137"/>
                  </a:cubicBezTo>
                  <a:cubicBezTo>
                    <a:pt x="9322" y="7942"/>
                    <a:pt x="9114" y="7847"/>
                    <a:pt x="8908" y="7847"/>
                  </a:cubicBezTo>
                  <a:cubicBezTo>
                    <a:pt x="8676" y="7847"/>
                    <a:pt x="8445" y="7967"/>
                    <a:pt x="8320" y="8199"/>
                  </a:cubicBezTo>
                  <a:cubicBezTo>
                    <a:pt x="8287" y="8261"/>
                    <a:pt x="4871" y="14622"/>
                    <a:pt x="3344" y="16962"/>
                  </a:cubicBezTo>
                  <a:cubicBezTo>
                    <a:pt x="2899" y="17645"/>
                    <a:pt x="2716" y="18289"/>
                    <a:pt x="2727" y="18899"/>
                  </a:cubicBezTo>
                  <a:cubicBezTo>
                    <a:pt x="2691" y="18891"/>
                    <a:pt x="2656" y="18887"/>
                    <a:pt x="2620" y="18886"/>
                  </a:cubicBezTo>
                  <a:cubicBezTo>
                    <a:pt x="2605" y="18885"/>
                    <a:pt x="2590" y="18884"/>
                    <a:pt x="2575" y="18884"/>
                  </a:cubicBezTo>
                  <a:cubicBezTo>
                    <a:pt x="2316" y="18884"/>
                    <a:pt x="2074" y="19045"/>
                    <a:pt x="1971" y="19300"/>
                  </a:cubicBezTo>
                  <a:cubicBezTo>
                    <a:pt x="1924" y="19416"/>
                    <a:pt x="825" y="22160"/>
                    <a:pt x="475" y="25595"/>
                  </a:cubicBezTo>
                  <a:cubicBezTo>
                    <a:pt x="1" y="30240"/>
                    <a:pt x="1161" y="33875"/>
                    <a:pt x="3831" y="36105"/>
                  </a:cubicBezTo>
                  <a:cubicBezTo>
                    <a:pt x="6161" y="38051"/>
                    <a:pt x="8698" y="38672"/>
                    <a:pt x="10986" y="38672"/>
                  </a:cubicBezTo>
                  <a:cubicBezTo>
                    <a:pt x="13149" y="38672"/>
                    <a:pt x="15090" y="38118"/>
                    <a:pt x="16427" y="37602"/>
                  </a:cubicBezTo>
                  <a:lnTo>
                    <a:pt x="16427" y="37602"/>
                  </a:lnTo>
                  <a:cubicBezTo>
                    <a:pt x="13214" y="43693"/>
                    <a:pt x="11902" y="47801"/>
                    <a:pt x="11873" y="47894"/>
                  </a:cubicBezTo>
                  <a:cubicBezTo>
                    <a:pt x="11762" y="48246"/>
                    <a:pt x="11958" y="48621"/>
                    <a:pt x="12310" y="48730"/>
                  </a:cubicBezTo>
                  <a:cubicBezTo>
                    <a:pt x="12375" y="48750"/>
                    <a:pt x="12441" y="48760"/>
                    <a:pt x="12506" y="48760"/>
                  </a:cubicBezTo>
                  <a:cubicBezTo>
                    <a:pt x="12791" y="48760"/>
                    <a:pt x="13055" y="48575"/>
                    <a:pt x="13142" y="48288"/>
                  </a:cubicBezTo>
                  <a:cubicBezTo>
                    <a:pt x="13171" y="48197"/>
                    <a:pt x="14483" y="44084"/>
                    <a:pt x="17710" y="38001"/>
                  </a:cubicBezTo>
                  <a:cubicBezTo>
                    <a:pt x="18000" y="38807"/>
                    <a:pt x="18373" y="39579"/>
                    <a:pt x="18823" y="40308"/>
                  </a:cubicBezTo>
                  <a:cubicBezTo>
                    <a:pt x="20047" y="42296"/>
                    <a:pt x="22493" y="45008"/>
                    <a:pt x="27194" y="46639"/>
                  </a:cubicBezTo>
                  <a:cubicBezTo>
                    <a:pt x="28555" y="47111"/>
                    <a:pt x="29936" y="47349"/>
                    <a:pt x="31296" y="47349"/>
                  </a:cubicBezTo>
                  <a:lnTo>
                    <a:pt x="31299" y="47349"/>
                  </a:lnTo>
                  <a:cubicBezTo>
                    <a:pt x="38136" y="47349"/>
                    <a:pt x="42534" y="41419"/>
                    <a:pt x="42578" y="41360"/>
                  </a:cubicBezTo>
                  <a:cubicBezTo>
                    <a:pt x="42732" y="41146"/>
                    <a:pt x="42748" y="40861"/>
                    <a:pt x="42614" y="40634"/>
                  </a:cubicBezTo>
                  <a:cubicBezTo>
                    <a:pt x="42495" y="40428"/>
                    <a:pt x="42275" y="40303"/>
                    <a:pt x="42041" y="40303"/>
                  </a:cubicBezTo>
                  <a:cubicBezTo>
                    <a:pt x="42016" y="40303"/>
                    <a:pt x="41991" y="40305"/>
                    <a:pt x="41965" y="40308"/>
                  </a:cubicBezTo>
                  <a:cubicBezTo>
                    <a:pt x="41370" y="40376"/>
                    <a:pt x="40759" y="40408"/>
                    <a:pt x="40142" y="40408"/>
                  </a:cubicBezTo>
                  <a:cubicBezTo>
                    <a:pt x="35410" y="40408"/>
                    <a:pt x="30296" y="38541"/>
                    <a:pt x="28487" y="36998"/>
                  </a:cubicBezTo>
                  <a:cubicBezTo>
                    <a:pt x="28118" y="36683"/>
                    <a:pt x="28064" y="36516"/>
                    <a:pt x="28061" y="36516"/>
                  </a:cubicBezTo>
                  <a:cubicBezTo>
                    <a:pt x="28054" y="36371"/>
                    <a:pt x="28094" y="36320"/>
                    <a:pt x="28182" y="36264"/>
                  </a:cubicBezTo>
                  <a:cubicBezTo>
                    <a:pt x="28347" y="36159"/>
                    <a:pt x="28635" y="36094"/>
                    <a:pt x="29044" y="36094"/>
                  </a:cubicBezTo>
                  <a:cubicBezTo>
                    <a:pt x="30146" y="36094"/>
                    <a:pt x="32127" y="36569"/>
                    <a:pt x="34930" y="38029"/>
                  </a:cubicBezTo>
                  <a:cubicBezTo>
                    <a:pt x="37973" y="39613"/>
                    <a:pt x="40195" y="39924"/>
                    <a:pt x="41471" y="39924"/>
                  </a:cubicBezTo>
                  <a:cubicBezTo>
                    <a:pt x="42251" y="39924"/>
                    <a:pt x="42678" y="39807"/>
                    <a:pt x="42722" y="39794"/>
                  </a:cubicBezTo>
                  <a:cubicBezTo>
                    <a:pt x="42786" y="39777"/>
                    <a:pt x="42846" y="39749"/>
                    <a:pt x="42902" y="39712"/>
                  </a:cubicBezTo>
                  <a:cubicBezTo>
                    <a:pt x="45688" y="37882"/>
                    <a:pt x="47214" y="33875"/>
                    <a:pt x="47277" y="33704"/>
                  </a:cubicBezTo>
                  <a:cubicBezTo>
                    <a:pt x="47367" y="33462"/>
                    <a:pt x="47309" y="33189"/>
                    <a:pt x="47128" y="33005"/>
                  </a:cubicBezTo>
                  <a:cubicBezTo>
                    <a:pt x="47001" y="32876"/>
                    <a:pt x="46829" y="32806"/>
                    <a:pt x="46654" y="32806"/>
                  </a:cubicBezTo>
                  <a:cubicBezTo>
                    <a:pt x="46579" y="32806"/>
                    <a:pt x="46504" y="32819"/>
                    <a:pt x="46431" y="32845"/>
                  </a:cubicBezTo>
                  <a:cubicBezTo>
                    <a:pt x="44902" y="33391"/>
                    <a:pt x="43013" y="33606"/>
                    <a:pt x="41099" y="33606"/>
                  </a:cubicBezTo>
                  <a:cubicBezTo>
                    <a:pt x="37499" y="33606"/>
                    <a:pt x="33807" y="32847"/>
                    <a:pt x="32243" y="32102"/>
                  </a:cubicBezTo>
                  <a:cubicBezTo>
                    <a:pt x="31837" y="31910"/>
                    <a:pt x="31714" y="31786"/>
                    <a:pt x="31705" y="31786"/>
                  </a:cubicBezTo>
                  <a:cubicBezTo>
                    <a:pt x="31705" y="31786"/>
                    <a:pt x="31705" y="31786"/>
                    <a:pt x="31705" y="31786"/>
                  </a:cubicBezTo>
                  <a:cubicBezTo>
                    <a:pt x="31686" y="31732"/>
                    <a:pt x="31689" y="31710"/>
                    <a:pt x="31694" y="31709"/>
                  </a:cubicBezTo>
                  <a:cubicBezTo>
                    <a:pt x="31856" y="31538"/>
                    <a:pt x="32338" y="31406"/>
                    <a:pt x="33154" y="31406"/>
                  </a:cubicBezTo>
                  <a:cubicBezTo>
                    <a:pt x="34233" y="31406"/>
                    <a:pt x="35895" y="31636"/>
                    <a:pt x="38181" y="32312"/>
                  </a:cubicBezTo>
                  <a:cubicBezTo>
                    <a:pt x="39703" y="32761"/>
                    <a:pt x="41164" y="32921"/>
                    <a:pt x="42473" y="32921"/>
                  </a:cubicBezTo>
                  <a:cubicBezTo>
                    <a:pt x="45616" y="32921"/>
                    <a:pt x="47885" y="31999"/>
                    <a:pt x="48017" y="31944"/>
                  </a:cubicBezTo>
                  <a:cubicBezTo>
                    <a:pt x="48376" y="31796"/>
                    <a:pt x="48533" y="31373"/>
                    <a:pt x="48356" y="31028"/>
                  </a:cubicBezTo>
                  <a:cubicBezTo>
                    <a:pt x="47425" y="29204"/>
                    <a:pt x="48736" y="24427"/>
                    <a:pt x="49320" y="22739"/>
                  </a:cubicBezTo>
                  <a:cubicBezTo>
                    <a:pt x="49435" y="22405"/>
                    <a:pt x="49268" y="22040"/>
                    <a:pt x="48940" y="21906"/>
                  </a:cubicBezTo>
                  <a:cubicBezTo>
                    <a:pt x="50327" y="21061"/>
                    <a:pt x="50841" y="20101"/>
                    <a:pt x="50878" y="20027"/>
                  </a:cubicBezTo>
                  <a:cubicBezTo>
                    <a:pt x="50924" y="19937"/>
                    <a:pt x="50950" y="19837"/>
                    <a:pt x="50952" y="19735"/>
                  </a:cubicBezTo>
                  <a:cubicBezTo>
                    <a:pt x="50956" y="19572"/>
                    <a:pt x="50922" y="18041"/>
                    <a:pt x="48906" y="14692"/>
                  </a:cubicBezTo>
                  <a:cubicBezTo>
                    <a:pt x="47111" y="11712"/>
                    <a:pt x="49281" y="3274"/>
                    <a:pt x="49303" y="3189"/>
                  </a:cubicBezTo>
                  <a:cubicBezTo>
                    <a:pt x="49409" y="2789"/>
                    <a:pt x="49129" y="2392"/>
                    <a:pt x="48718" y="2357"/>
                  </a:cubicBezTo>
                  <a:cubicBezTo>
                    <a:pt x="48673" y="2353"/>
                    <a:pt x="44163" y="1948"/>
                    <a:pt x="41882" y="1016"/>
                  </a:cubicBezTo>
                  <a:cubicBezTo>
                    <a:pt x="41167" y="724"/>
                    <a:pt x="40454" y="578"/>
                    <a:pt x="39782" y="578"/>
                  </a:cubicBezTo>
                  <a:cubicBezTo>
                    <a:pt x="39033" y="578"/>
                    <a:pt x="38336" y="759"/>
                    <a:pt x="37747" y="1119"/>
                  </a:cubicBezTo>
                  <a:cubicBezTo>
                    <a:pt x="36981" y="1587"/>
                    <a:pt x="36031" y="2574"/>
                    <a:pt x="35854" y="4626"/>
                  </a:cubicBezTo>
                  <a:cubicBezTo>
                    <a:pt x="35685" y="6573"/>
                    <a:pt x="34418" y="8689"/>
                    <a:pt x="32969" y="9444"/>
                  </a:cubicBezTo>
                  <a:cubicBezTo>
                    <a:pt x="32614" y="9628"/>
                    <a:pt x="32277" y="9720"/>
                    <a:pt x="31952" y="9720"/>
                  </a:cubicBezTo>
                  <a:cubicBezTo>
                    <a:pt x="31641" y="9720"/>
                    <a:pt x="31342" y="9636"/>
                    <a:pt x="31050" y="9467"/>
                  </a:cubicBezTo>
                  <a:cubicBezTo>
                    <a:pt x="30926" y="9394"/>
                    <a:pt x="30863" y="9297"/>
                    <a:pt x="30835" y="9131"/>
                  </a:cubicBezTo>
                  <a:cubicBezTo>
                    <a:pt x="30579" y="7544"/>
                    <a:pt x="33670" y="3359"/>
                    <a:pt x="35677" y="1094"/>
                  </a:cubicBezTo>
                  <a:cubicBezTo>
                    <a:pt x="35894" y="850"/>
                    <a:pt x="35893" y="486"/>
                    <a:pt x="35675" y="230"/>
                  </a:cubicBezTo>
                  <a:cubicBezTo>
                    <a:pt x="35546" y="79"/>
                    <a:pt x="35359" y="0"/>
                    <a:pt x="351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41;p45">
            <a:extLst>
              <a:ext uri="{FF2B5EF4-FFF2-40B4-BE49-F238E27FC236}">
                <a16:creationId xmlns:a16="http://schemas.microsoft.com/office/drawing/2014/main" id="{6781FC29-16C3-9353-9A33-FF5521D73E7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78400" y="892459"/>
            <a:ext cx="68352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2600" b="1" dirty="0">
                <a:latin typeface="UTM Avo" panose="02040603050506020204" pitchFamily="18" charset="0"/>
              </a:rPr>
              <a:t>HƯỚNG DẪN VỀ NHÀ</a:t>
            </a:r>
            <a:endParaRPr sz="26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1942;p45">
            <a:extLst>
              <a:ext uri="{FF2B5EF4-FFF2-40B4-BE49-F238E27FC236}">
                <a16:creationId xmlns:a16="http://schemas.microsoft.com/office/drawing/2014/main" id="{6E1BB886-F38B-A243-A644-879BA83F842F}"/>
              </a:ext>
            </a:extLst>
          </p:cNvPr>
          <p:cNvSpPr/>
          <p:nvPr/>
        </p:nvSpPr>
        <p:spPr>
          <a:xfrm>
            <a:off x="13177445" y="2580572"/>
            <a:ext cx="6152" cy="1617"/>
          </a:xfrm>
          <a:custGeom>
            <a:avLst/>
            <a:gdLst/>
            <a:ahLst/>
            <a:cxnLst/>
            <a:rect l="l" t="t" r="r" b="b"/>
            <a:pathLst>
              <a:path w="213" h="56" extrusionOk="0">
                <a:moveTo>
                  <a:pt x="35" y="1"/>
                </a:moveTo>
                <a:cubicBezTo>
                  <a:pt x="1" y="1"/>
                  <a:pt x="0" y="55"/>
                  <a:pt x="34" y="55"/>
                </a:cubicBezTo>
                <a:cubicBezTo>
                  <a:pt x="34" y="55"/>
                  <a:pt x="34" y="55"/>
                  <a:pt x="35" y="55"/>
                </a:cubicBezTo>
                <a:lnTo>
                  <a:pt x="179" y="52"/>
                </a:lnTo>
                <a:cubicBezTo>
                  <a:pt x="209" y="51"/>
                  <a:pt x="213" y="5"/>
                  <a:pt x="181" y="4"/>
                </a:cubicBezTo>
                <a:lnTo>
                  <a:pt x="36" y="1"/>
                </a:lnTo>
                <a:cubicBezTo>
                  <a:pt x="35" y="1"/>
                  <a:pt x="35" y="1"/>
                  <a:pt x="35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grpSp>
        <p:nvGrpSpPr>
          <p:cNvPr id="35" name="Google Shape;1979;p45">
            <a:extLst>
              <a:ext uri="{FF2B5EF4-FFF2-40B4-BE49-F238E27FC236}">
                <a16:creationId xmlns:a16="http://schemas.microsoft.com/office/drawing/2014/main" id="{7C97F059-F17C-DF5C-4A33-C9580803E654}"/>
              </a:ext>
            </a:extLst>
          </p:cNvPr>
          <p:cNvGrpSpPr/>
          <p:nvPr/>
        </p:nvGrpSpPr>
        <p:grpSpPr>
          <a:xfrm>
            <a:off x="411936" y="3641578"/>
            <a:ext cx="2105089" cy="2865845"/>
            <a:chOff x="2475306" y="2531490"/>
            <a:chExt cx="1411927" cy="1922354"/>
          </a:xfrm>
        </p:grpSpPr>
        <p:grpSp>
          <p:nvGrpSpPr>
            <p:cNvPr id="36" name="Google Shape;1980;p45">
              <a:extLst>
                <a:ext uri="{FF2B5EF4-FFF2-40B4-BE49-F238E27FC236}">
                  <a16:creationId xmlns:a16="http://schemas.microsoft.com/office/drawing/2014/main" id="{1D9EBE85-5B89-C100-D117-927C7A4E84E5}"/>
                </a:ext>
              </a:extLst>
            </p:cNvPr>
            <p:cNvGrpSpPr/>
            <p:nvPr/>
          </p:nvGrpSpPr>
          <p:grpSpPr>
            <a:xfrm>
              <a:off x="2475306" y="2531490"/>
              <a:ext cx="1411927" cy="1922354"/>
              <a:chOff x="2541781" y="2498527"/>
              <a:chExt cx="1411927" cy="1922354"/>
            </a:xfrm>
          </p:grpSpPr>
          <p:sp>
            <p:nvSpPr>
              <p:cNvPr id="44" name="Google Shape;1981;p45">
                <a:extLst>
                  <a:ext uri="{FF2B5EF4-FFF2-40B4-BE49-F238E27FC236}">
                    <a16:creationId xmlns:a16="http://schemas.microsoft.com/office/drawing/2014/main" id="{2B67F058-6F06-E1BA-1687-DCA0B943E8A5}"/>
                  </a:ext>
                </a:extLst>
              </p:cNvPr>
              <p:cNvSpPr/>
              <p:nvPr/>
            </p:nvSpPr>
            <p:spPr>
              <a:xfrm>
                <a:off x="2917943" y="2716062"/>
                <a:ext cx="993735" cy="827487"/>
              </a:xfrm>
              <a:custGeom>
                <a:avLst/>
                <a:gdLst/>
                <a:ahLst/>
                <a:cxnLst/>
                <a:rect l="l" t="t" r="r" b="b"/>
                <a:pathLst>
                  <a:path w="71711" h="59714" extrusionOk="0">
                    <a:moveTo>
                      <a:pt x="62253" y="1"/>
                    </a:moveTo>
                    <a:cubicBezTo>
                      <a:pt x="61871" y="1"/>
                      <a:pt x="61577" y="307"/>
                      <a:pt x="61490" y="652"/>
                    </a:cubicBezTo>
                    <a:cubicBezTo>
                      <a:pt x="61255" y="789"/>
                      <a:pt x="61075" y="1026"/>
                      <a:pt x="61018" y="1381"/>
                    </a:cubicBezTo>
                    <a:cubicBezTo>
                      <a:pt x="60019" y="7474"/>
                      <a:pt x="57902" y="13031"/>
                      <a:pt x="53900" y="17804"/>
                    </a:cubicBezTo>
                    <a:cubicBezTo>
                      <a:pt x="53725" y="18006"/>
                      <a:pt x="53619" y="18262"/>
                      <a:pt x="53602" y="18529"/>
                    </a:cubicBezTo>
                    <a:cubicBezTo>
                      <a:pt x="52923" y="19187"/>
                      <a:pt x="52253" y="19855"/>
                      <a:pt x="51693" y="20634"/>
                    </a:cubicBezTo>
                    <a:cubicBezTo>
                      <a:pt x="51601" y="20762"/>
                      <a:pt x="51552" y="20918"/>
                      <a:pt x="51533" y="21080"/>
                    </a:cubicBezTo>
                    <a:cubicBezTo>
                      <a:pt x="50365" y="21837"/>
                      <a:pt x="49179" y="22469"/>
                      <a:pt x="48224" y="23480"/>
                    </a:cubicBezTo>
                    <a:cubicBezTo>
                      <a:pt x="47517" y="23791"/>
                      <a:pt x="46889" y="24203"/>
                      <a:pt x="46401" y="24835"/>
                    </a:cubicBezTo>
                    <a:cubicBezTo>
                      <a:pt x="43714" y="26511"/>
                      <a:pt x="40925" y="27182"/>
                      <a:pt x="37991" y="28217"/>
                    </a:cubicBezTo>
                    <a:cubicBezTo>
                      <a:pt x="37924" y="28242"/>
                      <a:pt x="37860" y="28275"/>
                      <a:pt x="37801" y="28314"/>
                    </a:cubicBezTo>
                    <a:cubicBezTo>
                      <a:pt x="37583" y="28214"/>
                      <a:pt x="37360" y="28127"/>
                      <a:pt x="37129" y="28057"/>
                    </a:cubicBezTo>
                    <a:cubicBezTo>
                      <a:pt x="37051" y="28033"/>
                      <a:pt x="36975" y="28022"/>
                      <a:pt x="36902" y="28022"/>
                    </a:cubicBezTo>
                    <a:cubicBezTo>
                      <a:pt x="36247" y="28022"/>
                      <a:pt x="35831" y="28904"/>
                      <a:pt x="36345" y="29405"/>
                    </a:cubicBezTo>
                    <a:cubicBezTo>
                      <a:pt x="37711" y="30741"/>
                      <a:pt x="37704" y="31685"/>
                      <a:pt x="36887" y="33232"/>
                    </a:cubicBezTo>
                    <a:cubicBezTo>
                      <a:pt x="36830" y="33322"/>
                      <a:pt x="36771" y="33412"/>
                      <a:pt x="36714" y="33502"/>
                    </a:cubicBezTo>
                    <a:cubicBezTo>
                      <a:pt x="36141" y="33710"/>
                      <a:pt x="35516" y="33843"/>
                      <a:pt x="34978" y="34082"/>
                    </a:cubicBezTo>
                    <a:cubicBezTo>
                      <a:pt x="34964" y="34089"/>
                      <a:pt x="34952" y="34096"/>
                      <a:pt x="34938" y="34103"/>
                    </a:cubicBezTo>
                    <a:cubicBezTo>
                      <a:pt x="34794" y="34053"/>
                      <a:pt x="34645" y="34018"/>
                      <a:pt x="34495" y="34003"/>
                    </a:cubicBezTo>
                    <a:cubicBezTo>
                      <a:pt x="34475" y="34001"/>
                      <a:pt x="34456" y="34000"/>
                      <a:pt x="34437" y="34000"/>
                    </a:cubicBezTo>
                    <a:cubicBezTo>
                      <a:pt x="34023" y="34000"/>
                      <a:pt x="33686" y="34419"/>
                      <a:pt x="33686" y="34809"/>
                    </a:cubicBezTo>
                    <a:cubicBezTo>
                      <a:pt x="33686" y="34866"/>
                      <a:pt x="33709" y="34913"/>
                      <a:pt x="33717" y="34963"/>
                    </a:cubicBezTo>
                    <a:cubicBezTo>
                      <a:pt x="33103" y="35647"/>
                      <a:pt x="32916" y="36532"/>
                      <a:pt x="33214" y="37588"/>
                    </a:cubicBezTo>
                    <a:cubicBezTo>
                      <a:pt x="32752" y="37622"/>
                      <a:pt x="32291" y="37664"/>
                      <a:pt x="31829" y="37717"/>
                    </a:cubicBezTo>
                    <a:cubicBezTo>
                      <a:pt x="31758" y="37728"/>
                      <a:pt x="31689" y="37749"/>
                      <a:pt x="31621" y="37775"/>
                    </a:cubicBezTo>
                    <a:cubicBezTo>
                      <a:pt x="31510" y="37465"/>
                      <a:pt x="31202" y="37260"/>
                      <a:pt x="30882" y="37243"/>
                    </a:cubicBezTo>
                    <a:cubicBezTo>
                      <a:pt x="30889" y="37060"/>
                      <a:pt x="30858" y="36887"/>
                      <a:pt x="30750" y="36745"/>
                    </a:cubicBezTo>
                    <a:cubicBezTo>
                      <a:pt x="30491" y="36398"/>
                      <a:pt x="30018" y="36127"/>
                      <a:pt x="29862" y="35727"/>
                    </a:cubicBezTo>
                    <a:cubicBezTo>
                      <a:pt x="29739" y="35408"/>
                      <a:pt x="29446" y="35123"/>
                      <a:pt x="29096" y="35123"/>
                    </a:cubicBezTo>
                    <a:cubicBezTo>
                      <a:pt x="29023" y="35123"/>
                      <a:pt x="28948" y="35135"/>
                      <a:pt x="28871" y="35162"/>
                    </a:cubicBezTo>
                    <a:cubicBezTo>
                      <a:pt x="27835" y="35524"/>
                      <a:pt x="26991" y="36634"/>
                      <a:pt x="26298" y="37700"/>
                    </a:cubicBezTo>
                    <a:cubicBezTo>
                      <a:pt x="25879" y="37756"/>
                      <a:pt x="25464" y="37825"/>
                      <a:pt x="25045" y="37878"/>
                    </a:cubicBezTo>
                    <a:cubicBezTo>
                      <a:pt x="25019" y="37799"/>
                      <a:pt x="24988" y="37723"/>
                      <a:pt x="24958" y="37643"/>
                    </a:cubicBezTo>
                    <a:cubicBezTo>
                      <a:pt x="24844" y="36736"/>
                      <a:pt x="24778" y="35820"/>
                      <a:pt x="24370" y="34967"/>
                    </a:cubicBezTo>
                    <a:cubicBezTo>
                      <a:pt x="24236" y="34686"/>
                      <a:pt x="23995" y="34568"/>
                      <a:pt x="23744" y="34568"/>
                    </a:cubicBezTo>
                    <a:cubicBezTo>
                      <a:pt x="23643" y="34568"/>
                      <a:pt x="23539" y="34588"/>
                      <a:pt x="23440" y="34624"/>
                    </a:cubicBezTo>
                    <a:cubicBezTo>
                      <a:pt x="22218" y="33293"/>
                      <a:pt x="19904" y="32826"/>
                      <a:pt x="20899" y="30260"/>
                    </a:cubicBezTo>
                    <a:cubicBezTo>
                      <a:pt x="21096" y="29753"/>
                      <a:pt x="20589" y="29225"/>
                      <a:pt x="20093" y="29225"/>
                    </a:cubicBezTo>
                    <a:cubicBezTo>
                      <a:pt x="19961" y="29225"/>
                      <a:pt x="19830" y="29263"/>
                      <a:pt x="19713" y="29348"/>
                    </a:cubicBezTo>
                    <a:cubicBezTo>
                      <a:pt x="17134" y="31228"/>
                      <a:pt x="13734" y="32433"/>
                      <a:pt x="11519" y="34818"/>
                    </a:cubicBezTo>
                    <a:cubicBezTo>
                      <a:pt x="11438" y="34786"/>
                      <a:pt x="11354" y="34768"/>
                      <a:pt x="11270" y="34768"/>
                    </a:cubicBezTo>
                    <a:cubicBezTo>
                      <a:pt x="11089" y="34768"/>
                      <a:pt x="10906" y="34849"/>
                      <a:pt x="10750" y="35045"/>
                    </a:cubicBezTo>
                    <a:cubicBezTo>
                      <a:pt x="9530" y="36584"/>
                      <a:pt x="8346" y="37885"/>
                      <a:pt x="7300" y="39279"/>
                    </a:cubicBezTo>
                    <a:cubicBezTo>
                      <a:pt x="7052" y="39424"/>
                      <a:pt x="6822" y="39596"/>
                      <a:pt x="6615" y="39791"/>
                    </a:cubicBezTo>
                    <a:cubicBezTo>
                      <a:pt x="6305" y="40080"/>
                      <a:pt x="6036" y="40411"/>
                      <a:pt x="5818" y="40773"/>
                    </a:cubicBezTo>
                    <a:cubicBezTo>
                      <a:pt x="4561" y="42431"/>
                      <a:pt x="3642" y="44242"/>
                      <a:pt x="2638" y="46097"/>
                    </a:cubicBezTo>
                    <a:cubicBezTo>
                      <a:pt x="1465" y="48265"/>
                      <a:pt x="49" y="50671"/>
                      <a:pt x="18" y="53217"/>
                    </a:cubicBezTo>
                    <a:cubicBezTo>
                      <a:pt x="0" y="54619"/>
                      <a:pt x="288" y="55684"/>
                      <a:pt x="795" y="56499"/>
                    </a:cubicBezTo>
                    <a:cubicBezTo>
                      <a:pt x="949" y="57264"/>
                      <a:pt x="1432" y="57988"/>
                      <a:pt x="2344" y="58509"/>
                    </a:cubicBezTo>
                    <a:cubicBezTo>
                      <a:pt x="2531" y="58616"/>
                      <a:pt x="2720" y="58724"/>
                      <a:pt x="2908" y="58831"/>
                    </a:cubicBezTo>
                    <a:cubicBezTo>
                      <a:pt x="3249" y="59028"/>
                      <a:pt x="3623" y="59167"/>
                      <a:pt x="4011" y="59238"/>
                    </a:cubicBezTo>
                    <a:cubicBezTo>
                      <a:pt x="4817" y="59528"/>
                      <a:pt x="5636" y="59714"/>
                      <a:pt x="6514" y="59714"/>
                    </a:cubicBezTo>
                    <a:cubicBezTo>
                      <a:pt x="6739" y="59714"/>
                      <a:pt x="6969" y="59701"/>
                      <a:pt x="7203" y="59676"/>
                    </a:cubicBezTo>
                    <a:cubicBezTo>
                      <a:pt x="7627" y="59631"/>
                      <a:pt x="8037" y="59508"/>
                      <a:pt x="8417" y="59312"/>
                    </a:cubicBezTo>
                    <a:cubicBezTo>
                      <a:pt x="8469" y="59338"/>
                      <a:pt x="8526" y="59351"/>
                      <a:pt x="8583" y="59351"/>
                    </a:cubicBezTo>
                    <a:cubicBezTo>
                      <a:pt x="8616" y="59351"/>
                      <a:pt x="8650" y="59347"/>
                      <a:pt x="8683" y="59338"/>
                    </a:cubicBezTo>
                    <a:cubicBezTo>
                      <a:pt x="8811" y="59305"/>
                      <a:pt x="8943" y="59281"/>
                      <a:pt x="9074" y="59264"/>
                    </a:cubicBezTo>
                    <a:cubicBezTo>
                      <a:pt x="10075" y="59401"/>
                      <a:pt x="11079" y="59515"/>
                      <a:pt x="12099" y="59515"/>
                    </a:cubicBezTo>
                    <a:cubicBezTo>
                      <a:pt x="12136" y="59515"/>
                      <a:pt x="12172" y="59515"/>
                      <a:pt x="12209" y="59515"/>
                    </a:cubicBezTo>
                    <a:cubicBezTo>
                      <a:pt x="13170" y="59506"/>
                      <a:pt x="14106" y="59376"/>
                      <a:pt x="15024" y="59174"/>
                    </a:cubicBezTo>
                    <a:cubicBezTo>
                      <a:pt x="16599" y="59213"/>
                      <a:pt x="18174" y="59274"/>
                      <a:pt x="19751" y="59352"/>
                    </a:cubicBezTo>
                    <a:cubicBezTo>
                      <a:pt x="21085" y="59419"/>
                      <a:pt x="22721" y="59590"/>
                      <a:pt x="24314" y="59590"/>
                    </a:cubicBezTo>
                    <a:cubicBezTo>
                      <a:pt x="25639" y="59590"/>
                      <a:pt x="26935" y="59471"/>
                      <a:pt x="28003" y="59077"/>
                    </a:cubicBezTo>
                    <a:cubicBezTo>
                      <a:pt x="28374" y="58940"/>
                      <a:pt x="28687" y="58748"/>
                      <a:pt x="28978" y="58531"/>
                    </a:cubicBezTo>
                    <a:cubicBezTo>
                      <a:pt x="29073" y="58561"/>
                      <a:pt x="29172" y="58582"/>
                      <a:pt x="29272" y="58594"/>
                    </a:cubicBezTo>
                    <a:cubicBezTo>
                      <a:pt x="29318" y="58744"/>
                      <a:pt x="29439" y="58870"/>
                      <a:pt x="29622" y="58870"/>
                    </a:cubicBezTo>
                    <a:cubicBezTo>
                      <a:pt x="29631" y="58870"/>
                      <a:pt x="29639" y="58869"/>
                      <a:pt x="29648" y="58869"/>
                    </a:cubicBezTo>
                    <a:cubicBezTo>
                      <a:pt x="29958" y="58850"/>
                      <a:pt x="30262" y="58777"/>
                      <a:pt x="30562" y="58692"/>
                    </a:cubicBezTo>
                    <a:cubicBezTo>
                      <a:pt x="31021" y="58564"/>
                      <a:pt x="30879" y="57897"/>
                      <a:pt x="30464" y="57897"/>
                    </a:cubicBezTo>
                    <a:cubicBezTo>
                      <a:pt x="30427" y="57897"/>
                      <a:pt x="30388" y="57902"/>
                      <a:pt x="30347" y="57913"/>
                    </a:cubicBezTo>
                    <a:lnTo>
                      <a:pt x="30337" y="57915"/>
                    </a:lnTo>
                    <a:cubicBezTo>
                      <a:pt x="30344" y="57894"/>
                      <a:pt x="30352" y="57877"/>
                      <a:pt x="30359" y="57855"/>
                    </a:cubicBezTo>
                    <a:cubicBezTo>
                      <a:pt x="30451" y="57484"/>
                      <a:pt x="30413" y="57103"/>
                      <a:pt x="30366" y="56724"/>
                    </a:cubicBezTo>
                    <a:cubicBezTo>
                      <a:pt x="31554" y="53987"/>
                      <a:pt x="30901" y="49771"/>
                      <a:pt x="30512" y="47164"/>
                    </a:cubicBezTo>
                    <a:lnTo>
                      <a:pt x="30512" y="47164"/>
                    </a:lnTo>
                    <a:cubicBezTo>
                      <a:pt x="30566" y="47165"/>
                      <a:pt x="30621" y="47165"/>
                      <a:pt x="30676" y="47165"/>
                    </a:cubicBezTo>
                    <a:cubicBezTo>
                      <a:pt x="30943" y="47165"/>
                      <a:pt x="31212" y="47155"/>
                      <a:pt x="31477" y="47136"/>
                    </a:cubicBezTo>
                    <a:cubicBezTo>
                      <a:pt x="31552" y="47135"/>
                      <a:pt x="31626" y="47135"/>
                      <a:pt x="31699" y="47135"/>
                    </a:cubicBezTo>
                    <a:cubicBezTo>
                      <a:pt x="31864" y="47135"/>
                      <a:pt x="32027" y="47137"/>
                      <a:pt x="32187" y="47143"/>
                    </a:cubicBezTo>
                    <a:cubicBezTo>
                      <a:pt x="32281" y="47240"/>
                      <a:pt x="32398" y="47313"/>
                      <a:pt x="32528" y="47354"/>
                    </a:cubicBezTo>
                    <a:cubicBezTo>
                      <a:pt x="33499" y="47641"/>
                      <a:pt x="34415" y="47744"/>
                      <a:pt x="35255" y="48289"/>
                    </a:cubicBezTo>
                    <a:cubicBezTo>
                      <a:pt x="35374" y="48599"/>
                      <a:pt x="35417" y="48931"/>
                      <a:pt x="35379" y="49260"/>
                    </a:cubicBezTo>
                    <a:cubicBezTo>
                      <a:pt x="35330" y="49760"/>
                      <a:pt x="35757" y="50047"/>
                      <a:pt x="36184" y="50047"/>
                    </a:cubicBezTo>
                    <a:cubicBezTo>
                      <a:pt x="36460" y="50047"/>
                      <a:pt x="36736" y="49927"/>
                      <a:pt x="36884" y="49667"/>
                    </a:cubicBezTo>
                    <a:cubicBezTo>
                      <a:pt x="37218" y="49078"/>
                      <a:pt x="37649" y="48588"/>
                      <a:pt x="38135" y="48152"/>
                    </a:cubicBezTo>
                    <a:cubicBezTo>
                      <a:pt x="38232" y="48152"/>
                      <a:pt x="38329" y="48135"/>
                      <a:pt x="38419" y="48100"/>
                    </a:cubicBezTo>
                    <a:cubicBezTo>
                      <a:pt x="38486" y="48076"/>
                      <a:pt x="38547" y="48045"/>
                      <a:pt x="38611" y="48017"/>
                    </a:cubicBezTo>
                    <a:cubicBezTo>
                      <a:pt x="38613" y="48017"/>
                      <a:pt x="38615" y="48015"/>
                      <a:pt x="38616" y="48015"/>
                    </a:cubicBezTo>
                    <a:cubicBezTo>
                      <a:pt x="39473" y="47655"/>
                      <a:pt x="40198" y="47079"/>
                      <a:pt x="40988" y="46613"/>
                    </a:cubicBezTo>
                    <a:cubicBezTo>
                      <a:pt x="41015" y="46622"/>
                      <a:pt x="41043" y="46629"/>
                      <a:pt x="41071" y="46636"/>
                    </a:cubicBezTo>
                    <a:cubicBezTo>
                      <a:pt x="41145" y="46892"/>
                      <a:pt x="41353" y="47082"/>
                      <a:pt x="41597" y="47169"/>
                    </a:cubicBezTo>
                    <a:cubicBezTo>
                      <a:pt x="41640" y="47318"/>
                      <a:pt x="41691" y="47465"/>
                      <a:pt x="41749" y="47610"/>
                    </a:cubicBezTo>
                    <a:cubicBezTo>
                      <a:pt x="41478" y="47830"/>
                      <a:pt x="41216" y="48064"/>
                      <a:pt x="40945" y="48287"/>
                    </a:cubicBezTo>
                    <a:cubicBezTo>
                      <a:pt x="40804" y="48386"/>
                      <a:pt x="40669" y="48493"/>
                      <a:pt x="40541" y="48607"/>
                    </a:cubicBezTo>
                    <a:cubicBezTo>
                      <a:pt x="39985" y="49105"/>
                      <a:pt x="40507" y="50016"/>
                      <a:pt x="41119" y="50016"/>
                    </a:cubicBezTo>
                    <a:cubicBezTo>
                      <a:pt x="41251" y="50016"/>
                      <a:pt x="41388" y="49973"/>
                      <a:pt x="41519" y="49874"/>
                    </a:cubicBezTo>
                    <a:cubicBezTo>
                      <a:pt x="41575" y="49833"/>
                      <a:pt x="41627" y="49788"/>
                      <a:pt x="41678" y="49745"/>
                    </a:cubicBezTo>
                    <a:cubicBezTo>
                      <a:pt x="41680" y="49746"/>
                      <a:pt x="41682" y="49748"/>
                      <a:pt x="41682" y="49750"/>
                    </a:cubicBezTo>
                    <a:cubicBezTo>
                      <a:pt x="42051" y="49421"/>
                      <a:pt x="42558" y="49234"/>
                      <a:pt x="42920" y="48907"/>
                    </a:cubicBezTo>
                    <a:cubicBezTo>
                      <a:pt x="42952" y="48911"/>
                      <a:pt x="42984" y="48913"/>
                      <a:pt x="43015" y="48913"/>
                    </a:cubicBezTo>
                    <a:cubicBezTo>
                      <a:pt x="43660" y="48913"/>
                      <a:pt x="44226" y="48101"/>
                      <a:pt x="43621" y="47558"/>
                    </a:cubicBezTo>
                    <a:cubicBezTo>
                      <a:pt x="43513" y="47458"/>
                      <a:pt x="43420" y="47345"/>
                      <a:pt x="43344" y="47221"/>
                    </a:cubicBezTo>
                    <a:cubicBezTo>
                      <a:pt x="43273" y="46774"/>
                      <a:pt x="43114" y="46341"/>
                      <a:pt x="42920" y="45917"/>
                    </a:cubicBezTo>
                    <a:cubicBezTo>
                      <a:pt x="42958" y="45723"/>
                      <a:pt x="42935" y="45521"/>
                      <a:pt x="42852" y="45341"/>
                    </a:cubicBezTo>
                    <a:cubicBezTo>
                      <a:pt x="42804" y="44695"/>
                      <a:pt x="42809" y="44050"/>
                      <a:pt x="42767" y="43561"/>
                    </a:cubicBezTo>
                    <a:cubicBezTo>
                      <a:pt x="42622" y="41874"/>
                      <a:pt x="42295" y="40219"/>
                      <a:pt x="42243" y="38521"/>
                    </a:cubicBezTo>
                    <a:cubicBezTo>
                      <a:pt x="42238" y="38332"/>
                      <a:pt x="42167" y="38152"/>
                      <a:pt x="42040" y="38012"/>
                    </a:cubicBezTo>
                    <a:cubicBezTo>
                      <a:pt x="44410" y="37660"/>
                      <a:pt x="46809" y="36790"/>
                      <a:pt x="48727" y="36009"/>
                    </a:cubicBezTo>
                    <a:cubicBezTo>
                      <a:pt x="52465" y="34487"/>
                      <a:pt x="56001" y="31692"/>
                      <a:pt x="58771" y="28799"/>
                    </a:cubicBezTo>
                    <a:cubicBezTo>
                      <a:pt x="60201" y="27304"/>
                      <a:pt x="61334" y="25515"/>
                      <a:pt x="62337" y="23630"/>
                    </a:cubicBezTo>
                    <a:cubicBezTo>
                      <a:pt x="62383" y="23578"/>
                      <a:pt x="62432" y="23530"/>
                      <a:pt x="62475" y="23476"/>
                    </a:cubicBezTo>
                    <a:cubicBezTo>
                      <a:pt x="62634" y="23423"/>
                      <a:pt x="62782" y="23307"/>
                      <a:pt x="62880" y="23104"/>
                    </a:cubicBezTo>
                    <a:cubicBezTo>
                      <a:pt x="62946" y="22972"/>
                      <a:pt x="63012" y="22839"/>
                      <a:pt x="63078" y="22708"/>
                    </a:cubicBezTo>
                    <a:cubicBezTo>
                      <a:pt x="63500" y="22124"/>
                      <a:pt x="63893" y="21518"/>
                      <a:pt x="64255" y="20893"/>
                    </a:cubicBezTo>
                    <a:cubicBezTo>
                      <a:pt x="64416" y="20757"/>
                      <a:pt x="64575" y="20622"/>
                      <a:pt x="64736" y="20485"/>
                    </a:cubicBezTo>
                    <a:cubicBezTo>
                      <a:pt x="65167" y="20116"/>
                      <a:pt x="65174" y="19552"/>
                      <a:pt x="64945" y="19100"/>
                    </a:cubicBezTo>
                    <a:cubicBezTo>
                      <a:pt x="66065" y="16919"/>
                      <a:pt x="67083" y="14698"/>
                      <a:pt x="67807" y="12330"/>
                    </a:cubicBezTo>
                    <a:cubicBezTo>
                      <a:pt x="67838" y="12230"/>
                      <a:pt x="67850" y="12124"/>
                      <a:pt x="67841" y="12018"/>
                    </a:cubicBezTo>
                    <a:cubicBezTo>
                      <a:pt x="68158" y="11307"/>
                      <a:pt x="68463" y="10589"/>
                      <a:pt x="68735" y="9851"/>
                    </a:cubicBezTo>
                    <a:cubicBezTo>
                      <a:pt x="69557" y="8146"/>
                      <a:pt x="70215" y="6413"/>
                      <a:pt x="70419" y="4445"/>
                    </a:cubicBezTo>
                    <a:cubicBezTo>
                      <a:pt x="70422" y="4414"/>
                      <a:pt x="70419" y="4388"/>
                      <a:pt x="70419" y="4359"/>
                    </a:cubicBezTo>
                    <a:cubicBezTo>
                      <a:pt x="70622" y="4011"/>
                      <a:pt x="70867" y="3689"/>
                      <a:pt x="71151" y="3401"/>
                    </a:cubicBezTo>
                    <a:cubicBezTo>
                      <a:pt x="71711" y="2843"/>
                      <a:pt x="71217" y="2039"/>
                      <a:pt x="70533" y="2039"/>
                    </a:cubicBezTo>
                    <a:cubicBezTo>
                      <a:pt x="70479" y="2039"/>
                      <a:pt x="70423" y="2044"/>
                      <a:pt x="70367" y="2055"/>
                    </a:cubicBezTo>
                    <a:cubicBezTo>
                      <a:pt x="69983" y="2128"/>
                      <a:pt x="69592" y="2161"/>
                      <a:pt x="69196" y="2161"/>
                    </a:cubicBezTo>
                    <a:cubicBezTo>
                      <a:pt x="67278" y="2161"/>
                      <a:pt x="65259" y="1379"/>
                      <a:pt x="63531" y="547"/>
                    </a:cubicBezTo>
                    <a:cubicBezTo>
                      <a:pt x="63211" y="322"/>
                      <a:pt x="62854" y="149"/>
                      <a:pt x="62480" y="36"/>
                    </a:cubicBezTo>
                    <a:cubicBezTo>
                      <a:pt x="62402" y="12"/>
                      <a:pt x="62326" y="1"/>
                      <a:pt x="62253" y="1"/>
                    </a:cubicBezTo>
                    <a:close/>
                  </a:path>
                </a:pathLst>
              </a:custGeom>
              <a:solidFill>
                <a:srgbClr val="FED58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Google Shape;1982;p45">
                <a:extLst>
                  <a:ext uri="{FF2B5EF4-FFF2-40B4-BE49-F238E27FC236}">
                    <a16:creationId xmlns:a16="http://schemas.microsoft.com/office/drawing/2014/main" id="{F894AFEA-DA2C-72E3-DB2E-A023FCA31E2E}"/>
                  </a:ext>
                </a:extLst>
              </p:cNvPr>
              <p:cNvSpPr/>
              <p:nvPr/>
            </p:nvSpPr>
            <p:spPr>
              <a:xfrm>
                <a:off x="2728982" y="3503916"/>
                <a:ext cx="1216037" cy="118967"/>
              </a:xfrm>
              <a:custGeom>
                <a:avLst/>
                <a:gdLst/>
                <a:ahLst/>
                <a:cxnLst/>
                <a:rect l="l" t="t" r="r" b="b"/>
                <a:pathLst>
                  <a:path w="87753" h="8585" extrusionOk="0">
                    <a:moveTo>
                      <a:pt x="14098" y="0"/>
                    </a:moveTo>
                    <a:cubicBezTo>
                      <a:pt x="13261" y="0"/>
                      <a:pt x="12436" y="93"/>
                      <a:pt x="11557" y="232"/>
                    </a:cubicBezTo>
                    <a:cubicBezTo>
                      <a:pt x="10793" y="353"/>
                      <a:pt x="10035" y="399"/>
                      <a:pt x="9277" y="399"/>
                    </a:cubicBezTo>
                    <a:cubicBezTo>
                      <a:pt x="7976" y="399"/>
                      <a:pt x="6678" y="264"/>
                      <a:pt x="5365" y="147"/>
                    </a:cubicBezTo>
                    <a:cubicBezTo>
                      <a:pt x="4976" y="112"/>
                      <a:pt x="4582" y="91"/>
                      <a:pt x="4193" y="91"/>
                    </a:cubicBezTo>
                    <a:cubicBezTo>
                      <a:pt x="2183" y="91"/>
                      <a:pt x="332" y="676"/>
                      <a:pt x="153" y="3093"/>
                    </a:cubicBezTo>
                    <a:cubicBezTo>
                      <a:pt x="1" y="5181"/>
                      <a:pt x="177" y="6857"/>
                      <a:pt x="2353" y="7591"/>
                    </a:cubicBezTo>
                    <a:cubicBezTo>
                      <a:pt x="2792" y="7739"/>
                      <a:pt x="3273" y="7780"/>
                      <a:pt x="3764" y="7780"/>
                    </a:cubicBezTo>
                    <a:cubicBezTo>
                      <a:pt x="4368" y="7780"/>
                      <a:pt x="4987" y="7718"/>
                      <a:pt x="5560" y="7718"/>
                    </a:cubicBezTo>
                    <a:cubicBezTo>
                      <a:pt x="5639" y="7718"/>
                      <a:pt x="5717" y="7719"/>
                      <a:pt x="5795" y="7722"/>
                    </a:cubicBezTo>
                    <a:cubicBezTo>
                      <a:pt x="8166" y="7805"/>
                      <a:pt x="10526" y="8016"/>
                      <a:pt x="12899" y="8044"/>
                    </a:cubicBezTo>
                    <a:cubicBezTo>
                      <a:pt x="12909" y="8044"/>
                      <a:pt x="12919" y="8044"/>
                      <a:pt x="12930" y="8044"/>
                    </a:cubicBezTo>
                    <a:cubicBezTo>
                      <a:pt x="13356" y="8044"/>
                      <a:pt x="13691" y="7904"/>
                      <a:pt x="13939" y="7686"/>
                    </a:cubicBezTo>
                    <a:cubicBezTo>
                      <a:pt x="17254" y="7772"/>
                      <a:pt x="20586" y="7707"/>
                      <a:pt x="23912" y="7866"/>
                    </a:cubicBezTo>
                    <a:cubicBezTo>
                      <a:pt x="28132" y="8067"/>
                      <a:pt x="32357" y="8143"/>
                      <a:pt x="36583" y="8153"/>
                    </a:cubicBezTo>
                    <a:cubicBezTo>
                      <a:pt x="36587" y="8153"/>
                      <a:pt x="36591" y="8153"/>
                      <a:pt x="36595" y="8153"/>
                    </a:cubicBezTo>
                    <a:cubicBezTo>
                      <a:pt x="36833" y="8153"/>
                      <a:pt x="37070" y="8103"/>
                      <a:pt x="37286" y="8001"/>
                    </a:cubicBezTo>
                    <a:cubicBezTo>
                      <a:pt x="37504" y="8101"/>
                      <a:pt x="37741" y="8153"/>
                      <a:pt x="37982" y="8153"/>
                    </a:cubicBezTo>
                    <a:cubicBezTo>
                      <a:pt x="42579" y="8184"/>
                      <a:pt x="47165" y="8551"/>
                      <a:pt x="51761" y="8584"/>
                    </a:cubicBezTo>
                    <a:cubicBezTo>
                      <a:pt x="51763" y="8584"/>
                      <a:pt x="51766" y="8584"/>
                      <a:pt x="51769" y="8584"/>
                    </a:cubicBezTo>
                    <a:cubicBezTo>
                      <a:pt x="52182" y="8584"/>
                      <a:pt x="52507" y="8451"/>
                      <a:pt x="52754" y="8247"/>
                    </a:cubicBezTo>
                    <a:cubicBezTo>
                      <a:pt x="56225" y="8390"/>
                      <a:pt x="59696" y="8562"/>
                      <a:pt x="63172" y="8584"/>
                    </a:cubicBezTo>
                    <a:cubicBezTo>
                      <a:pt x="63174" y="8584"/>
                      <a:pt x="63176" y="8584"/>
                      <a:pt x="63178" y="8584"/>
                    </a:cubicBezTo>
                    <a:cubicBezTo>
                      <a:pt x="63705" y="8584"/>
                      <a:pt x="64092" y="8375"/>
                      <a:pt x="64349" y="8067"/>
                    </a:cubicBezTo>
                    <a:cubicBezTo>
                      <a:pt x="65142" y="8082"/>
                      <a:pt x="65933" y="8106"/>
                      <a:pt x="66724" y="8153"/>
                    </a:cubicBezTo>
                    <a:cubicBezTo>
                      <a:pt x="66760" y="8155"/>
                      <a:pt x="66796" y="8156"/>
                      <a:pt x="66831" y="8156"/>
                    </a:cubicBezTo>
                    <a:cubicBezTo>
                      <a:pt x="67275" y="8156"/>
                      <a:pt x="67612" y="7997"/>
                      <a:pt x="67852" y="7753"/>
                    </a:cubicBezTo>
                    <a:cubicBezTo>
                      <a:pt x="70491" y="7809"/>
                      <a:pt x="73127" y="7926"/>
                      <a:pt x="75767" y="7937"/>
                    </a:cubicBezTo>
                    <a:cubicBezTo>
                      <a:pt x="75777" y="7937"/>
                      <a:pt x="75788" y="7937"/>
                      <a:pt x="75798" y="7937"/>
                    </a:cubicBezTo>
                    <a:cubicBezTo>
                      <a:pt x="76040" y="7937"/>
                      <a:pt x="76280" y="7880"/>
                      <a:pt x="76497" y="7774"/>
                    </a:cubicBezTo>
                    <a:cubicBezTo>
                      <a:pt x="76694" y="7778"/>
                      <a:pt x="76891" y="7779"/>
                      <a:pt x="77088" y="7779"/>
                    </a:cubicBezTo>
                    <a:cubicBezTo>
                      <a:pt x="78164" y="7779"/>
                      <a:pt x="79237" y="7725"/>
                      <a:pt x="80311" y="7589"/>
                    </a:cubicBezTo>
                    <a:cubicBezTo>
                      <a:pt x="81280" y="7558"/>
                      <a:pt x="82250" y="7530"/>
                      <a:pt x="83219" y="7518"/>
                    </a:cubicBezTo>
                    <a:cubicBezTo>
                      <a:pt x="83373" y="7634"/>
                      <a:pt x="83548" y="7720"/>
                      <a:pt x="83735" y="7772"/>
                    </a:cubicBezTo>
                    <a:cubicBezTo>
                      <a:pt x="83870" y="7810"/>
                      <a:pt x="84009" y="7828"/>
                      <a:pt x="84147" y="7828"/>
                    </a:cubicBezTo>
                    <a:cubicBezTo>
                      <a:pt x="84854" y="7828"/>
                      <a:pt x="85546" y="7359"/>
                      <a:pt x="85720" y="6644"/>
                    </a:cubicBezTo>
                    <a:cubicBezTo>
                      <a:pt x="85734" y="6581"/>
                      <a:pt x="85755" y="6523"/>
                      <a:pt x="85772" y="6462"/>
                    </a:cubicBezTo>
                    <a:lnTo>
                      <a:pt x="85772" y="6462"/>
                    </a:lnTo>
                    <a:cubicBezTo>
                      <a:pt x="85770" y="6472"/>
                      <a:pt x="85771" y="6476"/>
                      <a:pt x="85773" y="6476"/>
                    </a:cubicBezTo>
                    <a:cubicBezTo>
                      <a:pt x="85788" y="6476"/>
                      <a:pt x="85889" y="6258"/>
                      <a:pt x="85909" y="6225"/>
                    </a:cubicBezTo>
                    <a:cubicBezTo>
                      <a:pt x="86066" y="5970"/>
                      <a:pt x="86262" y="5735"/>
                      <a:pt x="86444" y="5496"/>
                    </a:cubicBezTo>
                    <a:cubicBezTo>
                      <a:pt x="86922" y="4857"/>
                      <a:pt x="87154" y="4179"/>
                      <a:pt x="87270" y="3403"/>
                    </a:cubicBezTo>
                    <a:cubicBezTo>
                      <a:pt x="87752" y="2432"/>
                      <a:pt x="86898" y="1074"/>
                      <a:pt x="85728" y="1074"/>
                    </a:cubicBezTo>
                    <a:cubicBezTo>
                      <a:pt x="85484" y="1074"/>
                      <a:pt x="85226" y="1133"/>
                      <a:pt x="84964" y="1267"/>
                    </a:cubicBezTo>
                    <a:cubicBezTo>
                      <a:pt x="84924" y="1286"/>
                      <a:pt x="84879" y="1298"/>
                      <a:pt x="84837" y="1316"/>
                    </a:cubicBezTo>
                    <a:cubicBezTo>
                      <a:pt x="84725" y="1269"/>
                      <a:pt x="84605" y="1234"/>
                      <a:pt x="84486" y="1212"/>
                    </a:cubicBezTo>
                    <a:cubicBezTo>
                      <a:pt x="82657" y="868"/>
                      <a:pt x="80851" y="587"/>
                      <a:pt x="79024" y="587"/>
                    </a:cubicBezTo>
                    <a:cubicBezTo>
                      <a:pt x="78195" y="587"/>
                      <a:pt x="77362" y="645"/>
                      <a:pt x="76521" y="781"/>
                    </a:cubicBezTo>
                    <a:cubicBezTo>
                      <a:pt x="76090" y="852"/>
                      <a:pt x="75796" y="1047"/>
                      <a:pt x="75607" y="1305"/>
                    </a:cubicBezTo>
                    <a:cubicBezTo>
                      <a:pt x="74275" y="1331"/>
                      <a:pt x="72943" y="1368"/>
                      <a:pt x="71614" y="1413"/>
                    </a:cubicBezTo>
                    <a:cubicBezTo>
                      <a:pt x="71375" y="1259"/>
                      <a:pt x="71100" y="1170"/>
                      <a:pt x="70814" y="1155"/>
                    </a:cubicBezTo>
                    <a:cubicBezTo>
                      <a:pt x="70099" y="1111"/>
                      <a:pt x="69384" y="1095"/>
                      <a:pt x="68669" y="1095"/>
                    </a:cubicBezTo>
                    <a:cubicBezTo>
                      <a:pt x="66514" y="1095"/>
                      <a:pt x="64360" y="1245"/>
                      <a:pt x="62202" y="1264"/>
                    </a:cubicBezTo>
                    <a:cubicBezTo>
                      <a:pt x="61752" y="1267"/>
                      <a:pt x="61404" y="1426"/>
                      <a:pt x="61150" y="1665"/>
                    </a:cubicBezTo>
                    <a:cubicBezTo>
                      <a:pt x="59779" y="1605"/>
                      <a:pt x="58408" y="1549"/>
                      <a:pt x="57035" y="1478"/>
                    </a:cubicBezTo>
                    <a:cubicBezTo>
                      <a:pt x="57003" y="1477"/>
                      <a:pt x="56971" y="1476"/>
                      <a:pt x="56940" y="1476"/>
                    </a:cubicBezTo>
                    <a:cubicBezTo>
                      <a:pt x="56499" y="1476"/>
                      <a:pt x="56163" y="1634"/>
                      <a:pt x="55920" y="1875"/>
                    </a:cubicBezTo>
                    <a:cubicBezTo>
                      <a:pt x="55398" y="1757"/>
                      <a:pt x="54875" y="1638"/>
                      <a:pt x="54350" y="1516"/>
                    </a:cubicBezTo>
                    <a:cubicBezTo>
                      <a:pt x="53538" y="1328"/>
                      <a:pt x="52241" y="741"/>
                      <a:pt x="51171" y="741"/>
                    </a:cubicBezTo>
                    <a:cubicBezTo>
                      <a:pt x="50762" y="741"/>
                      <a:pt x="50387" y="826"/>
                      <a:pt x="50085" y="1053"/>
                    </a:cubicBezTo>
                    <a:cubicBezTo>
                      <a:pt x="50068" y="1053"/>
                      <a:pt x="50056" y="1047"/>
                      <a:pt x="50038" y="1047"/>
                    </a:cubicBezTo>
                    <a:lnTo>
                      <a:pt x="49500" y="1047"/>
                    </a:lnTo>
                    <a:cubicBezTo>
                      <a:pt x="49287" y="1047"/>
                      <a:pt x="49076" y="1087"/>
                      <a:pt x="48877" y="1167"/>
                    </a:cubicBezTo>
                    <a:cubicBezTo>
                      <a:pt x="45036" y="2055"/>
                      <a:pt x="41021" y="1645"/>
                      <a:pt x="37121" y="2181"/>
                    </a:cubicBezTo>
                    <a:cubicBezTo>
                      <a:pt x="36586" y="2256"/>
                      <a:pt x="36254" y="2524"/>
                      <a:pt x="36086" y="2872"/>
                    </a:cubicBezTo>
                    <a:cubicBezTo>
                      <a:pt x="29596" y="2849"/>
                      <a:pt x="23110" y="2706"/>
                      <a:pt x="16624" y="2534"/>
                    </a:cubicBezTo>
                    <a:cubicBezTo>
                      <a:pt x="17228" y="1674"/>
                      <a:pt x="17107" y="346"/>
                      <a:pt x="15805" y="137"/>
                    </a:cubicBezTo>
                    <a:cubicBezTo>
                      <a:pt x="15218" y="41"/>
                      <a:pt x="14655" y="0"/>
                      <a:pt x="14098" y="0"/>
                    </a:cubicBezTo>
                    <a:close/>
                  </a:path>
                </a:pathLst>
              </a:custGeom>
              <a:solidFill>
                <a:srgbClr val="FED58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Google Shape;1983;p45">
                <a:extLst>
                  <a:ext uri="{FF2B5EF4-FFF2-40B4-BE49-F238E27FC236}">
                    <a16:creationId xmlns:a16="http://schemas.microsoft.com/office/drawing/2014/main" id="{5007E8E2-0FFD-9F50-5CBB-A7EB0C11C08B}"/>
                  </a:ext>
                </a:extLst>
              </p:cNvPr>
              <p:cNvSpPr/>
              <p:nvPr/>
            </p:nvSpPr>
            <p:spPr>
              <a:xfrm>
                <a:off x="2823504" y="3611298"/>
                <a:ext cx="1069120" cy="747751"/>
              </a:xfrm>
              <a:custGeom>
                <a:avLst/>
                <a:gdLst/>
                <a:ahLst/>
                <a:cxnLst/>
                <a:rect l="l" t="t" r="r" b="b"/>
                <a:pathLst>
                  <a:path w="77151" h="53960" extrusionOk="0">
                    <a:moveTo>
                      <a:pt x="76197" y="0"/>
                    </a:moveTo>
                    <a:cubicBezTo>
                      <a:pt x="76116" y="0"/>
                      <a:pt x="76031" y="17"/>
                      <a:pt x="75944" y="53"/>
                    </a:cubicBezTo>
                    <a:cubicBezTo>
                      <a:pt x="75868" y="86"/>
                      <a:pt x="75806" y="129"/>
                      <a:pt x="75735" y="165"/>
                    </a:cubicBezTo>
                    <a:cubicBezTo>
                      <a:pt x="75732" y="165"/>
                      <a:pt x="75729" y="165"/>
                      <a:pt x="75726" y="165"/>
                    </a:cubicBezTo>
                    <a:cubicBezTo>
                      <a:pt x="75500" y="165"/>
                      <a:pt x="75279" y="229"/>
                      <a:pt x="75086" y="347"/>
                    </a:cubicBezTo>
                    <a:lnTo>
                      <a:pt x="71959" y="347"/>
                    </a:lnTo>
                    <a:cubicBezTo>
                      <a:pt x="71955" y="347"/>
                      <a:pt x="71951" y="347"/>
                      <a:pt x="71947" y="347"/>
                    </a:cubicBezTo>
                    <a:cubicBezTo>
                      <a:pt x="71839" y="347"/>
                      <a:pt x="71732" y="369"/>
                      <a:pt x="71632" y="411"/>
                    </a:cubicBezTo>
                    <a:cubicBezTo>
                      <a:pt x="71594" y="427"/>
                      <a:pt x="71568" y="454"/>
                      <a:pt x="71534" y="475"/>
                    </a:cubicBezTo>
                    <a:cubicBezTo>
                      <a:pt x="71492" y="501"/>
                      <a:pt x="71447" y="522"/>
                      <a:pt x="71412" y="555"/>
                    </a:cubicBezTo>
                    <a:cubicBezTo>
                      <a:pt x="71028" y="454"/>
                      <a:pt x="70634" y="404"/>
                      <a:pt x="70239" y="402"/>
                    </a:cubicBezTo>
                    <a:cubicBezTo>
                      <a:pt x="69268" y="402"/>
                      <a:pt x="68298" y="394"/>
                      <a:pt x="67332" y="295"/>
                    </a:cubicBezTo>
                    <a:cubicBezTo>
                      <a:pt x="67240" y="286"/>
                      <a:pt x="67147" y="281"/>
                      <a:pt x="67053" y="281"/>
                    </a:cubicBezTo>
                    <a:cubicBezTo>
                      <a:pt x="66668" y="281"/>
                      <a:pt x="66271" y="358"/>
                      <a:pt x="65885" y="489"/>
                    </a:cubicBezTo>
                    <a:cubicBezTo>
                      <a:pt x="64084" y="320"/>
                      <a:pt x="62259" y="264"/>
                      <a:pt x="60426" y="264"/>
                    </a:cubicBezTo>
                    <a:cubicBezTo>
                      <a:pt x="56770" y="264"/>
                      <a:pt x="53083" y="487"/>
                      <a:pt x="49491" y="487"/>
                    </a:cubicBezTo>
                    <a:cubicBezTo>
                      <a:pt x="49304" y="487"/>
                      <a:pt x="49116" y="487"/>
                      <a:pt x="48930" y="486"/>
                    </a:cubicBezTo>
                    <a:cubicBezTo>
                      <a:pt x="46959" y="471"/>
                      <a:pt x="44988" y="409"/>
                      <a:pt x="43017" y="409"/>
                    </a:cubicBezTo>
                    <a:cubicBezTo>
                      <a:pt x="41976" y="409"/>
                      <a:pt x="40934" y="427"/>
                      <a:pt x="39894" y="477"/>
                    </a:cubicBezTo>
                    <a:cubicBezTo>
                      <a:pt x="37989" y="568"/>
                      <a:pt x="36043" y="793"/>
                      <a:pt x="34114" y="793"/>
                    </a:cubicBezTo>
                    <a:cubicBezTo>
                      <a:pt x="33522" y="793"/>
                      <a:pt x="32932" y="772"/>
                      <a:pt x="32345" y="719"/>
                    </a:cubicBezTo>
                    <a:cubicBezTo>
                      <a:pt x="31673" y="318"/>
                      <a:pt x="30849" y="81"/>
                      <a:pt x="29869" y="81"/>
                    </a:cubicBezTo>
                    <a:lnTo>
                      <a:pt x="29331" y="81"/>
                    </a:lnTo>
                    <a:cubicBezTo>
                      <a:pt x="28907" y="82"/>
                      <a:pt x="28484" y="141"/>
                      <a:pt x="28076" y="255"/>
                    </a:cubicBezTo>
                    <a:cubicBezTo>
                      <a:pt x="27852" y="141"/>
                      <a:pt x="27605" y="80"/>
                      <a:pt x="27353" y="80"/>
                    </a:cubicBezTo>
                    <a:cubicBezTo>
                      <a:pt x="27346" y="80"/>
                      <a:pt x="27339" y="80"/>
                      <a:pt x="27331" y="81"/>
                    </a:cubicBezTo>
                    <a:lnTo>
                      <a:pt x="2849" y="81"/>
                    </a:lnTo>
                    <a:cubicBezTo>
                      <a:pt x="2794" y="81"/>
                      <a:pt x="2747" y="91"/>
                      <a:pt x="2695" y="94"/>
                    </a:cubicBezTo>
                    <a:cubicBezTo>
                      <a:pt x="2560" y="74"/>
                      <a:pt x="2424" y="64"/>
                      <a:pt x="2286" y="64"/>
                    </a:cubicBezTo>
                    <a:cubicBezTo>
                      <a:pt x="1855" y="64"/>
                      <a:pt x="1413" y="168"/>
                      <a:pt x="957" y="408"/>
                    </a:cubicBezTo>
                    <a:cubicBezTo>
                      <a:pt x="95" y="865"/>
                      <a:pt x="0" y="1715"/>
                      <a:pt x="327" y="2391"/>
                    </a:cubicBezTo>
                    <a:cubicBezTo>
                      <a:pt x="50" y="2971"/>
                      <a:pt x="152" y="3672"/>
                      <a:pt x="587" y="4178"/>
                    </a:cubicBezTo>
                    <a:cubicBezTo>
                      <a:pt x="601" y="6087"/>
                      <a:pt x="104" y="7965"/>
                      <a:pt x="265" y="9876"/>
                    </a:cubicBezTo>
                    <a:cubicBezTo>
                      <a:pt x="343" y="10790"/>
                      <a:pt x="943" y="11440"/>
                      <a:pt x="1880" y="11490"/>
                    </a:cubicBezTo>
                    <a:cubicBezTo>
                      <a:pt x="1932" y="11493"/>
                      <a:pt x="1983" y="11494"/>
                      <a:pt x="2034" y="11494"/>
                    </a:cubicBezTo>
                    <a:cubicBezTo>
                      <a:pt x="2178" y="11494"/>
                      <a:pt x="2318" y="11484"/>
                      <a:pt x="2458" y="11478"/>
                    </a:cubicBezTo>
                    <a:cubicBezTo>
                      <a:pt x="2514" y="11647"/>
                      <a:pt x="2612" y="11798"/>
                      <a:pt x="2746" y="11917"/>
                    </a:cubicBezTo>
                    <a:cubicBezTo>
                      <a:pt x="4058" y="13053"/>
                      <a:pt x="5013" y="15125"/>
                      <a:pt x="4587" y="16875"/>
                    </a:cubicBezTo>
                    <a:cubicBezTo>
                      <a:pt x="4461" y="17394"/>
                      <a:pt x="4655" y="17805"/>
                      <a:pt x="4973" y="18069"/>
                    </a:cubicBezTo>
                    <a:cubicBezTo>
                      <a:pt x="4918" y="18639"/>
                      <a:pt x="5328" y="19153"/>
                      <a:pt x="5865" y="19333"/>
                    </a:cubicBezTo>
                    <a:cubicBezTo>
                      <a:pt x="6192" y="19444"/>
                      <a:pt x="6538" y="19489"/>
                      <a:pt x="6894" y="19489"/>
                    </a:cubicBezTo>
                    <a:cubicBezTo>
                      <a:pt x="7274" y="19489"/>
                      <a:pt x="7665" y="19438"/>
                      <a:pt x="8058" y="19361"/>
                    </a:cubicBezTo>
                    <a:cubicBezTo>
                      <a:pt x="8119" y="19375"/>
                      <a:pt x="8182" y="19382"/>
                      <a:pt x="8245" y="19382"/>
                    </a:cubicBezTo>
                    <a:cubicBezTo>
                      <a:pt x="8277" y="19382"/>
                      <a:pt x="8309" y="19380"/>
                      <a:pt x="8340" y="19376"/>
                    </a:cubicBezTo>
                    <a:cubicBezTo>
                      <a:pt x="9268" y="19259"/>
                      <a:pt x="10201" y="19153"/>
                      <a:pt x="11106" y="18909"/>
                    </a:cubicBezTo>
                    <a:cubicBezTo>
                      <a:pt x="11707" y="19106"/>
                      <a:pt x="12325" y="19238"/>
                      <a:pt x="12979" y="19342"/>
                    </a:cubicBezTo>
                    <a:cubicBezTo>
                      <a:pt x="13057" y="19586"/>
                      <a:pt x="13232" y="19809"/>
                      <a:pt x="13542" y="19963"/>
                    </a:cubicBezTo>
                    <a:cubicBezTo>
                      <a:pt x="17328" y="21852"/>
                      <a:pt x="17381" y="29429"/>
                      <a:pt x="17141" y="33020"/>
                    </a:cubicBezTo>
                    <a:cubicBezTo>
                      <a:pt x="17111" y="33458"/>
                      <a:pt x="17285" y="33768"/>
                      <a:pt x="17546" y="33959"/>
                    </a:cubicBezTo>
                    <a:cubicBezTo>
                      <a:pt x="17518" y="34076"/>
                      <a:pt x="17529" y="34199"/>
                      <a:pt x="17574" y="34312"/>
                    </a:cubicBezTo>
                    <a:cubicBezTo>
                      <a:pt x="17740" y="34708"/>
                      <a:pt x="17861" y="35113"/>
                      <a:pt x="17963" y="35525"/>
                    </a:cubicBezTo>
                    <a:cubicBezTo>
                      <a:pt x="17797" y="35728"/>
                      <a:pt x="17733" y="35994"/>
                      <a:pt x="17788" y="36249"/>
                    </a:cubicBezTo>
                    <a:cubicBezTo>
                      <a:pt x="17845" y="36517"/>
                      <a:pt x="17923" y="36780"/>
                      <a:pt x="17999" y="37043"/>
                    </a:cubicBezTo>
                    <a:cubicBezTo>
                      <a:pt x="17960" y="37244"/>
                      <a:pt x="17975" y="37454"/>
                      <a:pt x="18046" y="37647"/>
                    </a:cubicBezTo>
                    <a:cubicBezTo>
                      <a:pt x="18389" y="38641"/>
                      <a:pt x="18775" y="39695"/>
                      <a:pt x="19093" y="40777"/>
                    </a:cubicBezTo>
                    <a:cubicBezTo>
                      <a:pt x="19029" y="40926"/>
                      <a:pt x="19012" y="41104"/>
                      <a:pt x="19081" y="41309"/>
                    </a:cubicBezTo>
                    <a:cubicBezTo>
                      <a:pt x="19308" y="42001"/>
                      <a:pt x="19518" y="42688"/>
                      <a:pt x="19672" y="43384"/>
                    </a:cubicBezTo>
                    <a:cubicBezTo>
                      <a:pt x="19706" y="43656"/>
                      <a:pt x="19732" y="43924"/>
                      <a:pt x="19746" y="44196"/>
                    </a:cubicBezTo>
                    <a:cubicBezTo>
                      <a:pt x="19627" y="44383"/>
                      <a:pt x="19583" y="44618"/>
                      <a:pt x="19618" y="44861"/>
                    </a:cubicBezTo>
                    <a:cubicBezTo>
                      <a:pt x="19653" y="45093"/>
                      <a:pt x="19680" y="45325"/>
                      <a:pt x="19710" y="45558"/>
                    </a:cubicBezTo>
                    <a:cubicBezTo>
                      <a:pt x="19694" y="45686"/>
                      <a:pt x="19680" y="45813"/>
                      <a:pt x="19660" y="45939"/>
                    </a:cubicBezTo>
                    <a:cubicBezTo>
                      <a:pt x="19611" y="46220"/>
                      <a:pt x="19661" y="46509"/>
                      <a:pt x="19801" y="46756"/>
                    </a:cubicBezTo>
                    <a:cubicBezTo>
                      <a:pt x="19801" y="46770"/>
                      <a:pt x="19805" y="46784"/>
                      <a:pt x="19805" y="46799"/>
                    </a:cubicBezTo>
                    <a:cubicBezTo>
                      <a:pt x="19807" y="47012"/>
                      <a:pt x="19878" y="47180"/>
                      <a:pt x="19987" y="47305"/>
                    </a:cubicBezTo>
                    <a:cubicBezTo>
                      <a:pt x="19718" y="48321"/>
                      <a:pt x="19159" y="49252"/>
                      <a:pt x="18661" y="50210"/>
                    </a:cubicBezTo>
                    <a:cubicBezTo>
                      <a:pt x="18081" y="51096"/>
                      <a:pt x="17387" y="51868"/>
                      <a:pt x="16597" y="52579"/>
                    </a:cubicBezTo>
                    <a:cubicBezTo>
                      <a:pt x="16062" y="53061"/>
                      <a:pt x="16490" y="53959"/>
                      <a:pt x="17167" y="53959"/>
                    </a:cubicBezTo>
                    <a:cubicBezTo>
                      <a:pt x="17858" y="53959"/>
                      <a:pt x="18529" y="53924"/>
                      <a:pt x="19211" y="53822"/>
                    </a:cubicBezTo>
                    <a:cubicBezTo>
                      <a:pt x="19353" y="53800"/>
                      <a:pt x="19471" y="53725"/>
                      <a:pt x="19564" y="53625"/>
                    </a:cubicBezTo>
                    <a:cubicBezTo>
                      <a:pt x="20206" y="53799"/>
                      <a:pt x="20843" y="53857"/>
                      <a:pt x="21493" y="53857"/>
                    </a:cubicBezTo>
                    <a:cubicBezTo>
                      <a:pt x="22251" y="53857"/>
                      <a:pt x="23025" y="53778"/>
                      <a:pt x="23842" y="53715"/>
                    </a:cubicBezTo>
                    <a:cubicBezTo>
                      <a:pt x="24094" y="53699"/>
                      <a:pt x="24337" y="53606"/>
                      <a:pt x="24534" y="53447"/>
                    </a:cubicBezTo>
                    <a:cubicBezTo>
                      <a:pt x="25034" y="53608"/>
                      <a:pt x="25558" y="53689"/>
                      <a:pt x="26084" y="53689"/>
                    </a:cubicBezTo>
                    <a:cubicBezTo>
                      <a:pt x="26090" y="53689"/>
                      <a:pt x="26095" y="53689"/>
                      <a:pt x="26101" y="53689"/>
                    </a:cubicBezTo>
                    <a:lnTo>
                      <a:pt x="57642" y="53689"/>
                    </a:lnTo>
                    <a:cubicBezTo>
                      <a:pt x="57648" y="53689"/>
                      <a:pt x="57654" y="53689"/>
                      <a:pt x="57661" y="53689"/>
                    </a:cubicBezTo>
                    <a:cubicBezTo>
                      <a:pt x="58125" y="53689"/>
                      <a:pt x="58588" y="53625"/>
                      <a:pt x="59036" y="53502"/>
                    </a:cubicBezTo>
                    <a:cubicBezTo>
                      <a:pt x="59334" y="53579"/>
                      <a:pt x="59650" y="53615"/>
                      <a:pt x="59973" y="53615"/>
                    </a:cubicBezTo>
                    <a:cubicBezTo>
                      <a:pt x="60804" y="53615"/>
                      <a:pt x="61682" y="53374"/>
                      <a:pt x="62437" y="52955"/>
                    </a:cubicBezTo>
                    <a:cubicBezTo>
                      <a:pt x="62629" y="52986"/>
                      <a:pt x="62823" y="53016"/>
                      <a:pt x="63026" y="53043"/>
                    </a:cubicBezTo>
                    <a:cubicBezTo>
                      <a:pt x="63680" y="53130"/>
                      <a:pt x="64339" y="53189"/>
                      <a:pt x="64997" y="53253"/>
                    </a:cubicBezTo>
                    <a:cubicBezTo>
                      <a:pt x="65053" y="53258"/>
                      <a:pt x="65144" y="53268"/>
                      <a:pt x="65241" y="53280"/>
                    </a:cubicBezTo>
                    <a:cubicBezTo>
                      <a:pt x="65584" y="53343"/>
                      <a:pt x="65923" y="53421"/>
                      <a:pt x="66257" y="53516"/>
                    </a:cubicBezTo>
                    <a:cubicBezTo>
                      <a:pt x="66667" y="53632"/>
                      <a:pt x="67082" y="53687"/>
                      <a:pt x="67495" y="53687"/>
                    </a:cubicBezTo>
                    <a:cubicBezTo>
                      <a:pt x="68236" y="53687"/>
                      <a:pt x="68967" y="53510"/>
                      <a:pt x="69631" y="53190"/>
                    </a:cubicBezTo>
                    <a:cubicBezTo>
                      <a:pt x="70133" y="53340"/>
                      <a:pt x="70660" y="53415"/>
                      <a:pt x="71186" y="53415"/>
                    </a:cubicBezTo>
                    <a:cubicBezTo>
                      <a:pt x="71772" y="53415"/>
                      <a:pt x="72357" y="53323"/>
                      <a:pt x="72910" y="53140"/>
                    </a:cubicBezTo>
                    <a:cubicBezTo>
                      <a:pt x="73081" y="53234"/>
                      <a:pt x="73272" y="53284"/>
                      <a:pt x="73467" y="53286"/>
                    </a:cubicBezTo>
                    <a:cubicBezTo>
                      <a:pt x="73715" y="53286"/>
                      <a:pt x="73964" y="53287"/>
                      <a:pt x="74212" y="53296"/>
                    </a:cubicBezTo>
                    <a:cubicBezTo>
                      <a:pt x="74336" y="53301"/>
                      <a:pt x="74461" y="53310"/>
                      <a:pt x="74585" y="53320"/>
                    </a:cubicBezTo>
                    <a:cubicBezTo>
                      <a:pt x="74613" y="53324"/>
                      <a:pt x="74625" y="53324"/>
                      <a:pt x="74643" y="53325"/>
                    </a:cubicBezTo>
                    <a:cubicBezTo>
                      <a:pt x="74662" y="53331"/>
                      <a:pt x="74693" y="53338"/>
                      <a:pt x="74759" y="53350"/>
                    </a:cubicBezTo>
                    <a:cubicBezTo>
                      <a:pt x="74836" y="53362"/>
                      <a:pt x="74915" y="53369"/>
                      <a:pt x="74993" y="53369"/>
                    </a:cubicBezTo>
                    <a:cubicBezTo>
                      <a:pt x="75033" y="53369"/>
                      <a:pt x="75073" y="53367"/>
                      <a:pt x="75113" y="53364"/>
                    </a:cubicBezTo>
                    <a:cubicBezTo>
                      <a:pt x="75327" y="53522"/>
                      <a:pt x="75584" y="53602"/>
                      <a:pt x="75841" y="53602"/>
                    </a:cubicBezTo>
                    <a:cubicBezTo>
                      <a:pt x="76150" y="53602"/>
                      <a:pt x="76459" y="53486"/>
                      <a:pt x="76692" y="53254"/>
                    </a:cubicBezTo>
                    <a:cubicBezTo>
                      <a:pt x="77102" y="52844"/>
                      <a:pt x="77151" y="52195"/>
                      <a:pt x="76844" y="51726"/>
                    </a:cubicBezTo>
                    <a:cubicBezTo>
                      <a:pt x="76839" y="51716"/>
                      <a:pt x="76838" y="51702"/>
                      <a:pt x="76832" y="51691"/>
                    </a:cubicBezTo>
                    <a:lnTo>
                      <a:pt x="76832" y="15253"/>
                    </a:lnTo>
                    <a:cubicBezTo>
                      <a:pt x="76909" y="15049"/>
                      <a:pt x="76931" y="14829"/>
                      <a:pt x="76896" y="14613"/>
                    </a:cubicBezTo>
                    <a:cubicBezTo>
                      <a:pt x="76869" y="14436"/>
                      <a:pt x="76853" y="14258"/>
                      <a:pt x="76832" y="14079"/>
                    </a:cubicBezTo>
                    <a:lnTo>
                      <a:pt x="76832" y="12566"/>
                    </a:lnTo>
                    <a:cubicBezTo>
                      <a:pt x="76834" y="12367"/>
                      <a:pt x="76786" y="12172"/>
                      <a:pt x="76694" y="11997"/>
                    </a:cubicBezTo>
                    <a:cubicBezTo>
                      <a:pt x="76654" y="10321"/>
                      <a:pt x="76732" y="8637"/>
                      <a:pt x="76616" y="6968"/>
                    </a:cubicBezTo>
                    <a:cubicBezTo>
                      <a:pt x="76602" y="6731"/>
                      <a:pt x="76521" y="6504"/>
                      <a:pt x="76381" y="6314"/>
                    </a:cubicBezTo>
                    <a:cubicBezTo>
                      <a:pt x="76410" y="5814"/>
                      <a:pt x="76452" y="5313"/>
                      <a:pt x="76509" y="4815"/>
                    </a:cubicBezTo>
                    <a:cubicBezTo>
                      <a:pt x="76533" y="4630"/>
                      <a:pt x="76510" y="4443"/>
                      <a:pt x="76445" y="4268"/>
                    </a:cubicBezTo>
                    <a:cubicBezTo>
                      <a:pt x="76478" y="4230"/>
                      <a:pt x="76507" y="4190"/>
                      <a:pt x="76533" y="4147"/>
                    </a:cubicBezTo>
                    <a:cubicBezTo>
                      <a:pt x="76962" y="3311"/>
                      <a:pt x="77066" y="2417"/>
                      <a:pt x="76921" y="1517"/>
                    </a:cubicBezTo>
                    <a:cubicBezTo>
                      <a:pt x="76938" y="1384"/>
                      <a:pt x="76933" y="1247"/>
                      <a:pt x="76907" y="1116"/>
                    </a:cubicBezTo>
                    <a:cubicBezTo>
                      <a:pt x="77077" y="640"/>
                      <a:pt x="76704" y="0"/>
                      <a:pt x="76197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Google Shape;1984;p45">
                <a:extLst>
                  <a:ext uri="{FF2B5EF4-FFF2-40B4-BE49-F238E27FC236}">
                    <a16:creationId xmlns:a16="http://schemas.microsoft.com/office/drawing/2014/main" id="{795EF9B8-171D-5FC6-A88F-954DC72392A9}"/>
                  </a:ext>
                </a:extLst>
              </p:cNvPr>
              <p:cNvSpPr/>
              <p:nvPr/>
            </p:nvSpPr>
            <p:spPr>
              <a:xfrm>
                <a:off x="2718672" y="3497140"/>
                <a:ext cx="1235036" cy="125438"/>
              </a:xfrm>
              <a:custGeom>
                <a:avLst/>
                <a:gdLst/>
                <a:ahLst/>
                <a:cxnLst/>
                <a:rect l="l" t="t" r="r" b="b"/>
                <a:pathLst>
                  <a:path w="89124" h="9052" extrusionOk="0">
                    <a:moveTo>
                      <a:pt x="15216" y="1"/>
                    </a:moveTo>
                    <a:cubicBezTo>
                      <a:pt x="15212" y="1"/>
                      <a:pt x="15208" y="1"/>
                      <a:pt x="15204" y="1"/>
                    </a:cubicBezTo>
                    <a:cubicBezTo>
                      <a:pt x="11768" y="84"/>
                      <a:pt x="8332" y="146"/>
                      <a:pt x="4894" y="228"/>
                    </a:cubicBezTo>
                    <a:cubicBezTo>
                      <a:pt x="4866" y="228"/>
                      <a:pt x="4837" y="229"/>
                      <a:pt x="4808" y="229"/>
                    </a:cubicBezTo>
                    <a:cubicBezTo>
                      <a:pt x="4240" y="229"/>
                      <a:pt x="3465" y="108"/>
                      <a:pt x="2748" y="108"/>
                    </a:cubicBezTo>
                    <a:cubicBezTo>
                      <a:pt x="1782" y="108"/>
                      <a:pt x="920" y="326"/>
                      <a:pt x="802" y="1349"/>
                    </a:cubicBezTo>
                    <a:cubicBezTo>
                      <a:pt x="655" y="2608"/>
                      <a:pt x="0" y="8064"/>
                      <a:pt x="1953" y="8312"/>
                    </a:cubicBezTo>
                    <a:cubicBezTo>
                      <a:pt x="5326" y="8737"/>
                      <a:pt x="8791" y="8803"/>
                      <a:pt x="12246" y="8803"/>
                    </a:cubicBezTo>
                    <a:cubicBezTo>
                      <a:pt x="13815" y="8803"/>
                      <a:pt x="15381" y="8789"/>
                      <a:pt x="16936" y="8789"/>
                    </a:cubicBezTo>
                    <a:cubicBezTo>
                      <a:pt x="17714" y="8789"/>
                      <a:pt x="18489" y="8793"/>
                      <a:pt x="19260" y="8803"/>
                    </a:cubicBezTo>
                    <a:cubicBezTo>
                      <a:pt x="30019" y="8946"/>
                      <a:pt x="40785" y="9052"/>
                      <a:pt x="51551" y="9052"/>
                    </a:cubicBezTo>
                    <a:cubicBezTo>
                      <a:pt x="60403" y="9052"/>
                      <a:pt x="69255" y="8980"/>
                      <a:pt x="78102" y="8798"/>
                    </a:cubicBezTo>
                    <a:cubicBezTo>
                      <a:pt x="80437" y="8750"/>
                      <a:pt x="82788" y="8731"/>
                      <a:pt x="85116" y="8526"/>
                    </a:cubicBezTo>
                    <a:cubicBezTo>
                      <a:pt x="87602" y="8310"/>
                      <a:pt x="89123" y="4685"/>
                      <a:pt x="88090" y="2520"/>
                    </a:cubicBezTo>
                    <a:cubicBezTo>
                      <a:pt x="87446" y="1169"/>
                      <a:pt x="86703" y="1090"/>
                      <a:pt x="85317" y="984"/>
                    </a:cubicBezTo>
                    <a:cubicBezTo>
                      <a:pt x="84215" y="902"/>
                      <a:pt x="83107" y="874"/>
                      <a:pt x="81997" y="874"/>
                    </a:cubicBezTo>
                    <a:cubicBezTo>
                      <a:pt x="80500" y="874"/>
                      <a:pt x="79002" y="924"/>
                      <a:pt x="77515" y="955"/>
                    </a:cubicBezTo>
                    <a:cubicBezTo>
                      <a:pt x="71035" y="1085"/>
                      <a:pt x="64558" y="1436"/>
                      <a:pt x="58075" y="1453"/>
                    </a:cubicBezTo>
                    <a:cubicBezTo>
                      <a:pt x="57556" y="1455"/>
                      <a:pt x="57554" y="2262"/>
                      <a:pt x="58073" y="2262"/>
                    </a:cubicBezTo>
                    <a:cubicBezTo>
                      <a:pt x="58074" y="2262"/>
                      <a:pt x="58075" y="2262"/>
                      <a:pt x="58075" y="2262"/>
                    </a:cubicBezTo>
                    <a:cubicBezTo>
                      <a:pt x="64305" y="2244"/>
                      <a:pt x="70530" y="1929"/>
                      <a:pt x="76757" y="1779"/>
                    </a:cubicBezTo>
                    <a:cubicBezTo>
                      <a:pt x="78365" y="1740"/>
                      <a:pt x="79975" y="1705"/>
                      <a:pt x="81584" y="1705"/>
                    </a:cubicBezTo>
                    <a:cubicBezTo>
                      <a:pt x="82537" y="1705"/>
                      <a:pt x="83490" y="1717"/>
                      <a:pt x="84442" y="1748"/>
                    </a:cubicBezTo>
                    <a:cubicBezTo>
                      <a:pt x="85190" y="1772"/>
                      <a:pt x="85955" y="1798"/>
                      <a:pt x="86684" y="1971"/>
                    </a:cubicBezTo>
                    <a:cubicBezTo>
                      <a:pt x="88668" y="2440"/>
                      <a:pt x="87084" y="7385"/>
                      <a:pt x="85587" y="7664"/>
                    </a:cubicBezTo>
                    <a:cubicBezTo>
                      <a:pt x="83003" y="8144"/>
                      <a:pt x="80266" y="8268"/>
                      <a:pt x="77511" y="8268"/>
                    </a:cubicBezTo>
                    <a:cubicBezTo>
                      <a:pt x="74541" y="8268"/>
                      <a:pt x="71551" y="8124"/>
                      <a:pt x="68711" y="8124"/>
                    </a:cubicBezTo>
                    <a:cubicBezTo>
                      <a:pt x="68491" y="8124"/>
                      <a:pt x="68271" y="8124"/>
                      <a:pt x="68053" y="8126"/>
                    </a:cubicBezTo>
                    <a:cubicBezTo>
                      <a:pt x="60884" y="8187"/>
                      <a:pt x="53712" y="8224"/>
                      <a:pt x="46539" y="8224"/>
                    </a:cubicBezTo>
                    <a:cubicBezTo>
                      <a:pt x="34120" y="8224"/>
                      <a:pt x="21699" y="8113"/>
                      <a:pt x="9289" y="7820"/>
                    </a:cubicBezTo>
                    <a:cubicBezTo>
                      <a:pt x="6881" y="7763"/>
                      <a:pt x="4366" y="7855"/>
                      <a:pt x="1976" y="7505"/>
                    </a:cubicBezTo>
                    <a:cubicBezTo>
                      <a:pt x="1532" y="7441"/>
                      <a:pt x="788" y="1152"/>
                      <a:pt x="2413" y="1104"/>
                    </a:cubicBezTo>
                    <a:cubicBezTo>
                      <a:pt x="6677" y="974"/>
                      <a:pt x="10941" y="913"/>
                      <a:pt x="15204" y="808"/>
                    </a:cubicBezTo>
                    <a:cubicBezTo>
                      <a:pt x="15720" y="796"/>
                      <a:pt x="15725" y="1"/>
                      <a:pt x="152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8" name="Google Shape;1985;p45">
                <a:extLst>
                  <a:ext uri="{FF2B5EF4-FFF2-40B4-BE49-F238E27FC236}">
                    <a16:creationId xmlns:a16="http://schemas.microsoft.com/office/drawing/2014/main" id="{5519AB39-BFBC-3B34-934F-973158FD956F}"/>
                  </a:ext>
                </a:extLst>
              </p:cNvPr>
              <p:cNvSpPr/>
              <p:nvPr/>
            </p:nvSpPr>
            <p:spPr>
              <a:xfrm>
                <a:off x="2820095" y="3613321"/>
                <a:ext cx="11183" cy="159999"/>
              </a:xfrm>
              <a:custGeom>
                <a:avLst/>
                <a:gdLst/>
                <a:ahLst/>
                <a:cxnLst/>
                <a:rect l="l" t="t" r="r" b="b"/>
                <a:pathLst>
                  <a:path w="807" h="11546" extrusionOk="0">
                    <a:moveTo>
                      <a:pt x="404" y="1"/>
                    </a:moveTo>
                    <a:cubicBezTo>
                      <a:pt x="202" y="1"/>
                      <a:pt x="0" y="131"/>
                      <a:pt x="0" y="392"/>
                    </a:cubicBezTo>
                    <a:lnTo>
                      <a:pt x="0" y="11155"/>
                    </a:lnTo>
                    <a:cubicBezTo>
                      <a:pt x="0" y="11416"/>
                      <a:pt x="202" y="11546"/>
                      <a:pt x="404" y="11546"/>
                    </a:cubicBezTo>
                    <a:cubicBezTo>
                      <a:pt x="605" y="11546"/>
                      <a:pt x="807" y="11416"/>
                      <a:pt x="807" y="11155"/>
                    </a:cubicBezTo>
                    <a:lnTo>
                      <a:pt x="807" y="392"/>
                    </a:lnTo>
                    <a:cubicBezTo>
                      <a:pt x="807" y="131"/>
                      <a:pt x="605" y="1"/>
                      <a:pt x="40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9" name="Google Shape;1986;p45">
                <a:extLst>
                  <a:ext uri="{FF2B5EF4-FFF2-40B4-BE49-F238E27FC236}">
                    <a16:creationId xmlns:a16="http://schemas.microsoft.com/office/drawing/2014/main" id="{0490347C-B229-B2B7-A87F-F57255211CDC}"/>
                  </a:ext>
                </a:extLst>
              </p:cNvPr>
              <p:cNvSpPr/>
              <p:nvPr/>
            </p:nvSpPr>
            <p:spPr>
              <a:xfrm>
                <a:off x="3034790" y="4348185"/>
                <a:ext cx="861756" cy="11211"/>
              </a:xfrm>
              <a:custGeom>
                <a:avLst/>
                <a:gdLst/>
                <a:ahLst/>
                <a:cxnLst/>
                <a:rect l="l" t="t" r="r" b="b"/>
                <a:pathLst>
                  <a:path w="62187" h="809" extrusionOk="0">
                    <a:moveTo>
                      <a:pt x="519" y="1"/>
                    </a:moveTo>
                    <a:cubicBezTo>
                      <a:pt x="0" y="1"/>
                      <a:pt x="0" y="809"/>
                      <a:pt x="519" y="809"/>
                    </a:cubicBezTo>
                    <a:lnTo>
                      <a:pt x="61665" y="809"/>
                    </a:lnTo>
                    <a:cubicBezTo>
                      <a:pt x="62186" y="809"/>
                      <a:pt x="62186" y="1"/>
                      <a:pt x="616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Google Shape;1987;p45">
                <a:extLst>
                  <a:ext uri="{FF2B5EF4-FFF2-40B4-BE49-F238E27FC236}">
                    <a16:creationId xmlns:a16="http://schemas.microsoft.com/office/drawing/2014/main" id="{B549B559-E83F-532C-907E-380BD2641257}"/>
                  </a:ext>
                </a:extLst>
              </p:cNvPr>
              <p:cNvSpPr/>
              <p:nvPr/>
            </p:nvSpPr>
            <p:spPr>
              <a:xfrm>
                <a:off x="3883714" y="3611451"/>
                <a:ext cx="11197" cy="747765"/>
              </a:xfrm>
              <a:custGeom>
                <a:avLst/>
                <a:gdLst/>
                <a:ahLst/>
                <a:cxnLst/>
                <a:rect l="l" t="t" r="r" b="b"/>
                <a:pathLst>
                  <a:path w="808" h="53961" extrusionOk="0">
                    <a:moveTo>
                      <a:pt x="404" y="1"/>
                    </a:moveTo>
                    <a:cubicBezTo>
                      <a:pt x="202" y="1"/>
                      <a:pt x="1" y="131"/>
                      <a:pt x="1" y="391"/>
                    </a:cubicBezTo>
                    <a:lnTo>
                      <a:pt x="1" y="53571"/>
                    </a:lnTo>
                    <a:cubicBezTo>
                      <a:pt x="1" y="53830"/>
                      <a:pt x="202" y="53960"/>
                      <a:pt x="404" y="53960"/>
                    </a:cubicBezTo>
                    <a:cubicBezTo>
                      <a:pt x="606" y="53960"/>
                      <a:pt x="807" y="53830"/>
                      <a:pt x="807" y="53571"/>
                    </a:cubicBezTo>
                    <a:lnTo>
                      <a:pt x="807" y="391"/>
                    </a:lnTo>
                    <a:cubicBezTo>
                      <a:pt x="807" y="131"/>
                      <a:pt x="606" y="1"/>
                      <a:pt x="40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1" name="Google Shape;1988;p45">
                <a:extLst>
                  <a:ext uri="{FF2B5EF4-FFF2-40B4-BE49-F238E27FC236}">
                    <a16:creationId xmlns:a16="http://schemas.microsoft.com/office/drawing/2014/main" id="{4D99785A-7756-8690-7ACF-CCCE7685847D}"/>
                  </a:ext>
                </a:extLst>
              </p:cNvPr>
              <p:cNvSpPr/>
              <p:nvPr/>
            </p:nvSpPr>
            <p:spPr>
              <a:xfrm>
                <a:off x="3002682" y="3711959"/>
                <a:ext cx="312057" cy="11183"/>
              </a:xfrm>
              <a:custGeom>
                <a:avLst/>
                <a:gdLst/>
                <a:ahLst/>
                <a:cxnLst/>
                <a:rect l="l" t="t" r="r" b="b"/>
                <a:pathLst>
                  <a:path w="22519" h="807" extrusionOk="0">
                    <a:moveTo>
                      <a:pt x="522" y="0"/>
                    </a:moveTo>
                    <a:cubicBezTo>
                      <a:pt x="1" y="0"/>
                      <a:pt x="1" y="807"/>
                      <a:pt x="522" y="807"/>
                    </a:cubicBezTo>
                    <a:lnTo>
                      <a:pt x="21999" y="807"/>
                    </a:lnTo>
                    <a:cubicBezTo>
                      <a:pt x="22518" y="807"/>
                      <a:pt x="22518" y="0"/>
                      <a:pt x="219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2" name="Google Shape;1989;p45">
                <a:extLst>
                  <a:ext uri="{FF2B5EF4-FFF2-40B4-BE49-F238E27FC236}">
                    <a16:creationId xmlns:a16="http://schemas.microsoft.com/office/drawing/2014/main" id="{FCC9391E-82AC-984E-63EF-DB0776DEDC2B}"/>
                  </a:ext>
                </a:extLst>
              </p:cNvPr>
              <p:cNvSpPr/>
              <p:nvPr/>
            </p:nvSpPr>
            <p:spPr>
              <a:xfrm>
                <a:off x="3407695" y="3799247"/>
                <a:ext cx="157643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1376" h="808" extrusionOk="0">
                    <a:moveTo>
                      <a:pt x="522" y="1"/>
                    </a:moveTo>
                    <a:cubicBezTo>
                      <a:pt x="1" y="1"/>
                      <a:pt x="1" y="807"/>
                      <a:pt x="522" y="807"/>
                    </a:cubicBezTo>
                    <a:lnTo>
                      <a:pt x="10856" y="807"/>
                    </a:lnTo>
                    <a:cubicBezTo>
                      <a:pt x="11376" y="807"/>
                      <a:pt x="11376" y="1"/>
                      <a:pt x="1085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3" name="Google Shape;1990;p45">
                <a:extLst>
                  <a:ext uri="{FF2B5EF4-FFF2-40B4-BE49-F238E27FC236}">
                    <a16:creationId xmlns:a16="http://schemas.microsoft.com/office/drawing/2014/main" id="{1F535A64-B13F-F961-9C93-56916F785B58}"/>
                  </a:ext>
                </a:extLst>
              </p:cNvPr>
              <p:cNvSpPr/>
              <p:nvPr/>
            </p:nvSpPr>
            <p:spPr>
              <a:xfrm>
                <a:off x="3168307" y="3964817"/>
                <a:ext cx="240414" cy="11183"/>
              </a:xfrm>
              <a:custGeom>
                <a:avLst/>
                <a:gdLst/>
                <a:ahLst/>
                <a:cxnLst/>
                <a:rect l="l" t="t" r="r" b="b"/>
                <a:pathLst>
                  <a:path w="17349" h="807" extrusionOk="0">
                    <a:moveTo>
                      <a:pt x="519" y="0"/>
                    </a:moveTo>
                    <a:cubicBezTo>
                      <a:pt x="0" y="0"/>
                      <a:pt x="0" y="807"/>
                      <a:pt x="519" y="807"/>
                    </a:cubicBezTo>
                    <a:lnTo>
                      <a:pt x="16828" y="807"/>
                    </a:lnTo>
                    <a:cubicBezTo>
                      <a:pt x="17349" y="807"/>
                      <a:pt x="17349" y="0"/>
                      <a:pt x="168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4" name="Google Shape;1991;p45">
                <a:extLst>
                  <a:ext uri="{FF2B5EF4-FFF2-40B4-BE49-F238E27FC236}">
                    <a16:creationId xmlns:a16="http://schemas.microsoft.com/office/drawing/2014/main" id="{342A8FD7-0345-F8E8-1076-DDD5D2CECBA3}"/>
                  </a:ext>
                </a:extLst>
              </p:cNvPr>
              <p:cNvSpPr/>
              <p:nvPr/>
            </p:nvSpPr>
            <p:spPr>
              <a:xfrm>
                <a:off x="3559850" y="4029698"/>
                <a:ext cx="74858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5402" h="808" extrusionOk="0">
                    <a:moveTo>
                      <a:pt x="522" y="1"/>
                    </a:moveTo>
                    <a:cubicBezTo>
                      <a:pt x="1" y="1"/>
                      <a:pt x="1" y="807"/>
                      <a:pt x="522" y="807"/>
                    </a:cubicBezTo>
                    <a:lnTo>
                      <a:pt x="4882" y="807"/>
                    </a:lnTo>
                    <a:cubicBezTo>
                      <a:pt x="5402" y="807"/>
                      <a:pt x="5402" y="1"/>
                      <a:pt x="48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5" name="Google Shape;1992;p45">
                <a:extLst>
                  <a:ext uri="{FF2B5EF4-FFF2-40B4-BE49-F238E27FC236}">
                    <a16:creationId xmlns:a16="http://schemas.microsoft.com/office/drawing/2014/main" id="{7126E09D-1CDD-D1D2-25FA-EEA79B09F630}"/>
                  </a:ext>
                </a:extLst>
              </p:cNvPr>
              <p:cNvSpPr/>
              <p:nvPr/>
            </p:nvSpPr>
            <p:spPr>
              <a:xfrm>
                <a:off x="3315972" y="4237796"/>
                <a:ext cx="372448" cy="11211"/>
              </a:xfrm>
              <a:custGeom>
                <a:avLst/>
                <a:gdLst/>
                <a:ahLst/>
                <a:cxnLst/>
                <a:rect l="l" t="t" r="r" b="b"/>
                <a:pathLst>
                  <a:path w="26877" h="809" extrusionOk="0">
                    <a:moveTo>
                      <a:pt x="521" y="0"/>
                    </a:moveTo>
                    <a:cubicBezTo>
                      <a:pt x="0" y="0"/>
                      <a:pt x="0" y="809"/>
                      <a:pt x="521" y="809"/>
                    </a:cubicBezTo>
                    <a:lnTo>
                      <a:pt x="26357" y="809"/>
                    </a:lnTo>
                    <a:cubicBezTo>
                      <a:pt x="26877" y="809"/>
                      <a:pt x="26877" y="0"/>
                      <a:pt x="263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6" name="Google Shape;1993;p45">
                <a:extLst>
                  <a:ext uri="{FF2B5EF4-FFF2-40B4-BE49-F238E27FC236}">
                    <a16:creationId xmlns:a16="http://schemas.microsoft.com/office/drawing/2014/main" id="{C7EABC2B-8E4D-F269-D297-A5913151CEE6}"/>
                  </a:ext>
                </a:extLst>
              </p:cNvPr>
              <p:cNvSpPr/>
              <p:nvPr/>
            </p:nvSpPr>
            <p:spPr>
              <a:xfrm>
                <a:off x="3734413" y="3884263"/>
                <a:ext cx="63634" cy="11183"/>
              </a:xfrm>
              <a:custGeom>
                <a:avLst/>
                <a:gdLst/>
                <a:ahLst/>
                <a:cxnLst/>
                <a:rect l="l" t="t" r="r" b="b"/>
                <a:pathLst>
                  <a:path w="4592" h="807" extrusionOk="0">
                    <a:moveTo>
                      <a:pt x="520" y="0"/>
                    </a:moveTo>
                    <a:cubicBezTo>
                      <a:pt x="1" y="0"/>
                      <a:pt x="1" y="807"/>
                      <a:pt x="520" y="807"/>
                    </a:cubicBezTo>
                    <a:lnTo>
                      <a:pt x="4072" y="807"/>
                    </a:lnTo>
                    <a:cubicBezTo>
                      <a:pt x="4591" y="807"/>
                      <a:pt x="4591" y="0"/>
                      <a:pt x="40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7" name="Google Shape;1994;p45">
                <a:extLst>
                  <a:ext uri="{FF2B5EF4-FFF2-40B4-BE49-F238E27FC236}">
                    <a16:creationId xmlns:a16="http://schemas.microsoft.com/office/drawing/2014/main" id="{69023DD0-EEE0-B935-4BCE-0C7D3A8E7B30}"/>
                  </a:ext>
                </a:extLst>
              </p:cNvPr>
              <p:cNvSpPr/>
              <p:nvPr/>
            </p:nvSpPr>
            <p:spPr>
              <a:xfrm>
                <a:off x="2932951" y="3907003"/>
                <a:ext cx="136968" cy="431398"/>
              </a:xfrm>
              <a:custGeom>
                <a:avLst/>
                <a:gdLst/>
                <a:ahLst/>
                <a:cxnLst/>
                <a:rect l="l" t="t" r="r" b="b"/>
                <a:pathLst>
                  <a:path w="9884" h="31131" extrusionOk="0">
                    <a:moveTo>
                      <a:pt x="1077" y="0"/>
                    </a:moveTo>
                    <a:cubicBezTo>
                      <a:pt x="272" y="0"/>
                      <a:pt x="1" y="1101"/>
                      <a:pt x="679" y="1505"/>
                    </a:cubicBezTo>
                    <a:cubicBezTo>
                      <a:pt x="1017" y="1705"/>
                      <a:pt x="1360" y="1896"/>
                      <a:pt x="1701" y="2090"/>
                    </a:cubicBezTo>
                    <a:cubicBezTo>
                      <a:pt x="2433" y="3897"/>
                      <a:pt x="3771" y="5486"/>
                      <a:pt x="3859" y="7484"/>
                    </a:cubicBezTo>
                    <a:cubicBezTo>
                      <a:pt x="3878" y="7922"/>
                      <a:pt x="4088" y="8233"/>
                      <a:pt x="4372" y="8425"/>
                    </a:cubicBezTo>
                    <a:cubicBezTo>
                      <a:pt x="4550" y="10518"/>
                      <a:pt x="4965" y="12587"/>
                      <a:pt x="5043" y="14695"/>
                    </a:cubicBezTo>
                    <a:cubicBezTo>
                      <a:pt x="5055" y="15050"/>
                      <a:pt x="5182" y="15318"/>
                      <a:pt x="5367" y="15510"/>
                    </a:cubicBezTo>
                    <a:cubicBezTo>
                      <a:pt x="5398" y="16156"/>
                      <a:pt x="5445" y="16802"/>
                      <a:pt x="5476" y="17449"/>
                    </a:cubicBezTo>
                    <a:cubicBezTo>
                      <a:pt x="5499" y="17972"/>
                      <a:pt x="5509" y="18493"/>
                      <a:pt x="5499" y="19018"/>
                    </a:cubicBezTo>
                    <a:cubicBezTo>
                      <a:pt x="5052" y="20160"/>
                      <a:pt x="5042" y="21453"/>
                      <a:pt x="5338" y="22658"/>
                    </a:cubicBezTo>
                    <a:cubicBezTo>
                      <a:pt x="5303" y="22727"/>
                      <a:pt x="5277" y="22802"/>
                      <a:pt x="5263" y="22879"/>
                    </a:cubicBezTo>
                    <a:cubicBezTo>
                      <a:pt x="5047" y="24041"/>
                      <a:pt x="4931" y="25206"/>
                      <a:pt x="4725" y="26347"/>
                    </a:cubicBezTo>
                    <a:cubicBezTo>
                      <a:pt x="4491" y="26925"/>
                      <a:pt x="4337" y="27533"/>
                      <a:pt x="4264" y="28152"/>
                    </a:cubicBezTo>
                    <a:cubicBezTo>
                      <a:pt x="4264" y="28175"/>
                      <a:pt x="4266" y="28197"/>
                      <a:pt x="4268" y="28218"/>
                    </a:cubicBezTo>
                    <a:cubicBezTo>
                      <a:pt x="4079" y="28803"/>
                      <a:pt x="3826" y="29367"/>
                      <a:pt x="3513" y="29897"/>
                    </a:cubicBezTo>
                    <a:cubicBezTo>
                      <a:pt x="3193" y="30439"/>
                      <a:pt x="3663" y="31131"/>
                      <a:pt x="4217" y="31131"/>
                    </a:cubicBezTo>
                    <a:cubicBezTo>
                      <a:pt x="4349" y="31131"/>
                      <a:pt x="4486" y="31091"/>
                      <a:pt x="4618" y="31002"/>
                    </a:cubicBezTo>
                    <a:cubicBezTo>
                      <a:pt x="4936" y="30785"/>
                      <a:pt x="5239" y="30564"/>
                      <a:pt x="5533" y="30337"/>
                    </a:cubicBezTo>
                    <a:cubicBezTo>
                      <a:pt x="5665" y="30337"/>
                      <a:pt x="5793" y="30307"/>
                      <a:pt x="5909" y="30249"/>
                    </a:cubicBezTo>
                    <a:cubicBezTo>
                      <a:pt x="7493" y="29473"/>
                      <a:pt x="8448" y="28024"/>
                      <a:pt x="9078" y="26430"/>
                    </a:cubicBezTo>
                    <a:cubicBezTo>
                      <a:pt x="9087" y="26407"/>
                      <a:pt x="9089" y="26390"/>
                      <a:pt x="9096" y="26369"/>
                    </a:cubicBezTo>
                    <a:cubicBezTo>
                      <a:pt x="9340" y="25829"/>
                      <a:pt x="9539" y="25263"/>
                      <a:pt x="9724" y="24706"/>
                    </a:cubicBezTo>
                    <a:cubicBezTo>
                      <a:pt x="9883" y="24231"/>
                      <a:pt x="9606" y="23889"/>
                      <a:pt x="9239" y="23769"/>
                    </a:cubicBezTo>
                    <a:cubicBezTo>
                      <a:pt x="9189" y="23494"/>
                      <a:pt x="9137" y="23219"/>
                      <a:pt x="9070" y="22949"/>
                    </a:cubicBezTo>
                    <a:cubicBezTo>
                      <a:pt x="9018" y="22634"/>
                      <a:pt x="8949" y="22322"/>
                      <a:pt x="8864" y="22016"/>
                    </a:cubicBezTo>
                    <a:cubicBezTo>
                      <a:pt x="8836" y="21920"/>
                      <a:pt x="8793" y="21830"/>
                      <a:pt x="8734" y="21751"/>
                    </a:cubicBezTo>
                    <a:cubicBezTo>
                      <a:pt x="8659" y="21517"/>
                      <a:pt x="8587" y="21282"/>
                      <a:pt x="8505" y="21048"/>
                    </a:cubicBezTo>
                    <a:cubicBezTo>
                      <a:pt x="8583" y="18822"/>
                      <a:pt x="8454" y="16599"/>
                      <a:pt x="8353" y="14373"/>
                    </a:cubicBezTo>
                    <a:cubicBezTo>
                      <a:pt x="8332" y="13869"/>
                      <a:pt x="7938" y="13612"/>
                      <a:pt x="7546" y="13596"/>
                    </a:cubicBezTo>
                    <a:cubicBezTo>
                      <a:pt x="7832" y="9222"/>
                      <a:pt x="7965" y="149"/>
                      <a:pt x="2703" y="135"/>
                    </a:cubicBezTo>
                    <a:cubicBezTo>
                      <a:pt x="2608" y="135"/>
                      <a:pt x="2514" y="148"/>
                      <a:pt x="2424" y="170"/>
                    </a:cubicBezTo>
                    <a:cubicBezTo>
                      <a:pt x="1986" y="64"/>
                      <a:pt x="1538" y="7"/>
                      <a:pt x="1088" y="0"/>
                    </a:cubicBezTo>
                    <a:cubicBezTo>
                      <a:pt x="1084" y="0"/>
                      <a:pt x="1080" y="0"/>
                      <a:pt x="1077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8" name="Google Shape;1995;p45">
                <a:extLst>
                  <a:ext uri="{FF2B5EF4-FFF2-40B4-BE49-F238E27FC236}">
                    <a16:creationId xmlns:a16="http://schemas.microsoft.com/office/drawing/2014/main" id="{3C2580D1-70A2-81C2-45C7-E0D36D5FF7C2}"/>
                  </a:ext>
                </a:extLst>
              </p:cNvPr>
              <p:cNvSpPr/>
              <p:nvPr/>
            </p:nvSpPr>
            <p:spPr>
              <a:xfrm>
                <a:off x="2822202" y="3796905"/>
                <a:ext cx="47171" cy="5750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4150" extrusionOk="0">
                    <a:moveTo>
                      <a:pt x="1145" y="1"/>
                    </a:moveTo>
                    <a:cubicBezTo>
                      <a:pt x="817" y="1"/>
                      <a:pt x="510" y="173"/>
                      <a:pt x="444" y="573"/>
                    </a:cubicBezTo>
                    <a:cubicBezTo>
                      <a:pt x="342" y="1184"/>
                      <a:pt x="239" y="1795"/>
                      <a:pt x="120" y="2403"/>
                    </a:cubicBezTo>
                    <a:cubicBezTo>
                      <a:pt x="1" y="3011"/>
                      <a:pt x="506" y="3401"/>
                      <a:pt x="976" y="3401"/>
                    </a:cubicBezTo>
                    <a:cubicBezTo>
                      <a:pt x="1059" y="3401"/>
                      <a:pt x="1142" y="3389"/>
                      <a:pt x="1219" y="3363"/>
                    </a:cubicBezTo>
                    <a:cubicBezTo>
                      <a:pt x="1245" y="3401"/>
                      <a:pt x="1275" y="3438"/>
                      <a:pt x="1302" y="3474"/>
                    </a:cubicBezTo>
                    <a:cubicBezTo>
                      <a:pt x="1302" y="3474"/>
                      <a:pt x="1302" y="3476"/>
                      <a:pt x="1304" y="3478"/>
                    </a:cubicBezTo>
                    <a:cubicBezTo>
                      <a:pt x="1401" y="3760"/>
                      <a:pt x="1621" y="3971"/>
                      <a:pt x="1889" y="4042"/>
                    </a:cubicBezTo>
                    <a:cubicBezTo>
                      <a:pt x="2020" y="4112"/>
                      <a:pt x="2171" y="4149"/>
                      <a:pt x="2322" y="4149"/>
                    </a:cubicBezTo>
                    <a:cubicBezTo>
                      <a:pt x="2641" y="4149"/>
                      <a:pt x="2957" y="3979"/>
                      <a:pt x="3075" y="3585"/>
                    </a:cubicBezTo>
                    <a:cubicBezTo>
                      <a:pt x="3404" y="2500"/>
                      <a:pt x="2509" y="1219"/>
                      <a:pt x="1919" y="379"/>
                    </a:cubicBezTo>
                    <a:cubicBezTo>
                      <a:pt x="1750" y="140"/>
                      <a:pt x="1439" y="1"/>
                      <a:pt x="1145" y="1"/>
                    </a:cubicBezTo>
                    <a:close/>
                  </a:path>
                </a:pathLst>
              </a:custGeom>
              <a:solidFill>
                <a:srgbClr val="FEB8B3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59" name="Google Shape;1996;p45">
                <a:extLst>
                  <a:ext uri="{FF2B5EF4-FFF2-40B4-BE49-F238E27FC236}">
                    <a16:creationId xmlns:a16="http://schemas.microsoft.com/office/drawing/2014/main" id="{C6B2AA34-59E5-6679-8FB0-537394C9F9F7}"/>
                  </a:ext>
                </a:extLst>
              </p:cNvPr>
              <p:cNvSpPr/>
              <p:nvPr/>
            </p:nvSpPr>
            <p:spPr>
              <a:xfrm>
                <a:off x="2674356" y="3898744"/>
                <a:ext cx="250072" cy="121239"/>
              </a:xfrm>
              <a:custGeom>
                <a:avLst/>
                <a:gdLst/>
                <a:ahLst/>
                <a:cxnLst/>
                <a:rect l="l" t="t" r="r" b="b"/>
                <a:pathLst>
                  <a:path w="18046" h="8749" extrusionOk="0">
                    <a:moveTo>
                      <a:pt x="8910" y="1"/>
                    </a:moveTo>
                    <a:cubicBezTo>
                      <a:pt x="4871" y="1"/>
                      <a:pt x="1521" y="3255"/>
                      <a:pt x="507" y="6975"/>
                    </a:cubicBezTo>
                    <a:cubicBezTo>
                      <a:pt x="491" y="7039"/>
                      <a:pt x="481" y="7105"/>
                      <a:pt x="477" y="7171"/>
                    </a:cubicBezTo>
                    <a:cubicBezTo>
                      <a:pt x="1" y="7579"/>
                      <a:pt x="311" y="8566"/>
                      <a:pt x="972" y="8566"/>
                    </a:cubicBezTo>
                    <a:cubicBezTo>
                      <a:pt x="995" y="8566"/>
                      <a:pt x="1019" y="8565"/>
                      <a:pt x="1043" y="8563"/>
                    </a:cubicBezTo>
                    <a:cubicBezTo>
                      <a:pt x="1419" y="8525"/>
                      <a:pt x="1793" y="8495"/>
                      <a:pt x="2168" y="8473"/>
                    </a:cubicBezTo>
                    <a:cubicBezTo>
                      <a:pt x="2302" y="8637"/>
                      <a:pt x="2488" y="8749"/>
                      <a:pt x="2700" y="8749"/>
                    </a:cubicBezTo>
                    <a:cubicBezTo>
                      <a:pt x="2781" y="8749"/>
                      <a:pt x="2867" y="8732"/>
                      <a:pt x="2954" y="8696"/>
                    </a:cubicBezTo>
                    <a:cubicBezTo>
                      <a:pt x="3155" y="8613"/>
                      <a:pt x="3354" y="8518"/>
                      <a:pt x="3552" y="8422"/>
                    </a:cubicBezTo>
                    <a:cubicBezTo>
                      <a:pt x="3775" y="8419"/>
                      <a:pt x="3998" y="8417"/>
                      <a:pt x="4221" y="8417"/>
                    </a:cubicBezTo>
                    <a:cubicBezTo>
                      <a:pt x="7214" y="8417"/>
                      <a:pt x="10215" y="8738"/>
                      <a:pt x="13194" y="8738"/>
                    </a:cubicBezTo>
                    <a:cubicBezTo>
                      <a:pt x="14604" y="8738"/>
                      <a:pt x="16010" y="8666"/>
                      <a:pt x="17407" y="8454"/>
                    </a:cubicBezTo>
                    <a:cubicBezTo>
                      <a:pt x="17864" y="8384"/>
                      <a:pt x="18046" y="7851"/>
                      <a:pt x="17969" y="7460"/>
                    </a:cubicBezTo>
                    <a:cubicBezTo>
                      <a:pt x="17036" y="2710"/>
                      <a:pt x="14146" y="368"/>
                      <a:pt x="9470" y="22"/>
                    </a:cubicBezTo>
                    <a:cubicBezTo>
                      <a:pt x="9282" y="8"/>
                      <a:pt x="9095" y="1"/>
                      <a:pt x="8910" y="1"/>
                    </a:cubicBezTo>
                    <a:close/>
                  </a:path>
                </a:pathLst>
              </a:custGeom>
              <a:solidFill>
                <a:srgbClr val="FEB8B3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0" name="Google Shape;1997;p45">
                <a:extLst>
                  <a:ext uri="{FF2B5EF4-FFF2-40B4-BE49-F238E27FC236}">
                    <a16:creationId xmlns:a16="http://schemas.microsoft.com/office/drawing/2014/main" id="{ECCC7C9F-6B68-DFBF-A3FC-1647739382CE}"/>
                  </a:ext>
                </a:extLst>
              </p:cNvPr>
              <p:cNvSpPr/>
              <p:nvPr/>
            </p:nvSpPr>
            <p:spPr>
              <a:xfrm>
                <a:off x="2615212" y="4179594"/>
                <a:ext cx="343070" cy="186882"/>
              </a:xfrm>
              <a:custGeom>
                <a:avLst/>
                <a:gdLst/>
                <a:ahLst/>
                <a:cxnLst/>
                <a:rect l="l" t="t" r="r" b="b"/>
                <a:pathLst>
                  <a:path w="24757" h="13486" extrusionOk="0">
                    <a:moveTo>
                      <a:pt x="897" y="0"/>
                    </a:moveTo>
                    <a:cubicBezTo>
                      <a:pt x="424" y="0"/>
                      <a:pt x="0" y="577"/>
                      <a:pt x="172" y="1024"/>
                    </a:cubicBezTo>
                    <a:cubicBezTo>
                      <a:pt x="272" y="1284"/>
                      <a:pt x="406" y="1633"/>
                      <a:pt x="568" y="2002"/>
                    </a:cubicBezTo>
                    <a:cubicBezTo>
                      <a:pt x="213" y="3193"/>
                      <a:pt x="283" y="4277"/>
                      <a:pt x="598" y="5348"/>
                    </a:cubicBezTo>
                    <a:cubicBezTo>
                      <a:pt x="456" y="7179"/>
                      <a:pt x="641" y="8604"/>
                      <a:pt x="2026" y="10029"/>
                    </a:cubicBezTo>
                    <a:cubicBezTo>
                      <a:pt x="2022" y="10235"/>
                      <a:pt x="2097" y="10434"/>
                      <a:pt x="2237" y="10584"/>
                    </a:cubicBezTo>
                    <a:cubicBezTo>
                      <a:pt x="3374" y="11864"/>
                      <a:pt x="4787" y="12824"/>
                      <a:pt x="6468" y="13214"/>
                    </a:cubicBezTo>
                    <a:cubicBezTo>
                      <a:pt x="6536" y="13230"/>
                      <a:pt x="6602" y="13237"/>
                      <a:pt x="6664" y="13237"/>
                    </a:cubicBezTo>
                    <a:cubicBezTo>
                      <a:pt x="6892" y="13237"/>
                      <a:pt x="7077" y="13138"/>
                      <a:pt x="7215" y="12992"/>
                    </a:cubicBezTo>
                    <a:cubicBezTo>
                      <a:pt x="7231" y="12999"/>
                      <a:pt x="7247" y="13006"/>
                      <a:pt x="7262" y="13013"/>
                    </a:cubicBezTo>
                    <a:cubicBezTo>
                      <a:pt x="7369" y="13276"/>
                      <a:pt x="7603" y="13486"/>
                      <a:pt x="7975" y="13486"/>
                    </a:cubicBezTo>
                    <a:cubicBezTo>
                      <a:pt x="7981" y="13486"/>
                      <a:pt x="7986" y="13486"/>
                      <a:pt x="7991" y="13486"/>
                    </a:cubicBezTo>
                    <a:cubicBezTo>
                      <a:pt x="8147" y="13486"/>
                      <a:pt x="8298" y="13438"/>
                      <a:pt x="8427" y="13349"/>
                    </a:cubicBezTo>
                    <a:cubicBezTo>
                      <a:pt x="8686" y="13389"/>
                      <a:pt x="8947" y="13407"/>
                      <a:pt x="9210" y="13407"/>
                    </a:cubicBezTo>
                    <a:cubicBezTo>
                      <a:pt x="9591" y="13407"/>
                      <a:pt x="9977" y="13368"/>
                      <a:pt x="10369" y="13295"/>
                    </a:cubicBezTo>
                    <a:cubicBezTo>
                      <a:pt x="10465" y="13278"/>
                      <a:pt x="10556" y="13243"/>
                      <a:pt x="10639" y="13191"/>
                    </a:cubicBezTo>
                    <a:cubicBezTo>
                      <a:pt x="11227" y="13214"/>
                      <a:pt x="11818" y="13221"/>
                      <a:pt x="12410" y="13221"/>
                    </a:cubicBezTo>
                    <a:cubicBezTo>
                      <a:pt x="12968" y="13221"/>
                      <a:pt x="13528" y="13215"/>
                      <a:pt x="14086" y="13207"/>
                    </a:cubicBezTo>
                    <a:cubicBezTo>
                      <a:pt x="17101" y="13160"/>
                      <a:pt x="20579" y="13281"/>
                      <a:pt x="22674" y="10745"/>
                    </a:cubicBezTo>
                    <a:cubicBezTo>
                      <a:pt x="24756" y="8228"/>
                      <a:pt x="24446" y="3875"/>
                      <a:pt x="23852" y="918"/>
                    </a:cubicBezTo>
                    <a:cubicBezTo>
                      <a:pt x="23790" y="615"/>
                      <a:pt x="23449" y="323"/>
                      <a:pt x="23131" y="323"/>
                    </a:cubicBezTo>
                    <a:cubicBezTo>
                      <a:pt x="23111" y="323"/>
                      <a:pt x="23092" y="324"/>
                      <a:pt x="23074" y="326"/>
                    </a:cubicBezTo>
                    <a:cubicBezTo>
                      <a:pt x="22975" y="337"/>
                      <a:pt x="22878" y="347"/>
                      <a:pt x="22779" y="356"/>
                    </a:cubicBezTo>
                    <a:cubicBezTo>
                      <a:pt x="22741" y="347"/>
                      <a:pt x="22710" y="330"/>
                      <a:pt x="22670" y="326"/>
                    </a:cubicBezTo>
                    <a:cubicBezTo>
                      <a:pt x="20278" y="61"/>
                      <a:pt x="17887" y="63"/>
                      <a:pt x="15485" y="3"/>
                    </a:cubicBezTo>
                    <a:cubicBezTo>
                      <a:pt x="15476" y="2"/>
                      <a:pt x="15468" y="2"/>
                      <a:pt x="15460" y="2"/>
                    </a:cubicBezTo>
                    <a:cubicBezTo>
                      <a:pt x="15128" y="2"/>
                      <a:pt x="14909" y="173"/>
                      <a:pt x="14796" y="401"/>
                    </a:cubicBezTo>
                    <a:cubicBezTo>
                      <a:pt x="14295" y="340"/>
                      <a:pt x="13799" y="285"/>
                      <a:pt x="13304" y="245"/>
                    </a:cubicBezTo>
                    <a:cubicBezTo>
                      <a:pt x="12099" y="147"/>
                      <a:pt x="10894" y="119"/>
                      <a:pt x="9688" y="119"/>
                    </a:cubicBezTo>
                    <a:cubicBezTo>
                      <a:pt x="8125" y="119"/>
                      <a:pt x="6562" y="166"/>
                      <a:pt x="4998" y="166"/>
                    </a:cubicBezTo>
                    <a:cubicBezTo>
                      <a:pt x="3649" y="166"/>
                      <a:pt x="2299" y="131"/>
                      <a:pt x="951" y="3"/>
                    </a:cubicBezTo>
                    <a:cubicBezTo>
                      <a:pt x="933" y="1"/>
                      <a:pt x="915" y="0"/>
                      <a:pt x="897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1" name="Google Shape;1998;p45">
                <a:extLst>
                  <a:ext uri="{FF2B5EF4-FFF2-40B4-BE49-F238E27FC236}">
                    <a16:creationId xmlns:a16="http://schemas.microsoft.com/office/drawing/2014/main" id="{CC613239-66C2-5181-8112-8BAF0EB231CC}"/>
                  </a:ext>
                </a:extLst>
              </p:cNvPr>
              <p:cNvSpPr/>
              <p:nvPr/>
            </p:nvSpPr>
            <p:spPr>
              <a:xfrm>
                <a:off x="2541781" y="3841637"/>
                <a:ext cx="474689" cy="579243"/>
              </a:xfrm>
              <a:custGeom>
                <a:avLst/>
                <a:gdLst/>
                <a:ahLst/>
                <a:cxnLst/>
                <a:rect l="l" t="t" r="r" b="b"/>
                <a:pathLst>
                  <a:path w="34255" h="41800" extrusionOk="0">
                    <a:moveTo>
                      <a:pt x="19930" y="809"/>
                    </a:moveTo>
                    <a:cubicBezTo>
                      <a:pt x="20068" y="809"/>
                      <a:pt x="20206" y="811"/>
                      <a:pt x="20346" y="815"/>
                    </a:cubicBezTo>
                    <a:lnTo>
                      <a:pt x="20346" y="815"/>
                    </a:lnTo>
                    <a:cubicBezTo>
                      <a:pt x="31126" y="2748"/>
                      <a:pt x="32825" y="15095"/>
                      <a:pt x="32923" y="24245"/>
                    </a:cubicBezTo>
                    <a:cubicBezTo>
                      <a:pt x="32977" y="29201"/>
                      <a:pt x="32266" y="35990"/>
                      <a:pt x="27841" y="39080"/>
                    </a:cubicBezTo>
                    <a:cubicBezTo>
                      <a:pt x="25757" y="40534"/>
                      <a:pt x="22726" y="40399"/>
                      <a:pt x="20311" y="40603"/>
                    </a:cubicBezTo>
                    <a:cubicBezTo>
                      <a:pt x="18407" y="40764"/>
                      <a:pt x="16549" y="40932"/>
                      <a:pt x="14678" y="40932"/>
                    </a:cubicBezTo>
                    <a:cubicBezTo>
                      <a:pt x="13567" y="40932"/>
                      <a:pt x="12451" y="40873"/>
                      <a:pt x="11318" y="40718"/>
                    </a:cubicBezTo>
                    <a:cubicBezTo>
                      <a:pt x="1" y="39163"/>
                      <a:pt x="1060" y="26198"/>
                      <a:pt x="3167" y="17923"/>
                    </a:cubicBezTo>
                    <a:cubicBezTo>
                      <a:pt x="5292" y="9576"/>
                      <a:pt x="10451" y="809"/>
                      <a:pt x="19930" y="809"/>
                    </a:cubicBezTo>
                    <a:close/>
                    <a:moveTo>
                      <a:pt x="19897" y="0"/>
                    </a:moveTo>
                    <a:cubicBezTo>
                      <a:pt x="9667" y="0"/>
                      <a:pt x="4471" y="9520"/>
                      <a:pt x="2197" y="18453"/>
                    </a:cubicBezTo>
                    <a:cubicBezTo>
                      <a:pt x="970" y="23281"/>
                      <a:pt x="472" y="28538"/>
                      <a:pt x="1676" y="33414"/>
                    </a:cubicBezTo>
                    <a:cubicBezTo>
                      <a:pt x="2940" y="38525"/>
                      <a:pt x="7140" y="40950"/>
                      <a:pt x="12118" y="41633"/>
                    </a:cubicBezTo>
                    <a:cubicBezTo>
                      <a:pt x="12989" y="41753"/>
                      <a:pt x="13863" y="41800"/>
                      <a:pt x="14739" y="41800"/>
                    </a:cubicBezTo>
                    <a:cubicBezTo>
                      <a:pt x="16902" y="41800"/>
                      <a:pt x="19071" y="41514"/>
                      <a:pt x="21216" y="41334"/>
                    </a:cubicBezTo>
                    <a:cubicBezTo>
                      <a:pt x="23683" y="41126"/>
                      <a:pt x="26022" y="40948"/>
                      <a:pt x="28248" y="39776"/>
                    </a:cubicBezTo>
                    <a:cubicBezTo>
                      <a:pt x="32664" y="37450"/>
                      <a:pt x="33441" y="30454"/>
                      <a:pt x="33690" y="26110"/>
                    </a:cubicBezTo>
                    <a:cubicBezTo>
                      <a:pt x="34255" y="16229"/>
                      <a:pt x="32132" y="2052"/>
                      <a:pt x="20486" y="23"/>
                    </a:cubicBezTo>
                    <a:cubicBezTo>
                      <a:pt x="20480" y="22"/>
                      <a:pt x="20475" y="21"/>
                      <a:pt x="20469" y="20"/>
                    </a:cubicBezTo>
                    <a:lnTo>
                      <a:pt x="20469" y="20"/>
                    </a:lnTo>
                    <a:cubicBezTo>
                      <a:pt x="20442" y="14"/>
                      <a:pt x="20412" y="10"/>
                      <a:pt x="20380" y="9"/>
                    </a:cubicBezTo>
                    <a:lnTo>
                      <a:pt x="20380" y="7"/>
                    </a:lnTo>
                    <a:cubicBezTo>
                      <a:pt x="20218" y="3"/>
                      <a:pt x="20057" y="0"/>
                      <a:pt x="1989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2" name="Google Shape;1999;p45">
                <a:extLst>
                  <a:ext uri="{FF2B5EF4-FFF2-40B4-BE49-F238E27FC236}">
                    <a16:creationId xmlns:a16="http://schemas.microsoft.com/office/drawing/2014/main" id="{9DE0AA83-90B0-86A7-E0F1-E0510F898081}"/>
                  </a:ext>
                </a:extLst>
              </p:cNvPr>
              <p:cNvSpPr/>
              <p:nvPr/>
            </p:nvSpPr>
            <p:spPr>
              <a:xfrm>
                <a:off x="2719448" y="3761444"/>
                <a:ext cx="184402" cy="110486"/>
              </a:xfrm>
              <a:custGeom>
                <a:avLst/>
                <a:gdLst/>
                <a:ahLst/>
                <a:cxnLst/>
                <a:rect l="l" t="t" r="r" b="b"/>
                <a:pathLst>
                  <a:path w="13307" h="7973" extrusionOk="0">
                    <a:moveTo>
                      <a:pt x="7636" y="0"/>
                    </a:moveTo>
                    <a:cubicBezTo>
                      <a:pt x="4387" y="0"/>
                      <a:pt x="1" y="3433"/>
                      <a:pt x="2205" y="6807"/>
                    </a:cubicBezTo>
                    <a:cubicBezTo>
                      <a:pt x="2291" y="6939"/>
                      <a:pt x="2415" y="6993"/>
                      <a:pt x="2539" y="6993"/>
                    </a:cubicBezTo>
                    <a:cubicBezTo>
                      <a:pt x="2822" y="6993"/>
                      <a:pt x="3102" y="6704"/>
                      <a:pt x="2903" y="6400"/>
                    </a:cubicBezTo>
                    <a:lnTo>
                      <a:pt x="2901" y="6398"/>
                    </a:lnTo>
                    <a:cubicBezTo>
                      <a:pt x="1149" y="3717"/>
                      <a:pt x="4367" y="1607"/>
                      <a:pt x="6635" y="968"/>
                    </a:cubicBezTo>
                    <a:cubicBezTo>
                      <a:pt x="6988" y="868"/>
                      <a:pt x="7332" y="822"/>
                      <a:pt x="7665" y="822"/>
                    </a:cubicBezTo>
                    <a:cubicBezTo>
                      <a:pt x="8992" y="822"/>
                      <a:pt x="10155" y="1555"/>
                      <a:pt x="11108" y="2561"/>
                    </a:cubicBezTo>
                    <a:cubicBezTo>
                      <a:pt x="11998" y="3497"/>
                      <a:pt x="12819" y="5890"/>
                      <a:pt x="11859" y="7123"/>
                    </a:cubicBezTo>
                    <a:lnTo>
                      <a:pt x="11859" y="7123"/>
                    </a:lnTo>
                    <a:cubicBezTo>
                      <a:pt x="11713" y="7170"/>
                      <a:pt x="11596" y="7293"/>
                      <a:pt x="11596" y="7491"/>
                    </a:cubicBezTo>
                    <a:lnTo>
                      <a:pt x="11596" y="7572"/>
                    </a:lnTo>
                    <a:cubicBezTo>
                      <a:pt x="11596" y="7812"/>
                      <a:pt x="11799" y="7972"/>
                      <a:pt x="12008" y="7972"/>
                    </a:cubicBezTo>
                    <a:cubicBezTo>
                      <a:pt x="12106" y="7972"/>
                      <a:pt x="12205" y="7937"/>
                      <a:pt x="12285" y="7858"/>
                    </a:cubicBezTo>
                    <a:cubicBezTo>
                      <a:pt x="13306" y="6843"/>
                      <a:pt x="13244" y="4759"/>
                      <a:pt x="12652" y="3532"/>
                    </a:cubicBezTo>
                    <a:cubicBezTo>
                      <a:pt x="11729" y="1617"/>
                      <a:pt x="9967" y="70"/>
                      <a:pt x="7770" y="2"/>
                    </a:cubicBezTo>
                    <a:cubicBezTo>
                      <a:pt x="7726" y="1"/>
                      <a:pt x="7681" y="0"/>
                      <a:pt x="763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3" name="Google Shape;2000;p45">
                <a:extLst>
                  <a:ext uri="{FF2B5EF4-FFF2-40B4-BE49-F238E27FC236}">
                    <a16:creationId xmlns:a16="http://schemas.microsoft.com/office/drawing/2014/main" id="{27A6932E-EBA3-761C-8007-3C2F975EC84D}"/>
                  </a:ext>
                </a:extLst>
              </p:cNvPr>
              <p:cNvSpPr/>
              <p:nvPr/>
            </p:nvSpPr>
            <p:spPr>
              <a:xfrm>
                <a:off x="2771677" y="3791349"/>
                <a:ext cx="99469" cy="63758"/>
              </a:xfrm>
              <a:custGeom>
                <a:avLst/>
                <a:gdLst/>
                <a:ahLst/>
                <a:cxnLst/>
                <a:rect l="l" t="t" r="r" b="b"/>
                <a:pathLst>
                  <a:path w="7178" h="4601" extrusionOk="0">
                    <a:moveTo>
                      <a:pt x="3673" y="1"/>
                    </a:moveTo>
                    <a:cubicBezTo>
                      <a:pt x="1490" y="1"/>
                      <a:pt x="0" y="1883"/>
                      <a:pt x="494" y="3986"/>
                    </a:cubicBezTo>
                    <a:cubicBezTo>
                      <a:pt x="542" y="4188"/>
                      <a:pt x="694" y="4276"/>
                      <a:pt x="853" y="4276"/>
                    </a:cubicBezTo>
                    <a:cubicBezTo>
                      <a:pt x="1092" y="4276"/>
                      <a:pt x="1345" y="4076"/>
                      <a:pt x="1273" y="3771"/>
                    </a:cubicBezTo>
                    <a:lnTo>
                      <a:pt x="1272" y="3771"/>
                    </a:lnTo>
                    <a:cubicBezTo>
                      <a:pt x="896" y="2173"/>
                      <a:pt x="1961" y="944"/>
                      <a:pt x="3553" y="815"/>
                    </a:cubicBezTo>
                    <a:cubicBezTo>
                      <a:pt x="3639" y="808"/>
                      <a:pt x="3723" y="804"/>
                      <a:pt x="3804" y="804"/>
                    </a:cubicBezTo>
                    <a:cubicBezTo>
                      <a:pt x="5589" y="804"/>
                      <a:pt x="6292" y="2456"/>
                      <a:pt x="5985" y="4095"/>
                    </a:cubicBezTo>
                    <a:cubicBezTo>
                      <a:pt x="5928" y="4400"/>
                      <a:pt x="6187" y="4601"/>
                      <a:pt x="6423" y="4601"/>
                    </a:cubicBezTo>
                    <a:cubicBezTo>
                      <a:pt x="6579" y="4601"/>
                      <a:pt x="6726" y="4513"/>
                      <a:pt x="6764" y="4310"/>
                    </a:cubicBezTo>
                    <a:cubicBezTo>
                      <a:pt x="7178" y="2092"/>
                      <a:pt x="6160" y="24"/>
                      <a:pt x="3705" y="1"/>
                    </a:cubicBezTo>
                    <a:cubicBezTo>
                      <a:pt x="3694" y="1"/>
                      <a:pt x="3683" y="1"/>
                      <a:pt x="367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4" name="Google Shape;2001;p45">
                <a:extLst>
                  <a:ext uri="{FF2B5EF4-FFF2-40B4-BE49-F238E27FC236}">
                    <a16:creationId xmlns:a16="http://schemas.microsoft.com/office/drawing/2014/main" id="{D4B355A2-63DE-C90E-5FFD-426A010C042A}"/>
                  </a:ext>
                </a:extLst>
              </p:cNvPr>
              <p:cNvSpPr/>
              <p:nvPr/>
            </p:nvSpPr>
            <p:spPr>
              <a:xfrm>
                <a:off x="2660111" y="3892245"/>
                <a:ext cx="276845" cy="163172"/>
              </a:xfrm>
              <a:custGeom>
                <a:avLst/>
                <a:gdLst/>
                <a:ahLst/>
                <a:cxnLst/>
                <a:rect l="l" t="t" r="r" b="b"/>
                <a:pathLst>
                  <a:path w="19978" h="11775" extrusionOk="0">
                    <a:moveTo>
                      <a:pt x="10271" y="826"/>
                    </a:moveTo>
                    <a:cubicBezTo>
                      <a:pt x="11283" y="826"/>
                      <a:pt x="12280" y="976"/>
                      <a:pt x="13186" y="1266"/>
                    </a:cubicBezTo>
                    <a:cubicBezTo>
                      <a:pt x="13232" y="1281"/>
                      <a:pt x="13276" y="1288"/>
                      <a:pt x="13317" y="1288"/>
                    </a:cubicBezTo>
                    <a:cubicBezTo>
                      <a:pt x="13357" y="1288"/>
                      <a:pt x="13395" y="1281"/>
                      <a:pt x="13429" y="1269"/>
                    </a:cubicBezTo>
                    <a:lnTo>
                      <a:pt x="13429" y="1269"/>
                    </a:lnTo>
                    <a:cubicBezTo>
                      <a:pt x="15692" y="2081"/>
                      <a:pt x="17092" y="3750"/>
                      <a:pt x="17990" y="5911"/>
                    </a:cubicBezTo>
                    <a:cubicBezTo>
                      <a:pt x="18542" y="7235"/>
                      <a:pt x="19067" y="10854"/>
                      <a:pt x="16548" y="10948"/>
                    </a:cubicBezTo>
                    <a:cubicBezTo>
                      <a:pt x="16094" y="10964"/>
                      <a:pt x="15638" y="10971"/>
                      <a:pt x="15179" y="10971"/>
                    </a:cubicBezTo>
                    <a:cubicBezTo>
                      <a:pt x="12462" y="10971"/>
                      <a:pt x="9680" y="10724"/>
                      <a:pt x="6951" y="10724"/>
                    </a:cubicBezTo>
                    <a:cubicBezTo>
                      <a:pt x="6750" y="10724"/>
                      <a:pt x="6550" y="10725"/>
                      <a:pt x="6350" y="10728"/>
                    </a:cubicBezTo>
                    <a:cubicBezTo>
                      <a:pt x="6170" y="10730"/>
                      <a:pt x="5990" y="10732"/>
                      <a:pt x="5811" y="10732"/>
                    </a:cubicBezTo>
                    <a:cubicBezTo>
                      <a:pt x="4957" y="10732"/>
                      <a:pt x="4115" y="10698"/>
                      <a:pt x="3259" y="10574"/>
                    </a:cubicBezTo>
                    <a:cubicBezTo>
                      <a:pt x="252" y="10133"/>
                      <a:pt x="2205" y="6355"/>
                      <a:pt x="3020" y="4723"/>
                    </a:cubicBezTo>
                    <a:cubicBezTo>
                      <a:pt x="4352" y="2055"/>
                      <a:pt x="7371" y="826"/>
                      <a:pt x="10271" y="826"/>
                    </a:cubicBezTo>
                    <a:close/>
                    <a:moveTo>
                      <a:pt x="10305" y="0"/>
                    </a:moveTo>
                    <a:cubicBezTo>
                      <a:pt x="6866" y="0"/>
                      <a:pt x="3592" y="1777"/>
                      <a:pt x="1966" y="5033"/>
                    </a:cubicBezTo>
                    <a:cubicBezTo>
                      <a:pt x="1415" y="6134"/>
                      <a:pt x="1" y="8717"/>
                      <a:pt x="835" y="9961"/>
                    </a:cubicBezTo>
                    <a:cubicBezTo>
                      <a:pt x="1817" y="11429"/>
                      <a:pt x="3588" y="11493"/>
                      <a:pt x="5220" y="11538"/>
                    </a:cubicBezTo>
                    <a:cubicBezTo>
                      <a:pt x="5532" y="11547"/>
                      <a:pt x="5844" y="11550"/>
                      <a:pt x="6156" y="11550"/>
                    </a:cubicBezTo>
                    <a:cubicBezTo>
                      <a:pt x="7995" y="11550"/>
                      <a:pt x="9830" y="11424"/>
                      <a:pt x="11664" y="11424"/>
                    </a:cubicBezTo>
                    <a:cubicBezTo>
                      <a:pt x="12759" y="11424"/>
                      <a:pt x="13855" y="11469"/>
                      <a:pt x="14950" y="11613"/>
                    </a:cubicBezTo>
                    <a:cubicBezTo>
                      <a:pt x="15400" y="11671"/>
                      <a:pt x="16072" y="11775"/>
                      <a:pt x="16742" y="11775"/>
                    </a:cubicBezTo>
                    <a:cubicBezTo>
                      <a:pt x="17757" y="11775"/>
                      <a:pt x="18767" y="11537"/>
                      <a:pt x="18996" y="10543"/>
                    </a:cubicBezTo>
                    <a:cubicBezTo>
                      <a:pt x="19977" y="6260"/>
                      <a:pt x="17613" y="1768"/>
                      <a:pt x="13401" y="408"/>
                    </a:cubicBezTo>
                    <a:cubicBezTo>
                      <a:pt x="13355" y="393"/>
                      <a:pt x="13311" y="386"/>
                      <a:pt x="13270" y="386"/>
                    </a:cubicBezTo>
                    <a:cubicBezTo>
                      <a:pt x="13225" y="386"/>
                      <a:pt x="13184" y="394"/>
                      <a:pt x="13146" y="409"/>
                    </a:cubicBezTo>
                    <a:lnTo>
                      <a:pt x="13146" y="409"/>
                    </a:lnTo>
                    <a:cubicBezTo>
                      <a:pt x="12207" y="134"/>
                      <a:pt x="11250" y="0"/>
                      <a:pt x="103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5" name="Google Shape;2002;p45">
                <a:extLst>
                  <a:ext uri="{FF2B5EF4-FFF2-40B4-BE49-F238E27FC236}">
                    <a16:creationId xmlns:a16="http://schemas.microsoft.com/office/drawing/2014/main" id="{5C3411D8-254D-E0F4-FB4C-EA44A7E22D0A}"/>
                  </a:ext>
                </a:extLst>
              </p:cNvPr>
              <p:cNvSpPr/>
              <p:nvPr/>
            </p:nvSpPr>
            <p:spPr>
              <a:xfrm>
                <a:off x="2613342" y="4145352"/>
                <a:ext cx="341089" cy="15451"/>
              </a:xfrm>
              <a:custGeom>
                <a:avLst/>
                <a:gdLst/>
                <a:ahLst/>
                <a:cxnLst/>
                <a:rect l="l" t="t" r="r" b="b"/>
                <a:pathLst>
                  <a:path w="24614" h="1115" extrusionOk="0">
                    <a:moveTo>
                      <a:pt x="10850" y="0"/>
                    </a:moveTo>
                    <a:cubicBezTo>
                      <a:pt x="7992" y="0"/>
                      <a:pt x="5134" y="153"/>
                      <a:pt x="2274" y="153"/>
                    </a:cubicBezTo>
                    <a:cubicBezTo>
                      <a:pt x="1690" y="153"/>
                      <a:pt x="1106" y="147"/>
                      <a:pt x="521" y="132"/>
                    </a:cubicBezTo>
                    <a:cubicBezTo>
                      <a:pt x="518" y="131"/>
                      <a:pt x="514" y="131"/>
                      <a:pt x="510" y="131"/>
                    </a:cubicBezTo>
                    <a:cubicBezTo>
                      <a:pt x="0" y="131"/>
                      <a:pt x="6" y="926"/>
                      <a:pt x="521" y="940"/>
                    </a:cubicBezTo>
                    <a:cubicBezTo>
                      <a:pt x="1236" y="958"/>
                      <a:pt x="1951" y="966"/>
                      <a:pt x="2666" y="966"/>
                    </a:cubicBezTo>
                    <a:cubicBezTo>
                      <a:pt x="5755" y="966"/>
                      <a:pt x="8843" y="825"/>
                      <a:pt x="11933" y="825"/>
                    </a:cubicBezTo>
                    <a:cubicBezTo>
                      <a:pt x="12140" y="825"/>
                      <a:pt x="12346" y="826"/>
                      <a:pt x="12552" y="827"/>
                    </a:cubicBezTo>
                    <a:cubicBezTo>
                      <a:pt x="15286" y="846"/>
                      <a:pt x="17999" y="1114"/>
                      <a:pt x="20719" y="1114"/>
                    </a:cubicBezTo>
                    <a:cubicBezTo>
                      <a:pt x="21844" y="1114"/>
                      <a:pt x="22969" y="1069"/>
                      <a:pt x="24098" y="940"/>
                    </a:cubicBezTo>
                    <a:cubicBezTo>
                      <a:pt x="24591" y="883"/>
                      <a:pt x="24613" y="129"/>
                      <a:pt x="24149" y="129"/>
                    </a:cubicBezTo>
                    <a:cubicBezTo>
                      <a:pt x="24133" y="129"/>
                      <a:pt x="24116" y="130"/>
                      <a:pt x="24098" y="132"/>
                    </a:cubicBezTo>
                    <a:cubicBezTo>
                      <a:pt x="22882" y="271"/>
                      <a:pt x="21664" y="321"/>
                      <a:pt x="20447" y="321"/>
                    </a:cubicBezTo>
                    <a:cubicBezTo>
                      <a:pt x="17817" y="321"/>
                      <a:pt x="15185" y="88"/>
                      <a:pt x="12552" y="21"/>
                    </a:cubicBezTo>
                    <a:cubicBezTo>
                      <a:pt x="11985" y="6"/>
                      <a:pt x="11418" y="0"/>
                      <a:pt x="108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6" name="Google Shape;2003;p45">
                <a:extLst>
                  <a:ext uri="{FF2B5EF4-FFF2-40B4-BE49-F238E27FC236}">
                    <a16:creationId xmlns:a16="http://schemas.microsoft.com/office/drawing/2014/main" id="{98949AEA-D23A-D33B-5DE2-408ED59787E4}"/>
                  </a:ext>
                </a:extLst>
              </p:cNvPr>
              <p:cNvSpPr/>
              <p:nvPr/>
            </p:nvSpPr>
            <p:spPr>
              <a:xfrm>
                <a:off x="2610515" y="4148484"/>
                <a:ext cx="356401" cy="225933"/>
              </a:xfrm>
              <a:custGeom>
                <a:avLst/>
                <a:gdLst/>
                <a:ahLst/>
                <a:cxnLst/>
                <a:rect l="l" t="t" r="r" b="b"/>
                <a:pathLst>
                  <a:path w="25719" h="16304" extrusionOk="0">
                    <a:moveTo>
                      <a:pt x="678" y="1"/>
                    </a:moveTo>
                    <a:cubicBezTo>
                      <a:pt x="476" y="1"/>
                      <a:pt x="262" y="131"/>
                      <a:pt x="241" y="388"/>
                    </a:cubicBezTo>
                    <a:lnTo>
                      <a:pt x="241" y="390"/>
                    </a:lnTo>
                    <a:cubicBezTo>
                      <a:pt x="0" y="3252"/>
                      <a:pt x="291" y="5981"/>
                      <a:pt x="589" y="8824"/>
                    </a:cubicBezTo>
                    <a:cubicBezTo>
                      <a:pt x="745" y="10316"/>
                      <a:pt x="1037" y="12070"/>
                      <a:pt x="2135" y="13191"/>
                    </a:cubicBezTo>
                    <a:cubicBezTo>
                      <a:pt x="4555" y="15660"/>
                      <a:pt x="7669" y="16304"/>
                      <a:pt x="10894" y="16304"/>
                    </a:cubicBezTo>
                    <a:cubicBezTo>
                      <a:pt x="12236" y="16304"/>
                      <a:pt x="13597" y="16192"/>
                      <a:pt x="14936" y="16054"/>
                    </a:cubicBezTo>
                    <a:cubicBezTo>
                      <a:pt x="18540" y="15680"/>
                      <a:pt x="21778" y="16214"/>
                      <a:pt x="23733" y="12632"/>
                    </a:cubicBezTo>
                    <a:cubicBezTo>
                      <a:pt x="25718" y="8993"/>
                      <a:pt x="24801" y="4449"/>
                      <a:pt x="24624" y="551"/>
                    </a:cubicBezTo>
                    <a:cubicBezTo>
                      <a:pt x="24612" y="292"/>
                      <a:pt x="24404" y="162"/>
                      <a:pt x="24203" y="162"/>
                    </a:cubicBezTo>
                    <a:cubicBezTo>
                      <a:pt x="24001" y="162"/>
                      <a:pt x="23805" y="292"/>
                      <a:pt x="23816" y="551"/>
                    </a:cubicBezTo>
                    <a:cubicBezTo>
                      <a:pt x="23953" y="3546"/>
                      <a:pt x="24358" y="6361"/>
                      <a:pt x="23902" y="9357"/>
                    </a:cubicBezTo>
                    <a:cubicBezTo>
                      <a:pt x="23646" y="11038"/>
                      <a:pt x="23026" y="12611"/>
                      <a:pt x="21879" y="13878"/>
                    </a:cubicBezTo>
                    <a:cubicBezTo>
                      <a:pt x="20494" y="15407"/>
                      <a:pt x="17582" y="15092"/>
                      <a:pt x="15709" y="15177"/>
                    </a:cubicBezTo>
                    <a:cubicBezTo>
                      <a:pt x="13960" y="15257"/>
                      <a:pt x="12231" y="15438"/>
                      <a:pt x="10546" y="15438"/>
                    </a:cubicBezTo>
                    <a:cubicBezTo>
                      <a:pt x="8020" y="15438"/>
                      <a:pt x="5592" y="15031"/>
                      <a:pt x="3341" y="13266"/>
                    </a:cubicBezTo>
                    <a:cubicBezTo>
                      <a:pt x="345" y="10917"/>
                      <a:pt x="760" y="3807"/>
                      <a:pt x="1047" y="388"/>
                    </a:cubicBezTo>
                    <a:cubicBezTo>
                      <a:pt x="1069" y="129"/>
                      <a:pt x="879" y="1"/>
                      <a:pt x="6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2004;p45">
                <a:extLst>
                  <a:ext uri="{FF2B5EF4-FFF2-40B4-BE49-F238E27FC236}">
                    <a16:creationId xmlns:a16="http://schemas.microsoft.com/office/drawing/2014/main" id="{FBA4CF5E-1046-16C1-4BF3-97A68702B7DF}"/>
                  </a:ext>
                </a:extLst>
              </p:cNvPr>
              <p:cNvSpPr/>
              <p:nvPr/>
            </p:nvSpPr>
            <p:spPr>
              <a:xfrm>
                <a:off x="2939367" y="4099872"/>
                <a:ext cx="63883" cy="62151"/>
              </a:xfrm>
              <a:custGeom>
                <a:avLst/>
                <a:gdLst/>
                <a:ahLst/>
                <a:cxnLst/>
                <a:rect l="l" t="t" r="r" b="b"/>
                <a:pathLst>
                  <a:path w="4610" h="4485" extrusionOk="0">
                    <a:moveTo>
                      <a:pt x="2077" y="819"/>
                    </a:moveTo>
                    <a:cubicBezTo>
                      <a:pt x="2142" y="819"/>
                      <a:pt x="2209" y="835"/>
                      <a:pt x="2278" y="869"/>
                    </a:cubicBezTo>
                    <a:cubicBezTo>
                      <a:pt x="3166" y="1303"/>
                      <a:pt x="1658" y="2726"/>
                      <a:pt x="845" y="3398"/>
                    </a:cubicBezTo>
                    <a:lnTo>
                      <a:pt x="845" y="3398"/>
                    </a:lnTo>
                    <a:cubicBezTo>
                      <a:pt x="964" y="2561"/>
                      <a:pt x="1395" y="819"/>
                      <a:pt x="2077" y="819"/>
                    </a:cubicBezTo>
                    <a:close/>
                    <a:moveTo>
                      <a:pt x="2060" y="0"/>
                    </a:moveTo>
                    <a:cubicBezTo>
                      <a:pt x="702" y="0"/>
                      <a:pt x="29" y="2676"/>
                      <a:pt x="5" y="3737"/>
                    </a:cubicBezTo>
                    <a:cubicBezTo>
                      <a:pt x="0" y="3943"/>
                      <a:pt x="123" y="4067"/>
                      <a:pt x="275" y="4110"/>
                    </a:cubicBezTo>
                    <a:lnTo>
                      <a:pt x="275" y="4110"/>
                    </a:lnTo>
                    <a:cubicBezTo>
                      <a:pt x="301" y="4307"/>
                      <a:pt x="453" y="4484"/>
                      <a:pt x="642" y="4484"/>
                    </a:cubicBezTo>
                    <a:cubicBezTo>
                      <a:pt x="710" y="4484"/>
                      <a:pt x="782" y="4461"/>
                      <a:pt x="855" y="4409"/>
                    </a:cubicBezTo>
                    <a:cubicBezTo>
                      <a:pt x="1773" y="3744"/>
                      <a:pt x="4610" y="1392"/>
                      <a:pt x="2792" y="241"/>
                    </a:cubicBezTo>
                    <a:cubicBezTo>
                      <a:pt x="2529" y="74"/>
                      <a:pt x="2285" y="0"/>
                      <a:pt x="20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Google Shape;2005;p45">
                <a:extLst>
                  <a:ext uri="{FF2B5EF4-FFF2-40B4-BE49-F238E27FC236}">
                    <a16:creationId xmlns:a16="http://schemas.microsoft.com/office/drawing/2014/main" id="{A1E63E56-94B1-7D87-D4E7-82E83E7CC64F}"/>
                  </a:ext>
                </a:extLst>
              </p:cNvPr>
              <p:cNvSpPr/>
              <p:nvPr/>
            </p:nvSpPr>
            <p:spPr>
              <a:xfrm>
                <a:off x="2613342" y="4175132"/>
                <a:ext cx="331042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23889" h="810" extrusionOk="0">
                    <a:moveTo>
                      <a:pt x="521" y="1"/>
                    </a:moveTo>
                    <a:cubicBezTo>
                      <a:pt x="0" y="1"/>
                      <a:pt x="0" y="809"/>
                      <a:pt x="521" y="809"/>
                    </a:cubicBezTo>
                    <a:lnTo>
                      <a:pt x="23369" y="809"/>
                    </a:lnTo>
                    <a:cubicBezTo>
                      <a:pt x="23889" y="809"/>
                      <a:pt x="23889" y="1"/>
                      <a:pt x="2336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2006;p45">
                <a:extLst>
                  <a:ext uri="{FF2B5EF4-FFF2-40B4-BE49-F238E27FC236}">
                    <a16:creationId xmlns:a16="http://schemas.microsoft.com/office/drawing/2014/main" id="{D78B1B91-A489-6BDC-C637-7100853C3B95}"/>
                  </a:ext>
                </a:extLst>
              </p:cNvPr>
              <p:cNvSpPr/>
              <p:nvPr/>
            </p:nvSpPr>
            <p:spPr>
              <a:xfrm>
                <a:off x="2645172" y="4122751"/>
                <a:ext cx="11211" cy="30972"/>
              </a:xfrm>
              <a:custGeom>
                <a:avLst/>
                <a:gdLst/>
                <a:ahLst/>
                <a:cxnLst/>
                <a:rect l="l" t="t" r="r" b="b"/>
                <a:pathLst>
                  <a:path w="809" h="2235" extrusionOk="0">
                    <a:moveTo>
                      <a:pt x="405" y="0"/>
                    </a:moveTo>
                    <a:cubicBezTo>
                      <a:pt x="203" y="0"/>
                      <a:pt x="1" y="130"/>
                      <a:pt x="1" y="390"/>
                    </a:cubicBezTo>
                    <a:lnTo>
                      <a:pt x="1" y="1844"/>
                    </a:lnTo>
                    <a:cubicBezTo>
                      <a:pt x="1" y="2104"/>
                      <a:pt x="203" y="2235"/>
                      <a:pt x="405" y="2235"/>
                    </a:cubicBezTo>
                    <a:cubicBezTo>
                      <a:pt x="607" y="2235"/>
                      <a:pt x="809" y="2104"/>
                      <a:pt x="809" y="1844"/>
                    </a:cubicBezTo>
                    <a:lnTo>
                      <a:pt x="809" y="390"/>
                    </a:lnTo>
                    <a:cubicBezTo>
                      <a:pt x="809" y="130"/>
                      <a:pt x="607" y="0"/>
                      <a:pt x="4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2007;p45">
                <a:extLst>
                  <a:ext uri="{FF2B5EF4-FFF2-40B4-BE49-F238E27FC236}">
                    <a16:creationId xmlns:a16="http://schemas.microsoft.com/office/drawing/2014/main" id="{BBCF0833-314C-64A5-F8A7-26E3233E3063}"/>
                  </a:ext>
                </a:extLst>
              </p:cNvPr>
              <p:cNvSpPr/>
              <p:nvPr/>
            </p:nvSpPr>
            <p:spPr>
              <a:xfrm>
                <a:off x="2704468" y="4121642"/>
                <a:ext cx="11225" cy="28699"/>
              </a:xfrm>
              <a:custGeom>
                <a:avLst/>
                <a:gdLst/>
                <a:ahLst/>
                <a:cxnLst/>
                <a:rect l="l" t="t" r="r" b="b"/>
                <a:pathLst>
                  <a:path w="810" h="2071" extrusionOk="0">
                    <a:moveTo>
                      <a:pt x="405" y="1"/>
                    </a:moveTo>
                    <a:cubicBezTo>
                      <a:pt x="203" y="1"/>
                      <a:pt x="1" y="131"/>
                      <a:pt x="1" y="390"/>
                    </a:cubicBezTo>
                    <a:lnTo>
                      <a:pt x="1" y="1682"/>
                    </a:lnTo>
                    <a:cubicBezTo>
                      <a:pt x="1" y="1941"/>
                      <a:pt x="203" y="2071"/>
                      <a:pt x="405" y="2071"/>
                    </a:cubicBezTo>
                    <a:cubicBezTo>
                      <a:pt x="607" y="2071"/>
                      <a:pt x="809" y="1941"/>
                      <a:pt x="809" y="1682"/>
                    </a:cubicBezTo>
                    <a:lnTo>
                      <a:pt x="809" y="390"/>
                    </a:lnTo>
                    <a:cubicBezTo>
                      <a:pt x="809" y="131"/>
                      <a:pt x="607" y="1"/>
                      <a:pt x="4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1" name="Google Shape;2008;p45">
                <a:extLst>
                  <a:ext uri="{FF2B5EF4-FFF2-40B4-BE49-F238E27FC236}">
                    <a16:creationId xmlns:a16="http://schemas.microsoft.com/office/drawing/2014/main" id="{01791CA4-1DD9-1D2C-BA78-65370F4E7EE8}"/>
                  </a:ext>
                </a:extLst>
              </p:cNvPr>
              <p:cNvSpPr/>
              <p:nvPr/>
            </p:nvSpPr>
            <p:spPr>
              <a:xfrm>
                <a:off x="2774975" y="4119411"/>
                <a:ext cx="11183" cy="3093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2232" extrusionOk="0">
                    <a:moveTo>
                      <a:pt x="404" y="1"/>
                    </a:moveTo>
                    <a:cubicBezTo>
                      <a:pt x="202" y="1"/>
                      <a:pt x="0" y="131"/>
                      <a:pt x="0" y="390"/>
                    </a:cubicBezTo>
                    <a:lnTo>
                      <a:pt x="0" y="1843"/>
                    </a:lnTo>
                    <a:cubicBezTo>
                      <a:pt x="0" y="2102"/>
                      <a:pt x="202" y="2232"/>
                      <a:pt x="404" y="2232"/>
                    </a:cubicBezTo>
                    <a:cubicBezTo>
                      <a:pt x="605" y="2232"/>
                      <a:pt x="807" y="2102"/>
                      <a:pt x="807" y="1843"/>
                    </a:cubicBezTo>
                    <a:lnTo>
                      <a:pt x="807" y="390"/>
                    </a:lnTo>
                    <a:cubicBezTo>
                      <a:pt x="807" y="131"/>
                      <a:pt x="605" y="1"/>
                      <a:pt x="40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Google Shape;2009;p45">
                <a:extLst>
                  <a:ext uri="{FF2B5EF4-FFF2-40B4-BE49-F238E27FC236}">
                    <a16:creationId xmlns:a16="http://schemas.microsoft.com/office/drawing/2014/main" id="{1EA41B5D-BA19-8126-CA95-8C9F35C77177}"/>
                  </a:ext>
                </a:extLst>
              </p:cNvPr>
              <p:cNvSpPr/>
              <p:nvPr/>
            </p:nvSpPr>
            <p:spPr>
              <a:xfrm>
                <a:off x="2847672" y="4122751"/>
                <a:ext cx="11225" cy="32080"/>
              </a:xfrm>
              <a:custGeom>
                <a:avLst/>
                <a:gdLst/>
                <a:ahLst/>
                <a:cxnLst/>
                <a:rect l="l" t="t" r="r" b="b"/>
                <a:pathLst>
                  <a:path w="810" h="2315" extrusionOk="0">
                    <a:moveTo>
                      <a:pt x="405" y="0"/>
                    </a:moveTo>
                    <a:cubicBezTo>
                      <a:pt x="203" y="0"/>
                      <a:pt x="1" y="130"/>
                      <a:pt x="1" y="390"/>
                    </a:cubicBezTo>
                    <a:lnTo>
                      <a:pt x="1" y="1925"/>
                    </a:lnTo>
                    <a:cubicBezTo>
                      <a:pt x="1" y="2185"/>
                      <a:pt x="203" y="2315"/>
                      <a:pt x="405" y="2315"/>
                    </a:cubicBezTo>
                    <a:cubicBezTo>
                      <a:pt x="607" y="2315"/>
                      <a:pt x="809" y="2185"/>
                      <a:pt x="809" y="1925"/>
                    </a:cubicBezTo>
                    <a:lnTo>
                      <a:pt x="809" y="390"/>
                    </a:lnTo>
                    <a:cubicBezTo>
                      <a:pt x="809" y="130"/>
                      <a:pt x="607" y="0"/>
                      <a:pt x="4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Google Shape;2010;p45">
                <a:extLst>
                  <a:ext uri="{FF2B5EF4-FFF2-40B4-BE49-F238E27FC236}">
                    <a16:creationId xmlns:a16="http://schemas.microsoft.com/office/drawing/2014/main" id="{03BC5732-BBD7-262A-F6FA-8602A11BDD68}"/>
                  </a:ext>
                </a:extLst>
              </p:cNvPr>
              <p:cNvSpPr/>
              <p:nvPr/>
            </p:nvSpPr>
            <p:spPr>
              <a:xfrm>
                <a:off x="2906982" y="4121642"/>
                <a:ext cx="11211" cy="32080"/>
              </a:xfrm>
              <a:custGeom>
                <a:avLst/>
                <a:gdLst/>
                <a:ahLst/>
                <a:cxnLst/>
                <a:rect l="l" t="t" r="r" b="b"/>
                <a:pathLst>
                  <a:path w="809" h="2315" extrusionOk="0">
                    <a:moveTo>
                      <a:pt x="404" y="1"/>
                    </a:moveTo>
                    <a:cubicBezTo>
                      <a:pt x="202" y="1"/>
                      <a:pt x="0" y="131"/>
                      <a:pt x="0" y="390"/>
                    </a:cubicBezTo>
                    <a:lnTo>
                      <a:pt x="0" y="1924"/>
                    </a:lnTo>
                    <a:cubicBezTo>
                      <a:pt x="0" y="2184"/>
                      <a:pt x="202" y="2315"/>
                      <a:pt x="404" y="2315"/>
                    </a:cubicBezTo>
                    <a:cubicBezTo>
                      <a:pt x="606" y="2315"/>
                      <a:pt x="809" y="2184"/>
                      <a:pt x="809" y="1924"/>
                    </a:cubicBezTo>
                    <a:lnTo>
                      <a:pt x="809" y="390"/>
                    </a:lnTo>
                    <a:cubicBezTo>
                      <a:pt x="809" y="131"/>
                      <a:pt x="606" y="1"/>
                      <a:pt x="40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Google Shape;2011;p45">
                <a:extLst>
                  <a:ext uri="{FF2B5EF4-FFF2-40B4-BE49-F238E27FC236}">
                    <a16:creationId xmlns:a16="http://schemas.microsoft.com/office/drawing/2014/main" id="{7071885F-7145-21B3-B21F-2FAB40AECABC}"/>
                  </a:ext>
                </a:extLst>
              </p:cNvPr>
              <p:cNvSpPr/>
              <p:nvPr/>
            </p:nvSpPr>
            <p:spPr>
              <a:xfrm>
                <a:off x="2673760" y="4009577"/>
                <a:ext cx="246040" cy="11183"/>
              </a:xfrm>
              <a:custGeom>
                <a:avLst/>
                <a:gdLst/>
                <a:ahLst/>
                <a:cxnLst/>
                <a:rect l="l" t="t" r="r" b="b"/>
                <a:pathLst>
                  <a:path w="17755" h="807" extrusionOk="0">
                    <a:moveTo>
                      <a:pt x="522" y="0"/>
                    </a:moveTo>
                    <a:cubicBezTo>
                      <a:pt x="1" y="0"/>
                      <a:pt x="1" y="807"/>
                      <a:pt x="522" y="807"/>
                    </a:cubicBezTo>
                    <a:lnTo>
                      <a:pt x="17233" y="807"/>
                    </a:lnTo>
                    <a:cubicBezTo>
                      <a:pt x="17754" y="807"/>
                      <a:pt x="17754" y="0"/>
                      <a:pt x="172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Google Shape;2012;p45">
                <a:extLst>
                  <a:ext uri="{FF2B5EF4-FFF2-40B4-BE49-F238E27FC236}">
                    <a16:creationId xmlns:a16="http://schemas.microsoft.com/office/drawing/2014/main" id="{837B510E-B7E6-5D33-3827-2F7EB047AFDB}"/>
                  </a:ext>
                </a:extLst>
              </p:cNvPr>
              <p:cNvSpPr/>
              <p:nvPr/>
            </p:nvSpPr>
            <p:spPr>
              <a:xfrm>
                <a:off x="2903989" y="3873066"/>
                <a:ext cx="221748" cy="501364"/>
              </a:xfrm>
              <a:custGeom>
                <a:avLst/>
                <a:gdLst/>
                <a:ahLst/>
                <a:cxnLst/>
                <a:rect l="l" t="t" r="r" b="b"/>
                <a:pathLst>
                  <a:path w="16002" h="36180" extrusionOk="0">
                    <a:moveTo>
                      <a:pt x="4128" y="0"/>
                    </a:moveTo>
                    <a:cubicBezTo>
                      <a:pt x="2968" y="0"/>
                      <a:pt x="1748" y="178"/>
                      <a:pt x="486" y="393"/>
                    </a:cubicBezTo>
                    <a:cubicBezTo>
                      <a:pt x="1" y="475"/>
                      <a:pt x="171" y="1179"/>
                      <a:pt x="623" y="1179"/>
                    </a:cubicBezTo>
                    <a:cubicBezTo>
                      <a:pt x="648" y="1179"/>
                      <a:pt x="674" y="1176"/>
                      <a:pt x="701" y="1172"/>
                    </a:cubicBezTo>
                    <a:cubicBezTo>
                      <a:pt x="1893" y="969"/>
                      <a:pt x="3019" y="807"/>
                      <a:pt x="4075" y="807"/>
                    </a:cubicBezTo>
                    <a:cubicBezTo>
                      <a:pt x="6146" y="807"/>
                      <a:pt x="7947" y="1430"/>
                      <a:pt x="9451" y="3590"/>
                    </a:cubicBezTo>
                    <a:cubicBezTo>
                      <a:pt x="12011" y="7269"/>
                      <a:pt x="11407" y="12308"/>
                      <a:pt x="11586" y="16542"/>
                    </a:cubicBezTo>
                    <a:cubicBezTo>
                      <a:pt x="11741" y="20213"/>
                      <a:pt x="13287" y="23610"/>
                      <a:pt x="13405" y="27286"/>
                    </a:cubicBezTo>
                    <a:cubicBezTo>
                      <a:pt x="13512" y="30636"/>
                      <a:pt x="10063" y="35385"/>
                      <a:pt x="6336" y="35385"/>
                    </a:cubicBezTo>
                    <a:cubicBezTo>
                      <a:pt x="5788" y="35385"/>
                      <a:pt x="5234" y="35282"/>
                      <a:pt x="4684" y="35057"/>
                    </a:cubicBezTo>
                    <a:cubicBezTo>
                      <a:pt x="4630" y="35035"/>
                      <a:pt x="4580" y="35025"/>
                      <a:pt x="4534" y="35025"/>
                    </a:cubicBezTo>
                    <a:cubicBezTo>
                      <a:pt x="4163" y="35025"/>
                      <a:pt x="4046" y="35662"/>
                      <a:pt x="4469" y="35836"/>
                    </a:cubicBezTo>
                    <a:cubicBezTo>
                      <a:pt x="5051" y="36074"/>
                      <a:pt x="5634" y="36180"/>
                      <a:pt x="6211" y="36180"/>
                    </a:cubicBezTo>
                    <a:cubicBezTo>
                      <a:pt x="8762" y="36180"/>
                      <a:pt x="11185" y="34107"/>
                      <a:pt x="12695" y="32178"/>
                    </a:cubicBezTo>
                    <a:cubicBezTo>
                      <a:pt x="16001" y="27958"/>
                      <a:pt x="13055" y="22225"/>
                      <a:pt x="12482" y="17677"/>
                    </a:cubicBezTo>
                    <a:cubicBezTo>
                      <a:pt x="11850" y="12666"/>
                      <a:pt x="13204" y="6597"/>
                      <a:pt x="9585" y="2380"/>
                    </a:cubicBezTo>
                    <a:cubicBezTo>
                      <a:pt x="8007" y="543"/>
                      <a:pt x="6158" y="0"/>
                      <a:pt x="41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Google Shape;2013;p45">
                <a:extLst>
                  <a:ext uri="{FF2B5EF4-FFF2-40B4-BE49-F238E27FC236}">
                    <a16:creationId xmlns:a16="http://schemas.microsoft.com/office/drawing/2014/main" id="{2A2AD1EA-29AE-A3E4-362E-768842E47C85}"/>
                  </a:ext>
                </a:extLst>
              </p:cNvPr>
              <p:cNvSpPr/>
              <p:nvPr/>
            </p:nvSpPr>
            <p:spPr>
              <a:xfrm>
                <a:off x="2927851" y="3900255"/>
                <a:ext cx="149813" cy="447168"/>
              </a:xfrm>
              <a:custGeom>
                <a:avLst/>
                <a:gdLst/>
                <a:ahLst/>
                <a:cxnLst/>
                <a:rect l="l" t="t" r="r" b="b"/>
                <a:pathLst>
                  <a:path w="10811" h="32269" extrusionOk="0">
                    <a:moveTo>
                      <a:pt x="2105" y="0"/>
                    </a:moveTo>
                    <a:cubicBezTo>
                      <a:pt x="1605" y="0"/>
                      <a:pt x="1066" y="50"/>
                      <a:pt x="485" y="155"/>
                    </a:cubicBezTo>
                    <a:cubicBezTo>
                      <a:pt x="1" y="242"/>
                      <a:pt x="169" y="941"/>
                      <a:pt x="618" y="941"/>
                    </a:cubicBezTo>
                    <a:cubicBezTo>
                      <a:pt x="644" y="941"/>
                      <a:pt x="671" y="939"/>
                      <a:pt x="699" y="934"/>
                    </a:cubicBezTo>
                    <a:lnTo>
                      <a:pt x="701" y="931"/>
                    </a:lnTo>
                    <a:cubicBezTo>
                      <a:pt x="1205" y="840"/>
                      <a:pt x="1673" y="796"/>
                      <a:pt x="2107" y="796"/>
                    </a:cubicBezTo>
                    <a:cubicBezTo>
                      <a:pt x="7671" y="796"/>
                      <a:pt x="7657" y="7908"/>
                      <a:pt x="7755" y="12437"/>
                    </a:cubicBezTo>
                    <a:cubicBezTo>
                      <a:pt x="7798" y="14476"/>
                      <a:pt x="7792" y="16531"/>
                      <a:pt x="8178" y="18542"/>
                    </a:cubicBezTo>
                    <a:cubicBezTo>
                      <a:pt x="8583" y="20645"/>
                      <a:pt x="9505" y="22520"/>
                      <a:pt x="9716" y="24687"/>
                    </a:cubicBezTo>
                    <a:cubicBezTo>
                      <a:pt x="10025" y="27859"/>
                      <a:pt x="6613" y="30955"/>
                      <a:pt x="3822" y="31482"/>
                    </a:cubicBezTo>
                    <a:cubicBezTo>
                      <a:pt x="3340" y="31571"/>
                      <a:pt x="3507" y="32268"/>
                      <a:pt x="3954" y="32268"/>
                    </a:cubicBezTo>
                    <a:cubicBezTo>
                      <a:pt x="3980" y="32268"/>
                      <a:pt x="4008" y="32266"/>
                      <a:pt x="4037" y="32261"/>
                    </a:cubicBezTo>
                    <a:cubicBezTo>
                      <a:pt x="7970" y="31523"/>
                      <a:pt x="10810" y="27637"/>
                      <a:pt x="10428" y="23707"/>
                    </a:cubicBezTo>
                    <a:cubicBezTo>
                      <a:pt x="10206" y="21423"/>
                      <a:pt x="9027" y="19331"/>
                      <a:pt x="8759" y="17041"/>
                    </a:cubicBezTo>
                    <a:cubicBezTo>
                      <a:pt x="8555" y="15314"/>
                      <a:pt x="8586" y="13550"/>
                      <a:pt x="8548" y="11812"/>
                    </a:cubicBezTo>
                    <a:cubicBezTo>
                      <a:pt x="8438" y="6738"/>
                      <a:pt x="7917" y="0"/>
                      <a:pt x="210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7" name="Google Shape;2014;p45">
                <a:extLst>
                  <a:ext uri="{FF2B5EF4-FFF2-40B4-BE49-F238E27FC236}">
                    <a16:creationId xmlns:a16="http://schemas.microsoft.com/office/drawing/2014/main" id="{E8895786-D363-CC9D-092A-01C06CE2E036}"/>
                  </a:ext>
                </a:extLst>
              </p:cNvPr>
              <p:cNvSpPr/>
              <p:nvPr/>
            </p:nvSpPr>
            <p:spPr>
              <a:xfrm>
                <a:off x="2818599" y="3791958"/>
                <a:ext cx="11197" cy="55569"/>
              </a:xfrm>
              <a:custGeom>
                <a:avLst/>
                <a:gdLst/>
                <a:ahLst/>
                <a:cxnLst/>
                <a:rect l="l" t="t" r="r" b="b"/>
                <a:pathLst>
                  <a:path w="808" h="4010" extrusionOk="0">
                    <a:moveTo>
                      <a:pt x="404" y="0"/>
                    </a:moveTo>
                    <a:cubicBezTo>
                      <a:pt x="203" y="0"/>
                      <a:pt x="1" y="130"/>
                      <a:pt x="1" y="390"/>
                    </a:cubicBezTo>
                    <a:lnTo>
                      <a:pt x="1" y="3620"/>
                    </a:lnTo>
                    <a:cubicBezTo>
                      <a:pt x="1" y="3880"/>
                      <a:pt x="203" y="4009"/>
                      <a:pt x="404" y="4009"/>
                    </a:cubicBezTo>
                    <a:cubicBezTo>
                      <a:pt x="606" y="4009"/>
                      <a:pt x="808" y="3880"/>
                      <a:pt x="808" y="3620"/>
                    </a:cubicBezTo>
                    <a:lnTo>
                      <a:pt x="808" y="390"/>
                    </a:lnTo>
                    <a:cubicBezTo>
                      <a:pt x="808" y="130"/>
                      <a:pt x="606" y="0"/>
                      <a:pt x="40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8" name="Google Shape;2015;p45">
                <a:extLst>
                  <a:ext uri="{FF2B5EF4-FFF2-40B4-BE49-F238E27FC236}">
                    <a16:creationId xmlns:a16="http://schemas.microsoft.com/office/drawing/2014/main" id="{70474AEA-E2FE-148D-173D-515938DC239E}"/>
                  </a:ext>
                </a:extLst>
              </p:cNvPr>
              <p:cNvSpPr/>
              <p:nvPr/>
            </p:nvSpPr>
            <p:spPr>
              <a:xfrm>
                <a:off x="3202216" y="3109061"/>
                <a:ext cx="255796" cy="133766"/>
              </a:xfrm>
              <a:custGeom>
                <a:avLst/>
                <a:gdLst/>
                <a:ahLst/>
                <a:cxnLst/>
                <a:rect l="l" t="t" r="r" b="b"/>
                <a:pathLst>
                  <a:path w="18459" h="9653" extrusionOk="0">
                    <a:moveTo>
                      <a:pt x="2596" y="1"/>
                    </a:moveTo>
                    <a:cubicBezTo>
                      <a:pt x="2392" y="1"/>
                      <a:pt x="2185" y="70"/>
                      <a:pt x="2023" y="218"/>
                    </a:cubicBezTo>
                    <a:cubicBezTo>
                      <a:pt x="1934" y="299"/>
                      <a:pt x="1860" y="387"/>
                      <a:pt x="1775" y="470"/>
                    </a:cubicBezTo>
                    <a:cubicBezTo>
                      <a:pt x="1739" y="465"/>
                      <a:pt x="1702" y="463"/>
                      <a:pt x="1666" y="463"/>
                    </a:cubicBezTo>
                    <a:cubicBezTo>
                      <a:pt x="1536" y="463"/>
                      <a:pt x="1409" y="496"/>
                      <a:pt x="1299" y="576"/>
                    </a:cubicBezTo>
                    <a:cubicBezTo>
                      <a:pt x="321" y="1280"/>
                      <a:pt x="1" y="2364"/>
                      <a:pt x="91" y="3534"/>
                    </a:cubicBezTo>
                    <a:cubicBezTo>
                      <a:pt x="113" y="3811"/>
                      <a:pt x="247" y="4012"/>
                      <a:pt x="427" y="4140"/>
                    </a:cubicBezTo>
                    <a:cubicBezTo>
                      <a:pt x="434" y="4170"/>
                      <a:pt x="432" y="4199"/>
                      <a:pt x="440" y="4228"/>
                    </a:cubicBezTo>
                    <a:cubicBezTo>
                      <a:pt x="958" y="6072"/>
                      <a:pt x="3222" y="5864"/>
                      <a:pt x="4500" y="6714"/>
                    </a:cubicBezTo>
                    <a:cubicBezTo>
                      <a:pt x="4477" y="6771"/>
                      <a:pt x="4458" y="6832"/>
                      <a:pt x="4441" y="6891"/>
                    </a:cubicBezTo>
                    <a:cubicBezTo>
                      <a:pt x="4337" y="7268"/>
                      <a:pt x="4361" y="7689"/>
                      <a:pt x="4392" y="8070"/>
                    </a:cubicBezTo>
                    <a:cubicBezTo>
                      <a:pt x="4432" y="8563"/>
                      <a:pt x="4662" y="9068"/>
                      <a:pt x="5178" y="9210"/>
                    </a:cubicBezTo>
                    <a:cubicBezTo>
                      <a:pt x="5268" y="9235"/>
                      <a:pt x="5354" y="9246"/>
                      <a:pt x="5439" y="9246"/>
                    </a:cubicBezTo>
                    <a:cubicBezTo>
                      <a:pt x="6372" y="9246"/>
                      <a:pt x="7016" y="7837"/>
                      <a:pt x="7429" y="7033"/>
                    </a:cubicBezTo>
                    <a:cubicBezTo>
                      <a:pt x="7645" y="7064"/>
                      <a:pt x="7865" y="7081"/>
                      <a:pt x="8085" y="7086"/>
                    </a:cubicBezTo>
                    <a:cubicBezTo>
                      <a:pt x="8093" y="7087"/>
                      <a:pt x="8101" y="7087"/>
                      <a:pt x="8110" y="7087"/>
                    </a:cubicBezTo>
                    <a:cubicBezTo>
                      <a:pt x="8262" y="7087"/>
                      <a:pt x="8412" y="7042"/>
                      <a:pt x="8538" y="6956"/>
                    </a:cubicBezTo>
                    <a:cubicBezTo>
                      <a:pt x="8549" y="6962"/>
                      <a:pt x="8554" y="6969"/>
                      <a:pt x="8564" y="6976"/>
                    </a:cubicBezTo>
                    <a:cubicBezTo>
                      <a:pt x="9487" y="7533"/>
                      <a:pt x="9856" y="8719"/>
                      <a:pt x="10752" y="9325"/>
                    </a:cubicBezTo>
                    <a:cubicBezTo>
                      <a:pt x="11040" y="9519"/>
                      <a:pt x="11467" y="9653"/>
                      <a:pt x="11880" y="9653"/>
                    </a:cubicBezTo>
                    <a:cubicBezTo>
                      <a:pt x="12351" y="9653"/>
                      <a:pt x="12804" y="9479"/>
                      <a:pt x="13010" y="9025"/>
                    </a:cubicBezTo>
                    <a:cubicBezTo>
                      <a:pt x="13550" y="7831"/>
                      <a:pt x="12468" y="6567"/>
                      <a:pt x="14161" y="6126"/>
                    </a:cubicBezTo>
                    <a:cubicBezTo>
                      <a:pt x="15348" y="5814"/>
                      <a:pt x="16361" y="5078"/>
                      <a:pt x="17083" y="4105"/>
                    </a:cubicBezTo>
                    <a:cubicBezTo>
                      <a:pt x="18459" y="2251"/>
                      <a:pt x="16261" y="12"/>
                      <a:pt x="14332" y="12"/>
                    </a:cubicBezTo>
                    <a:cubicBezTo>
                      <a:pt x="14197" y="12"/>
                      <a:pt x="14062" y="23"/>
                      <a:pt x="13930" y="46"/>
                    </a:cubicBezTo>
                    <a:cubicBezTo>
                      <a:pt x="13060" y="197"/>
                      <a:pt x="12693" y="1318"/>
                      <a:pt x="12449" y="2021"/>
                    </a:cubicBezTo>
                    <a:cubicBezTo>
                      <a:pt x="11900" y="3600"/>
                      <a:pt x="10801" y="5089"/>
                      <a:pt x="9090" y="5475"/>
                    </a:cubicBezTo>
                    <a:cubicBezTo>
                      <a:pt x="9051" y="5468"/>
                      <a:pt x="9010" y="5464"/>
                      <a:pt x="8970" y="5464"/>
                    </a:cubicBezTo>
                    <a:cubicBezTo>
                      <a:pt x="8814" y="5464"/>
                      <a:pt x="8660" y="5517"/>
                      <a:pt x="8535" y="5615"/>
                    </a:cubicBezTo>
                    <a:cubicBezTo>
                      <a:pt x="8403" y="5521"/>
                      <a:pt x="8246" y="5473"/>
                      <a:pt x="8083" y="5473"/>
                    </a:cubicBezTo>
                    <a:cubicBezTo>
                      <a:pt x="7602" y="5464"/>
                      <a:pt x="7121" y="5362"/>
                      <a:pt x="6657" y="5191"/>
                    </a:cubicBezTo>
                    <a:cubicBezTo>
                      <a:pt x="5291" y="4213"/>
                      <a:pt x="3909" y="3408"/>
                      <a:pt x="3613" y="1544"/>
                    </a:cubicBezTo>
                    <a:cubicBezTo>
                      <a:pt x="3593" y="1409"/>
                      <a:pt x="3511" y="1298"/>
                      <a:pt x="3413" y="1203"/>
                    </a:cubicBezTo>
                    <a:cubicBezTo>
                      <a:pt x="3401" y="1066"/>
                      <a:pt x="3397" y="927"/>
                      <a:pt x="3401" y="789"/>
                    </a:cubicBezTo>
                    <a:cubicBezTo>
                      <a:pt x="3418" y="292"/>
                      <a:pt x="3013" y="1"/>
                      <a:pt x="2596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79" name="Google Shape;2016;p45">
                <a:extLst>
                  <a:ext uri="{FF2B5EF4-FFF2-40B4-BE49-F238E27FC236}">
                    <a16:creationId xmlns:a16="http://schemas.microsoft.com/office/drawing/2014/main" id="{F9F0DCCC-5C77-E41B-ADD0-EA723D6CB2CB}"/>
                  </a:ext>
                </a:extLst>
              </p:cNvPr>
              <p:cNvSpPr/>
              <p:nvPr/>
            </p:nvSpPr>
            <p:spPr>
              <a:xfrm>
                <a:off x="3062158" y="2656516"/>
                <a:ext cx="494948" cy="432673"/>
              </a:xfrm>
              <a:custGeom>
                <a:avLst/>
                <a:gdLst/>
                <a:ahLst/>
                <a:cxnLst/>
                <a:rect l="l" t="t" r="r" b="b"/>
                <a:pathLst>
                  <a:path w="35717" h="31223" extrusionOk="0">
                    <a:moveTo>
                      <a:pt x="2087" y="1"/>
                    </a:moveTo>
                    <a:cubicBezTo>
                      <a:pt x="1931" y="1"/>
                      <a:pt x="1789" y="89"/>
                      <a:pt x="1757" y="293"/>
                    </a:cubicBezTo>
                    <a:lnTo>
                      <a:pt x="1759" y="293"/>
                    </a:lnTo>
                    <a:cubicBezTo>
                      <a:pt x="0" y="11797"/>
                      <a:pt x="720" y="27652"/>
                      <a:pt x="14584" y="30828"/>
                    </a:cubicBezTo>
                    <a:cubicBezTo>
                      <a:pt x="15751" y="31096"/>
                      <a:pt x="16870" y="31222"/>
                      <a:pt x="17939" y="31222"/>
                    </a:cubicBezTo>
                    <a:cubicBezTo>
                      <a:pt x="29869" y="31222"/>
                      <a:pt x="35717" y="15533"/>
                      <a:pt x="34249" y="5261"/>
                    </a:cubicBezTo>
                    <a:cubicBezTo>
                      <a:pt x="34220" y="5056"/>
                      <a:pt x="34079" y="4968"/>
                      <a:pt x="33924" y="4968"/>
                    </a:cubicBezTo>
                    <a:cubicBezTo>
                      <a:pt x="33691" y="4968"/>
                      <a:pt x="33426" y="5169"/>
                      <a:pt x="33470" y="5476"/>
                    </a:cubicBezTo>
                    <a:cubicBezTo>
                      <a:pt x="34998" y="16171"/>
                      <a:pt x="28894" y="30242"/>
                      <a:pt x="17421" y="30242"/>
                    </a:cubicBezTo>
                    <a:cubicBezTo>
                      <a:pt x="16027" y="30242"/>
                      <a:pt x="14554" y="30034"/>
                      <a:pt x="13006" y="29587"/>
                    </a:cubicBezTo>
                    <a:cubicBezTo>
                      <a:pt x="985" y="26118"/>
                      <a:pt x="1020" y="10425"/>
                      <a:pt x="2536" y="508"/>
                    </a:cubicBezTo>
                    <a:cubicBezTo>
                      <a:pt x="2583" y="202"/>
                      <a:pt x="2321" y="1"/>
                      <a:pt x="20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0" name="Google Shape;2017;p45">
                <a:extLst>
                  <a:ext uri="{FF2B5EF4-FFF2-40B4-BE49-F238E27FC236}">
                    <a16:creationId xmlns:a16="http://schemas.microsoft.com/office/drawing/2014/main" id="{2387E994-05B5-EBA1-B92E-5E65C5F43802}"/>
                  </a:ext>
                </a:extLst>
              </p:cNvPr>
              <p:cNvSpPr/>
              <p:nvPr/>
            </p:nvSpPr>
            <p:spPr>
              <a:xfrm>
                <a:off x="3519941" y="2813910"/>
                <a:ext cx="70438" cy="69329"/>
              </a:xfrm>
              <a:custGeom>
                <a:avLst/>
                <a:gdLst/>
                <a:ahLst/>
                <a:cxnLst/>
                <a:rect l="l" t="t" r="r" b="b"/>
                <a:pathLst>
                  <a:path w="5083" h="5003" extrusionOk="0">
                    <a:moveTo>
                      <a:pt x="2806" y="1"/>
                    </a:moveTo>
                    <a:cubicBezTo>
                      <a:pt x="1946" y="1"/>
                      <a:pt x="1038" y="432"/>
                      <a:pt x="525" y="1232"/>
                    </a:cubicBezTo>
                    <a:cubicBezTo>
                      <a:pt x="330" y="1539"/>
                      <a:pt x="609" y="1828"/>
                      <a:pt x="891" y="1828"/>
                    </a:cubicBezTo>
                    <a:cubicBezTo>
                      <a:pt x="1014" y="1828"/>
                      <a:pt x="1137" y="1773"/>
                      <a:pt x="1223" y="1641"/>
                    </a:cubicBezTo>
                    <a:cubicBezTo>
                      <a:pt x="1575" y="1090"/>
                      <a:pt x="2194" y="793"/>
                      <a:pt x="2772" y="793"/>
                    </a:cubicBezTo>
                    <a:cubicBezTo>
                      <a:pt x="3451" y="793"/>
                      <a:pt x="4072" y="1204"/>
                      <a:pt x="4134" y="2100"/>
                    </a:cubicBezTo>
                    <a:cubicBezTo>
                      <a:pt x="4232" y="3502"/>
                      <a:pt x="3152" y="4183"/>
                      <a:pt x="1993" y="4183"/>
                    </a:cubicBezTo>
                    <a:cubicBezTo>
                      <a:pt x="1599" y="4183"/>
                      <a:pt x="1195" y="4104"/>
                      <a:pt x="826" y="3948"/>
                    </a:cubicBezTo>
                    <a:cubicBezTo>
                      <a:pt x="767" y="3923"/>
                      <a:pt x="710" y="3912"/>
                      <a:pt x="655" y="3912"/>
                    </a:cubicBezTo>
                    <a:cubicBezTo>
                      <a:pt x="265" y="3912"/>
                      <a:pt x="1" y="4467"/>
                      <a:pt x="419" y="4644"/>
                    </a:cubicBezTo>
                    <a:cubicBezTo>
                      <a:pt x="960" y="4873"/>
                      <a:pt x="1514" y="5003"/>
                      <a:pt x="2067" y="5003"/>
                    </a:cubicBezTo>
                    <a:cubicBezTo>
                      <a:pt x="2554" y="5003"/>
                      <a:pt x="3041" y="4903"/>
                      <a:pt x="3516" y="4682"/>
                    </a:cubicBezTo>
                    <a:cubicBezTo>
                      <a:pt x="4558" y="4201"/>
                      <a:pt x="5083" y="2906"/>
                      <a:pt x="4915" y="1812"/>
                    </a:cubicBezTo>
                    <a:cubicBezTo>
                      <a:pt x="4726" y="573"/>
                      <a:pt x="3798" y="1"/>
                      <a:pt x="28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1" name="Google Shape;2018;p45">
                <a:extLst>
                  <a:ext uri="{FF2B5EF4-FFF2-40B4-BE49-F238E27FC236}">
                    <a16:creationId xmlns:a16="http://schemas.microsoft.com/office/drawing/2014/main" id="{9FB68415-89E4-D109-E4C2-D82F1735D1CE}"/>
                  </a:ext>
                </a:extLst>
              </p:cNvPr>
              <p:cNvSpPr/>
              <p:nvPr/>
            </p:nvSpPr>
            <p:spPr>
              <a:xfrm>
                <a:off x="3526703" y="2834267"/>
                <a:ext cx="36515" cy="36556"/>
              </a:xfrm>
              <a:custGeom>
                <a:avLst/>
                <a:gdLst/>
                <a:ahLst/>
                <a:cxnLst/>
                <a:rect l="l" t="t" r="r" b="b"/>
                <a:pathLst>
                  <a:path w="2635" h="2638" extrusionOk="0">
                    <a:moveTo>
                      <a:pt x="2072" y="0"/>
                    </a:moveTo>
                    <a:cubicBezTo>
                      <a:pt x="1981" y="0"/>
                      <a:pt x="1887" y="40"/>
                      <a:pt x="1806" y="134"/>
                    </a:cubicBezTo>
                    <a:cubicBezTo>
                      <a:pt x="1427" y="577"/>
                      <a:pt x="759" y="660"/>
                      <a:pt x="283" y="973"/>
                    </a:cubicBezTo>
                    <a:cubicBezTo>
                      <a:pt x="115" y="1084"/>
                      <a:pt x="1" y="1342"/>
                      <a:pt x="137" y="1525"/>
                    </a:cubicBezTo>
                    <a:cubicBezTo>
                      <a:pt x="558" y="2092"/>
                      <a:pt x="1217" y="2216"/>
                      <a:pt x="1787" y="2573"/>
                    </a:cubicBezTo>
                    <a:cubicBezTo>
                      <a:pt x="1858" y="2618"/>
                      <a:pt x="1929" y="2637"/>
                      <a:pt x="1995" y="2637"/>
                    </a:cubicBezTo>
                    <a:cubicBezTo>
                      <a:pt x="2339" y="2637"/>
                      <a:pt x="2564" y="2108"/>
                      <a:pt x="2196" y="1877"/>
                    </a:cubicBezTo>
                    <a:cubicBezTo>
                      <a:pt x="1913" y="1698"/>
                      <a:pt x="1507" y="1593"/>
                      <a:pt x="1187" y="1412"/>
                    </a:cubicBezTo>
                    <a:lnTo>
                      <a:pt x="1187" y="1412"/>
                    </a:lnTo>
                    <a:cubicBezTo>
                      <a:pt x="1616" y="1224"/>
                      <a:pt x="2064" y="1071"/>
                      <a:pt x="2377" y="705"/>
                    </a:cubicBezTo>
                    <a:cubicBezTo>
                      <a:pt x="2635" y="405"/>
                      <a:pt x="2366" y="0"/>
                      <a:pt x="20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2" name="Google Shape;2019;p45">
                <a:extLst>
                  <a:ext uri="{FF2B5EF4-FFF2-40B4-BE49-F238E27FC236}">
                    <a16:creationId xmlns:a16="http://schemas.microsoft.com/office/drawing/2014/main" id="{857E5C00-B875-2C87-3688-B051B2539252}"/>
                  </a:ext>
                </a:extLst>
              </p:cNvPr>
              <p:cNvSpPr/>
              <p:nvPr/>
            </p:nvSpPr>
            <p:spPr>
              <a:xfrm>
                <a:off x="3021320" y="2836775"/>
                <a:ext cx="79154" cy="85099"/>
              </a:xfrm>
              <a:custGeom>
                <a:avLst/>
                <a:gdLst/>
                <a:ahLst/>
                <a:cxnLst/>
                <a:rect l="l" t="t" r="r" b="b"/>
                <a:pathLst>
                  <a:path w="5712" h="6141" extrusionOk="0">
                    <a:moveTo>
                      <a:pt x="3438" y="1"/>
                    </a:moveTo>
                    <a:cubicBezTo>
                      <a:pt x="1619" y="1"/>
                      <a:pt x="1" y="2274"/>
                      <a:pt x="363" y="4060"/>
                    </a:cubicBezTo>
                    <a:cubicBezTo>
                      <a:pt x="644" y="5453"/>
                      <a:pt x="1887" y="6140"/>
                      <a:pt x="3154" y="6140"/>
                    </a:cubicBezTo>
                    <a:cubicBezTo>
                      <a:pt x="3994" y="6140"/>
                      <a:pt x="4845" y="5838"/>
                      <a:pt x="5431" y="5239"/>
                    </a:cubicBezTo>
                    <a:cubicBezTo>
                      <a:pt x="5711" y="4954"/>
                      <a:pt x="5437" y="4548"/>
                      <a:pt x="5130" y="4548"/>
                    </a:cubicBezTo>
                    <a:cubicBezTo>
                      <a:pt x="5038" y="4548"/>
                      <a:pt x="4944" y="4584"/>
                      <a:pt x="4860" y="4670"/>
                    </a:cubicBezTo>
                    <a:cubicBezTo>
                      <a:pt x="4410" y="5128"/>
                      <a:pt x="3797" y="5357"/>
                      <a:pt x="3193" y="5357"/>
                    </a:cubicBezTo>
                    <a:cubicBezTo>
                      <a:pt x="2352" y="5357"/>
                      <a:pt x="1530" y="4914"/>
                      <a:pt x="1194" y="4031"/>
                    </a:cubicBezTo>
                    <a:cubicBezTo>
                      <a:pt x="689" y="2708"/>
                      <a:pt x="2059" y="835"/>
                      <a:pt x="3452" y="835"/>
                    </a:cubicBezTo>
                    <a:cubicBezTo>
                      <a:pt x="3736" y="835"/>
                      <a:pt x="4021" y="913"/>
                      <a:pt x="4291" y="1088"/>
                    </a:cubicBezTo>
                    <a:cubicBezTo>
                      <a:pt x="4362" y="1135"/>
                      <a:pt x="4433" y="1155"/>
                      <a:pt x="4500" y="1155"/>
                    </a:cubicBezTo>
                    <a:cubicBezTo>
                      <a:pt x="4838" y="1155"/>
                      <a:pt x="5060" y="628"/>
                      <a:pt x="4697" y="391"/>
                    </a:cubicBezTo>
                    <a:cubicBezTo>
                      <a:pt x="4281" y="120"/>
                      <a:pt x="3854" y="1"/>
                      <a:pt x="343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3" name="Google Shape;2020;p45">
                <a:extLst>
                  <a:ext uri="{FF2B5EF4-FFF2-40B4-BE49-F238E27FC236}">
                    <a16:creationId xmlns:a16="http://schemas.microsoft.com/office/drawing/2014/main" id="{BF649816-7B0D-E1CE-0DC4-FF005CDBF1A4}"/>
                  </a:ext>
                </a:extLst>
              </p:cNvPr>
              <p:cNvSpPr/>
              <p:nvPr/>
            </p:nvSpPr>
            <p:spPr>
              <a:xfrm>
                <a:off x="3051280" y="2862979"/>
                <a:ext cx="40325" cy="37083"/>
              </a:xfrm>
              <a:custGeom>
                <a:avLst/>
                <a:gdLst/>
                <a:ahLst/>
                <a:cxnLst/>
                <a:rect l="l" t="t" r="r" b="b"/>
                <a:pathLst>
                  <a:path w="2910" h="2676" extrusionOk="0">
                    <a:moveTo>
                      <a:pt x="576" y="1"/>
                    </a:moveTo>
                    <a:cubicBezTo>
                      <a:pt x="150" y="1"/>
                      <a:pt x="0" y="678"/>
                      <a:pt x="468" y="793"/>
                    </a:cubicBezTo>
                    <a:cubicBezTo>
                      <a:pt x="902" y="901"/>
                      <a:pt x="1313" y="1071"/>
                      <a:pt x="1728" y="1231"/>
                    </a:cubicBezTo>
                    <a:lnTo>
                      <a:pt x="1728" y="1231"/>
                    </a:lnTo>
                    <a:cubicBezTo>
                      <a:pt x="1483" y="1479"/>
                      <a:pt x="1226" y="1716"/>
                      <a:pt x="993" y="1976"/>
                    </a:cubicBezTo>
                    <a:cubicBezTo>
                      <a:pt x="728" y="2271"/>
                      <a:pt x="998" y="2676"/>
                      <a:pt x="1297" y="2676"/>
                    </a:cubicBezTo>
                    <a:cubicBezTo>
                      <a:pt x="1388" y="2676"/>
                      <a:pt x="1482" y="2638"/>
                      <a:pt x="1564" y="2547"/>
                    </a:cubicBezTo>
                    <a:cubicBezTo>
                      <a:pt x="1936" y="2133"/>
                      <a:pt x="2367" y="1777"/>
                      <a:pt x="2717" y="1342"/>
                    </a:cubicBezTo>
                    <a:cubicBezTo>
                      <a:pt x="2909" y="1103"/>
                      <a:pt x="2849" y="767"/>
                      <a:pt x="2539" y="667"/>
                    </a:cubicBezTo>
                    <a:cubicBezTo>
                      <a:pt x="1914" y="466"/>
                      <a:pt x="1322" y="174"/>
                      <a:pt x="683" y="14"/>
                    </a:cubicBezTo>
                    <a:cubicBezTo>
                      <a:pt x="646" y="5"/>
                      <a:pt x="610" y="1"/>
                      <a:pt x="5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4" name="Google Shape;2021;p45">
                <a:extLst>
                  <a:ext uri="{FF2B5EF4-FFF2-40B4-BE49-F238E27FC236}">
                    <a16:creationId xmlns:a16="http://schemas.microsoft.com/office/drawing/2014/main" id="{EEC54541-A29C-4B91-0901-B037BEFB6050}"/>
                  </a:ext>
                </a:extLst>
              </p:cNvPr>
              <p:cNvSpPr/>
              <p:nvPr/>
            </p:nvSpPr>
            <p:spPr>
              <a:xfrm>
                <a:off x="3031450" y="2498527"/>
                <a:ext cx="510469" cy="295761"/>
              </a:xfrm>
              <a:custGeom>
                <a:avLst/>
                <a:gdLst/>
                <a:ahLst/>
                <a:cxnLst/>
                <a:rect l="l" t="t" r="r" b="b"/>
                <a:pathLst>
                  <a:path w="36837" h="21343" extrusionOk="0">
                    <a:moveTo>
                      <a:pt x="19037" y="1"/>
                    </a:moveTo>
                    <a:cubicBezTo>
                      <a:pt x="14538" y="1"/>
                      <a:pt x="9184" y="4030"/>
                      <a:pt x="4832" y="4030"/>
                    </a:cubicBezTo>
                    <a:cubicBezTo>
                      <a:pt x="3320" y="4030"/>
                      <a:pt x="1930" y="3544"/>
                      <a:pt x="738" y="2234"/>
                    </a:cubicBezTo>
                    <a:cubicBezTo>
                      <a:pt x="658" y="2146"/>
                      <a:pt x="563" y="2109"/>
                      <a:pt x="470" y="2109"/>
                    </a:cubicBezTo>
                    <a:cubicBezTo>
                      <a:pt x="230" y="2109"/>
                      <a:pt x="0" y="2357"/>
                      <a:pt x="63" y="2627"/>
                    </a:cubicBezTo>
                    <a:cubicBezTo>
                      <a:pt x="871" y="6169"/>
                      <a:pt x="989" y="9798"/>
                      <a:pt x="4229" y="11971"/>
                    </a:cubicBezTo>
                    <a:cubicBezTo>
                      <a:pt x="5690" y="12951"/>
                      <a:pt x="7388" y="13312"/>
                      <a:pt x="9148" y="13312"/>
                    </a:cubicBezTo>
                    <a:cubicBezTo>
                      <a:pt x="12068" y="13312"/>
                      <a:pt x="15159" y="12318"/>
                      <a:pt x="17622" y="11507"/>
                    </a:cubicBezTo>
                    <a:cubicBezTo>
                      <a:pt x="18528" y="11211"/>
                      <a:pt x="19407" y="10806"/>
                      <a:pt x="20299" y="10467"/>
                    </a:cubicBezTo>
                    <a:cubicBezTo>
                      <a:pt x="20914" y="10233"/>
                      <a:pt x="21479" y="10130"/>
                      <a:pt x="22007" y="10130"/>
                    </a:cubicBezTo>
                    <a:cubicBezTo>
                      <a:pt x="23669" y="10130"/>
                      <a:pt x="24953" y="11155"/>
                      <a:pt x="26229" y="12343"/>
                    </a:cubicBezTo>
                    <a:cubicBezTo>
                      <a:pt x="27578" y="13598"/>
                      <a:pt x="29182" y="14396"/>
                      <a:pt x="30950" y="14850"/>
                    </a:cubicBezTo>
                    <a:cubicBezTo>
                      <a:pt x="32419" y="15229"/>
                      <a:pt x="31606" y="17505"/>
                      <a:pt x="32231" y="18590"/>
                    </a:cubicBezTo>
                    <a:cubicBezTo>
                      <a:pt x="33162" y="20207"/>
                      <a:pt x="34412" y="20791"/>
                      <a:pt x="36169" y="21324"/>
                    </a:cubicBezTo>
                    <a:cubicBezTo>
                      <a:pt x="36213" y="21337"/>
                      <a:pt x="36254" y="21343"/>
                      <a:pt x="36293" y="21343"/>
                    </a:cubicBezTo>
                    <a:cubicBezTo>
                      <a:pt x="36701" y="21343"/>
                      <a:pt x="36837" y="20682"/>
                      <a:pt x="36384" y="20545"/>
                    </a:cubicBezTo>
                    <a:cubicBezTo>
                      <a:pt x="33557" y="19686"/>
                      <a:pt x="32733" y="17093"/>
                      <a:pt x="32464" y="14562"/>
                    </a:cubicBezTo>
                    <a:cubicBezTo>
                      <a:pt x="32438" y="14325"/>
                      <a:pt x="32298" y="14181"/>
                      <a:pt x="32061" y="14159"/>
                    </a:cubicBezTo>
                    <a:cubicBezTo>
                      <a:pt x="28206" y="13773"/>
                      <a:pt x="26894" y="10666"/>
                      <a:pt x="23778" y="9310"/>
                    </a:cubicBezTo>
                    <a:cubicBezTo>
                      <a:pt x="23409" y="9150"/>
                      <a:pt x="23009" y="9083"/>
                      <a:pt x="22593" y="9083"/>
                    </a:cubicBezTo>
                    <a:cubicBezTo>
                      <a:pt x="21121" y="9083"/>
                      <a:pt x="19454" y="9922"/>
                      <a:pt x="18291" y="10389"/>
                    </a:cubicBezTo>
                    <a:cubicBezTo>
                      <a:pt x="15567" y="11483"/>
                      <a:pt x="12592" y="12377"/>
                      <a:pt x="9638" y="12377"/>
                    </a:cubicBezTo>
                    <a:cubicBezTo>
                      <a:pt x="8522" y="12377"/>
                      <a:pt x="7409" y="12249"/>
                      <a:pt x="6314" y="11957"/>
                    </a:cubicBezTo>
                    <a:cubicBezTo>
                      <a:pt x="2288" y="10883"/>
                      <a:pt x="1768" y="7089"/>
                      <a:pt x="1093" y="3628"/>
                    </a:cubicBezTo>
                    <a:lnTo>
                      <a:pt x="1093" y="3628"/>
                    </a:lnTo>
                    <a:cubicBezTo>
                      <a:pt x="2143" y="4365"/>
                      <a:pt x="3356" y="4652"/>
                      <a:pt x="4645" y="4652"/>
                    </a:cubicBezTo>
                    <a:cubicBezTo>
                      <a:pt x="8378" y="4652"/>
                      <a:pt x="12754" y="2251"/>
                      <a:pt x="15685" y="1450"/>
                    </a:cubicBezTo>
                    <a:cubicBezTo>
                      <a:pt x="16570" y="1208"/>
                      <a:pt x="17424" y="1086"/>
                      <a:pt x="18246" y="1086"/>
                    </a:cubicBezTo>
                    <a:cubicBezTo>
                      <a:pt x="20307" y="1086"/>
                      <a:pt x="22170" y="1853"/>
                      <a:pt x="23823" y="3427"/>
                    </a:cubicBezTo>
                    <a:cubicBezTo>
                      <a:pt x="24607" y="4174"/>
                      <a:pt x="25841" y="4211"/>
                      <a:pt x="26842" y="4328"/>
                    </a:cubicBezTo>
                    <a:cubicBezTo>
                      <a:pt x="30602" y="4768"/>
                      <a:pt x="33507" y="5275"/>
                      <a:pt x="34677" y="9376"/>
                    </a:cubicBezTo>
                    <a:cubicBezTo>
                      <a:pt x="35288" y="11530"/>
                      <a:pt x="35516" y="14356"/>
                      <a:pt x="35622" y="16569"/>
                    </a:cubicBezTo>
                    <a:cubicBezTo>
                      <a:pt x="35634" y="16828"/>
                      <a:pt x="35842" y="16959"/>
                      <a:pt x="36045" y="16959"/>
                    </a:cubicBezTo>
                    <a:cubicBezTo>
                      <a:pt x="36247" y="16959"/>
                      <a:pt x="36442" y="16829"/>
                      <a:pt x="36430" y="16569"/>
                    </a:cubicBezTo>
                    <a:cubicBezTo>
                      <a:pt x="36288" y="13615"/>
                      <a:pt x="36294" y="8673"/>
                      <a:pt x="34176" y="6354"/>
                    </a:cubicBezTo>
                    <a:cubicBezTo>
                      <a:pt x="33385" y="5486"/>
                      <a:pt x="32342" y="4382"/>
                      <a:pt x="31166" y="4038"/>
                    </a:cubicBezTo>
                    <a:cubicBezTo>
                      <a:pt x="28532" y="3264"/>
                      <a:pt x="25502" y="4060"/>
                      <a:pt x="23385" y="1848"/>
                    </a:cubicBezTo>
                    <a:cubicBezTo>
                      <a:pt x="22096" y="499"/>
                      <a:pt x="20619" y="1"/>
                      <a:pt x="190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5" name="Google Shape;2022;p45">
                <a:extLst>
                  <a:ext uri="{FF2B5EF4-FFF2-40B4-BE49-F238E27FC236}">
                    <a16:creationId xmlns:a16="http://schemas.microsoft.com/office/drawing/2014/main" id="{7EC0321E-F369-3D47-1314-58BBDD58901D}"/>
                  </a:ext>
                </a:extLst>
              </p:cNvPr>
              <p:cNvSpPr/>
              <p:nvPr/>
            </p:nvSpPr>
            <p:spPr>
              <a:xfrm>
                <a:off x="3078898" y="2673353"/>
                <a:ext cx="86706" cy="169491"/>
              </a:xfrm>
              <a:custGeom>
                <a:avLst/>
                <a:gdLst/>
                <a:ahLst/>
                <a:cxnLst/>
                <a:rect l="l" t="t" r="r" b="b"/>
                <a:pathLst>
                  <a:path w="6257" h="12231" extrusionOk="0">
                    <a:moveTo>
                      <a:pt x="5692" y="1"/>
                    </a:moveTo>
                    <a:cubicBezTo>
                      <a:pt x="5569" y="1"/>
                      <a:pt x="5444" y="55"/>
                      <a:pt x="5358" y="186"/>
                    </a:cubicBezTo>
                    <a:cubicBezTo>
                      <a:pt x="4143" y="2033"/>
                      <a:pt x="2691" y="3693"/>
                      <a:pt x="1725" y="5696"/>
                    </a:cubicBezTo>
                    <a:cubicBezTo>
                      <a:pt x="838" y="7529"/>
                      <a:pt x="367" y="9724"/>
                      <a:pt x="49" y="11723"/>
                    </a:cubicBezTo>
                    <a:cubicBezTo>
                      <a:pt x="0" y="12029"/>
                      <a:pt x="262" y="12230"/>
                      <a:pt x="496" y="12230"/>
                    </a:cubicBezTo>
                    <a:cubicBezTo>
                      <a:pt x="651" y="12230"/>
                      <a:pt x="795" y="12142"/>
                      <a:pt x="828" y="11938"/>
                    </a:cubicBezTo>
                    <a:cubicBezTo>
                      <a:pt x="1112" y="10157"/>
                      <a:pt x="1598" y="8424"/>
                      <a:pt x="2182" y="6719"/>
                    </a:cubicBezTo>
                    <a:cubicBezTo>
                      <a:pt x="2973" y="4417"/>
                      <a:pt x="4740" y="2595"/>
                      <a:pt x="6056" y="594"/>
                    </a:cubicBezTo>
                    <a:cubicBezTo>
                      <a:pt x="6256" y="290"/>
                      <a:pt x="5976" y="1"/>
                      <a:pt x="569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6" name="Google Shape;2023;p45">
                <a:extLst>
                  <a:ext uri="{FF2B5EF4-FFF2-40B4-BE49-F238E27FC236}">
                    <a16:creationId xmlns:a16="http://schemas.microsoft.com/office/drawing/2014/main" id="{031FCCE6-BADE-043E-ADD6-9941DE48D703}"/>
                  </a:ext>
                </a:extLst>
              </p:cNvPr>
              <p:cNvSpPr/>
              <p:nvPr/>
            </p:nvSpPr>
            <p:spPr>
              <a:xfrm>
                <a:off x="3040485" y="2545546"/>
                <a:ext cx="499452" cy="239929"/>
              </a:xfrm>
              <a:custGeom>
                <a:avLst/>
                <a:gdLst/>
                <a:ahLst/>
                <a:cxnLst/>
                <a:rect l="l" t="t" r="r" b="b"/>
                <a:pathLst>
                  <a:path w="36042" h="17314" extrusionOk="0">
                    <a:moveTo>
                      <a:pt x="491" y="0"/>
                    </a:moveTo>
                    <a:cubicBezTo>
                      <a:pt x="242" y="0"/>
                      <a:pt x="1" y="194"/>
                      <a:pt x="112" y="489"/>
                    </a:cubicBezTo>
                    <a:cubicBezTo>
                      <a:pt x="960" y="2751"/>
                      <a:pt x="3702" y="3404"/>
                      <a:pt x="5797" y="4053"/>
                    </a:cubicBezTo>
                    <a:cubicBezTo>
                      <a:pt x="8057" y="4755"/>
                      <a:pt x="10405" y="5028"/>
                      <a:pt x="12759" y="5028"/>
                    </a:cubicBezTo>
                    <a:cubicBezTo>
                      <a:pt x="14534" y="5028"/>
                      <a:pt x="16313" y="4873"/>
                      <a:pt x="18059" y="4628"/>
                    </a:cubicBezTo>
                    <a:cubicBezTo>
                      <a:pt x="19776" y="4386"/>
                      <a:pt x="22311" y="3349"/>
                      <a:pt x="24495" y="3349"/>
                    </a:cubicBezTo>
                    <a:cubicBezTo>
                      <a:pt x="25797" y="3349"/>
                      <a:pt x="26974" y="3718"/>
                      <a:pt x="27777" y="4844"/>
                    </a:cubicBezTo>
                    <a:cubicBezTo>
                      <a:pt x="28588" y="5980"/>
                      <a:pt x="29164" y="7330"/>
                      <a:pt x="30353" y="8152"/>
                    </a:cubicBezTo>
                    <a:cubicBezTo>
                      <a:pt x="30807" y="8467"/>
                      <a:pt x="31236" y="8789"/>
                      <a:pt x="31766" y="8974"/>
                    </a:cubicBezTo>
                    <a:cubicBezTo>
                      <a:pt x="33363" y="9533"/>
                      <a:pt x="33185" y="11090"/>
                      <a:pt x="33071" y="12485"/>
                    </a:cubicBezTo>
                    <a:cubicBezTo>
                      <a:pt x="32906" y="14507"/>
                      <a:pt x="33981" y="15639"/>
                      <a:pt x="35122" y="17143"/>
                    </a:cubicBezTo>
                    <a:cubicBezTo>
                      <a:pt x="35214" y="17264"/>
                      <a:pt x="35340" y="17314"/>
                      <a:pt x="35464" y="17314"/>
                    </a:cubicBezTo>
                    <a:cubicBezTo>
                      <a:pt x="35759" y="17314"/>
                      <a:pt x="36042" y="17028"/>
                      <a:pt x="35820" y="16736"/>
                    </a:cubicBezTo>
                    <a:lnTo>
                      <a:pt x="35822" y="16736"/>
                    </a:lnTo>
                    <a:cubicBezTo>
                      <a:pt x="34847" y="15454"/>
                      <a:pt x="33933" y="14405"/>
                      <a:pt x="33879" y="12485"/>
                    </a:cubicBezTo>
                    <a:cubicBezTo>
                      <a:pt x="33879" y="12473"/>
                      <a:pt x="34122" y="10127"/>
                      <a:pt x="34122" y="9613"/>
                    </a:cubicBezTo>
                    <a:cubicBezTo>
                      <a:pt x="34122" y="9101"/>
                      <a:pt x="33801" y="8860"/>
                      <a:pt x="33419" y="8652"/>
                    </a:cubicBezTo>
                    <a:cubicBezTo>
                      <a:pt x="31451" y="7583"/>
                      <a:pt x="30223" y="7235"/>
                      <a:pt x="28948" y="5196"/>
                    </a:cubicBezTo>
                    <a:cubicBezTo>
                      <a:pt x="28382" y="4290"/>
                      <a:pt x="27642" y="2888"/>
                      <a:pt x="26503" y="2554"/>
                    </a:cubicBezTo>
                    <a:cubicBezTo>
                      <a:pt x="25960" y="2394"/>
                      <a:pt x="25459" y="2325"/>
                      <a:pt x="24974" y="2325"/>
                    </a:cubicBezTo>
                    <a:cubicBezTo>
                      <a:pt x="24025" y="2325"/>
                      <a:pt x="23134" y="2586"/>
                      <a:pt x="22086" y="2928"/>
                    </a:cubicBezTo>
                    <a:cubicBezTo>
                      <a:pt x="19726" y="3696"/>
                      <a:pt x="17183" y="3996"/>
                      <a:pt x="14724" y="4192"/>
                    </a:cubicBezTo>
                    <a:cubicBezTo>
                      <a:pt x="14189" y="4234"/>
                      <a:pt x="13655" y="4254"/>
                      <a:pt x="13122" y="4254"/>
                    </a:cubicBezTo>
                    <a:cubicBezTo>
                      <a:pt x="11096" y="4254"/>
                      <a:pt x="9079" y="3968"/>
                      <a:pt x="7098" y="3553"/>
                    </a:cubicBezTo>
                    <a:cubicBezTo>
                      <a:pt x="5139" y="3144"/>
                      <a:pt x="1661" y="2327"/>
                      <a:pt x="891" y="274"/>
                    </a:cubicBezTo>
                    <a:cubicBezTo>
                      <a:pt x="819" y="83"/>
                      <a:pt x="653" y="0"/>
                      <a:pt x="49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7" name="Google Shape;2024;p45">
                <a:extLst>
                  <a:ext uri="{FF2B5EF4-FFF2-40B4-BE49-F238E27FC236}">
                    <a16:creationId xmlns:a16="http://schemas.microsoft.com/office/drawing/2014/main" id="{09D8C0ED-04BD-F530-0222-07ABADD26553}"/>
                  </a:ext>
                </a:extLst>
              </p:cNvPr>
              <p:cNvSpPr/>
              <p:nvPr/>
            </p:nvSpPr>
            <p:spPr>
              <a:xfrm>
                <a:off x="3235294" y="3066657"/>
                <a:ext cx="156798" cy="125521"/>
              </a:xfrm>
              <a:custGeom>
                <a:avLst/>
                <a:gdLst/>
                <a:ahLst/>
                <a:cxnLst/>
                <a:rect l="l" t="t" r="r" b="b"/>
                <a:pathLst>
                  <a:path w="11315" h="9058" extrusionOk="0">
                    <a:moveTo>
                      <a:pt x="10491" y="1"/>
                    </a:moveTo>
                    <a:cubicBezTo>
                      <a:pt x="10290" y="1"/>
                      <a:pt x="10106" y="128"/>
                      <a:pt x="10138" y="385"/>
                    </a:cubicBezTo>
                    <a:cubicBezTo>
                      <a:pt x="10463" y="3004"/>
                      <a:pt x="10114" y="6296"/>
                      <a:pt x="7682" y="7841"/>
                    </a:cubicBezTo>
                    <a:cubicBezTo>
                      <a:pt x="7175" y="8162"/>
                      <a:pt x="6656" y="8294"/>
                      <a:pt x="6140" y="8294"/>
                    </a:cubicBezTo>
                    <a:cubicBezTo>
                      <a:pt x="4810" y="8294"/>
                      <a:pt x="3498" y="7413"/>
                      <a:pt x="2464" y="6598"/>
                    </a:cubicBezTo>
                    <a:cubicBezTo>
                      <a:pt x="808" y="5289"/>
                      <a:pt x="1664" y="2985"/>
                      <a:pt x="1580" y="1147"/>
                    </a:cubicBezTo>
                    <a:cubicBezTo>
                      <a:pt x="1567" y="887"/>
                      <a:pt x="1359" y="757"/>
                      <a:pt x="1157" y="757"/>
                    </a:cubicBezTo>
                    <a:cubicBezTo>
                      <a:pt x="956" y="757"/>
                      <a:pt x="760" y="886"/>
                      <a:pt x="771" y="1147"/>
                    </a:cubicBezTo>
                    <a:cubicBezTo>
                      <a:pt x="875" y="3416"/>
                      <a:pt x="1" y="5528"/>
                      <a:pt x="1895" y="7169"/>
                    </a:cubicBezTo>
                    <a:cubicBezTo>
                      <a:pt x="3135" y="8244"/>
                      <a:pt x="4533" y="9058"/>
                      <a:pt x="6133" y="9058"/>
                    </a:cubicBezTo>
                    <a:cubicBezTo>
                      <a:pt x="6367" y="9058"/>
                      <a:pt x="6605" y="9040"/>
                      <a:pt x="6847" y="9004"/>
                    </a:cubicBezTo>
                    <a:cubicBezTo>
                      <a:pt x="10593" y="8441"/>
                      <a:pt x="11315" y="3355"/>
                      <a:pt x="10945" y="385"/>
                    </a:cubicBezTo>
                    <a:cubicBezTo>
                      <a:pt x="10912" y="130"/>
                      <a:pt x="10693" y="1"/>
                      <a:pt x="1049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8" name="Google Shape;2025;p45">
                <a:extLst>
                  <a:ext uri="{FF2B5EF4-FFF2-40B4-BE49-F238E27FC236}">
                    <a16:creationId xmlns:a16="http://schemas.microsoft.com/office/drawing/2014/main" id="{41E3A90E-2825-14A1-20B7-74326946956B}"/>
                  </a:ext>
                </a:extLst>
              </p:cNvPr>
              <p:cNvSpPr/>
              <p:nvPr/>
            </p:nvSpPr>
            <p:spPr>
              <a:xfrm>
                <a:off x="3190797" y="3102562"/>
                <a:ext cx="135291" cy="144354"/>
              </a:xfrm>
              <a:custGeom>
                <a:avLst/>
                <a:gdLst/>
                <a:ahLst/>
                <a:cxnLst/>
                <a:rect l="l" t="t" r="r" b="b"/>
                <a:pathLst>
                  <a:path w="9763" h="10417" extrusionOk="0">
                    <a:moveTo>
                      <a:pt x="4236" y="1"/>
                    </a:moveTo>
                    <a:cubicBezTo>
                      <a:pt x="4232" y="1"/>
                      <a:pt x="4228" y="1"/>
                      <a:pt x="4225" y="1"/>
                    </a:cubicBezTo>
                    <a:cubicBezTo>
                      <a:pt x="2237" y="53"/>
                      <a:pt x="780" y="1273"/>
                      <a:pt x="439" y="3229"/>
                    </a:cubicBezTo>
                    <a:cubicBezTo>
                      <a:pt x="1" y="5724"/>
                      <a:pt x="1860" y="6470"/>
                      <a:pt x="3875" y="6851"/>
                    </a:cubicBezTo>
                    <a:cubicBezTo>
                      <a:pt x="5238" y="7109"/>
                      <a:pt x="4191" y="10417"/>
                      <a:pt x="5728" y="10417"/>
                    </a:cubicBezTo>
                    <a:cubicBezTo>
                      <a:pt x="5729" y="10417"/>
                      <a:pt x="5730" y="10417"/>
                      <a:pt x="5731" y="10417"/>
                    </a:cubicBezTo>
                    <a:cubicBezTo>
                      <a:pt x="7422" y="10415"/>
                      <a:pt x="8599" y="7931"/>
                      <a:pt x="9516" y="6801"/>
                    </a:cubicBezTo>
                    <a:cubicBezTo>
                      <a:pt x="9762" y="6496"/>
                      <a:pt x="9495" y="6091"/>
                      <a:pt x="9208" y="6091"/>
                    </a:cubicBezTo>
                    <a:cubicBezTo>
                      <a:pt x="9117" y="6091"/>
                      <a:pt x="9024" y="6132"/>
                      <a:pt x="8945" y="6229"/>
                    </a:cubicBezTo>
                    <a:cubicBezTo>
                      <a:pt x="8267" y="7065"/>
                      <a:pt x="7681" y="7964"/>
                      <a:pt x="6965" y="8772"/>
                    </a:cubicBezTo>
                    <a:cubicBezTo>
                      <a:pt x="6596" y="9189"/>
                      <a:pt x="6320" y="9357"/>
                      <a:pt x="6111" y="9357"/>
                    </a:cubicBezTo>
                    <a:cubicBezTo>
                      <a:pt x="5444" y="9357"/>
                      <a:pt x="5452" y="7655"/>
                      <a:pt x="5320" y="6794"/>
                    </a:cubicBezTo>
                    <a:cubicBezTo>
                      <a:pt x="5242" y="6274"/>
                      <a:pt x="4460" y="6170"/>
                      <a:pt x="4090" y="6072"/>
                    </a:cubicBezTo>
                    <a:cubicBezTo>
                      <a:pt x="2686" y="5698"/>
                      <a:pt x="1358" y="5643"/>
                      <a:pt x="1207" y="3827"/>
                    </a:cubicBezTo>
                    <a:cubicBezTo>
                      <a:pt x="1060" y="2068"/>
                      <a:pt x="2597" y="851"/>
                      <a:pt x="4225" y="809"/>
                    </a:cubicBezTo>
                    <a:cubicBezTo>
                      <a:pt x="4740" y="796"/>
                      <a:pt x="4746" y="1"/>
                      <a:pt x="4236" y="1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89" name="Google Shape;2026;p45">
                <a:extLst>
                  <a:ext uri="{FF2B5EF4-FFF2-40B4-BE49-F238E27FC236}">
                    <a16:creationId xmlns:a16="http://schemas.microsoft.com/office/drawing/2014/main" id="{5C8B091E-B096-E7F4-2523-1474E7BD9007}"/>
                  </a:ext>
                </a:extLst>
              </p:cNvPr>
              <p:cNvSpPr/>
              <p:nvPr/>
            </p:nvSpPr>
            <p:spPr>
              <a:xfrm>
                <a:off x="3310776" y="3103670"/>
                <a:ext cx="136469" cy="141596"/>
              </a:xfrm>
              <a:custGeom>
                <a:avLst/>
                <a:gdLst/>
                <a:ahLst/>
                <a:cxnLst/>
                <a:rect l="l" t="t" r="r" b="b"/>
                <a:pathLst>
                  <a:path w="9848" h="10218" extrusionOk="0">
                    <a:moveTo>
                      <a:pt x="5452" y="0"/>
                    </a:moveTo>
                    <a:cubicBezTo>
                      <a:pt x="4981" y="0"/>
                      <a:pt x="5001" y="760"/>
                      <a:pt x="5498" y="809"/>
                    </a:cubicBezTo>
                    <a:cubicBezTo>
                      <a:pt x="6500" y="909"/>
                      <a:pt x="7346" y="1200"/>
                      <a:pt x="8122" y="1865"/>
                    </a:cubicBezTo>
                    <a:cubicBezTo>
                      <a:pt x="9848" y="3347"/>
                      <a:pt x="8272" y="5175"/>
                      <a:pt x="6479" y="5317"/>
                    </a:cubicBezTo>
                    <a:cubicBezTo>
                      <a:pt x="5875" y="5363"/>
                      <a:pt x="5298" y="5647"/>
                      <a:pt x="5070" y="6236"/>
                    </a:cubicBezTo>
                    <a:cubicBezTo>
                      <a:pt x="4748" y="7058"/>
                      <a:pt x="4814" y="7957"/>
                      <a:pt x="4635" y="8812"/>
                    </a:cubicBezTo>
                    <a:cubicBezTo>
                      <a:pt x="4532" y="9311"/>
                      <a:pt x="4318" y="9510"/>
                      <a:pt x="4042" y="9510"/>
                    </a:cubicBezTo>
                    <a:cubicBezTo>
                      <a:pt x="3058" y="9510"/>
                      <a:pt x="1287" y="6975"/>
                      <a:pt x="921" y="6501"/>
                    </a:cubicBezTo>
                    <a:cubicBezTo>
                      <a:pt x="829" y="6381"/>
                      <a:pt x="703" y="6331"/>
                      <a:pt x="579" y="6331"/>
                    </a:cubicBezTo>
                    <a:cubicBezTo>
                      <a:pt x="283" y="6331"/>
                      <a:pt x="0" y="6616"/>
                      <a:pt x="225" y="6908"/>
                    </a:cubicBezTo>
                    <a:cubicBezTo>
                      <a:pt x="1222" y="8208"/>
                      <a:pt x="2131" y="10217"/>
                      <a:pt x="3997" y="10217"/>
                    </a:cubicBezTo>
                    <a:cubicBezTo>
                      <a:pt x="4096" y="10217"/>
                      <a:pt x="4198" y="10212"/>
                      <a:pt x="4303" y="10200"/>
                    </a:cubicBezTo>
                    <a:cubicBezTo>
                      <a:pt x="5709" y="10042"/>
                      <a:pt x="5520" y="7918"/>
                      <a:pt x="5686" y="6951"/>
                    </a:cubicBezTo>
                    <a:cubicBezTo>
                      <a:pt x="5884" y="5812"/>
                      <a:pt x="7798" y="6267"/>
                      <a:pt x="8529" y="5616"/>
                    </a:cubicBezTo>
                    <a:cubicBezTo>
                      <a:pt x="9285" y="4941"/>
                      <a:pt x="9604" y="4238"/>
                      <a:pt x="9614" y="3231"/>
                    </a:cubicBezTo>
                    <a:cubicBezTo>
                      <a:pt x="9638" y="1140"/>
                      <a:pt x="7192" y="170"/>
                      <a:pt x="5498" y="2"/>
                    </a:cubicBezTo>
                    <a:cubicBezTo>
                      <a:pt x="5482" y="1"/>
                      <a:pt x="5467" y="0"/>
                      <a:pt x="545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0" name="Google Shape;2027;p45">
                <a:extLst>
                  <a:ext uri="{FF2B5EF4-FFF2-40B4-BE49-F238E27FC236}">
                    <a16:creationId xmlns:a16="http://schemas.microsoft.com/office/drawing/2014/main" id="{AF12F717-C6E9-32A8-1DEA-DF7F84FD353A}"/>
                  </a:ext>
                </a:extLst>
              </p:cNvPr>
              <p:cNvSpPr/>
              <p:nvPr/>
            </p:nvSpPr>
            <p:spPr>
              <a:xfrm>
                <a:off x="2892487" y="3111112"/>
                <a:ext cx="531103" cy="436068"/>
              </a:xfrm>
              <a:custGeom>
                <a:avLst/>
                <a:gdLst/>
                <a:ahLst/>
                <a:cxnLst/>
                <a:rect l="l" t="t" r="r" b="b"/>
                <a:pathLst>
                  <a:path w="38326" h="31468" extrusionOk="0">
                    <a:moveTo>
                      <a:pt x="23422" y="0"/>
                    </a:moveTo>
                    <a:cubicBezTo>
                      <a:pt x="23385" y="0"/>
                      <a:pt x="23345" y="6"/>
                      <a:pt x="23304" y="18"/>
                    </a:cubicBezTo>
                    <a:cubicBezTo>
                      <a:pt x="13840" y="2697"/>
                      <a:pt x="5337" y="12130"/>
                      <a:pt x="2557" y="21363"/>
                    </a:cubicBezTo>
                    <a:cubicBezTo>
                      <a:pt x="1560" y="24673"/>
                      <a:pt x="731" y="29087"/>
                      <a:pt x="4527" y="30756"/>
                    </a:cubicBezTo>
                    <a:cubicBezTo>
                      <a:pt x="6005" y="31404"/>
                      <a:pt x="7789" y="31445"/>
                      <a:pt x="9452" y="31445"/>
                    </a:cubicBezTo>
                    <a:cubicBezTo>
                      <a:pt x="9694" y="31445"/>
                      <a:pt x="9935" y="31444"/>
                      <a:pt x="10171" y="31444"/>
                    </a:cubicBezTo>
                    <a:cubicBezTo>
                      <a:pt x="10390" y="31444"/>
                      <a:pt x="10606" y="31445"/>
                      <a:pt x="10818" y="31448"/>
                    </a:cubicBezTo>
                    <a:cubicBezTo>
                      <a:pt x="11757" y="31461"/>
                      <a:pt x="12697" y="31467"/>
                      <a:pt x="13636" y="31467"/>
                    </a:cubicBezTo>
                    <a:cubicBezTo>
                      <a:pt x="16302" y="31467"/>
                      <a:pt x="18969" y="31417"/>
                      <a:pt x="21635" y="31329"/>
                    </a:cubicBezTo>
                    <a:cubicBezTo>
                      <a:pt x="25220" y="31211"/>
                      <a:pt x="28802" y="30958"/>
                      <a:pt x="32373" y="30602"/>
                    </a:cubicBezTo>
                    <a:cubicBezTo>
                      <a:pt x="33898" y="30451"/>
                      <a:pt x="35845" y="30700"/>
                      <a:pt x="37228" y="29892"/>
                    </a:cubicBezTo>
                    <a:cubicBezTo>
                      <a:pt x="38326" y="29248"/>
                      <a:pt x="38270" y="27856"/>
                      <a:pt x="38206" y="26767"/>
                    </a:cubicBezTo>
                    <a:cubicBezTo>
                      <a:pt x="38087" y="24799"/>
                      <a:pt x="37789" y="22795"/>
                      <a:pt x="37590" y="20826"/>
                    </a:cubicBezTo>
                    <a:cubicBezTo>
                      <a:pt x="37394" y="18876"/>
                      <a:pt x="35498" y="18561"/>
                      <a:pt x="33663" y="18561"/>
                    </a:cubicBezTo>
                    <a:cubicBezTo>
                      <a:pt x="32790" y="18561"/>
                      <a:pt x="31931" y="18632"/>
                      <a:pt x="31274" y="18632"/>
                    </a:cubicBezTo>
                    <a:cubicBezTo>
                      <a:pt x="31231" y="18632"/>
                      <a:pt x="31190" y="18632"/>
                      <a:pt x="31149" y="18631"/>
                    </a:cubicBezTo>
                    <a:cubicBezTo>
                      <a:pt x="28445" y="18591"/>
                      <a:pt x="25725" y="18475"/>
                      <a:pt x="23012" y="18475"/>
                    </a:cubicBezTo>
                    <a:cubicBezTo>
                      <a:pt x="19280" y="18475"/>
                      <a:pt x="15562" y="18695"/>
                      <a:pt x="11919" y="19635"/>
                    </a:cubicBezTo>
                    <a:cubicBezTo>
                      <a:pt x="11454" y="19755"/>
                      <a:pt x="11601" y="20429"/>
                      <a:pt x="12023" y="20429"/>
                    </a:cubicBezTo>
                    <a:cubicBezTo>
                      <a:pt x="12058" y="20429"/>
                      <a:pt x="12095" y="20424"/>
                      <a:pt x="12133" y="20414"/>
                    </a:cubicBezTo>
                    <a:cubicBezTo>
                      <a:pt x="15743" y="19484"/>
                      <a:pt x="19434" y="19283"/>
                      <a:pt x="23136" y="19283"/>
                    </a:cubicBezTo>
                    <a:cubicBezTo>
                      <a:pt x="24020" y="19283"/>
                      <a:pt x="24904" y="19294"/>
                      <a:pt x="25788" y="19310"/>
                    </a:cubicBezTo>
                    <a:cubicBezTo>
                      <a:pt x="25830" y="19311"/>
                      <a:pt x="25875" y="19311"/>
                      <a:pt x="25921" y="19311"/>
                    </a:cubicBezTo>
                    <a:cubicBezTo>
                      <a:pt x="26906" y="19311"/>
                      <a:pt x="28793" y="19153"/>
                      <a:pt x="30725" y="19153"/>
                    </a:cubicBezTo>
                    <a:cubicBezTo>
                      <a:pt x="33637" y="19153"/>
                      <a:pt x="36650" y="19512"/>
                      <a:pt x="36832" y="21309"/>
                    </a:cubicBezTo>
                    <a:cubicBezTo>
                      <a:pt x="36946" y="22447"/>
                      <a:pt x="36899" y="23589"/>
                      <a:pt x="37074" y="24723"/>
                    </a:cubicBezTo>
                    <a:cubicBezTo>
                      <a:pt x="37497" y="27437"/>
                      <a:pt x="37590" y="29419"/>
                      <a:pt x="34284" y="29672"/>
                    </a:cubicBezTo>
                    <a:cubicBezTo>
                      <a:pt x="29665" y="30029"/>
                      <a:pt x="25057" y="30408"/>
                      <a:pt x="20425" y="30562"/>
                    </a:cubicBezTo>
                    <a:cubicBezTo>
                      <a:pt x="17874" y="30646"/>
                      <a:pt x="15228" y="30793"/>
                      <a:pt x="12597" y="30793"/>
                    </a:cubicBezTo>
                    <a:cubicBezTo>
                      <a:pt x="10428" y="30793"/>
                      <a:pt x="8270" y="30693"/>
                      <a:pt x="6184" y="30377"/>
                    </a:cubicBezTo>
                    <a:cubicBezTo>
                      <a:pt x="1" y="29437"/>
                      <a:pt x="3187" y="21290"/>
                      <a:pt x="4777" y="17627"/>
                    </a:cubicBezTo>
                    <a:cubicBezTo>
                      <a:pt x="7896" y="10433"/>
                      <a:pt x="15969" y="2934"/>
                      <a:pt x="23518" y="797"/>
                    </a:cubicBezTo>
                    <a:cubicBezTo>
                      <a:pt x="23977" y="666"/>
                      <a:pt x="23836" y="0"/>
                      <a:pt x="2342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1" name="Google Shape;2028;p45">
                <a:extLst>
                  <a:ext uri="{FF2B5EF4-FFF2-40B4-BE49-F238E27FC236}">
                    <a16:creationId xmlns:a16="http://schemas.microsoft.com/office/drawing/2014/main" id="{5A8BAC82-DC36-3755-D70B-DAD9983EB6AF}"/>
                  </a:ext>
                </a:extLst>
              </p:cNvPr>
              <p:cNvSpPr/>
              <p:nvPr/>
            </p:nvSpPr>
            <p:spPr>
              <a:xfrm>
                <a:off x="3389833" y="2664678"/>
                <a:ext cx="544530" cy="586283"/>
              </a:xfrm>
              <a:custGeom>
                <a:avLst/>
                <a:gdLst/>
                <a:ahLst/>
                <a:cxnLst/>
                <a:rect l="l" t="t" r="r" b="b"/>
                <a:pathLst>
                  <a:path w="39295" h="42308" extrusionOk="0">
                    <a:moveTo>
                      <a:pt x="28594" y="1"/>
                    </a:moveTo>
                    <a:cubicBezTo>
                      <a:pt x="28436" y="1"/>
                      <a:pt x="28253" y="141"/>
                      <a:pt x="28227" y="298"/>
                    </a:cubicBezTo>
                    <a:cubicBezTo>
                      <a:pt x="28040" y="1461"/>
                      <a:pt x="27321" y="2522"/>
                      <a:pt x="26932" y="3637"/>
                    </a:cubicBezTo>
                    <a:cubicBezTo>
                      <a:pt x="26432" y="5065"/>
                      <a:pt x="26179" y="6595"/>
                      <a:pt x="25843" y="8068"/>
                    </a:cubicBezTo>
                    <a:cubicBezTo>
                      <a:pt x="24938" y="12053"/>
                      <a:pt x="23115" y="15711"/>
                      <a:pt x="20932" y="19140"/>
                    </a:cubicBezTo>
                    <a:cubicBezTo>
                      <a:pt x="16487" y="26123"/>
                      <a:pt x="9064" y="31597"/>
                      <a:pt x="521" y="31654"/>
                    </a:cubicBezTo>
                    <a:cubicBezTo>
                      <a:pt x="4" y="31657"/>
                      <a:pt x="0" y="32460"/>
                      <a:pt x="516" y="32460"/>
                    </a:cubicBezTo>
                    <a:cubicBezTo>
                      <a:pt x="518" y="32460"/>
                      <a:pt x="520" y="32460"/>
                      <a:pt x="521" y="32460"/>
                    </a:cubicBezTo>
                    <a:lnTo>
                      <a:pt x="521" y="32460"/>
                    </a:lnTo>
                    <a:lnTo>
                      <a:pt x="520" y="32462"/>
                    </a:lnTo>
                    <a:cubicBezTo>
                      <a:pt x="8995" y="32405"/>
                      <a:pt x="16343" y="27214"/>
                      <a:pt x="21022" y="20457"/>
                    </a:cubicBezTo>
                    <a:cubicBezTo>
                      <a:pt x="23785" y="16467"/>
                      <a:pt x="25748" y="12124"/>
                      <a:pt x="26823" y="7397"/>
                    </a:cubicBezTo>
                    <a:cubicBezTo>
                      <a:pt x="27321" y="5212"/>
                      <a:pt x="27962" y="3282"/>
                      <a:pt x="28864" y="1234"/>
                    </a:cubicBezTo>
                    <a:cubicBezTo>
                      <a:pt x="28975" y="980"/>
                      <a:pt x="29398" y="881"/>
                      <a:pt x="30000" y="881"/>
                    </a:cubicBezTo>
                    <a:cubicBezTo>
                      <a:pt x="32062" y="881"/>
                      <a:pt x="36227" y="2054"/>
                      <a:pt x="37157" y="2231"/>
                    </a:cubicBezTo>
                    <a:cubicBezTo>
                      <a:pt x="39295" y="2638"/>
                      <a:pt x="30454" y="23634"/>
                      <a:pt x="29367" y="25580"/>
                    </a:cubicBezTo>
                    <a:cubicBezTo>
                      <a:pt x="24763" y="33819"/>
                      <a:pt x="17342" y="39646"/>
                      <a:pt x="8001" y="41519"/>
                    </a:cubicBezTo>
                    <a:cubicBezTo>
                      <a:pt x="7522" y="41615"/>
                      <a:pt x="7683" y="42307"/>
                      <a:pt x="8126" y="42307"/>
                    </a:cubicBezTo>
                    <a:cubicBezTo>
                      <a:pt x="8154" y="42307"/>
                      <a:pt x="8185" y="42304"/>
                      <a:pt x="8216" y="42298"/>
                    </a:cubicBezTo>
                    <a:cubicBezTo>
                      <a:pt x="27749" y="38382"/>
                      <a:pt x="34311" y="19208"/>
                      <a:pt x="38694" y="2127"/>
                    </a:cubicBezTo>
                    <a:cubicBezTo>
                      <a:pt x="38744" y="1932"/>
                      <a:pt x="38632" y="1669"/>
                      <a:pt x="38412" y="1631"/>
                    </a:cubicBezTo>
                    <a:cubicBezTo>
                      <a:pt x="35146" y="1072"/>
                      <a:pt x="31929" y="261"/>
                      <a:pt x="28616" y="2"/>
                    </a:cubicBezTo>
                    <a:cubicBezTo>
                      <a:pt x="28609" y="1"/>
                      <a:pt x="28602" y="1"/>
                      <a:pt x="2859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2" name="Google Shape;2029;p45">
                <a:extLst>
                  <a:ext uri="{FF2B5EF4-FFF2-40B4-BE49-F238E27FC236}">
                    <a16:creationId xmlns:a16="http://schemas.microsoft.com/office/drawing/2014/main" id="{0AF8BFEF-1CDB-18F3-6698-5E479E874E57}"/>
                  </a:ext>
                </a:extLst>
              </p:cNvPr>
              <p:cNvSpPr/>
              <p:nvPr/>
            </p:nvSpPr>
            <p:spPr>
              <a:xfrm>
                <a:off x="3404688" y="3361378"/>
                <a:ext cx="172734" cy="169560"/>
              </a:xfrm>
              <a:custGeom>
                <a:avLst/>
                <a:gdLst/>
                <a:ahLst/>
                <a:cxnLst/>
                <a:rect l="l" t="t" r="r" b="b"/>
                <a:pathLst>
                  <a:path w="12465" h="12236" extrusionOk="0">
                    <a:moveTo>
                      <a:pt x="6099" y="0"/>
                    </a:moveTo>
                    <a:cubicBezTo>
                      <a:pt x="5512" y="0"/>
                      <a:pt x="4837" y="464"/>
                      <a:pt x="4409" y="729"/>
                    </a:cubicBezTo>
                    <a:cubicBezTo>
                      <a:pt x="2956" y="1634"/>
                      <a:pt x="1518" y="2502"/>
                      <a:pt x="289" y="3699"/>
                    </a:cubicBezTo>
                    <a:cubicBezTo>
                      <a:pt x="1" y="3981"/>
                      <a:pt x="278" y="4387"/>
                      <a:pt x="592" y="4387"/>
                    </a:cubicBezTo>
                    <a:cubicBezTo>
                      <a:pt x="683" y="4387"/>
                      <a:pt x="777" y="4353"/>
                      <a:pt x="862" y="4271"/>
                    </a:cubicBezTo>
                    <a:lnTo>
                      <a:pt x="864" y="4271"/>
                    </a:lnTo>
                    <a:cubicBezTo>
                      <a:pt x="2129" y="3035"/>
                      <a:pt x="3635" y="2162"/>
                      <a:pt x="5125" y="1234"/>
                    </a:cubicBezTo>
                    <a:cubicBezTo>
                      <a:pt x="5225" y="1172"/>
                      <a:pt x="5289" y="1145"/>
                      <a:pt x="5323" y="1145"/>
                    </a:cubicBezTo>
                    <a:cubicBezTo>
                      <a:pt x="5603" y="1145"/>
                      <a:pt x="3879" y="3027"/>
                      <a:pt x="3619" y="3377"/>
                    </a:cubicBezTo>
                    <a:cubicBezTo>
                      <a:pt x="3443" y="3616"/>
                      <a:pt x="3671" y="3986"/>
                      <a:pt x="3950" y="3986"/>
                    </a:cubicBezTo>
                    <a:cubicBezTo>
                      <a:pt x="3956" y="3986"/>
                      <a:pt x="3963" y="3985"/>
                      <a:pt x="3969" y="3985"/>
                    </a:cubicBezTo>
                    <a:cubicBezTo>
                      <a:pt x="5949" y="3866"/>
                      <a:pt x="7808" y="3040"/>
                      <a:pt x="9811" y="3035"/>
                    </a:cubicBezTo>
                    <a:cubicBezTo>
                      <a:pt x="9822" y="3035"/>
                      <a:pt x="9832" y="3035"/>
                      <a:pt x="9843" y="3035"/>
                    </a:cubicBezTo>
                    <a:cubicBezTo>
                      <a:pt x="11803" y="3035"/>
                      <a:pt x="8938" y="3684"/>
                      <a:pt x="8492" y="3783"/>
                    </a:cubicBezTo>
                    <a:cubicBezTo>
                      <a:pt x="7343" y="4032"/>
                      <a:pt x="6221" y="4388"/>
                      <a:pt x="5137" y="4847"/>
                    </a:cubicBezTo>
                    <a:cubicBezTo>
                      <a:pt x="4791" y="4994"/>
                      <a:pt x="4938" y="5491"/>
                      <a:pt x="5234" y="5585"/>
                    </a:cubicBezTo>
                    <a:cubicBezTo>
                      <a:pt x="6830" y="6095"/>
                      <a:pt x="8620" y="5927"/>
                      <a:pt x="10273" y="6036"/>
                    </a:cubicBezTo>
                    <a:cubicBezTo>
                      <a:pt x="12375" y="6177"/>
                      <a:pt x="10223" y="6615"/>
                      <a:pt x="9418" y="6751"/>
                    </a:cubicBezTo>
                    <a:cubicBezTo>
                      <a:pt x="8321" y="6938"/>
                      <a:pt x="7211" y="6988"/>
                      <a:pt x="6122" y="7227"/>
                    </a:cubicBezTo>
                    <a:cubicBezTo>
                      <a:pt x="5704" y="7321"/>
                      <a:pt x="5775" y="7882"/>
                      <a:pt x="6122" y="8006"/>
                    </a:cubicBezTo>
                    <a:cubicBezTo>
                      <a:pt x="7589" y="8534"/>
                      <a:pt x="9261" y="8437"/>
                      <a:pt x="10765" y="8884"/>
                    </a:cubicBezTo>
                    <a:cubicBezTo>
                      <a:pt x="11245" y="9028"/>
                      <a:pt x="9787" y="9208"/>
                      <a:pt x="9680" y="9213"/>
                    </a:cubicBezTo>
                    <a:cubicBezTo>
                      <a:pt x="9193" y="9240"/>
                      <a:pt x="8703" y="9237"/>
                      <a:pt x="8217" y="9242"/>
                    </a:cubicBezTo>
                    <a:cubicBezTo>
                      <a:pt x="7448" y="9251"/>
                      <a:pt x="6611" y="9213"/>
                      <a:pt x="5880" y="9490"/>
                    </a:cubicBezTo>
                    <a:cubicBezTo>
                      <a:pt x="5549" y="9614"/>
                      <a:pt x="5479" y="10023"/>
                      <a:pt x="5783" y="10227"/>
                    </a:cubicBezTo>
                    <a:cubicBezTo>
                      <a:pt x="6219" y="10520"/>
                      <a:pt x="6626" y="10679"/>
                      <a:pt x="7133" y="10840"/>
                    </a:cubicBezTo>
                    <a:cubicBezTo>
                      <a:pt x="8128" y="11157"/>
                      <a:pt x="7877" y="11249"/>
                      <a:pt x="7316" y="11249"/>
                    </a:cubicBezTo>
                    <a:cubicBezTo>
                      <a:pt x="6735" y="11249"/>
                      <a:pt x="5822" y="11151"/>
                      <a:pt x="5615" y="11103"/>
                    </a:cubicBezTo>
                    <a:cubicBezTo>
                      <a:pt x="4168" y="10771"/>
                      <a:pt x="2264" y="10999"/>
                      <a:pt x="941" y="10418"/>
                    </a:cubicBezTo>
                    <a:cubicBezTo>
                      <a:pt x="882" y="10391"/>
                      <a:pt x="823" y="10380"/>
                      <a:pt x="767" y="10380"/>
                    </a:cubicBezTo>
                    <a:cubicBezTo>
                      <a:pt x="380" y="10380"/>
                      <a:pt x="119" y="10932"/>
                      <a:pt x="535" y="11115"/>
                    </a:cubicBezTo>
                    <a:cubicBezTo>
                      <a:pt x="1894" y="11712"/>
                      <a:pt x="3429" y="11422"/>
                      <a:pt x="4855" y="11750"/>
                    </a:cubicBezTo>
                    <a:cubicBezTo>
                      <a:pt x="5714" y="11949"/>
                      <a:pt x="6632" y="12235"/>
                      <a:pt x="7529" y="12235"/>
                    </a:cubicBezTo>
                    <a:cubicBezTo>
                      <a:pt x="7918" y="12235"/>
                      <a:pt x="8303" y="12181"/>
                      <a:pt x="8677" y="12043"/>
                    </a:cubicBezTo>
                    <a:cubicBezTo>
                      <a:pt x="8864" y="11976"/>
                      <a:pt x="9048" y="11763"/>
                      <a:pt x="8958" y="11548"/>
                    </a:cubicBezTo>
                    <a:cubicBezTo>
                      <a:pt x="8609" y="10698"/>
                      <a:pt x="8077" y="10422"/>
                      <a:pt x="7453" y="10156"/>
                    </a:cubicBezTo>
                    <a:lnTo>
                      <a:pt x="7453" y="10156"/>
                    </a:lnTo>
                    <a:cubicBezTo>
                      <a:pt x="7454" y="10156"/>
                      <a:pt x="7455" y="10156"/>
                      <a:pt x="7457" y="10156"/>
                    </a:cubicBezTo>
                    <a:cubicBezTo>
                      <a:pt x="7779" y="10156"/>
                      <a:pt x="8130" y="10160"/>
                      <a:pt x="8491" y="10160"/>
                    </a:cubicBezTo>
                    <a:cubicBezTo>
                      <a:pt x="10147" y="10160"/>
                      <a:pt x="11991" y="10065"/>
                      <a:pt x="11991" y="8996"/>
                    </a:cubicBezTo>
                    <a:cubicBezTo>
                      <a:pt x="11991" y="8137"/>
                      <a:pt x="10619" y="7795"/>
                      <a:pt x="9205" y="7606"/>
                    </a:cubicBezTo>
                    <a:lnTo>
                      <a:pt x="9205" y="7606"/>
                    </a:lnTo>
                    <a:cubicBezTo>
                      <a:pt x="10273" y="7461"/>
                      <a:pt x="11318" y="7240"/>
                      <a:pt x="12243" y="6675"/>
                    </a:cubicBezTo>
                    <a:cubicBezTo>
                      <a:pt x="12408" y="6575"/>
                      <a:pt x="12465" y="6402"/>
                      <a:pt x="12429" y="6220"/>
                    </a:cubicBezTo>
                    <a:cubicBezTo>
                      <a:pt x="12205" y="5066"/>
                      <a:pt x="9923" y="4978"/>
                      <a:pt x="7977" y="4957"/>
                    </a:cubicBezTo>
                    <a:lnTo>
                      <a:pt x="7977" y="4957"/>
                    </a:lnTo>
                    <a:cubicBezTo>
                      <a:pt x="9720" y="4538"/>
                      <a:pt x="11686" y="3925"/>
                      <a:pt x="11494" y="3004"/>
                    </a:cubicBezTo>
                    <a:cubicBezTo>
                      <a:pt x="11358" y="2354"/>
                      <a:pt x="10647" y="2132"/>
                      <a:pt x="9707" y="2132"/>
                    </a:cubicBezTo>
                    <a:cubicBezTo>
                      <a:pt x="8376" y="2132"/>
                      <a:pt x="6586" y="2578"/>
                      <a:pt x="5328" y="2888"/>
                    </a:cubicBezTo>
                    <a:lnTo>
                      <a:pt x="5328" y="2888"/>
                    </a:lnTo>
                    <a:cubicBezTo>
                      <a:pt x="6391" y="1902"/>
                      <a:pt x="7728" y="411"/>
                      <a:pt x="6354" y="33"/>
                    </a:cubicBezTo>
                    <a:cubicBezTo>
                      <a:pt x="6272" y="10"/>
                      <a:pt x="6187" y="0"/>
                      <a:pt x="60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3" name="Google Shape;2030;p45">
                <a:extLst>
                  <a:ext uri="{FF2B5EF4-FFF2-40B4-BE49-F238E27FC236}">
                    <a16:creationId xmlns:a16="http://schemas.microsoft.com/office/drawing/2014/main" id="{47386527-FC92-BF22-F064-5848A4873006}"/>
                  </a:ext>
                </a:extLst>
              </p:cNvPr>
              <p:cNvSpPr/>
              <p:nvPr/>
            </p:nvSpPr>
            <p:spPr>
              <a:xfrm>
                <a:off x="3330703" y="3368667"/>
                <a:ext cx="19858" cy="159763"/>
              </a:xfrm>
              <a:custGeom>
                <a:avLst/>
                <a:gdLst/>
                <a:ahLst/>
                <a:cxnLst/>
                <a:rect l="l" t="t" r="r" b="b"/>
                <a:pathLst>
                  <a:path w="1433" h="11529" extrusionOk="0">
                    <a:moveTo>
                      <a:pt x="753" y="0"/>
                    </a:moveTo>
                    <a:cubicBezTo>
                      <a:pt x="551" y="0"/>
                      <a:pt x="348" y="130"/>
                      <a:pt x="346" y="390"/>
                    </a:cubicBezTo>
                    <a:cubicBezTo>
                      <a:pt x="317" y="4016"/>
                      <a:pt x="0" y="7638"/>
                      <a:pt x="603" y="11237"/>
                    </a:cubicBezTo>
                    <a:cubicBezTo>
                      <a:pt x="637" y="11441"/>
                      <a:pt x="781" y="11529"/>
                      <a:pt x="937" y="11529"/>
                    </a:cubicBezTo>
                    <a:cubicBezTo>
                      <a:pt x="1172" y="11529"/>
                      <a:pt x="1433" y="11328"/>
                      <a:pt x="1382" y="11022"/>
                    </a:cubicBezTo>
                    <a:cubicBezTo>
                      <a:pt x="793" y="7499"/>
                      <a:pt x="1127" y="3939"/>
                      <a:pt x="1153" y="390"/>
                    </a:cubicBezTo>
                    <a:cubicBezTo>
                      <a:pt x="1156" y="130"/>
                      <a:pt x="955" y="0"/>
                      <a:pt x="7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4" name="Google Shape;2031;p45">
                <a:extLst>
                  <a:ext uri="{FF2B5EF4-FFF2-40B4-BE49-F238E27FC236}">
                    <a16:creationId xmlns:a16="http://schemas.microsoft.com/office/drawing/2014/main" id="{148B6F14-7992-C36F-CDDB-A34EB43A775F}"/>
                  </a:ext>
                </a:extLst>
              </p:cNvPr>
              <p:cNvSpPr/>
              <p:nvPr/>
            </p:nvSpPr>
            <p:spPr>
              <a:xfrm>
                <a:off x="3765177" y="2712722"/>
                <a:ext cx="148012" cy="40270"/>
              </a:xfrm>
              <a:custGeom>
                <a:avLst/>
                <a:gdLst/>
                <a:ahLst/>
                <a:cxnLst/>
                <a:rect l="l" t="t" r="r" b="b"/>
                <a:pathLst>
                  <a:path w="10681" h="2906" extrusionOk="0">
                    <a:moveTo>
                      <a:pt x="544" y="0"/>
                    </a:moveTo>
                    <a:cubicBezTo>
                      <a:pt x="138" y="0"/>
                      <a:pt x="0" y="661"/>
                      <a:pt x="453" y="798"/>
                    </a:cubicBezTo>
                    <a:cubicBezTo>
                      <a:pt x="3574" y="1750"/>
                      <a:pt x="6775" y="2323"/>
                      <a:pt x="9981" y="2898"/>
                    </a:cubicBezTo>
                    <a:cubicBezTo>
                      <a:pt x="10009" y="2903"/>
                      <a:pt x="10036" y="2905"/>
                      <a:pt x="10062" y="2905"/>
                    </a:cubicBezTo>
                    <a:cubicBezTo>
                      <a:pt x="10512" y="2905"/>
                      <a:pt x="10680" y="2206"/>
                      <a:pt x="10196" y="2119"/>
                    </a:cubicBezTo>
                    <a:cubicBezTo>
                      <a:pt x="6990" y="1544"/>
                      <a:pt x="3787" y="970"/>
                      <a:pt x="668" y="19"/>
                    </a:cubicBezTo>
                    <a:cubicBezTo>
                      <a:pt x="624" y="6"/>
                      <a:pt x="583" y="0"/>
                      <a:pt x="5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5" name="Google Shape;2032;p45">
                <a:extLst>
                  <a:ext uri="{FF2B5EF4-FFF2-40B4-BE49-F238E27FC236}">
                    <a16:creationId xmlns:a16="http://schemas.microsoft.com/office/drawing/2014/main" id="{C64743C2-8E50-2FBA-C1BD-0402C73B846F}"/>
                  </a:ext>
                </a:extLst>
              </p:cNvPr>
              <p:cNvSpPr/>
              <p:nvPr/>
            </p:nvSpPr>
            <p:spPr>
              <a:xfrm>
                <a:off x="3777524" y="2519687"/>
                <a:ext cx="174230" cy="173163"/>
              </a:xfrm>
              <a:custGeom>
                <a:avLst/>
                <a:gdLst/>
                <a:ahLst/>
                <a:cxnLst/>
                <a:rect l="l" t="t" r="r" b="b"/>
                <a:pathLst>
                  <a:path w="12573" h="12496" extrusionOk="0">
                    <a:moveTo>
                      <a:pt x="4655" y="0"/>
                    </a:moveTo>
                    <a:cubicBezTo>
                      <a:pt x="3196" y="0"/>
                      <a:pt x="2912" y="3642"/>
                      <a:pt x="2744" y="5802"/>
                    </a:cubicBezTo>
                    <a:lnTo>
                      <a:pt x="2744" y="5802"/>
                    </a:lnTo>
                    <a:cubicBezTo>
                      <a:pt x="2264" y="4785"/>
                      <a:pt x="1565" y="3559"/>
                      <a:pt x="941" y="3559"/>
                    </a:cubicBezTo>
                    <a:cubicBezTo>
                      <a:pt x="767" y="3559"/>
                      <a:pt x="599" y="3654"/>
                      <a:pt x="443" y="3875"/>
                    </a:cubicBezTo>
                    <a:cubicBezTo>
                      <a:pt x="0" y="4503"/>
                      <a:pt x="246" y="5358"/>
                      <a:pt x="414" y="6051"/>
                    </a:cubicBezTo>
                    <a:cubicBezTo>
                      <a:pt x="812" y="7712"/>
                      <a:pt x="1203" y="9350"/>
                      <a:pt x="1958" y="10889"/>
                    </a:cubicBezTo>
                    <a:cubicBezTo>
                      <a:pt x="2030" y="11035"/>
                      <a:pt x="2147" y="11095"/>
                      <a:pt x="2267" y="11095"/>
                    </a:cubicBezTo>
                    <a:cubicBezTo>
                      <a:pt x="2532" y="11095"/>
                      <a:pt x="2813" y="10802"/>
                      <a:pt x="2656" y="10482"/>
                    </a:cubicBezTo>
                    <a:cubicBezTo>
                      <a:pt x="1930" y="9002"/>
                      <a:pt x="1577" y="7427"/>
                      <a:pt x="1193" y="5836"/>
                    </a:cubicBezTo>
                    <a:cubicBezTo>
                      <a:pt x="1013" y="5091"/>
                      <a:pt x="993" y="4808"/>
                      <a:pt x="1070" y="4808"/>
                    </a:cubicBezTo>
                    <a:cubicBezTo>
                      <a:pt x="1285" y="4808"/>
                      <a:pt x="2261" y="7020"/>
                      <a:pt x="2632" y="7541"/>
                    </a:cubicBezTo>
                    <a:cubicBezTo>
                      <a:pt x="2721" y="7666"/>
                      <a:pt x="2864" y="7732"/>
                      <a:pt x="3002" y="7732"/>
                    </a:cubicBezTo>
                    <a:cubicBezTo>
                      <a:pt x="3163" y="7732"/>
                      <a:pt x="3318" y="7641"/>
                      <a:pt x="3369" y="7444"/>
                    </a:cubicBezTo>
                    <a:cubicBezTo>
                      <a:pt x="3899" y="5434"/>
                      <a:pt x="3552" y="3236"/>
                      <a:pt x="4421" y="1306"/>
                    </a:cubicBezTo>
                    <a:cubicBezTo>
                      <a:pt x="4459" y="1222"/>
                      <a:pt x="4490" y="1186"/>
                      <a:pt x="4516" y="1186"/>
                    </a:cubicBezTo>
                    <a:cubicBezTo>
                      <a:pt x="4690" y="1186"/>
                      <a:pt x="4606" y="2883"/>
                      <a:pt x="4581" y="3123"/>
                    </a:cubicBezTo>
                    <a:cubicBezTo>
                      <a:pt x="4466" y="4254"/>
                      <a:pt x="4440" y="5405"/>
                      <a:pt x="4539" y="6537"/>
                    </a:cubicBezTo>
                    <a:cubicBezTo>
                      <a:pt x="4560" y="6786"/>
                      <a:pt x="4745" y="6930"/>
                      <a:pt x="4940" y="6930"/>
                    </a:cubicBezTo>
                    <a:cubicBezTo>
                      <a:pt x="5067" y="6930"/>
                      <a:pt x="5198" y="6870"/>
                      <a:pt x="5292" y="6740"/>
                    </a:cubicBezTo>
                    <a:cubicBezTo>
                      <a:pt x="6303" y="5334"/>
                      <a:pt x="6687" y="3508"/>
                      <a:pt x="7356" y="1932"/>
                    </a:cubicBezTo>
                    <a:cubicBezTo>
                      <a:pt x="7533" y="1513"/>
                      <a:pt x="7647" y="1350"/>
                      <a:pt x="7716" y="1350"/>
                    </a:cubicBezTo>
                    <a:cubicBezTo>
                      <a:pt x="7939" y="1350"/>
                      <a:pt x="7707" y="3029"/>
                      <a:pt x="7653" y="3357"/>
                    </a:cubicBezTo>
                    <a:cubicBezTo>
                      <a:pt x="7482" y="4392"/>
                      <a:pt x="7226" y="5403"/>
                      <a:pt x="7117" y="6447"/>
                    </a:cubicBezTo>
                    <a:cubicBezTo>
                      <a:pt x="7093" y="6678"/>
                      <a:pt x="7328" y="6855"/>
                      <a:pt x="7545" y="6855"/>
                    </a:cubicBezTo>
                    <a:cubicBezTo>
                      <a:pt x="7645" y="6855"/>
                      <a:pt x="7740" y="6818"/>
                      <a:pt x="7806" y="6733"/>
                    </a:cubicBezTo>
                    <a:cubicBezTo>
                      <a:pt x="8817" y="5426"/>
                      <a:pt x="9213" y="3726"/>
                      <a:pt x="10234" y="2410"/>
                    </a:cubicBezTo>
                    <a:cubicBezTo>
                      <a:pt x="10234" y="2410"/>
                      <a:pt x="10234" y="2410"/>
                      <a:pt x="10234" y="2410"/>
                    </a:cubicBezTo>
                    <a:lnTo>
                      <a:pt x="10234" y="2410"/>
                    </a:lnTo>
                    <a:cubicBezTo>
                      <a:pt x="10236" y="2410"/>
                      <a:pt x="10137" y="3568"/>
                      <a:pt x="10106" y="3686"/>
                    </a:cubicBezTo>
                    <a:cubicBezTo>
                      <a:pt x="9980" y="4157"/>
                      <a:pt x="9824" y="4621"/>
                      <a:pt x="9677" y="5086"/>
                    </a:cubicBezTo>
                    <a:cubicBezTo>
                      <a:pt x="9447" y="5822"/>
                      <a:pt x="9154" y="6601"/>
                      <a:pt x="9189" y="7383"/>
                    </a:cubicBezTo>
                    <a:cubicBezTo>
                      <a:pt x="9200" y="7636"/>
                      <a:pt x="9383" y="7773"/>
                      <a:pt x="9584" y="7773"/>
                    </a:cubicBezTo>
                    <a:cubicBezTo>
                      <a:pt x="9684" y="7773"/>
                      <a:pt x="9789" y="7739"/>
                      <a:pt x="9879" y="7669"/>
                    </a:cubicBezTo>
                    <a:cubicBezTo>
                      <a:pt x="10168" y="7442"/>
                      <a:pt x="10385" y="7254"/>
                      <a:pt x="10603" y="6952"/>
                    </a:cubicBezTo>
                    <a:cubicBezTo>
                      <a:pt x="10990" y="6417"/>
                      <a:pt x="11216" y="6211"/>
                      <a:pt x="11324" y="6211"/>
                    </a:cubicBezTo>
                    <a:cubicBezTo>
                      <a:pt x="11532" y="6211"/>
                      <a:pt x="11299" y="6982"/>
                      <a:pt x="10934" y="7634"/>
                    </a:cubicBezTo>
                    <a:cubicBezTo>
                      <a:pt x="10146" y="9038"/>
                      <a:pt x="9317" y="10387"/>
                      <a:pt x="8687" y="11876"/>
                    </a:cubicBezTo>
                    <a:cubicBezTo>
                      <a:pt x="8550" y="12200"/>
                      <a:pt x="8833" y="12496"/>
                      <a:pt x="9090" y="12496"/>
                    </a:cubicBezTo>
                    <a:cubicBezTo>
                      <a:pt x="9208" y="12496"/>
                      <a:pt x="9321" y="12433"/>
                      <a:pt x="9384" y="12282"/>
                    </a:cubicBezTo>
                    <a:cubicBezTo>
                      <a:pt x="10250" y="10236"/>
                      <a:pt x="12573" y="7769"/>
                      <a:pt x="12490" y="5481"/>
                    </a:cubicBezTo>
                    <a:cubicBezTo>
                      <a:pt x="12483" y="5281"/>
                      <a:pt x="12324" y="5077"/>
                      <a:pt x="12112" y="5077"/>
                    </a:cubicBezTo>
                    <a:cubicBezTo>
                      <a:pt x="12104" y="5077"/>
                      <a:pt x="12095" y="5077"/>
                      <a:pt x="12086" y="5078"/>
                    </a:cubicBezTo>
                    <a:cubicBezTo>
                      <a:pt x="11179" y="5144"/>
                      <a:pt x="10737" y="5585"/>
                      <a:pt x="10280" y="6108"/>
                    </a:cubicBezTo>
                    <a:lnTo>
                      <a:pt x="10280" y="6108"/>
                    </a:lnTo>
                    <a:cubicBezTo>
                      <a:pt x="10831" y="4452"/>
                      <a:pt x="11892" y="2077"/>
                      <a:pt x="10696" y="1436"/>
                    </a:cubicBezTo>
                    <a:cubicBezTo>
                      <a:pt x="10597" y="1382"/>
                      <a:pt x="10497" y="1357"/>
                      <a:pt x="10396" y="1357"/>
                    </a:cubicBezTo>
                    <a:cubicBezTo>
                      <a:pt x="9704" y="1357"/>
                      <a:pt x="8994" y="2536"/>
                      <a:pt x="8406" y="3736"/>
                    </a:cubicBezTo>
                    <a:lnTo>
                      <a:pt x="8406" y="3736"/>
                    </a:lnTo>
                    <a:cubicBezTo>
                      <a:pt x="8613" y="2633"/>
                      <a:pt x="8747" y="1529"/>
                      <a:pt x="8495" y="414"/>
                    </a:cubicBezTo>
                    <a:cubicBezTo>
                      <a:pt x="8451" y="226"/>
                      <a:pt x="8280" y="137"/>
                      <a:pt x="8105" y="118"/>
                    </a:cubicBezTo>
                    <a:cubicBezTo>
                      <a:pt x="8073" y="115"/>
                      <a:pt x="8041" y="113"/>
                      <a:pt x="8010" y="113"/>
                    </a:cubicBezTo>
                    <a:cubicBezTo>
                      <a:pt x="6933" y="113"/>
                      <a:pt x="6158" y="2134"/>
                      <a:pt x="5547" y="3904"/>
                    </a:cubicBezTo>
                    <a:lnTo>
                      <a:pt x="5547" y="3904"/>
                    </a:lnTo>
                    <a:cubicBezTo>
                      <a:pt x="5686" y="2117"/>
                      <a:pt x="5699" y="110"/>
                      <a:pt x="4757" y="6"/>
                    </a:cubicBezTo>
                    <a:cubicBezTo>
                      <a:pt x="4723" y="2"/>
                      <a:pt x="4689" y="0"/>
                      <a:pt x="46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6" name="Google Shape;2033;p45">
                <a:extLst>
                  <a:ext uri="{FF2B5EF4-FFF2-40B4-BE49-F238E27FC236}">
                    <a16:creationId xmlns:a16="http://schemas.microsoft.com/office/drawing/2014/main" id="{4137C528-A499-2300-A16C-1B9A640240CC}"/>
                  </a:ext>
                </a:extLst>
              </p:cNvPr>
              <p:cNvSpPr/>
              <p:nvPr/>
            </p:nvSpPr>
            <p:spPr>
              <a:xfrm>
                <a:off x="3494554" y="3242190"/>
                <a:ext cx="32330" cy="159680"/>
              </a:xfrm>
              <a:custGeom>
                <a:avLst/>
                <a:gdLst/>
                <a:ahLst/>
                <a:cxnLst/>
                <a:rect l="l" t="t" r="r" b="b"/>
                <a:pathLst>
                  <a:path w="2333" h="11523" extrusionOk="0">
                    <a:moveTo>
                      <a:pt x="492" y="1"/>
                    </a:moveTo>
                    <a:cubicBezTo>
                      <a:pt x="251" y="1"/>
                      <a:pt x="0" y="198"/>
                      <a:pt x="81" y="502"/>
                    </a:cubicBezTo>
                    <a:lnTo>
                      <a:pt x="82" y="502"/>
                    </a:lnTo>
                    <a:cubicBezTo>
                      <a:pt x="525" y="2165"/>
                      <a:pt x="711" y="3851"/>
                      <a:pt x="875" y="5562"/>
                    </a:cubicBezTo>
                    <a:cubicBezTo>
                      <a:pt x="1053" y="7434"/>
                      <a:pt x="1526" y="9238"/>
                      <a:pt x="1521" y="11132"/>
                    </a:cubicBezTo>
                    <a:cubicBezTo>
                      <a:pt x="1520" y="11393"/>
                      <a:pt x="1721" y="11523"/>
                      <a:pt x="1923" y="11523"/>
                    </a:cubicBezTo>
                    <a:cubicBezTo>
                      <a:pt x="2125" y="11523"/>
                      <a:pt x="2327" y="11393"/>
                      <a:pt x="2327" y="11132"/>
                    </a:cubicBezTo>
                    <a:cubicBezTo>
                      <a:pt x="2333" y="9477"/>
                      <a:pt x="2051" y="7883"/>
                      <a:pt x="1784" y="6254"/>
                    </a:cubicBezTo>
                    <a:cubicBezTo>
                      <a:pt x="1455" y="4246"/>
                      <a:pt x="1389" y="2264"/>
                      <a:pt x="860" y="287"/>
                    </a:cubicBezTo>
                    <a:cubicBezTo>
                      <a:pt x="807" y="87"/>
                      <a:pt x="651" y="1"/>
                      <a:pt x="49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7" name="Google Shape;2034;p45">
                <a:extLst>
                  <a:ext uri="{FF2B5EF4-FFF2-40B4-BE49-F238E27FC236}">
                    <a16:creationId xmlns:a16="http://schemas.microsoft.com/office/drawing/2014/main" id="{2821683A-BA15-5A9F-D02C-942259597A76}"/>
                  </a:ext>
                </a:extLst>
              </p:cNvPr>
              <p:cNvSpPr/>
              <p:nvPr/>
            </p:nvSpPr>
            <p:spPr>
              <a:xfrm>
                <a:off x="3107874" y="3264445"/>
                <a:ext cx="14412" cy="11183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807" extrusionOk="0">
                    <a:moveTo>
                      <a:pt x="520" y="0"/>
                    </a:moveTo>
                    <a:cubicBezTo>
                      <a:pt x="1" y="0"/>
                      <a:pt x="1" y="807"/>
                      <a:pt x="520" y="807"/>
                    </a:cubicBezTo>
                    <a:cubicBezTo>
                      <a:pt x="1039" y="807"/>
                      <a:pt x="1039" y="0"/>
                      <a:pt x="520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8" name="Google Shape;2035;p45">
                <a:extLst>
                  <a:ext uri="{FF2B5EF4-FFF2-40B4-BE49-F238E27FC236}">
                    <a16:creationId xmlns:a16="http://schemas.microsoft.com/office/drawing/2014/main" id="{87DA8C11-1CC4-06BB-6AEE-91BE92BDDECF}"/>
                  </a:ext>
                </a:extLst>
              </p:cNvPr>
              <p:cNvSpPr/>
              <p:nvPr/>
            </p:nvSpPr>
            <p:spPr>
              <a:xfrm>
                <a:off x="3206318" y="3237575"/>
                <a:ext cx="14440" cy="11211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809" extrusionOk="0">
                    <a:moveTo>
                      <a:pt x="522" y="0"/>
                    </a:moveTo>
                    <a:cubicBezTo>
                      <a:pt x="1" y="0"/>
                      <a:pt x="3" y="809"/>
                      <a:pt x="522" y="809"/>
                    </a:cubicBezTo>
                    <a:cubicBezTo>
                      <a:pt x="1041" y="809"/>
                      <a:pt x="1041" y="0"/>
                      <a:pt x="522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99" name="Google Shape;2036;p45">
                <a:extLst>
                  <a:ext uri="{FF2B5EF4-FFF2-40B4-BE49-F238E27FC236}">
                    <a16:creationId xmlns:a16="http://schemas.microsoft.com/office/drawing/2014/main" id="{F0EF2D83-27F4-C62F-3686-F64390AFB1C5}"/>
                  </a:ext>
                </a:extLst>
              </p:cNvPr>
              <p:cNvSpPr/>
              <p:nvPr/>
            </p:nvSpPr>
            <p:spPr>
              <a:xfrm>
                <a:off x="3213066" y="3324836"/>
                <a:ext cx="14398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1039" h="810" extrusionOk="0">
                    <a:moveTo>
                      <a:pt x="520" y="1"/>
                    </a:moveTo>
                    <a:cubicBezTo>
                      <a:pt x="0" y="1"/>
                      <a:pt x="0" y="809"/>
                      <a:pt x="520" y="809"/>
                    </a:cubicBezTo>
                    <a:cubicBezTo>
                      <a:pt x="1039" y="809"/>
                      <a:pt x="1039" y="1"/>
                      <a:pt x="520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0" name="Google Shape;2037;p45">
                <a:extLst>
                  <a:ext uri="{FF2B5EF4-FFF2-40B4-BE49-F238E27FC236}">
                    <a16:creationId xmlns:a16="http://schemas.microsoft.com/office/drawing/2014/main" id="{535A769D-2EDD-9824-2060-EAD293C24167}"/>
                  </a:ext>
                </a:extLst>
              </p:cNvPr>
              <p:cNvSpPr/>
              <p:nvPr/>
            </p:nvSpPr>
            <p:spPr>
              <a:xfrm>
                <a:off x="3349535" y="3280104"/>
                <a:ext cx="14426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08" extrusionOk="0">
                    <a:moveTo>
                      <a:pt x="521" y="0"/>
                    </a:moveTo>
                    <a:cubicBezTo>
                      <a:pt x="0" y="0"/>
                      <a:pt x="2" y="807"/>
                      <a:pt x="521" y="807"/>
                    </a:cubicBezTo>
                    <a:cubicBezTo>
                      <a:pt x="1040" y="807"/>
                      <a:pt x="1040" y="0"/>
                      <a:pt x="521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1" name="Google Shape;2038;p45">
                <a:extLst>
                  <a:ext uri="{FF2B5EF4-FFF2-40B4-BE49-F238E27FC236}">
                    <a16:creationId xmlns:a16="http://schemas.microsoft.com/office/drawing/2014/main" id="{AA1DD6DA-E167-012C-F2A6-F78271E926CA}"/>
                  </a:ext>
                </a:extLst>
              </p:cNvPr>
              <p:cNvSpPr/>
              <p:nvPr/>
            </p:nvSpPr>
            <p:spPr>
              <a:xfrm>
                <a:off x="3423368" y="3329326"/>
                <a:ext cx="14453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808" extrusionOk="0">
                    <a:moveTo>
                      <a:pt x="521" y="1"/>
                    </a:moveTo>
                    <a:cubicBezTo>
                      <a:pt x="0" y="1"/>
                      <a:pt x="2" y="807"/>
                      <a:pt x="521" y="807"/>
                    </a:cubicBezTo>
                    <a:cubicBezTo>
                      <a:pt x="1042" y="807"/>
                      <a:pt x="1042" y="1"/>
                      <a:pt x="521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2" name="Google Shape;2039;p45">
                <a:extLst>
                  <a:ext uri="{FF2B5EF4-FFF2-40B4-BE49-F238E27FC236}">
                    <a16:creationId xmlns:a16="http://schemas.microsoft.com/office/drawing/2014/main" id="{2CFC3077-8C97-60F2-32B6-01B6A946FF1A}"/>
                  </a:ext>
                </a:extLst>
              </p:cNvPr>
              <p:cNvSpPr/>
              <p:nvPr/>
            </p:nvSpPr>
            <p:spPr>
              <a:xfrm>
                <a:off x="3486018" y="3201781"/>
                <a:ext cx="14440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808" extrusionOk="0">
                    <a:moveTo>
                      <a:pt x="522" y="1"/>
                    </a:moveTo>
                    <a:cubicBezTo>
                      <a:pt x="2" y="1"/>
                      <a:pt x="1" y="807"/>
                      <a:pt x="522" y="807"/>
                    </a:cubicBezTo>
                    <a:cubicBezTo>
                      <a:pt x="1041" y="807"/>
                      <a:pt x="1041" y="1"/>
                      <a:pt x="522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3" name="Google Shape;2040;p45">
                <a:extLst>
                  <a:ext uri="{FF2B5EF4-FFF2-40B4-BE49-F238E27FC236}">
                    <a16:creationId xmlns:a16="http://schemas.microsoft.com/office/drawing/2014/main" id="{002BFAA1-63FC-DAF8-4E4B-BD42312137C9}"/>
                  </a:ext>
                </a:extLst>
              </p:cNvPr>
              <p:cNvSpPr/>
              <p:nvPr/>
            </p:nvSpPr>
            <p:spPr>
              <a:xfrm>
                <a:off x="3541988" y="3110031"/>
                <a:ext cx="14398" cy="11211"/>
              </a:xfrm>
              <a:custGeom>
                <a:avLst/>
                <a:gdLst/>
                <a:ahLst/>
                <a:cxnLst/>
                <a:rect l="l" t="t" r="r" b="b"/>
                <a:pathLst>
                  <a:path w="1039" h="809" extrusionOk="0">
                    <a:moveTo>
                      <a:pt x="520" y="0"/>
                    </a:moveTo>
                    <a:cubicBezTo>
                      <a:pt x="0" y="0"/>
                      <a:pt x="0" y="809"/>
                      <a:pt x="520" y="809"/>
                    </a:cubicBezTo>
                    <a:cubicBezTo>
                      <a:pt x="1039" y="809"/>
                      <a:pt x="1039" y="0"/>
                      <a:pt x="520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4" name="Google Shape;2041;p45">
                <a:extLst>
                  <a:ext uri="{FF2B5EF4-FFF2-40B4-BE49-F238E27FC236}">
                    <a16:creationId xmlns:a16="http://schemas.microsoft.com/office/drawing/2014/main" id="{53680579-3296-3A6F-8B66-C9DDC70340E1}"/>
                  </a:ext>
                </a:extLst>
              </p:cNvPr>
              <p:cNvSpPr/>
              <p:nvPr/>
            </p:nvSpPr>
            <p:spPr>
              <a:xfrm>
                <a:off x="3640432" y="3130180"/>
                <a:ext cx="14412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808" extrusionOk="0">
                    <a:moveTo>
                      <a:pt x="520" y="0"/>
                    </a:moveTo>
                    <a:cubicBezTo>
                      <a:pt x="0" y="0"/>
                      <a:pt x="0" y="807"/>
                      <a:pt x="520" y="807"/>
                    </a:cubicBezTo>
                    <a:cubicBezTo>
                      <a:pt x="1039" y="807"/>
                      <a:pt x="1039" y="0"/>
                      <a:pt x="520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5" name="Google Shape;2042;p45">
                <a:extLst>
                  <a:ext uri="{FF2B5EF4-FFF2-40B4-BE49-F238E27FC236}">
                    <a16:creationId xmlns:a16="http://schemas.microsoft.com/office/drawing/2014/main" id="{464CB0D1-1E8E-893E-A231-C643EA9A09F9}"/>
                  </a:ext>
                </a:extLst>
              </p:cNvPr>
              <p:cNvSpPr/>
              <p:nvPr/>
            </p:nvSpPr>
            <p:spPr>
              <a:xfrm>
                <a:off x="3673995" y="3022756"/>
                <a:ext cx="14426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10" extrusionOk="0">
                    <a:moveTo>
                      <a:pt x="521" y="1"/>
                    </a:moveTo>
                    <a:cubicBezTo>
                      <a:pt x="0" y="1"/>
                      <a:pt x="2" y="809"/>
                      <a:pt x="521" y="809"/>
                    </a:cubicBezTo>
                    <a:cubicBezTo>
                      <a:pt x="1041" y="809"/>
                      <a:pt x="1041" y="1"/>
                      <a:pt x="521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6" name="Google Shape;2043;p45">
                <a:extLst>
                  <a:ext uri="{FF2B5EF4-FFF2-40B4-BE49-F238E27FC236}">
                    <a16:creationId xmlns:a16="http://schemas.microsoft.com/office/drawing/2014/main" id="{2B40996B-6D7D-0690-C6FD-4981C0FF5A3A}"/>
                  </a:ext>
                </a:extLst>
              </p:cNvPr>
              <p:cNvSpPr/>
              <p:nvPr/>
            </p:nvSpPr>
            <p:spPr>
              <a:xfrm>
                <a:off x="3772438" y="2993683"/>
                <a:ext cx="14453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043" h="808" extrusionOk="0">
                    <a:moveTo>
                      <a:pt x="521" y="1"/>
                    </a:moveTo>
                    <a:cubicBezTo>
                      <a:pt x="0" y="1"/>
                      <a:pt x="2" y="808"/>
                      <a:pt x="521" y="808"/>
                    </a:cubicBezTo>
                    <a:cubicBezTo>
                      <a:pt x="1042" y="808"/>
                      <a:pt x="1042" y="1"/>
                      <a:pt x="521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7" name="Google Shape;2044;p45">
                <a:extLst>
                  <a:ext uri="{FF2B5EF4-FFF2-40B4-BE49-F238E27FC236}">
                    <a16:creationId xmlns:a16="http://schemas.microsoft.com/office/drawing/2014/main" id="{8A1D138B-FDAC-1E15-3296-29BB6D916E01}"/>
                  </a:ext>
                </a:extLst>
              </p:cNvPr>
              <p:cNvSpPr/>
              <p:nvPr/>
            </p:nvSpPr>
            <p:spPr>
              <a:xfrm>
                <a:off x="3743365" y="2890680"/>
                <a:ext cx="14426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10" extrusionOk="0">
                    <a:moveTo>
                      <a:pt x="520" y="1"/>
                    </a:moveTo>
                    <a:cubicBezTo>
                      <a:pt x="0" y="1"/>
                      <a:pt x="0" y="809"/>
                      <a:pt x="520" y="809"/>
                    </a:cubicBezTo>
                    <a:cubicBezTo>
                      <a:pt x="1041" y="809"/>
                      <a:pt x="1041" y="1"/>
                      <a:pt x="520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8" name="Google Shape;2045;p45">
                <a:extLst>
                  <a:ext uri="{FF2B5EF4-FFF2-40B4-BE49-F238E27FC236}">
                    <a16:creationId xmlns:a16="http://schemas.microsoft.com/office/drawing/2014/main" id="{2EAE90EB-4CB1-5AF1-514C-DF3921A4E941}"/>
                  </a:ext>
                </a:extLst>
              </p:cNvPr>
              <p:cNvSpPr/>
              <p:nvPr/>
            </p:nvSpPr>
            <p:spPr>
              <a:xfrm>
                <a:off x="3846299" y="2805678"/>
                <a:ext cx="14426" cy="11183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07" extrusionOk="0">
                    <a:moveTo>
                      <a:pt x="520" y="0"/>
                    </a:moveTo>
                    <a:cubicBezTo>
                      <a:pt x="0" y="0"/>
                      <a:pt x="0" y="807"/>
                      <a:pt x="520" y="807"/>
                    </a:cubicBezTo>
                    <a:cubicBezTo>
                      <a:pt x="1041" y="807"/>
                      <a:pt x="1041" y="0"/>
                      <a:pt x="520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09" name="Google Shape;2046;p45">
                <a:extLst>
                  <a:ext uri="{FF2B5EF4-FFF2-40B4-BE49-F238E27FC236}">
                    <a16:creationId xmlns:a16="http://schemas.microsoft.com/office/drawing/2014/main" id="{C7C4963B-75E4-1E84-796C-0E7832C20F2A}"/>
                  </a:ext>
                </a:extLst>
              </p:cNvPr>
              <p:cNvSpPr/>
              <p:nvPr/>
            </p:nvSpPr>
            <p:spPr>
              <a:xfrm>
                <a:off x="3783635" y="2783285"/>
                <a:ext cx="14412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808" extrusionOk="0">
                    <a:moveTo>
                      <a:pt x="520" y="1"/>
                    </a:moveTo>
                    <a:cubicBezTo>
                      <a:pt x="1" y="1"/>
                      <a:pt x="1" y="808"/>
                      <a:pt x="520" y="808"/>
                    </a:cubicBezTo>
                    <a:cubicBezTo>
                      <a:pt x="1039" y="808"/>
                      <a:pt x="1039" y="1"/>
                      <a:pt x="520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10" name="Google Shape;2047;p45">
                <a:extLst>
                  <a:ext uri="{FF2B5EF4-FFF2-40B4-BE49-F238E27FC236}">
                    <a16:creationId xmlns:a16="http://schemas.microsoft.com/office/drawing/2014/main" id="{84432F3C-6E7F-7FB7-94C8-8C3CC173D57E}"/>
                  </a:ext>
                </a:extLst>
              </p:cNvPr>
              <p:cNvSpPr/>
              <p:nvPr/>
            </p:nvSpPr>
            <p:spPr>
              <a:xfrm>
                <a:off x="3011662" y="3412110"/>
                <a:ext cx="14426" cy="11211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09" extrusionOk="0">
                    <a:moveTo>
                      <a:pt x="520" y="0"/>
                    </a:moveTo>
                    <a:cubicBezTo>
                      <a:pt x="0" y="0"/>
                      <a:pt x="0" y="809"/>
                      <a:pt x="520" y="809"/>
                    </a:cubicBezTo>
                    <a:cubicBezTo>
                      <a:pt x="1041" y="809"/>
                      <a:pt x="1041" y="0"/>
                      <a:pt x="520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11" name="Google Shape;2048;p45">
                <a:extLst>
                  <a:ext uri="{FF2B5EF4-FFF2-40B4-BE49-F238E27FC236}">
                    <a16:creationId xmlns:a16="http://schemas.microsoft.com/office/drawing/2014/main" id="{E67E7539-2921-110C-A601-5EC206E5B180}"/>
                  </a:ext>
                </a:extLst>
              </p:cNvPr>
              <p:cNvSpPr/>
              <p:nvPr/>
            </p:nvSpPr>
            <p:spPr>
              <a:xfrm>
                <a:off x="3112336" y="3362889"/>
                <a:ext cx="14426" cy="11183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07" extrusionOk="0">
                    <a:moveTo>
                      <a:pt x="522" y="0"/>
                    </a:moveTo>
                    <a:cubicBezTo>
                      <a:pt x="2" y="0"/>
                      <a:pt x="1" y="807"/>
                      <a:pt x="522" y="807"/>
                    </a:cubicBezTo>
                    <a:cubicBezTo>
                      <a:pt x="1041" y="807"/>
                      <a:pt x="1041" y="0"/>
                      <a:pt x="522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12" name="Google Shape;2049;p45">
                <a:extLst>
                  <a:ext uri="{FF2B5EF4-FFF2-40B4-BE49-F238E27FC236}">
                    <a16:creationId xmlns:a16="http://schemas.microsoft.com/office/drawing/2014/main" id="{2391D03E-C88C-D6B6-D054-E9E8F6903ADD}"/>
                  </a:ext>
                </a:extLst>
              </p:cNvPr>
              <p:cNvSpPr/>
              <p:nvPr/>
            </p:nvSpPr>
            <p:spPr>
              <a:xfrm>
                <a:off x="3112336" y="3454639"/>
                <a:ext cx="14426" cy="11197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808" extrusionOk="0">
                    <a:moveTo>
                      <a:pt x="522" y="0"/>
                    </a:moveTo>
                    <a:cubicBezTo>
                      <a:pt x="2" y="0"/>
                      <a:pt x="1" y="807"/>
                      <a:pt x="522" y="807"/>
                    </a:cubicBezTo>
                    <a:cubicBezTo>
                      <a:pt x="1041" y="807"/>
                      <a:pt x="1041" y="0"/>
                      <a:pt x="522" y="0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13" name="Google Shape;2050;p45">
                <a:extLst>
                  <a:ext uri="{FF2B5EF4-FFF2-40B4-BE49-F238E27FC236}">
                    <a16:creationId xmlns:a16="http://schemas.microsoft.com/office/drawing/2014/main" id="{04F24204-71E6-5895-C3F8-A9204609BB2F}"/>
                  </a:ext>
                </a:extLst>
              </p:cNvPr>
              <p:cNvSpPr/>
              <p:nvPr/>
            </p:nvSpPr>
            <p:spPr>
              <a:xfrm>
                <a:off x="3233160" y="3405390"/>
                <a:ext cx="14440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810" extrusionOk="0">
                    <a:moveTo>
                      <a:pt x="522" y="1"/>
                    </a:moveTo>
                    <a:cubicBezTo>
                      <a:pt x="3" y="1"/>
                      <a:pt x="1" y="809"/>
                      <a:pt x="522" y="809"/>
                    </a:cubicBezTo>
                    <a:cubicBezTo>
                      <a:pt x="1041" y="809"/>
                      <a:pt x="1041" y="1"/>
                      <a:pt x="522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14" name="Google Shape;2051;p45">
                <a:extLst>
                  <a:ext uri="{FF2B5EF4-FFF2-40B4-BE49-F238E27FC236}">
                    <a16:creationId xmlns:a16="http://schemas.microsoft.com/office/drawing/2014/main" id="{E5CE2DDB-0C83-F873-4CBA-E196E696D78C}"/>
                  </a:ext>
                </a:extLst>
              </p:cNvPr>
              <p:cNvSpPr/>
              <p:nvPr/>
            </p:nvSpPr>
            <p:spPr>
              <a:xfrm>
                <a:off x="3253336" y="3470298"/>
                <a:ext cx="14412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810" extrusionOk="0">
                    <a:moveTo>
                      <a:pt x="520" y="1"/>
                    </a:moveTo>
                    <a:cubicBezTo>
                      <a:pt x="1" y="1"/>
                      <a:pt x="1" y="809"/>
                      <a:pt x="520" y="809"/>
                    </a:cubicBezTo>
                    <a:cubicBezTo>
                      <a:pt x="1039" y="809"/>
                      <a:pt x="1039" y="1"/>
                      <a:pt x="520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37" name="Google Shape;2052;p45">
              <a:extLst>
                <a:ext uri="{FF2B5EF4-FFF2-40B4-BE49-F238E27FC236}">
                  <a16:creationId xmlns:a16="http://schemas.microsoft.com/office/drawing/2014/main" id="{6F24D5A2-5A67-F811-ADEA-E781F682222B}"/>
                </a:ext>
              </a:extLst>
            </p:cNvPr>
            <p:cNvGrpSpPr/>
            <p:nvPr/>
          </p:nvGrpSpPr>
          <p:grpSpPr>
            <a:xfrm>
              <a:off x="3076557" y="2794399"/>
              <a:ext cx="314524" cy="180771"/>
              <a:chOff x="3380175" y="493600"/>
              <a:chExt cx="356725" cy="205025"/>
            </a:xfrm>
          </p:grpSpPr>
          <p:sp>
            <p:nvSpPr>
              <p:cNvPr id="39" name="Google Shape;2053;p45">
                <a:extLst>
                  <a:ext uri="{FF2B5EF4-FFF2-40B4-BE49-F238E27FC236}">
                    <a16:creationId xmlns:a16="http://schemas.microsoft.com/office/drawing/2014/main" id="{7F614028-CDF9-BCA5-1E64-BFE60D06EFFF}"/>
                  </a:ext>
                </a:extLst>
              </p:cNvPr>
              <p:cNvSpPr/>
              <p:nvPr/>
            </p:nvSpPr>
            <p:spPr>
              <a:xfrm>
                <a:off x="3671450" y="625025"/>
                <a:ext cx="65450" cy="7360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944" extrusionOk="0">
                    <a:moveTo>
                      <a:pt x="1108" y="0"/>
                    </a:moveTo>
                    <a:cubicBezTo>
                      <a:pt x="1105" y="0"/>
                      <a:pt x="1103" y="0"/>
                      <a:pt x="1101" y="0"/>
                    </a:cubicBezTo>
                    <a:cubicBezTo>
                      <a:pt x="491" y="4"/>
                      <a:pt x="1" y="568"/>
                      <a:pt x="5" y="1266"/>
                    </a:cubicBezTo>
                    <a:cubicBezTo>
                      <a:pt x="5" y="2251"/>
                      <a:pt x="523" y="2929"/>
                      <a:pt x="1280" y="2943"/>
                    </a:cubicBezTo>
                    <a:cubicBezTo>
                      <a:pt x="1289" y="2943"/>
                      <a:pt x="1298" y="2943"/>
                      <a:pt x="1307" y="2943"/>
                    </a:cubicBezTo>
                    <a:cubicBezTo>
                      <a:pt x="2036" y="2943"/>
                      <a:pt x="2595" y="2412"/>
                      <a:pt x="2605" y="1706"/>
                    </a:cubicBezTo>
                    <a:cubicBezTo>
                      <a:pt x="2618" y="800"/>
                      <a:pt x="1911" y="0"/>
                      <a:pt x="1108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2054;p45">
                <a:extLst>
                  <a:ext uri="{FF2B5EF4-FFF2-40B4-BE49-F238E27FC236}">
                    <a16:creationId xmlns:a16="http://schemas.microsoft.com/office/drawing/2014/main" id="{77464B05-B359-65D7-7D08-DA9C740568ED}"/>
                  </a:ext>
                </a:extLst>
              </p:cNvPr>
              <p:cNvSpPr/>
              <p:nvPr/>
            </p:nvSpPr>
            <p:spPr>
              <a:xfrm>
                <a:off x="3627025" y="493600"/>
                <a:ext cx="64050" cy="78675"/>
              </a:xfrm>
              <a:custGeom>
                <a:avLst/>
                <a:gdLst/>
                <a:ahLst/>
                <a:cxnLst/>
                <a:rect l="l" t="t" r="r" b="b"/>
                <a:pathLst>
                  <a:path w="2562" h="3147" extrusionOk="0">
                    <a:moveTo>
                      <a:pt x="1360" y="0"/>
                    </a:moveTo>
                    <a:cubicBezTo>
                      <a:pt x="1214" y="0"/>
                      <a:pt x="1064" y="63"/>
                      <a:pt x="934" y="205"/>
                    </a:cubicBezTo>
                    <a:cubicBezTo>
                      <a:pt x="329" y="874"/>
                      <a:pt x="0" y="1768"/>
                      <a:pt x="669" y="2689"/>
                    </a:cubicBezTo>
                    <a:cubicBezTo>
                      <a:pt x="890" y="2996"/>
                      <a:pt x="1176" y="3146"/>
                      <a:pt x="1455" y="3146"/>
                    </a:cubicBezTo>
                    <a:cubicBezTo>
                      <a:pt x="1778" y="3146"/>
                      <a:pt x="2091" y="2946"/>
                      <a:pt x="2282" y="2552"/>
                    </a:cubicBezTo>
                    <a:cubicBezTo>
                      <a:pt x="2392" y="2329"/>
                      <a:pt x="2415" y="2066"/>
                      <a:pt x="2479" y="1824"/>
                    </a:cubicBezTo>
                    <a:lnTo>
                      <a:pt x="2561" y="1755"/>
                    </a:lnTo>
                    <a:cubicBezTo>
                      <a:pt x="2342" y="1275"/>
                      <a:pt x="2173" y="756"/>
                      <a:pt x="1883" y="310"/>
                    </a:cubicBezTo>
                    <a:cubicBezTo>
                      <a:pt x="1759" y="119"/>
                      <a:pt x="1563" y="0"/>
                      <a:pt x="13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2055;p45">
                <a:extLst>
                  <a:ext uri="{FF2B5EF4-FFF2-40B4-BE49-F238E27FC236}">
                    <a16:creationId xmlns:a16="http://schemas.microsoft.com/office/drawing/2014/main" id="{CD34F9E4-FD71-1BE9-04F0-74D38111470F}"/>
                  </a:ext>
                </a:extLst>
              </p:cNvPr>
              <p:cNvSpPr/>
              <p:nvPr/>
            </p:nvSpPr>
            <p:spPr>
              <a:xfrm>
                <a:off x="3520425" y="584200"/>
                <a:ext cx="48400" cy="590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361" extrusionOk="0">
                    <a:moveTo>
                      <a:pt x="779" y="1"/>
                    </a:moveTo>
                    <a:cubicBezTo>
                      <a:pt x="628" y="1"/>
                      <a:pt x="398" y="83"/>
                      <a:pt x="367" y="177"/>
                    </a:cubicBezTo>
                    <a:cubicBezTo>
                      <a:pt x="207" y="676"/>
                      <a:pt x="56" y="1189"/>
                      <a:pt x="15" y="1707"/>
                    </a:cubicBezTo>
                    <a:cubicBezTo>
                      <a:pt x="1" y="1890"/>
                      <a:pt x="280" y="2211"/>
                      <a:pt x="487" y="2275"/>
                    </a:cubicBezTo>
                    <a:cubicBezTo>
                      <a:pt x="678" y="2337"/>
                      <a:pt x="887" y="2360"/>
                      <a:pt x="1098" y="2360"/>
                    </a:cubicBezTo>
                    <a:cubicBezTo>
                      <a:pt x="1255" y="2360"/>
                      <a:pt x="1413" y="2347"/>
                      <a:pt x="1564" y="2330"/>
                    </a:cubicBezTo>
                    <a:cubicBezTo>
                      <a:pt x="1701" y="2312"/>
                      <a:pt x="1812" y="2073"/>
                      <a:pt x="1935" y="1936"/>
                    </a:cubicBezTo>
                    <a:cubicBezTo>
                      <a:pt x="1788" y="1826"/>
                      <a:pt x="1651" y="1660"/>
                      <a:pt x="1486" y="1616"/>
                    </a:cubicBezTo>
                    <a:cubicBezTo>
                      <a:pt x="1399" y="1593"/>
                      <a:pt x="1308" y="1587"/>
                      <a:pt x="1210" y="1587"/>
                    </a:cubicBezTo>
                    <a:cubicBezTo>
                      <a:pt x="1066" y="1587"/>
                      <a:pt x="907" y="1601"/>
                      <a:pt x="729" y="1601"/>
                    </a:cubicBezTo>
                    <a:cubicBezTo>
                      <a:pt x="831" y="1143"/>
                      <a:pt x="935" y="772"/>
                      <a:pt x="981" y="400"/>
                    </a:cubicBezTo>
                    <a:cubicBezTo>
                      <a:pt x="1000" y="268"/>
                      <a:pt x="886" y="6"/>
                      <a:pt x="812" y="2"/>
                    </a:cubicBezTo>
                    <a:cubicBezTo>
                      <a:pt x="802" y="1"/>
                      <a:pt x="790" y="1"/>
                      <a:pt x="77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2056;p45">
                <a:extLst>
                  <a:ext uri="{FF2B5EF4-FFF2-40B4-BE49-F238E27FC236}">
                    <a16:creationId xmlns:a16="http://schemas.microsoft.com/office/drawing/2014/main" id="{2B2CB57C-BCE3-B567-748A-6C1F5A15C9D6}"/>
                  </a:ext>
                </a:extLst>
              </p:cNvPr>
              <p:cNvSpPr/>
              <p:nvPr/>
            </p:nvSpPr>
            <p:spPr>
              <a:xfrm>
                <a:off x="3441025" y="514975"/>
                <a:ext cx="50450" cy="68150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2726" extrusionOk="0">
                    <a:moveTo>
                      <a:pt x="993" y="0"/>
                    </a:moveTo>
                    <a:cubicBezTo>
                      <a:pt x="719" y="0"/>
                      <a:pt x="449" y="162"/>
                      <a:pt x="303" y="479"/>
                    </a:cubicBezTo>
                    <a:cubicBezTo>
                      <a:pt x="28" y="1070"/>
                      <a:pt x="0" y="1712"/>
                      <a:pt x="326" y="2275"/>
                    </a:cubicBezTo>
                    <a:cubicBezTo>
                      <a:pt x="459" y="2509"/>
                      <a:pt x="839" y="2725"/>
                      <a:pt x="1109" y="2725"/>
                    </a:cubicBezTo>
                    <a:cubicBezTo>
                      <a:pt x="1347" y="2725"/>
                      <a:pt x="1641" y="2459"/>
                      <a:pt x="1806" y="2235"/>
                    </a:cubicBezTo>
                    <a:cubicBezTo>
                      <a:pt x="1948" y="2051"/>
                      <a:pt x="1939" y="1753"/>
                      <a:pt x="2017" y="1414"/>
                    </a:cubicBezTo>
                    <a:cubicBezTo>
                      <a:pt x="1916" y="1116"/>
                      <a:pt x="1847" y="727"/>
                      <a:pt x="1659" y="411"/>
                    </a:cubicBezTo>
                    <a:cubicBezTo>
                      <a:pt x="1495" y="135"/>
                      <a:pt x="1242" y="0"/>
                      <a:pt x="9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2057;p45">
                <a:extLst>
                  <a:ext uri="{FF2B5EF4-FFF2-40B4-BE49-F238E27FC236}">
                    <a16:creationId xmlns:a16="http://schemas.microsoft.com/office/drawing/2014/main" id="{7F4739A5-A2A8-FDD9-C811-77466D25757A}"/>
                  </a:ext>
                </a:extLst>
              </p:cNvPr>
              <p:cNvSpPr/>
              <p:nvPr/>
            </p:nvSpPr>
            <p:spPr>
              <a:xfrm>
                <a:off x="3380175" y="621125"/>
                <a:ext cx="74825" cy="77150"/>
              </a:xfrm>
              <a:custGeom>
                <a:avLst/>
                <a:gdLst/>
                <a:ahLst/>
                <a:cxnLst/>
                <a:rect l="l" t="t" r="r" b="b"/>
                <a:pathLst>
                  <a:path w="2993" h="3086" extrusionOk="0">
                    <a:moveTo>
                      <a:pt x="1189" y="0"/>
                    </a:moveTo>
                    <a:cubicBezTo>
                      <a:pt x="476" y="0"/>
                      <a:pt x="1" y="666"/>
                      <a:pt x="14" y="1655"/>
                    </a:cubicBezTo>
                    <a:cubicBezTo>
                      <a:pt x="28" y="2499"/>
                      <a:pt x="569" y="3080"/>
                      <a:pt x="1347" y="3086"/>
                    </a:cubicBezTo>
                    <a:cubicBezTo>
                      <a:pt x="2324" y="3086"/>
                      <a:pt x="2993" y="2544"/>
                      <a:pt x="2984" y="1765"/>
                    </a:cubicBezTo>
                    <a:cubicBezTo>
                      <a:pt x="2979" y="885"/>
                      <a:pt x="2104" y="19"/>
                      <a:pt x="1210" y="0"/>
                    </a:cubicBezTo>
                    <a:cubicBezTo>
                      <a:pt x="1203" y="0"/>
                      <a:pt x="1196" y="0"/>
                      <a:pt x="1189" y="0"/>
                    </a:cubicBezTo>
                    <a:close/>
                  </a:path>
                </a:pathLst>
              </a:custGeom>
              <a:solidFill>
                <a:srgbClr val="FEB8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8" name="Google Shape;2058;p45">
              <a:extLst>
                <a:ext uri="{FF2B5EF4-FFF2-40B4-BE49-F238E27FC236}">
                  <a16:creationId xmlns:a16="http://schemas.microsoft.com/office/drawing/2014/main" id="{B999B647-1984-D8C7-47E8-01FFB53799B7}"/>
                </a:ext>
              </a:extLst>
            </p:cNvPr>
            <p:cNvSpPr/>
            <p:nvPr/>
          </p:nvSpPr>
          <p:spPr>
            <a:xfrm>
              <a:off x="3191748" y="2987199"/>
              <a:ext cx="94224" cy="53856"/>
            </a:xfrm>
            <a:custGeom>
              <a:avLst/>
              <a:gdLst/>
              <a:ahLst/>
              <a:cxnLst/>
              <a:rect l="l" t="t" r="r" b="b"/>
              <a:pathLst>
                <a:path w="4034" h="2305" extrusionOk="0">
                  <a:moveTo>
                    <a:pt x="3636" y="0"/>
                  </a:moveTo>
                  <a:cubicBezTo>
                    <a:pt x="3636" y="0"/>
                    <a:pt x="3636" y="0"/>
                    <a:pt x="3636" y="0"/>
                  </a:cubicBezTo>
                  <a:cubicBezTo>
                    <a:pt x="3467" y="4"/>
                    <a:pt x="3237" y="91"/>
                    <a:pt x="3145" y="220"/>
                  </a:cubicBezTo>
                  <a:cubicBezTo>
                    <a:pt x="2985" y="439"/>
                    <a:pt x="2907" y="710"/>
                    <a:pt x="2815" y="971"/>
                  </a:cubicBezTo>
                  <a:cubicBezTo>
                    <a:pt x="2707" y="1292"/>
                    <a:pt x="2489" y="1483"/>
                    <a:pt x="2213" y="1483"/>
                  </a:cubicBezTo>
                  <a:cubicBezTo>
                    <a:pt x="2151" y="1483"/>
                    <a:pt x="2085" y="1473"/>
                    <a:pt x="2018" y="1453"/>
                  </a:cubicBezTo>
                  <a:cubicBezTo>
                    <a:pt x="1660" y="1337"/>
                    <a:pt x="1326" y="1108"/>
                    <a:pt x="1019" y="884"/>
                  </a:cubicBezTo>
                  <a:cubicBezTo>
                    <a:pt x="835" y="746"/>
                    <a:pt x="743" y="490"/>
                    <a:pt x="564" y="343"/>
                  </a:cubicBezTo>
                  <a:cubicBezTo>
                    <a:pt x="496" y="284"/>
                    <a:pt x="380" y="254"/>
                    <a:pt x="273" y="254"/>
                  </a:cubicBezTo>
                  <a:cubicBezTo>
                    <a:pt x="223" y="254"/>
                    <a:pt x="174" y="261"/>
                    <a:pt x="135" y="275"/>
                  </a:cubicBezTo>
                  <a:cubicBezTo>
                    <a:pt x="65" y="298"/>
                    <a:pt x="1" y="550"/>
                    <a:pt x="47" y="651"/>
                  </a:cubicBezTo>
                  <a:cubicBezTo>
                    <a:pt x="462" y="1593"/>
                    <a:pt x="970" y="2305"/>
                    <a:pt x="2100" y="2305"/>
                  </a:cubicBezTo>
                  <a:cubicBezTo>
                    <a:pt x="2107" y="2305"/>
                    <a:pt x="2115" y="2305"/>
                    <a:pt x="2123" y="2305"/>
                  </a:cubicBezTo>
                  <a:cubicBezTo>
                    <a:pt x="2125" y="2305"/>
                    <a:pt x="2127" y="2305"/>
                    <a:pt x="2129" y="2305"/>
                  </a:cubicBezTo>
                  <a:cubicBezTo>
                    <a:pt x="3071" y="2305"/>
                    <a:pt x="4033" y="1263"/>
                    <a:pt x="3911" y="338"/>
                  </a:cubicBezTo>
                  <a:cubicBezTo>
                    <a:pt x="3892" y="211"/>
                    <a:pt x="3733" y="0"/>
                    <a:pt x="36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143" name="Google Shape;2269;p45">
            <a:extLst>
              <a:ext uri="{FF2B5EF4-FFF2-40B4-BE49-F238E27FC236}">
                <a16:creationId xmlns:a16="http://schemas.microsoft.com/office/drawing/2014/main" id="{792DA5F0-BE3B-3D83-0CF1-05A3370E59B2}"/>
              </a:ext>
            </a:extLst>
          </p:cNvPr>
          <p:cNvGrpSpPr/>
          <p:nvPr/>
        </p:nvGrpSpPr>
        <p:grpSpPr>
          <a:xfrm rot="844541" flipH="1">
            <a:off x="10128476" y="3497412"/>
            <a:ext cx="562329" cy="395629"/>
            <a:chOff x="1285325" y="2237436"/>
            <a:chExt cx="342015" cy="240626"/>
          </a:xfrm>
        </p:grpSpPr>
        <p:sp>
          <p:nvSpPr>
            <p:cNvPr id="144" name="Google Shape;2270;p45">
              <a:extLst>
                <a:ext uri="{FF2B5EF4-FFF2-40B4-BE49-F238E27FC236}">
                  <a16:creationId xmlns:a16="http://schemas.microsoft.com/office/drawing/2014/main" id="{272D9544-5415-FCDE-0E0D-C32BF802D706}"/>
                </a:ext>
              </a:extLst>
            </p:cNvPr>
            <p:cNvSpPr/>
            <p:nvPr/>
          </p:nvSpPr>
          <p:spPr>
            <a:xfrm>
              <a:off x="1532756" y="2328680"/>
              <a:ext cx="94585" cy="96664"/>
            </a:xfrm>
            <a:custGeom>
              <a:avLst/>
              <a:gdLst/>
              <a:ahLst/>
              <a:cxnLst/>
              <a:rect l="l" t="t" r="r" b="b"/>
              <a:pathLst>
                <a:path w="3366" h="3440" extrusionOk="0">
                  <a:moveTo>
                    <a:pt x="1382" y="0"/>
                  </a:moveTo>
                  <a:cubicBezTo>
                    <a:pt x="604" y="0"/>
                    <a:pt x="18" y="730"/>
                    <a:pt x="10" y="1719"/>
                  </a:cubicBezTo>
                  <a:cubicBezTo>
                    <a:pt x="1" y="2750"/>
                    <a:pt x="628" y="3422"/>
                    <a:pt x="1608" y="3440"/>
                  </a:cubicBezTo>
                  <a:cubicBezTo>
                    <a:pt x="1616" y="3440"/>
                    <a:pt x="1624" y="3440"/>
                    <a:pt x="1632" y="3440"/>
                  </a:cubicBezTo>
                  <a:cubicBezTo>
                    <a:pt x="2578" y="3440"/>
                    <a:pt x="3337" y="2673"/>
                    <a:pt x="3353" y="1701"/>
                  </a:cubicBezTo>
                  <a:cubicBezTo>
                    <a:pt x="3366" y="683"/>
                    <a:pt x="2629" y="35"/>
                    <a:pt x="1421" y="1"/>
                  </a:cubicBezTo>
                  <a:cubicBezTo>
                    <a:pt x="1408" y="1"/>
                    <a:pt x="1395" y="0"/>
                    <a:pt x="1382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5" name="Google Shape;2271;p45">
              <a:extLst>
                <a:ext uri="{FF2B5EF4-FFF2-40B4-BE49-F238E27FC236}">
                  <a16:creationId xmlns:a16="http://schemas.microsoft.com/office/drawing/2014/main" id="{A502026B-1E55-3B00-A759-6993D7815DAB}"/>
                </a:ext>
              </a:extLst>
            </p:cNvPr>
            <p:cNvSpPr/>
            <p:nvPr/>
          </p:nvSpPr>
          <p:spPr>
            <a:xfrm>
              <a:off x="1455505" y="2245163"/>
              <a:ext cx="56565" cy="73060"/>
            </a:xfrm>
            <a:custGeom>
              <a:avLst/>
              <a:gdLst/>
              <a:ahLst/>
              <a:cxnLst/>
              <a:rect l="l" t="t" r="r" b="b"/>
              <a:pathLst>
                <a:path w="2013" h="2600" extrusionOk="0">
                  <a:moveTo>
                    <a:pt x="992" y="1"/>
                  </a:moveTo>
                  <a:cubicBezTo>
                    <a:pt x="386" y="1"/>
                    <a:pt x="25" y="481"/>
                    <a:pt x="12" y="1299"/>
                  </a:cubicBezTo>
                  <a:cubicBezTo>
                    <a:pt x="0" y="2057"/>
                    <a:pt x="412" y="2590"/>
                    <a:pt x="1008" y="2599"/>
                  </a:cubicBezTo>
                  <a:cubicBezTo>
                    <a:pt x="1010" y="2599"/>
                    <a:pt x="1012" y="2599"/>
                    <a:pt x="1013" y="2599"/>
                  </a:cubicBezTo>
                  <a:cubicBezTo>
                    <a:pt x="1588" y="2599"/>
                    <a:pt x="1992" y="2043"/>
                    <a:pt x="2004" y="1231"/>
                  </a:cubicBezTo>
                  <a:cubicBezTo>
                    <a:pt x="2013" y="528"/>
                    <a:pt x="1576" y="1"/>
                    <a:pt x="9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6" name="Google Shape;2272;p45">
              <a:extLst>
                <a:ext uri="{FF2B5EF4-FFF2-40B4-BE49-F238E27FC236}">
                  <a16:creationId xmlns:a16="http://schemas.microsoft.com/office/drawing/2014/main" id="{C3F7DB33-2037-F331-02AB-BDAD0A76A13A}"/>
                </a:ext>
              </a:extLst>
            </p:cNvPr>
            <p:cNvSpPr/>
            <p:nvPr/>
          </p:nvSpPr>
          <p:spPr>
            <a:xfrm>
              <a:off x="1335345" y="2401490"/>
              <a:ext cx="127911" cy="76572"/>
            </a:xfrm>
            <a:custGeom>
              <a:avLst/>
              <a:gdLst/>
              <a:ahLst/>
              <a:cxnLst/>
              <a:rect l="l" t="t" r="r" b="b"/>
              <a:pathLst>
                <a:path w="4552" h="2725" extrusionOk="0">
                  <a:moveTo>
                    <a:pt x="911" y="831"/>
                  </a:moveTo>
                  <a:lnTo>
                    <a:pt x="911" y="831"/>
                  </a:lnTo>
                  <a:cubicBezTo>
                    <a:pt x="1352" y="856"/>
                    <a:pt x="1780" y="890"/>
                    <a:pt x="2204" y="903"/>
                  </a:cubicBezTo>
                  <a:cubicBezTo>
                    <a:pt x="2350" y="906"/>
                    <a:pt x="2496" y="907"/>
                    <a:pt x="2644" y="907"/>
                  </a:cubicBezTo>
                  <a:cubicBezTo>
                    <a:pt x="2939" y="907"/>
                    <a:pt x="3243" y="903"/>
                    <a:pt x="3569" y="903"/>
                  </a:cubicBezTo>
                  <a:cubicBezTo>
                    <a:pt x="3412" y="1678"/>
                    <a:pt x="3141" y="1898"/>
                    <a:pt x="2370" y="1898"/>
                  </a:cubicBezTo>
                  <a:cubicBezTo>
                    <a:pt x="2326" y="1898"/>
                    <a:pt x="2281" y="1897"/>
                    <a:pt x="2234" y="1896"/>
                  </a:cubicBezTo>
                  <a:cubicBezTo>
                    <a:pt x="1475" y="1871"/>
                    <a:pt x="1030" y="1538"/>
                    <a:pt x="911" y="831"/>
                  </a:cubicBezTo>
                  <a:close/>
                  <a:moveTo>
                    <a:pt x="1293" y="1"/>
                  </a:moveTo>
                  <a:cubicBezTo>
                    <a:pt x="941" y="141"/>
                    <a:pt x="420" y="183"/>
                    <a:pt x="276" y="443"/>
                  </a:cubicBezTo>
                  <a:cubicBezTo>
                    <a:pt x="1" y="929"/>
                    <a:pt x="179" y="1496"/>
                    <a:pt x="543" y="1951"/>
                  </a:cubicBezTo>
                  <a:cubicBezTo>
                    <a:pt x="593" y="2020"/>
                    <a:pt x="658" y="2075"/>
                    <a:pt x="717" y="2134"/>
                  </a:cubicBezTo>
                  <a:cubicBezTo>
                    <a:pt x="1148" y="2519"/>
                    <a:pt x="1811" y="2724"/>
                    <a:pt x="2454" y="2724"/>
                  </a:cubicBezTo>
                  <a:cubicBezTo>
                    <a:pt x="2879" y="2724"/>
                    <a:pt x="3295" y="2634"/>
                    <a:pt x="3628" y="2446"/>
                  </a:cubicBezTo>
                  <a:cubicBezTo>
                    <a:pt x="4099" y="2186"/>
                    <a:pt x="4552" y="1398"/>
                    <a:pt x="4327" y="993"/>
                  </a:cubicBezTo>
                  <a:cubicBezTo>
                    <a:pt x="4137" y="661"/>
                    <a:pt x="3721" y="316"/>
                    <a:pt x="3357" y="252"/>
                  </a:cubicBezTo>
                  <a:cubicBezTo>
                    <a:pt x="3089" y="203"/>
                    <a:pt x="2814" y="188"/>
                    <a:pt x="2536" y="188"/>
                  </a:cubicBezTo>
                  <a:cubicBezTo>
                    <a:pt x="2139" y="188"/>
                    <a:pt x="1736" y="218"/>
                    <a:pt x="1340" y="218"/>
                  </a:cubicBezTo>
                  <a:cubicBezTo>
                    <a:pt x="1323" y="146"/>
                    <a:pt x="1306" y="73"/>
                    <a:pt x="12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7" name="Google Shape;2273;p45">
              <a:extLst>
                <a:ext uri="{FF2B5EF4-FFF2-40B4-BE49-F238E27FC236}">
                  <a16:creationId xmlns:a16="http://schemas.microsoft.com/office/drawing/2014/main" id="{AC748966-C984-C9C7-1BC4-7FDED84C05D4}"/>
                </a:ext>
              </a:extLst>
            </p:cNvPr>
            <p:cNvSpPr/>
            <p:nvPr/>
          </p:nvSpPr>
          <p:spPr>
            <a:xfrm>
              <a:off x="1329387" y="2316512"/>
              <a:ext cx="53980" cy="67918"/>
            </a:xfrm>
            <a:custGeom>
              <a:avLst/>
              <a:gdLst/>
              <a:ahLst/>
              <a:cxnLst/>
              <a:rect l="l" t="t" r="r" b="b"/>
              <a:pathLst>
                <a:path w="1921" h="2417" extrusionOk="0">
                  <a:moveTo>
                    <a:pt x="1530" y="1"/>
                  </a:moveTo>
                  <a:cubicBezTo>
                    <a:pt x="1378" y="30"/>
                    <a:pt x="1182" y="13"/>
                    <a:pt x="1082" y="103"/>
                  </a:cubicBezTo>
                  <a:cubicBezTo>
                    <a:pt x="805" y="352"/>
                    <a:pt x="551" y="622"/>
                    <a:pt x="318" y="911"/>
                  </a:cubicBezTo>
                  <a:cubicBezTo>
                    <a:pt x="68" y="1218"/>
                    <a:pt x="0" y="1605"/>
                    <a:pt x="327" y="1865"/>
                  </a:cubicBezTo>
                  <a:cubicBezTo>
                    <a:pt x="645" y="2117"/>
                    <a:pt x="1048" y="2279"/>
                    <a:pt x="1433" y="2411"/>
                  </a:cubicBezTo>
                  <a:cubicBezTo>
                    <a:pt x="1445" y="2415"/>
                    <a:pt x="1457" y="2417"/>
                    <a:pt x="1471" y="2417"/>
                  </a:cubicBezTo>
                  <a:cubicBezTo>
                    <a:pt x="1594" y="2417"/>
                    <a:pt x="1771" y="2253"/>
                    <a:pt x="1921" y="2177"/>
                  </a:cubicBezTo>
                  <a:cubicBezTo>
                    <a:pt x="1810" y="2023"/>
                    <a:pt x="1734" y="1831"/>
                    <a:pt x="1589" y="1729"/>
                  </a:cubicBezTo>
                  <a:cubicBezTo>
                    <a:pt x="1407" y="1598"/>
                    <a:pt x="1175" y="1537"/>
                    <a:pt x="925" y="1432"/>
                  </a:cubicBezTo>
                  <a:cubicBezTo>
                    <a:pt x="1187" y="1073"/>
                    <a:pt x="1425" y="801"/>
                    <a:pt x="1589" y="494"/>
                  </a:cubicBezTo>
                  <a:cubicBezTo>
                    <a:pt x="1654" y="375"/>
                    <a:pt x="1555" y="166"/>
                    <a:pt x="15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8" name="Google Shape;2274;p45">
              <a:extLst>
                <a:ext uri="{FF2B5EF4-FFF2-40B4-BE49-F238E27FC236}">
                  <a16:creationId xmlns:a16="http://schemas.microsoft.com/office/drawing/2014/main" id="{CA539C0D-1036-6FBF-F9AA-74FDBE72BB5C}"/>
                </a:ext>
              </a:extLst>
            </p:cNvPr>
            <p:cNvSpPr/>
            <p:nvPr/>
          </p:nvSpPr>
          <p:spPr>
            <a:xfrm>
              <a:off x="1285325" y="2237436"/>
              <a:ext cx="55301" cy="68789"/>
            </a:xfrm>
            <a:custGeom>
              <a:avLst/>
              <a:gdLst/>
              <a:ahLst/>
              <a:cxnLst/>
              <a:rect l="l" t="t" r="r" b="b"/>
              <a:pathLst>
                <a:path w="1968" h="2448" extrusionOk="0">
                  <a:moveTo>
                    <a:pt x="755" y="0"/>
                  </a:moveTo>
                  <a:cubicBezTo>
                    <a:pt x="709" y="0"/>
                    <a:pt x="665" y="5"/>
                    <a:pt x="624" y="15"/>
                  </a:cubicBezTo>
                  <a:cubicBezTo>
                    <a:pt x="399" y="71"/>
                    <a:pt x="196" y="441"/>
                    <a:pt x="90" y="713"/>
                  </a:cubicBezTo>
                  <a:cubicBezTo>
                    <a:pt x="1" y="952"/>
                    <a:pt x="30" y="1251"/>
                    <a:pt x="60" y="1518"/>
                  </a:cubicBezTo>
                  <a:cubicBezTo>
                    <a:pt x="103" y="1936"/>
                    <a:pt x="217" y="2354"/>
                    <a:pt x="713" y="2434"/>
                  </a:cubicBezTo>
                  <a:cubicBezTo>
                    <a:pt x="768" y="2443"/>
                    <a:pt x="821" y="2448"/>
                    <a:pt x="873" y="2448"/>
                  </a:cubicBezTo>
                  <a:cubicBezTo>
                    <a:pt x="1271" y="2448"/>
                    <a:pt x="1537" y="2180"/>
                    <a:pt x="1722" y="1821"/>
                  </a:cubicBezTo>
                  <a:cubicBezTo>
                    <a:pt x="1823" y="1613"/>
                    <a:pt x="1865" y="1375"/>
                    <a:pt x="1967" y="1059"/>
                  </a:cubicBezTo>
                  <a:cubicBezTo>
                    <a:pt x="1836" y="821"/>
                    <a:pt x="1742" y="475"/>
                    <a:pt x="1518" y="295"/>
                  </a:cubicBezTo>
                  <a:cubicBezTo>
                    <a:pt x="1317" y="137"/>
                    <a:pt x="1007" y="0"/>
                    <a:pt x="7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149" name="Google Shape;439;p23">
            <a:extLst>
              <a:ext uri="{FF2B5EF4-FFF2-40B4-BE49-F238E27FC236}">
                <a16:creationId xmlns:a16="http://schemas.microsoft.com/office/drawing/2014/main" id="{AF88187A-DA1B-7AA7-E472-03334972AF2D}"/>
              </a:ext>
            </a:extLst>
          </p:cNvPr>
          <p:cNvGrpSpPr/>
          <p:nvPr/>
        </p:nvGrpSpPr>
        <p:grpSpPr>
          <a:xfrm>
            <a:off x="426277" y="4191387"/>
            <a:ext cx="851977" cy="1406211"/>
            <a:chOff x="319707" y="3143540"/>
            <a:chExt cx="638983" cy="1054658"/>
          </a:xfrm>
        </p:grpSpPr>
        <p:sp>
          <p:nvSpPr>
            <p:cNvPr id="150" name="Google Shape;440;p23">
              <a:extLst>
                <a:ext uri="{FF2B5EF4-FFF2-40B4-BE49-F238E27FC236}">
                  <a16:creationId xmlns:a16="http://schemas.microsoft.com/office/drawing/2014/main" id="{1BE95DF4-D919-E3B5-7483-A363FD3DCAB6}"/>
                </a:ext>
              </a:extLst>
            </p:cNvPr>
            <p:cNvSpPr/>
            <p:nvPr/>
          </p:nvSpPr>
          <p:spPr>
            <a:xfrm>
              <a:off x="319707" y="3143540"/>
              <a:ext cx="638983" cy="1022558"/>
            </a:xfrm>
            <a:custGeom>
              <a:avLst/>
              <a:gdLst/>
              <a:ahLst/>
              <a:cxnLst/>
              <a:rect l="l" t="t" r="r" b="b"/>
              <a:pathLst>
                <a:path w="19309" h="30900" extrusionOk="0">
                  <a:moveTo>
                    <a:pt x="17081" y="801"/>
                  </a:moveTo>
                  <a:cubicBezTo>
                    <a:pt x="17167" y="5619"/>
                    <a:pt x="17482" y="10437"/>
                    <a:pt x="17736" y="15250"/>
                  </a:cubicBezTo>
                  <a:cubicBezTo>
                    <a:pt x="17998" y="20175"/>
                    <a:pt x="18110" y="25145"/>
                    <a:pt x="18593" y="30054"/>
                  </a:cubicBezTo>
                  <a:cubicBezTo>
                    <a:pt x="17813" y="29155"/>
                    <a:pt x="17026" y="28262"/>
                    <a:pt x="16232" y="27375"/>
                  </a:cubicBezTo>
                  <a:cubicBezTo>
                    <a:pt x="16275" y="27329"/>
                    <a:pt x="16320" y="27283"/>
                    <a:pt x="16367" y="27242"/>
                  </a:cubicBezTo>
                  <a:cubicBezTo>
                    <a:pt x="16508" y="27121"/>
                    <a:pt x="16669" y="27043"/>
                    <a:pt x="16828" y="26949"/>
                  </a:cubicBezTo>
                  <a:cubicBezTo>
                    <a:pt x="17067" y="26811"/>
                    <a:pt x="16920" y="26503"/>
                    <a:pt x="16695" y="26503"/>
                  </a:cubicBezTo>
                  <a:cubicBezTo>
                    <a:pt x="16659" y="26503"/>
                    <a:pt x="16622" y="26511"/>
                    <a:pt x="16583" y="26528"/>
                  </a:cubicBezTo>
                  <a:cubicBezTo>
                    <a:pt x="16346" y="26637"/>
                    <a:pt x="16121" y="26831"/>
                    <a:pt x="15946" y="27055"/>
                  </a:cubicBezTo>
                  <a:cubicBezTo>
                    <a:pt x="15658" y="26732"/>
                    <a:pt x="15370" y="26409"/>
                    <a:pt x="15084" y="26087"/>
                  </a:cubicBezTo>
                  <a:cubicBezTo>
                    <a:pt x="15349" y="25866"/>
                    <a:pt x="15611" y="25640"/>
                    <a:pt x="15856" y="25402"/>
                  </a:cubicBezTo>
                  <a:cubicBezTo>
                    <a:pt x="15993" y="25267"/>
                    <a:pt x="15865" y="25086"/>
                    <a:pt x="15714" y="25086"/>
                  </a:cubicBezTo>
                  <a:cubicBezTo>
                    <a:pt x="15672" y="25086"/>
                    <a:pt x="15628" y="25101"/>
                    <a:pt x="15588" y="25134"/>
                  </a:cubicBezTo>
                  <a:cubicBezTo>
                    <a:pt x="15332" y="25350"/>
                    <a:pt x="15085" y="25583"/>
                    <a:pt x="14843" y="25819"/>
                  </a:cubicBezTo>
                  <a:cubicBezTo>
                    <a:pt x="14512" y="25450"/>
                    <a:pt x="14182" y="25078"/>
                    <a:pt x="13848" y="24709"/>
                  </a:cubicBezTo>
                  <a:cubicBezTo>
                    <a:pt x="14033" y="24499"/>
                    <a:pt x="14217" y="24287"/>
                    <a:pt x="14388" y="24067"/>
                  </a:cubicBezTo>
                  <a:cubicBezTo>
                    <a:pt x="14503" y="23918"/>
                    <a:pt x="14380" y="23721"/>
                    <a:pt x="14239" y="23721"/>
                  </a:cubicBezTo>
                  <a:cubicBezTo>
                    <a:pt x="14195" y="23721"/>
                    <a:pt x="14149" y="23740"/>
                    <a:pt x="14108" y="23787"/>
                  </a:cubicBezTo>
                  <a:cubicBezTo>
                    <a:pt x="13927" y="23992"/>
                    <a:pt x="13759" y="24206"/>
                    <a:pt x="13590" y="24422"/>
                  </a:cubicBezTo>
                  <a:cubicBezTo>
                    <a:pt x="13367" y="24174"/>
                    <a:pt x="13143" y="23921"/>
                    <a:pt x="12918" y="23673"/>
                  </a:cubicBezTo>
                  <a:cubicBezTo>
                    <a:pt x="13180" y="23482"/>
                    <a:pt x="13411" y="23234"/>
                    <a:pt x="13531" y="22943"/>
                  </a:cubicBezTo>
                  <a:cubicBezTo>
                    <a:pt x="13586" y="22808"/>
                    <a:pt x="13469" y="22717"/>
                    <a:pt x="13351" y="22717"/>
                  </a:cubicBezTo>
                  <a:cubicBezTo>
                    <a:pt x="13289" y="22717"/>
                    <a:pt x="13227" y="22742"/>
                    <a:pt x="13189" y="22799"/>
                  </a:cubicBezTo>
                  <a:cubicBezTo>
                    <a:pt x="13082" y="22956"/>
                    <a:pt x="12998" y="23117"/>
                    <a:pt x="12866" y="23257"/>
                  </a:cubicBezTo>
                  <a:cubicBezTo>
                    <a:pt x="12809" y="23315"/>
                    <a:pt x="12750" y="23367"/>
                    <a:pt x="12687" y="23416"/>
                  </a:cubicBezTo>
                  <a:cubicBezTo>
                    <a:pt x="12333" y="23025"/>
                    <a:pt x="11982" y="22633"/>
                    <a:pt x="11628" y="22243"/>
                  </a:cubicBezTo>
                  <a:cubicBezTo>
                    <a:pt x="11797" y="22099"/>
                    <a:pt x="11955" y="21943"/>
                    <a:pt x="12099" y="21773"/>
                  </a:cubicBezTo>
                  <a:cubicBezTo>
                    <a:pt x="12209" y="21641"/>
                    <a:pt x="12097" y="21465"/>
                    <a:pt x="11966" y="21465"/>
                  </a:cubicBezTo>
                  <a:cubicBezTo>
                    <a:pt x="11926" y="21465"/>
                    <a:pt x="11884" y="21481"/>
                    <a:pt x="11846" y="21521"/>
                  </a:cubicBezTo>
                  <a:cubicBezTo>
                    <a:pt x="11696" y="21679"/>
                    <a:pt x="11550" y="21837"/>
                    <a:pt x="11400" y="21992"/>
                  </a:cubicBezTo>
                  <a:cubicBezTo>
                    <a:pt x="11031" y="21586"/>
                    <a:pt x="10664" y="21178"/>
                    <a:pt x="10294" y="20772"/>
                  </a:cubicBezTo>
                  <a:cubicBezTo>
                    <a:pt x="10320" y="20751"/>
                    <a:pt x="10350" y="20734"/>
                    <a:pt x="10374" y="20711"/>
                  </a:cubicBezTo>
                  <a:cubicBezTo>
                    <a:pt x="10541" y="20566"/>
                    <a:pt x="10732" y="20402"/>
                    <a:pt x="10844" y="20209"/>
                  </a:cubicBezTo>
                  <a:cubicBezTo>
                    <a:pt x="10926" y="20069"/>
                    <a:pt x="10810" y="19938"/>
                    <a:pt x="10681" y="19938"/>
                  </a:cubicBezTo>
                  <a:cubicBezTo>
                    <a:pt x="10638" y="19938"/>
                    <a:pt x="10594" y="19952"/>
                    <a:pt x="10555" y="19987"/>
                  </a:cubicBezTo>
                  <a:cubicBezTo>
                    <a:pt x="10405" y="20118"/>
                    <a:pt x="10285" y="20293"/>
                    <a:pt x="10141" y="20435"/>
                  </a:cubicBezTo>
                  <a:cubicBezTo>
                    <a:pt x="10115" y="20462"/>
                    <a:pt x="10083" y="20483"/>
                    <a:pt x="10055" y="20509"/>
                  </a:cubicBezTo>
                  <a:cubicBezTo>
                    <a:pt x="9971" y="20417"/>
                    <a:pt x="9887" y="20324"/>
                    <a:pt x="9803" y="20232"/>
                  </a:cubicBezTo>
                  <a:cubicBezTo>
                    <a:pt x="9518" y="19918"/>
                    <a:pt x="9233" y="19601"/>
                    <a:pt x="8948" y="19287"/>
                  </a:cubicBezTo>
                  <a:cubicBezTo>
                    <a:pt x="9242" y="19010"/>
                    <a:pt x="9541" y="18726"/>
                    <a:pt x="9771" y="18409"/>
                  </a:cubicBezTo>
                  <a:cubicBezTo>
                    <a:pt x="9875" y="18265"/>
                    <a:pt x="9737" y="18131"/>
                    <a:pt x="9596" y="18131"/>
                  </a:cubicBezTo>
                  <a:cubicBezTo>
                    <a:pt x="9551" y="18131"/>
                    <a:pt x="9505" y="18145"/>
                    <a:pt x="9467" y="18176"/>
                  </a:cubicBezTo>
                  <a:cubicBezTo>
                    <a:pt x="9251" y="18353"/>
                    <a:pt x="9075" y="18591"/>
                    <a:pt x="8890" y="18800"/>
                  </a:cubicBezTo>
                  <a:lnTo>
                    <a:pt x="8702" y="19013"/>
                  </a:lnTo>
                  <a:cubicBezTo>
                    <a:pt x="8354" y="18628"/>
                    <a:pt x="8008" y="18247"/>
                    <a:pt x="7660" y="17861"/>
                  </a:cubicBezTo>
                  <a:cubicBezTo>
                    <a:pt x="7852" y="17672"/>
                    <a:pt x="8041" y="17480"/>
                    <a:pt x="8205" y="17273"/>
                  </a:cubicBezTo>
                  <a:cubicBezTo>
                    <a:pt x="8319" y="17128"/>
                    <a:pt x="8208" y="16946"/>
                    <a:pt x="8068" y="16946"/>
                  </a:cubicBezTo>
                  <a:cubicBezTo>
                    <a:pt x="8025" y="16946"/>
                    <a:pt x="7980" y="16963"/>
                    <a:pt x="7937" y="17003"/>
                  </a:cubicBezTo>
                  <a:cubicBezTo>
                    <a:pt x="7749" y="17179"/>
                    <a:pt x="7576" y="17378"/>
                    <a:pt x="7407" y="17579"/>
                  </a:cubicBezTo>
                  <a:cubicBezTo>
                    <a:pt x="7107" y="17245"/>
                    <a:pt x="6805" y="16911"/>
                    <a:pt x="6504" y="16577"/>
                  </a:cubicBezTo>
                  <a:cubicBezTo>
                    <a:pt x="6706" y="16403"/>
                    <a:pt x="6911" y="16227"/>
                    <a:pt x="7081" y="16028"/>
                  </a:cubicBezTo>
                  <a:cubicBezTo>
                    <a:pt x="7209" y="15877"/>
                    <a:pt x="7090" y="15700"/>
                    <a:pt x="6938" y="15700"/>
                  </a:cubicBezTo>
                  <a:cubicBezTo>
                    <a:pt x="6894" y="15700"/>
                    <a:pt x="6847" y="15715"/>
                    <a:pt x="6802" y="15750"/>
                  </a:cubicBezTo>
                  <a:cubicBezTo>
                    <a:pt x="6603" y="15908"/>
                    <a:pt x="6424" y="16103"/>
                    <a:pt x="6248" y="16294"/>
                  </a:cubicBezTo>
                  <a:cubicBezTo>
                    <a:pt x="5980" y="15997"/>
                    <a:pt x="5713" y="15700"/>
                    <a:pt x="5445" y="15406"/>
                  </a:cubicBezTo>
                  <a:cubicBezTo>
                    <a:pt x="5594" y="15299"/>
                    <a:pt x="5735" y="15182"/>
                    <a:pt x="5870" y="15057"/>
                  </a:cubicBezTo>
                  <a:cubicBezTo>
                    <a:pt x="5981" y="14952"/>
                    <a:pt x="5880" y="14769"/>
                    <a:pt x="5752" y="14769"/>
                  </a:cubicBezTo>
                  <a:cubicBezTo>
                    <a:pt x="5725" y="14769"/>
                    <a:pt x="5697" y="14777"/>
                    <a:pt x="5669" y="14796"/>
                  </a:cubicBezTo>
                  <a:cubicBezTo>
                    <a:pt x="5511" y="14908"/>
                    <a:pt x="5361" y="15029"/>
                    <a:pt x="5217" y="15159"/>
                  </a:cubicBezTo>
                  <a:cubicBezTo>
                    <a:pt x="4897" y="14810"/>
                    <a:pt x="4575" y="14459"/>
                    <a:pt x="4251" y="14112"/>
                  </a:cubicBezTo>
                  <a:cubicBezTo>
                    <a:pt x="4445" y="13969"/>
                    <a:pt x="4651" y="13840"/>
                    <a:pt x="4866" y="13730"/>
                  </a:cubicBezTo>
                  <a:cubicBezTo>
                    <a:pt x="5009" y="13655"/>
                    <a:pt x="4936" y="13423"/>
                    <a:pt x="4794" y="13423"/>
                  </a:cubicBezTo>
                  <a:cubicBezTo>
                    <a:pt x="4777" y="13423"/>
                    <a:pt x="4759" y="13426"/>
                    <a:pt x="4741" y="13433"/>
                  </a:cubicBezTo>
                  <a:cubicBezTo>
                    <a:pt x="4482" y="13533"/>
                    <a:pt x="4246" y="13696"/>
                    <a:pt x="4042" y="13889"/>
                  </a:cubicBezTo>
                  <a:cubicBezTo>
                    <a:pt x="3736" y="13565"/>
                    <a:pt x="3431" y="13235"/>
                    <a:pt x="3122" y="12914"/>
                  </a:cubicBezTo>
                  <a:cubicBezTo>
                    <a:pt x="3304" y="12755"/>
                    <a:pt x="3471" y="12578"/>
                    <a:pt x="3620" y="12387"/>
                  </a:cubicBezTo>
                  <a:cubicBezTo>
                    <a:pt x="3708" y="12273"/>
                    <a:pt x="3583" y="12133"/>
                    <a:pt x="3462" y="12133"/>
                  </a:cubicBezTo>
                  <a:cubicBezTo>
                    <a:pt x="3423" y="12133"/>
                    <a:pt x="3384" y="12148"/>
                    <a:pt x="3353" y="12183"/>
                  </a:cubicBezTo>
                  <a:cubicBezTo>
                    <a:pt x="3203" y="12355"/>
                    <a:pt x="3047" y="12514"/>
                    <a:pt x="2886" y="12669"/>
                  </a:cubicBezTo>
                  <a:cubicBezTo>
                    <a:pt x="2551" y="12324"/>
                    <a:pt x="2212" y="11983"/>
                    <a:pt x="1872" y="11643"/>
                  </a:cubicBezTo>
                  <a:cubicBezTo>
                    <a:pt x="2149" y="11419"/>
                    <a:pt x="2457" y="11264"/>
                    <a:pt x="2800" y="11140"/>
                  </a:cubicBezTo>
                  <a:cubicBezTo>
                    <a:pt x="3005" y="11067"/>
                    <a:pt x="2948" y="10775"/>
                    <a:pt x="2756" y="10775"/>
                  </a:cubicBezTo>
                  <a:cubicBezTo>
                    <a:pt x="2739" y="10775"/>
                    <a:pt x="2721" y="10777"/>
                    <a:pt x="2702" y="10782"/>
                  </a:cubicBezTo>
                  <a:cubicBezTo>
                    <a:pt x="2300" y="10888"/>
                    <a:pt x="1937" y="11123"/>
                    <a:pt x="1636" y="11413"/>
                  </a:cubicBezTo>
                  <a:cubicBezTo>
                    <a:pt x="1345" y="11128"/>
                    <a:pt x="1056" y="10842"/>
                    <a:pt x="760" y="10563"/>
                  </a:cubicBezTo>
                  <a:cubicBezTo>
                    <a:pt x="3560" y="9148"/>
                    <a:pt x="6213" y="7391"/>
                    <a:pt x="8895" y="5772"/>
                  </a:cubicBezTo>
                  <a:cubicBezTo>
                    <a:pt x="11624" y="4124"/>
                    <a:pt x="14411" y="2543"/>
                    <a:pt x="17081" y="801"/>
                  </a:cubicBezTo>
                  <a:close/>
                  <a:moveTo>
                    <a:pt x="17348" y="1"/>
                  </a:moveTo>
                  <a:cubicBezTo>
                    <a:pt x="17283" y="1"/>
                    <a:pt x="17218" y="21"/>
                    <a:pt x="17168" y="61"/>
                  </a:cubicBezTo>
                  <a:cubicBezTo>
                    <a:pt x="17134" y="48"/>
                    <a:pt x="17096" y="41"/>
                    <a:pt x="17057" y="41"/>
                  </a:cubicBezTo>
                  <a:cubicBezTo>
                    <a:pt x="17001" y="41"/>
                    <a:pt x="16942" y="56"/>
                    <a:pt x="16880" y="90"/>
                  </a:cubicBezTo>
                  <a:cubicBezTo>
                    <a:pt x="14039" y="1664"/>
                    <a:pt x="11290" y="3433"/>
                    <a:pt x="8510" y="5113"/>
                  </a:cubicBezTo>
                  <a:cubicBezTo>
                    <a:pt x="5733" y="6787"/>
                    <a:pt x="2843" y="8367"/>
                    <a:pt x="215" y="10267"/>
                  </a:cubicBezTo>
                  <a:cubicBezTo>
                    <a:pt x="1" y="10423"/>
                    <a:pt x="109" y="10710"/>
                    <a:pt x="318" y="10734"/>
                  </a:cubicBezTo>
                  <a:cubicBezTo>
                    <a:pt x="995" y="11571"/>
                    <a:pt x="1693" y="12392"/>
                    <a:pt x="2404" y="13202"/>
                  </a:cubicBezTo>
                  <a:cubicBezTo>
                    <a:pt x="2416" y="13237"/>
                    <a:pt x="2442" y="13266"/>
                    <a:pt x="2474" y="13284"/>
                  </a:cubicBezTo>
                  <a:cubicBezTo>
                    <a:pt x="3208" y="14119"/>
                    <a:pt x="3957" y="14940"/>
                    <a:pt x="4709" y="15760"/>
                  </a:cubicBezTo>
                  <a:cubicBezTo>
                    <a:pt x="4721" y="15783"/>
                    <a:pt x="4739" y="15802"/>
                    <a:pt x="4761" y="15816"/>
                  </a:cubicBezTo>
                  <a:cubicBezTo>
                    <a:pt x="6274" y="17460"/>
                    <a:pt x="7807" y="19086"/>
                    <a:pt x="9297" y="20739"/>
                  </a:cubicBezTo>
                  <a:cubicBezTo>
                    <a:pt x="9824" y="21322"/>
                    <a:pt x="10346" y="21910"/>
                    <a:pt x="10870" y="22495"/>
                  </a:cubicBezTo>
                  <a:cubicBezTo>
                    <a:pt x="10791" y="22581"/>
                    <a:pt x="10878" y="22726"/>
                    <a:pt x="10980" y="22726"/>
                  </a:cubicBezTo>
                  <a:cubicBezTo>
                    <a:pt x="11002" y="22726"/>
                    <a:pt x="11026" y="22719"/>
                    <a:pt x="11048" y="22702"/>
                  </a:cubicBezTo>
                  <a:lnTo>
                    <a:pt x="11053" y="22699"/>
                  </a:lnTo>
                  <a:cubicBezTo>
                    <a:pt x="13466" y="25395"/>
                    <a:pt x="15868" y="28101"/>
                    <a:pt x="18292" y="30786"/>
                  </a:cubicBezTo>
                  <a:cubicBezTo>
                    <a:pt x="18365" y="30866"/>
                    <a:pt x="18447" y="30900"/>
                    <a:pt x="18527" y="30900"/>
                  </a:cubicBezTo>
                  <a:cubicBezTo>
                    <a:pt x="18708" y="30900"/>
                    <a:pt x="18875" y="30727"/>
                    <a:pt x="18882" y="30533"/>
                  </a:cubicBezTo>
                  <a:cubicBezTo>
                    <a:pt x="18916" y="30542"/>
                    <a:pt x="18950" y="30547"/>
                    <a:pt x="18984" y="30547"/>
                  </a:cubicBezTo>
                  <a:cubicBezTo>
                    <a:pt x="19151" y="30547"/>
                    <a:pt x="19308" y="30440"/>
                    <a:pt x="19303" y="30215"/>
                  </a:cubicBezTo>
                  <a:cubicBezTo>
                    <a:pt x="19216" y="25229"/>
                    <a:pt x="18764" y="20230"/>
                    <a:pt x="18498" y="15250"/>
                  </a:cubicBezTo>
                  <a:cubicBezTo>
                    <a:pt x="18231" y="10261"/>
                    <a:pt x="18060" y="5260"/>
                    <a:pt x="17655" y="281"/>
                  </a:cubicBezTo>
                  <a:cubicBezTo>
                    <a:pt x="17639" y="95"/>
                    <a:pt x="17491" y="1"/>
                    <a:pt x="173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1" name="Google Shape;441;p23">
              <a:extLst>
                <a:ext uri="{FF2B5EF4-FFF2-40B4-BE49-F238E27FC236}">
                  <a16:creationId xmlns:a16="http://schemas.microsoft.com/office/drawing/2014/main" id="{A17980C0-6F8F-D542-2683-701DE4D9617A}"/>
                </a:ext>
              </a:extLst>
            </p:cNvPr>
            <p:cNvSpPr/>
            <p:nvPr/>
          </p:nvSpPr>
          <p:spPr>
            <a:xfrm>
              <a:off x="535602" y="3355431"/>
              <a:ext cx="302896" cy="469417"/>
            </a:xfrm>
            <a:custGeom>
              <a:avLst/>
              <a:gdLst/>
              <a:ahLst/>
              <a:cxnLst/>
              <a:rect l="l" t="t" r="r" b="b"/>
              <a:pathLst>
                <a:path w="9153" h="14185" extrusionOk="0">
                  <a:moveTo>
                    <a:pt x="6932" y="757"/>
                  </a:moveTo>
                  <a:lnTo>
                    <a:pt x="6932" y="757"/>
                  </a:lnTo>
                  <a:cubicBezTo>
                    <a:pt x="6641" y="4880"/>
                    <a:pt x="8094" y="8903"/>
                    <a:pt x="7884" y="13043"/>
                  </a:cubicBezTo>
                  <a:cubicBezTo>
                    <a:pt x="6011" y="9893"/>
                    <a:pt x="3473" y="6776"/>
                    <a:pt x="588" y="4547"/>
                  </a:cubicBezTo>
                  <a:lnTo>
                    <a:pt x="588" y="4547"/>
                  </a:lnTo>
                  <a:cubicBezTo>
                    <a:pt x="607" y="4555"/>
                    <a:pt x="626" y="4559"/>
                    <a:pt x="646" y="4559"/>
                  </a:cubicBezTo>
                  <a:cubicBezTo>
                    <a:pt x="661" y="4559"/>
                    <a:pt x="675" y="4557"/>
                    <a:pt x="689" y="4553"/>
                  </a:cubicBezTo>
                  <a:cubicBezTo>
                    <a:pt x="1815" y="4273"/>
                    <a:pt x="2819" y="3409"/>
                    <a:pt x="3790" y="2788"/>
                  </a:cubicBezTo>
                  <a:cubicBezTo>
                    <a:pt x="4839" y="2114"/>
                    <a:pt x="5901" y="1457"/>
                    <a:pt x="6932" y="757"/>
                  </a:cubicBezTo>
                  <a:close/>
                  <a:moveTo>
                    <a:pt x="7016" y="1"/>
                  </a:moveTo>
                  <a:cubicBezTo>
                    <a:pt x="6967" y="1"/>
                    <a:pt x="6914" y="15"/>
                    <a:pt x="6860" y="48"/>
                  </a:cubicBezTo>
                  <a:cubicBezTo>
                    <a:pt x="5705" y="737"/>
                    <a:pt x="4585" y="1486"/>
                    <a:pt x="3453" y="2213"/>
                  </a:cubicBezTo>
                  <a:cubicBezTo>
                    <a:pt x="2481" y="2838"/>
                    <a:pt x="1269" y="3394"/>
                    <a:pt x="542" y="4302"/>
                  </a:cubicBezTo>
                  <a:cubicBezTo>
                    <a:pt x="488" y="4370"/>
                    <a:pt x="497" y="4461"/>
                    <a:pt x="546" y="4514"/>
                  </a:cubicBezTo>
                  <a:lnTo>
                    <a:pt x="546" y="4514"/>
                  </a:lnTo>
                  <a:cubicBezTo>
                    <a:pt x="482" y="4465"/>
                    <a:pt x="418" y="4414"/>
                    <a:pt x="353" y="4365"/>
                  </a:cubicBezTo>
                  <a:cubicBezTo>
                    <a:pt x="319" y="4339"/>
                    <a:pt x="284" y="4328"/>
                    <a:pt x="251" y="4328"/>
                  </a:cubicBezTo>
                  <a:cubicBezTo>
                    <a:pt x="107" y="4328"/>
                    <a:pt x="1" y="4544"/>
                    <a:pt x="115" y="4673"/>
                  </a:cubicBezTo>
                  <a:cubicBezTo>
                    <a:pt x="2838" y="7712"/>
                    <a:pt x="5399" y="10637"/>
                    <a:pt x="7687" y="14031"/>
                  </a:cubicBezTo>
                  <a:cubicBezTo>
                    <a:pt x="7759" y="14139"/>
                    <a:pt x="7861" y="14184"/>
                    <a:pt x="7960" y="14184"/>
                  </a:cubicBezTo>
                  <a:cubicBezTo>
                    <a:pt x="8076" y="14184"/>
                    <a:pt x="8190" y="14123"/>
                    <a:pt x="8253" y="14028"/>
                  </a:cubicBezTo>
                  <a:cubicBezTo>
                    <a:pt x="8362" y="14006"/>
                    <a:pt x="8456" y="13936"/>
                    <a:pt x="8475" y="13806"/>
                  </a:cubicBezTo>
                  <a:cubicBezTo>
                    <a:pt x="9152" y="9289"/>
                    <a:pt x="7515" y="4753"/>
                    <a:pt x="7397" y="239"/>
                  </a:cubicBezTo>
                  <a:cubicBezTo>
                    <a:pt x="7395" y="100"/>
                    <a:pt x="7298" y="36"/>
                    <a:pt x="7197" y="36"/>
                  </a:cubicBezTo>
                  <a:cubicBezTo>
                    <a:pt x="7183" y="36"/>
                    <a:pt x="7169" y="37"/>
                    <a:pt x="7155" y="40"/>
                  </a:cubicBezTo>
                  <a:cubicBezTo>
                    <a:pt x="7114" y="16"/>
                    <a:pt x="7067" y="1"/>
                    <a:pt x="70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2" name="Google Shape;442;p23">
              <a:extLst>
                <a:ext uri="{FF2B5EF4-FFF2-40B4-BE49-F238E27FC236}">
                  <a16:creationId xmlns:a16="http://schemas.microsoft.com/office/drawing/2014/main" id="{F0630D5C-F02C-D323-265F-5706EEC694C1}"/>
                </a:ext>
              </a:extLst>
            </p:cNvPr>
            <p:cNvSpPr/>
            <p:nvPr/>
          </p:nvSpPr>
          <p:spPr>
            <a:xfrm>
              <a:off x="692262" y="4059275"/>
              <a:ext cx="96332" cy="96630"/>
            </a:xfrm>
            <a:custGeom>
              <a:avLst/>
              <a:gdLst/>
              <a:ahLst/>
              <a:cxnLst/>
              <a:rect l="l" t="t" r="r" b="b"/>
              <a:pathLst>
                <a:path w="2911" h="2920" extrusionOk="0">
                  <a:moveTo>
                    <a:pt x="96" y="1"/>
                  </a:moveTo>
                  <a:cubicBezTo>
                    <a:pt x="44" y="1"/>
                    <a:pt x="0" y="67"/>
                    <a:pt x="44" y="115"/>
                  </a:cubicBezTo>
                  <a:cubicBezTo>
                    <a:pt x="884" y="1037"/>
                    <a:pt x="1714" y="1973"/>
                    <a:pt x="2576" y="2872"/>
                  </a:cubicBezTo>
                  <a:cubicBezTo>
                    <a:pt x="2609" y="2906"/>
                    <a:pt x="2646" y="2920"/>
                    <a:pt x="2682" y="2920"/>
                  </a:cubicBezTo>
                  <a:cubicBezTo>
                    <a:pt x="2803" y="2920"/>
                    <a:pt x="2911" y="2760"/>
                    <a:pt x="2801" y="2648"/>
                  </a:cubicBezTo>
                  <a:cubicBezTo>
                    <a:pt x="1934" y="1754"/>
                    <a:pt x="1031" y="892"/>
                    <a:pt x="141" y="20"/>
                  </a:cubicBezTo>
                  <a:cubicBezTo>
                    <a:pt x="126" y="7"/>
                    <a:pt x="111" y="1"/>
                    <a:pt x="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3" name="Google Shape;443;p23">
              <a:extLst>
                <a:ext uri="{FF2B5EF4-FFF2-40B4-BE49-F238E27FC236}">
                  <a16:creationId xmlns:a16="http://schemas.microsoft.com/office/drawing/2014/main" id="{7E249051-CDDB-94CC-A71C-6C77942BCFEE}"/>
                </a:ext>
              </a:extLst>
            </p:cNvPr>
            <p:cNvSpPr/>
            <p:nvPr/>
          </p:nvSpPr>
          <p:spPr>
            <a:xfrm>
              <a:off x="692560" y="4142106"/>
              <a:ext cx="89482" cy="56092"/>
            </a:xfrm>
            <a:custGeom>
              <a:avLst/>
              <a:gdLst/>
              <a:ahLst/>
              <a:cxnLst/>
              <a:rect l="l" t="t" r="r" b="b"/>
              <a:pathLst>
                <a:path w="2704" h="1695" extrusionOk="0">
                  <a:moveTo>
                    <a:pt x="152" y="0"/>
                  </a:moveTo>
                  <a:cubicBezTo>
                    <a:pt x="57" y="0"/>
                    <a:pt x="1" y="136"/>
                    <a:pt x="98" y="205"/>
                  </a:cubicBezTo>
                  <a:cubicBezTo>
                    <a:pt x="827" y="715"/>
                    <a:pt x="1591" y="1191"/>
                    <a:pt x="2346" y="1666"/>
                  </a:cubicBezTo>
                  <a:cubicBezTo>
                    <a:pt x="2378" y="1686"/>
                    <a:pt x="2409" y="1695"/>
                    <a:pt x="2439" y="1695"/>
                  </a:cubicBezTo>
                  <a:cubicBezTo>
                    <a:pt x="2597" y="1695"/>
                    <a:pt x="2703" y="1449"/>
                    <a:pt x="2532" y="1348"/>
                  </a:cubicBezTo>
                  <a:cubicBezTo>
                    <a:pt x="1767" y="894"/>
                    <a:pt x="994" y="432"/>
                    <a:pt x="208" y="15"/>
                  </a:cubicBezTo>
                  <a:cubicBezTo>
                    <a:pt x="189" y="5"/>
                    <a:pt x="170" y="0"/>
                    <a:pt x="1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154" name="Google Shape;506;p23">
            <a:extLst>
              <a:ext uri="{FF2B5EF4-FFF2-40B4-BE49-F238E27FC236}">
                <a16:creationId xmlns:a16="http://schemas.microsoft.com/office/drawing/2014/main" id="{73F382B2-EBB9-BBD4-C43A-84941776AAF9}"/>
              </a:ext>
            </a:extLst>
          </p:cNvPr>
          <p:cNvGrpSpPr/>
          <p:nvPr/>
        </p:nvGrpSpPr>
        <p:grpSpPr>
          <a:xfrm>
            <a:off x="10206097" y="707226"/>
            <a:ext cx="1345497" cy="1751961"/>
            <a:chOff x="6151764" y="3887194"/>
            <a:chExt cx="1009123" cy="1313971"/>
          </a:xfrm>
        </p:grpSpPr>
        <p:grpSp>
          <p:nvGrpSpPr>
            <p:cNvPr id="155" name="Google Shape;507;p23">
              <a:extLst>
                <a:ext uri="{FF2B5EF4-FFF2-40B4-BE49-F238E27FC236}">
                  <a16:creationId xmlns:a16="http://schemas.microsoft.com/office/drawing/2014/main" id="{6D2EB479-879F-5B47-8A7B-87AF21752B55}"/>
                </a:ext>
              </a:extLst>
            </p:cNvPr>
            <p:cNvGrpSpPr/>
            <p:nvPr/>
          </p:nvGrpSpPr>
          <p:grpSpPr>
            <a:xfrm>
              <a:off x="6151764" y="3887194"/>
              <a:ext cx="1009123" cy="1235674"/>
              <a:chOff x="6151764" y="3887194"/>
              <a:chExt cx="1009123" cy="1235674"/>
            </a:xfrm>
          </p:grpSpPr>
          <p:sp>
            <p:nvSpPr>
              <p:cNvPr id="159" name="Google Shape;508;p23">
                <a:extLst>
                  <a:ext uri="{FF2B5EF4-FFF2-40B4-BE49-F238E27FC236}">
                    <a16:creationId xmlns:a16="http://schemas.microsoft.com/office/drawing/2014/main" id="{242AD05E-C606-21CD-64E8-D7012AD6449F}"/>
                  </a:ext>
                </a:extLst>
              </p:cNvPr>
              <p:cNvSpPr/>
              <p:nvPr/>
            </p:nvSpPr>
            <p:spPr>
              <a:xfrm>
                <a:off x="6268944" y="4616950"/>
                <a:ext cx="769136" cy="427754"/>
              </a:xfrm>
              <a:custGeom>
                <a:avLst/>
                <a:gdLst/>
                <a:ahLst/>
                <a:cxnLst/>
                <a:rect l="l" t="t" r="r" b="b"/>
                <a:pathLst>
                  <a:path w="23242" h="12926" extrusionOk="0">
                    <a:moveTo>
                      <a:pt x="5836" y="1"/>
                    </a:moveTo>
                    <a:cubicBezTo>
                      <a:pt x="5564" y="1"/>
                      <a:pt x="5291" y="80"/>
                      <a:pt x="5020" y="261"/>
                    </a:cubicBezTo>
                    <a:cubicBezTo>
                      <a:pt x="3508" y="584"/>
                      <a:pt x="2128" y="1170"/>
                      <a:pt x="823" y="2111"/>
                    </a:cubicBezTo>
                    <a:cubicBezTo>
                      <a:pt x="248" y="2526"/>
                      <a:pt x="1" y="3626"/>
                      <a:pt x="823" y="3979"/>
                    </a:cubicBezTo>
                    <a:cubicBezTo>
                      <a:pt x="1047" y="4076"/>
                      <a:pt x="1248" y="4171"/>
                      <a:pt x="1439" y="4272"/>
                    </a:cubicBezTo>
                    <a:cubicBezTo>
                      <a:pt x="1511" y="4473"/>
                      <a:pt x="1647" y="4662"/>
                      <a:pt x="1862" y="4816"/>
                    </a:cubicBezTo>
                    <a:cubicBezTo>
                      <a:pt x="2156" y="5025"/>
                      <a:pt x="2312" y="5122"/>
                      <a:pt x="2528" y="5194"/>
                    </a:cubicBezTo>
                    <a:lnTo>
                      <a:pt x="4132" y="6102"/>
                    </a:lnTo>
                    <a:cubicBezTo>
                      <a:pt x="4139" y="6117"/>
                      <a:pt x="4145" y="6133"/>
                      <a:pt x="4153" y="6148"/>
                    </a:cubicBezTo>
                    <a:cubicBezTo>
                      <a:pt x="4701" y="7067"/>
                      <a:pt x="6029" y="7311"/>
                      <a:pt x="6954" y="7692"/>
                    </a:cubicBezTo>
                    <a:lnTo>
                      <a:pt x="11909" y="9743"/>
                    </a:lnTo>
                    <a:cubicBezTo>
                      <a:pt x="15066" y="11051"/>
                      <a:pt x="18201" y="12411"/>
                      <a:pt x="21606" y="12913"/>
                    </a:cubicBezTo>
                    <a:cubicBezTo>
                      <a:pt x="21663" y="12921"/>
                      <a:pt x="21721" y="12926"/>
                      <a:pt x="21781" y="12926"/>
                    </a:cubicBezTo>
                    <a:cubicBezTo>
                      <a:pt x="22468" y="12926"/>
                      <a:pt x="23241" y="12375"/>
                      <a:pt x="22938" y="11582"/>
                    </a:cubicBezTo>
                    <a:cubicBezTo>
                      <a:pt x="22396" y="10164"/>
                      <a:pt x="21993" y="8095"/>
                      <a:pt x="21024" y="6850"/>
                    </a:cubicBezTo>
                    <a:cubicBezTo>
                      <a:pt x="20993" y="6713"/>
                      <a:pt x="20952" y="6578"/>
                      <a:pt x="20899" y="6450"/>
                    </a:cubicBezTo>
                    <a:cubicBezTo>
                      <a:pt x="20695" y="5950"/>
                      <a:pt x="20248" y="5734"/>
                      <a:pt x="19812" y="5734"/>
                    </a:cubicBezTo>
                    <a:cubicBezTo>
                      <a:pt x="19659" y="5734"/>
                      <a:pt x="19507" y="5761"/>
                      <a:pt x="19368" y="5811"/>
                    </a:cubicBezTo>
                    <a:cubicBezTo>
                      <a:pt x="19238" y="5791"/>
                      <a:pt x="19103" y="5781"/>
                      <a:pt x="18962" y="5781"/>
                    </a:cubicBezTo>
                    <a:cubicBezTo>
                      <a:pt x="18729" y="5781"/>
                      <a:pt x="18480" y="5809"/>
                      <a:pt x="18212" y="5869"/>
                    </a:cubicBezTo>
                    <a:cubicBezTo>
                      <a:pt x="17343" y="6070"/>
                      <a:pt x="16458" y="6180"/>
                      <a:pt x="15566" y="6203"/>
                    </a:cubicBezTo>
                    <a:cubicBezTo>
                      <a:pt x="15242" y="6024"/>
                      <a:pt x="14954" y="5897"/>
                      <a:pt x="14828" y="5852"/>
                    </a:cubicBezTo>
                    <a:cubicBezTo>
                      <a:pt x="13246" y="5313"/>
                      <a:pt x="11770" y="5353"/>
                      <a:pt x="10399" y="4240"/>
                    </a:cubicBezTo>
                    <a:cubicBezTo>
                      <a:pt x="9653" y="3633"/>
                      <a:pt x="8558" y="1743"/>
                      <a:pt x="7348" y="702"/>
                    </a:cubicBezTo>
                    <a:cubicBezTo>
                      <a:pt x="7250" y="329"/>
                      <a:pt x="6969" y="34"/>
                      <a:pt x="6495" y="34"/>
                    </a:cubicBezTo>
                    <a:cubicBezTo>
                      <a:pt x="6451" y="34"/>
                      <a:pt x="6405" y="36"/>
                      <a:pt x="6357" y="42"/>
                    </a:cubicBezTo>
                    <a:cubicBezTo>
                      <a:pt x="6317" y="46"/>
                      <a:pt x="6279" y="52"/>
                      <a:pt x="6241" y="57"/>
                    </a:cubicBezTo>
                    <a:cubicBezTo>
                      <a:pt x="6106" y="20"/>
                      <a:pt x="5971" y="1"/>
                      <a:pt x="5836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0" name="Google Shape;509;p23">
                <a:extLst>
                  <a:ext uri="{FF2B5EF4-FFF2-40B4-BE49-F238E27FC236}">
                    <a16:creationId xmlns:a16="http://schemas.microsoft.com/office/drawing/2014/main" id="{38A2345F-381D-35B8-0CFC-04BAD3FFBD63}"/>
                  </a:ext>
                </a:extLst>
              </p:cNvPr>
              <p:cNvSpPr/>
              <p:nvPr/>
            </p:nvSpPr>
            <p:spPr>
              <a:xfrm>
                <a:off x="6842073" y="4193896"/>
                <a:ext cx="185550" cy="96994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2931" extrusionOk="0">
                    <a:moveTo>
                      <a:pt x="293" y="0"/>
                    </a:moveTo>
                    <a:cubicBezTo>
                      <a:pt x="148" y="0"/>
                      <a:pt x="0" y="161"/>
                      <a:pt x="105" y="302"/>
                    </a:cubicBezTo>
                    <a:cubicBezTo>
                      <a:pt x="1312" y="1913"/>
                      <a:pt x="3179" y="2912"/>
                      <a:pt x="5207" y="2930"/>
                    </a:cubicBezTo>
                    <a:cubicBezTo>
                      <a:pt x="5209" y="2930"/>
                      <a:pt x="5210" y="2930"/>
                      <a:pt x="5212" y="2930"/>
                    </a:cubicBezTo>
                    <a:cubicBezTo>
                      <a:pt x="5607" y="2930"/>
                      <a:pt x="5596" y="2345"/>
                      <a:pt x="5207" y="2316"/>
                    </a:cubicBezTo>
                    <a:cubicBezTo>
                      <a:pt x="3332" y="2173"/>
                      <a:pt x="1720" y="1431"/>
                      <a:pt x="424" y="57"/>
                    </a:cubicBezTo>
                    <a:cubicBezTo>
                      <a:pt x="386" y="17"/>
                      <a:pt x="340" y="0"/>
                      <a:pt x="2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1" name="Google Shape;510;p23">
                <a:extLst>
                  <a:ext uri="{FF2B5EF4-FFF2-40B4-BE49-F238E27FC236}">
                    <a16:creationId xmlns:a16="http://schemas.microsoft.com/office/drawing/2014/main" id="{21ABFE92-FA20-0A38-2D2D-B76B4F984DC5}"/>
                  </a:ext>
                </a:extLst>
              </p:cNvPr>
              <p:cNvSpPr/>
              <p:nvPr/>
            </p:nvSpPr>
            <p:spPr>
              <a:xfrm>
                <a:off x="6151764" y="4124236"/>
                <a:ext cx="1009123" cy="998632"/>
              </a:xfrm>
              <a:custGeom>
                <a:avLst/>
                <a:gdLst/>
                <a:ahLst/>
                <a:cxnLst/>
                <a:rect l="l" t="t" r="r" b="b"/>
                <a:pathLst>
                  <a:path w="30494" h="30177" extrusionOk="0">
                    <a:moveTo>
                      <a:pt x="20913" y="661"/>
                    </a:moveTo>
                    <a:cubicBezTo>
                      <a:pt x="23466" y="1350"/>
                      <a:pt x="30493" y="3243"/>
                      <a:pt x="27949" y="5730"/>
                    </a:cubicBezTo>
                    <a:cubicBezTo>
                      <a:pt x="27373" y="5991"/>
                      <a:pt x="26834" y="6082"/>
                      <a:pt x="26185" y="6082"/>
                    </a:cubicBezTo>
                    <a:cubicBezTo>
                      <a:pt x="26158" y="6082"/>
                      <a:pt x="26131" y="6081"/>
                      <a:pt x="26104" y="6081"/>
                    </a:cubicBezTo>
                    <a:cubicBezTo>
                      <a:pt x="26103" y="6081"/>
                      <a:pt x="26102" y="6081"/>
                      <a:pt x="26101" y="6081"/>
                    </a:cubicBezTo>
                    <a:cubicBezTo>
                      <a:pt x="25968" y="6081"/>
                      <a:pt x="25825" y="6182"/>
                      <a:pt x="25796" y="6315"/>
                    </a:cubicBezTo>
                    <a:cubicBezTo>
                      <a:pt x="25791" y="6335"/>
                      <a:pt x="25788" y="6354"/>
                      <a:pt x="25787" y="6374"/>
                    </a:cubicBezTo>
                    <a:cubicBezTo>
                      <a:pt x="25729" y="6378"/>
                      <a:pt x="25676" y="6404"/>
                      <a:pt x="25638" y="6447"/>
                    </a:cubicBezTo>
                    <a:cubicBezTo>
                      <a:pt x="23831" y="8467"/>
                      <a:pt x="22717" y="11105"/>
                      <a:pt x="22230" y="13753"/>
                    </a:cubicBezTo>
                    <a:cubicBezTo>
                      <a:pt x="22184" y="14001"/>
                      <a:pt x="22379" y="14165"/>
                      <a:pt x="22572" y="14182"/>
                    </a:cubicBezTo>
                    <a:cubicBezTo>
                      <a:pt x="23518" y="16375"/>
                      <a:pt x="24601" y="18508"/>
                      <a:pt x="25606" y="20674"/>
                    </a:cubicBezTo>
                    <a:cubicBezTo>
                      <a:pt x="26692" y="23017"/>
                      <a:pt x="28188" y="25508"/>
                      <a:pt x="28271" y="28136"/>
                    </a:cubicBezTo>
                    <a:cubicBezTo>
                      <a:pt x="28256" y="28159"/>
                      <a:pt x="28245" y="28183"/>
                      <a:pt x="28237" y="28209"/>
                    </a:cubicBezTo>
                    <a:cubicBezTo>
                      <a:pt x="28054" y="29117"/>
                      <a:pt x="27316" y="29418"/>
                      <a:pt x="26393" y="29418"/>
                    </a:cubicBezTo>
                    <a:cubicBezTo>
                      <a:pt x="24843" y="29418"/>
                      <a:pt x="22773" y="28568"/>
                      <a:pt x="21949" y="28324"/>
                    </a:cubicBezTo>
                    <a:cubicBezTo>
                      <a:pt x="20247" y="27819"/>
                      <a:pt x="18559" y="27266"/>
                      <a:pt x="16888" y="26664"/>
                    </a:cubicBezTo>
                    <a:cubicBezTo>
                      <a:pt x="13370" y="25404"/>
                      <a:pt x="9903" y="23955"/>
                      <a:pt x="6570" y="22258"/>
                    </a:cubicBezTo>
                    <a:cubicBezTo>
                      <a:pt x="4873" y="21392"/>
                      <a:pt x="1805" y="19839"/>
                      <a:pt x="2406" y="17406"/>
                    </a:cubicBezTo>
                    <a:cubicBezTo>
                      <a:pt x="2851" y="15598"/>
                      <a:pt x="5097" y="14839"/>
                      <a:pt x="6640" y="14316"/>
                    </a:cubicBezTo>
                    <a:cubicBezTo>
                      <a:pt x="10082" y="13152"/>
                      <a:pt x="13591" y="12596"/>
                      <a:pt x="17142" y="11913"/>
                    </a:cubicBezTo>
                    <a:cubicBezTo>
                      <a:pt x="17277" y="11887"/>
                      <a:pt x="17342" y="11782"/>
                      <a:pt x="17351" y="11668"/>
                    </a:cubicBezTo>
                    <a:cubicBezTo>
                      <a:pt x="17360" y="11658"/>
                      <a:pt x="17369" y="11645"/>
                      <a:pt x="17377" y="11633"/>
                    </a:cubicBezTo>
                    <a:cubicBezTo>
                      <a:pt x="18470" y="9343"/>
                      <a:pt x="19709" y="7064"/>
                      <a:pt x="20572" y="4675"/>
                    </a:cubicBezTo>
                    <a:cubicBezTo>
                      <a:pt x="20616" y="4553"/>
                      <a:pt x="20553" y="4458"/>
                      <a:pt x="20460" y="4410"/>
                    </a:cubicBezTo>
                    <a:cubicBezTo>
                      <a:pt x="20569" y="4323"/>
                      <a:pt x="20615" y="4168"/>
                      <a:pt x="20480" y="4053"/>
                    </a:cubicBezTo>
                    <a:cubicBezTo>
                      <a:pt x="19901" y="3560"/>
                      <a:pt x="19247" y="2978"/>
                      <a:pt x="19186" y="2159"/>
                    </a:cubicBezTo>
                    <a:cubicBezTo>
                      <a:pt x="19121" y="1278"/>
                      <a:pt x="19809" y="697"/>
                      <a:pt x="20617" y="697"/>
                    </a:cubicBezTo>
                    <a:cubicBezTo>
                      <a:pt x="20666" y="697"/>
                      <a:pt x="20716" y="699"/>
                      <a:pt x="20766" y="704"/>
                    </a:cubicBezTo>
                    <a:cubicBezTo>
                      <a:pt x="20772" y="704"/>
                      <a:pt x="20778" y="705"/>
                      <a:pt x="20784" y="705"/>
                    </a:cubicBezTo>
                    <a:cubicBezTo>
                      <a:pt x="20830" y="705"/>
                      <a:pt x="20875" y="689"/>
                      <a:pt x="20913" y="661"/>
                    </a:cubicBezTo>
                    <a:close/>
                    <a:moveTo>
                      <a:pt x="20320" y="0"/>
                    </a:moveTo>
                    <a:cubicBezTo>
                      <a:pt x="20248" y="0"/>
                      <a:pt x="20179" y="31"/>
                      <a:pt x="20132" y="88"/>
                    </a:cubicBezTo>
                    <a:cubicBezTo>
                      <a:pt x="19409" y="180"/>
                      <a:pt x="18771" y="832"/>
                      <a:pt x="18590" y="1557"/>
                    </a:cubicBezTo>
                    <a:cubicBezTo>
                      <a:pt x="18294" y="2736"/>
                      <a:pt x="19156" y="3934"/>
                      <a:pt x="20169" y="4448"/>
                    </a:cubicBezTo>
                    <a:cubicBezTo>
                      <a:pt x="20154" y="4461"/>
                      <a:pt x="20141" y="4474"/>
                      <a:pt x="20131" y="4490"/>
                    </a:cubicBezTo>
                    <a:cubicBezTo>
                      <a:pt x="18824" y="6637"/>
                      <a:pt x="17838" y="9006"/>
                      <a:pt x="16752" y="11269"/>
                    </a:cubicBezTo>
                    <a:cubicBezTo>
                      <a:pt x="16741" y="11295"/>
                      <a:pt x="16735" y="11322"/>
                      <a:pt x="16730" y="11351"/>
                    </a:cubicBezTo>
                    <a:cubicBezTo>
                      <a:pt x="14237" y="11498"/>
                      <a:pt x="11747" y="12050"/>
                      <a:pt x="9344" y="12698"/>
                    </a:cubicBezTo>
                    <a:cubicBezTo>
                      <a:pt x="7327" y="13240"/>
                      <a:pt x="5038" y="13770"/>
                      <a:pt x="3315" y="15018"/>
                    </a:cubicBezTo>
                    <a:cubicBezTo>
                      <a:pt x="1" y="17416"/>
                      <a:pt x="2407" y="20740"/>
                      <a:pt x="5162" y="22288"/>
                    </a:cubicBezTo>
                    <a:cubicBezTo>
                      <a:pt x="9564" y="24763"/>
                      <a:pt x="14424" y="26664"/>
                      <a:pt x="19213" y="28237"/>
                    </a:cubicBezTo>
                    <a:cubicBezTo>
                      <a:pt x="21383" y="28949"/>
                      <a:pt x="23835" y="29978"/>
                      <a:pt x="26124" y="30162"/>
                    </a:cubicBezTo>
                    <a:cubicBezTo>
                      <a:pt x="26240" y="30172"/>
                      <a:pt x="26355" y="30176"/>
                      <a:pt x="26468" y="30176"/>
                    </a:cubicBezTo>
                    <a:cubicBezTo>
                      <a:pt x="27690" y="30176"/>
                      <a:pt x="28701" y="29620"/>
                      <a:pt x="28874" y="28298"/>
                    </a:cubicBezTo>
                    <a:cubicBezTo>
                      <a:pt x="28874" y="28283"/>
                      <a:pt x="28873" y="28268"/>
                      <a:pt x="28870" y="28252"/>
                    </a:cubicBezTo>
                    <a:cubicBezTo>
                      <a:pt x="29211" y="26036"/>
                      <a:pt x="27842" y="23835"/>
                      <a:pt x="26958" y="21881"/>
                    </a:cubicBezTo>
                    <a:cubicBezTo>
                      <a:pt x="25729" y="19153"/>
                      <a:pt x="24499" y="16393"/>
                      <a:pt x="22993" y="13805"/>
                    </a:cubicBezTo>
                    <a:cubicBezTo>
                      <a:pt x="22979" y="13785"/>
                      <a:pt x="22964" y="13768"/>
                      <a:pt x="22947" y="13751"/>
                    </a:cubicBezTo>
                    <a:cubicBezTo>
                      <a:pt x="23514" y="11172"/>
                      <a:pt x="24604" y="8970"/>
                      <a:pt x="26046" y="6761"/>
                    </a:cubicBezTo>
                    <a:cubicBezTo>
                      <a:pt x="26052" y="6747"/>
                      <a:pt x="26058" y="6732"/>
                      <a:pt x="26062" y="6717"/>
                    </a:cubicBezTo>
                    <a:cubicBezTo>
                      <a:pt x="26247" y="6752"/>
                      <a:pt x="26437" y="6769"/>
                      <a:pt x="26630" y="6769"/>
                    </a:cubicBezTo>
                    <a:cubicBezTo>
                      <a:pt x="27296" y="6769"/>
                      <a:pt x="27985" y="6564"/>
                      <a:pt x="28516" y="6196"/>
                    </a:cubicBezTo>
                    <a:cubicBezTo>
                      <a:pt x="28648" y="6104"/>
                      <a:pt x="28688" y="5972"/>
                      <a:pt x="28665" y="5853"/>
                    </a:cubicBezTo>
                    <a:cubicBezTo>
                      <a:pt x="29501" y="4984"/>
                      <a:pt x="29098" y="3537"/>
                      <a:pt x="28199" y="2744"/>
                    </a:cubicBezTo>
                    <a:cubicBezTo>
                      <a:pt x="26234" y="1010"/>
                      <a:pt x="22845" y="472"/>
                      <a:pt x="20371" y="5"/>
                    </a:cubicBezTo>
                    <a:cubicBezTo>
                      <a:pt x="20354" y="2"/>
                      <a:pt x="20337" y="0"/>
                      <a:pt x="2032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2" name="Google Shape;511;p23">
                <a:extLst>
                  <a:ext uri="{FF2B5EF4-FFF2-40B4-BE49-F238E27FC236}">
                    <a16:creationId xmlns:a16="http://schemas.microsoft.com/office/drawing/2014/main" id="{11905D43-DCAC-A283-4E8D-52C9A4043C97}"/>
                  </a:ext>
                </a:extLst>
              </p:cNvPr>
              <p:cNvSpPr/>
              <p:nvPr/>
            </p:nvSpPr>
            <p:spPr>
              <a:xfrm>
                <a:off x="6248791" y="4604540"/>
                <a:ext cx="800077" cy="458497"/>
              </a:xfrm>
              <a:custGeom>
                <a:avLst/>
                <a:gdLst/>
                <a:ahLst/>
                <a:cxnLst/>
                <a:rect l="l" t="t" r="r" b="b"/>
                <a:pathLst>
                  <a:path w="24177" h="13855" extrusionOk="0">
                    <a:moveTo>
                      <a:pt x="6688" y="1"/>
                    </a:moveTo>
                    <a:cubicBezTo>
                      <a:pt x="6683" y="1"/>
                      <a:pt x="6678" y="1"/>
                      <a:pt x="6672" y="2"/>
                    </a:cubicBezTo>
                    <a:cubicBezTo>
                      <a:pt x="4874" y="130"/>
                      <a:pt x="2805" y="671"/>
                      <a:pt x="1348" y="1786"/>
                    </a:cubicBezTo>
                    <a:cubicBezTo>
                      <a:pt x="501" y="2432"/>
                      <a:pt x="0" y="3801"/>
                      <a:pt x="1118" y="4446"/>
                    </a:cubicBezTo>
                    <a:cubicBezTo>
                      <a:pt x="2284" y="6008"/>
                      <a:pt x="4182" y="6874"/>
                      <a:pt x="5900" y="7733"/>
                    </a:cubicBezTo>
                    <a:cubicBezTo>
                      <a:pt x="8234" y="8902"/>
                      <a:pt x="10616" y="9969"/>
                      <a:pt x="13045" y="10937"/>
                    </a:cubicBezTo>
                    <a:cubicBezTo>
                      <a:pt x="15616" y="11959"/>
                      <a:pt x="18297" y="13040"/>
                      <a:pt x="20995" y="13677"/>
                    </a:cubicBezTo>
                    <a:cubicBezTo>
                      <a:pt x="21416" y="13776"/>
                      <a:pt x="21860" y="13855"/>
                      <a:pt x="22280" y="13855"/>
                    </a:cubicBezTo>
                    <a:cubicBezTo>
                      <a:pt x="23022" y="13855"/>
                      <a:pt x="23687" y="13609"/>
                      <a:pt x="24010" y="12789"/>
                    </a:cubicBezTo>
                    <a:cubicBezTo>
                      <a:pt x="24062" y="12656"/>
                      <a:pt x="24013" y="12551"/>
                      <a:pt x="23924" y="12489"/>
                    </a:cubicBezTo>
                    <a:cubicBezTo>
                      <a:pt x="24177" y="11833"/>
                      <a:pt x="24031" y="11158"/>
                      <a:pt x="23699" y="10479"/>
                    </a:cubicBezTo>
                    <a:cubicBezTo>
                      <a:pt x="22976" y="9001"/>
                      <a:pt x="22207" y="7627"/>
                      <a:pt x="21674" y="6056"/>
                    </a:cubicBezTo>
                    <a:cubicBezTo>
                      <a:pt x="21614" y="5877"/>
                      <a:pt x="21466" y="5803"/>
                      <a:pt x="21318" y="5803"/>
                    </a:cubicBezTo>
                    <a:cubicBezTo>
                      <a:pt x="21293" y="5803"/>
                      <a:pt x="21267" y="5805"/>
                      <a:pt x="21242" y="5809"/>
                    </a:cubicBezTo>
                    <a:cubicBezTo>
                      <a:pt x="21182" y="5694"/>
                      <a:pt x="21069" y="5602"/>
                      <a:pt x="20917" y="5602"/>
                    </a:cubicBezTo>
                    <a:cubicBezTo>
                      <a:pt x="20894" y="5602"/>
                      <a:pt x="20870" y="5604"/>
                      <a:pt x="20845" y="5609"/>
                    </a:cubicBezTo>
                    <a:cubicBezTo>
                      <a:pt x="19366" y="5876"/>
                      <a:pt x="17814" y="6136"/>
                      <a:pt x="16286" y="6136"/>
                    </a:cubicBezTo>
                    <a:cubicBezTo>
                      <a:pt x="14713" y="6136"/>
                      <a:pt x="13167" y="5860"/>
                      <a:pt x="11755" y="5034"/>
                    </a:cubicBezTo>
                    <a:cubicBezTo>
                      <a:pt x="10527" y="4318"/>
                      <a:pt x="9738" y="3339"/>
                      <a:pt x="9024" y="2127"/>
                    </a:cubicBezTo>
                    <a:cubicBezTo>
                      <a:pt x="8525" y="1277"/>
                      <a:pt x="8106" y="608"/>
                      <a:pt x="7282" y="55"/>
                    </a:cubicBezTo>
                    <a:cubicBezTo>
                      <a:pt x="7243" y="29"/>
                      <a:pt x="7202" y="18"/>
                      <a:pt x="7163" y="18"/>
                    </a:cubicBezTo>
                    <a:cubicBezTo>
                      <a:pt x="6971" y="18"/>
                      <a:pt x="6809" y="289"/>
                      <a:pt x="6984" y="441"/>
                    </a:cubicBezTo>
                    <a:cubicBezTo>
                      <a:pt x="8078" y="1392"/>
                      <a:pt x="8438" y="2789"/>
                      <a:pt x="9311" y="3906"/>
                    </a:cubicBezTo>
                    <a:cubicBezTo>
                      <a:pt x="10107" y="4926"/>
                      <a:pt x="11199" y="5668"/>
                      <a:pt x="12388" y="6159"/>
                    </a:cubicBezTo>
                    <a:cubicBezTo>
                      <a:pt x="13685" y="6692"/>
                      <a:pt x="15062" y="6899"/>
                      <a:pt x="16451" y="6899"/>
                    </a:cubicBezTo>
                    <a:cubicBezTo>
                      <a:pt x="17975" y="6899"/>
                      <a:pt x="19514" y="6650"/>
                      <a:pt x="20979" y="6312"/>
                    </a:cubicBezTo>
                    <a:cubicBezTo>
                      <a:pt x="21296" y="7287"/>
                      <a:pt x="21686" y="8237"/>
                      <a:pt x="22146" y="9154"/>
                    </a:cubicBezTo>
                    <a:cubicBezTo>
                      <a:pt x="22703" y="10259"/>
                      <a:pt x="23757" y="11438"/>
                      <a:pt x="23271" y="12741"/>
                    </a:cubicBezTo>
                    <a:cubicBezTo>
                      <a:pt x="23268" y="12749"/>
                      <a:pt x="23270" y="12754"/>
                      <a:pt x="23268" y="12760"/>
                    </a:cubicBezTo>
                    <a:cubicBezTo>
                      <a:pt x="22975" y="13021"/>
                      <a:pt x="22555" y="13125"/>
                      <a:pt x="22069" y="13125"/>
                    </a:cubicBezTo>
                    <a:cubicBezTo>
                      <a:pt x="20505" y="13125"/>
                      <a:pt x="18255" y="12056"/>
                      <a:pt x="17343" y="11744"/>
                    </a:cubicBezTo>
                    <a:cubicBezTo>
                      <a:pt x="15433" y="11089"/>
                      <a:pt x="13546" y="10373"/>
                      <a:pt x="11680" y="9597"/>
                    </a:cubicBezTo>
                    <a:cubicBezTo>
                      <a:pt x="8102" y="8111"/>
                      <a:pt x="3898" y="6584"/>
                      <a:pt x="1146" y="3752"/>
                    </a:cubicBezTo>
                    <a:cubicBezTo>
                      <a:pt x="248" y="2049"/>
                      <a:pt x="5802" y="625"/>
                      <a:pt x="6732" y="437"/>
                    </a:cubicBezTo>
                    <a:cubicBezTo>
                      <a:pt x="6968" y="389"/>
                      <a:pt x="6925" y="1"/>
                      <a:pt x="668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3" name="Google Shape;512;p23">
                <a:extLst>
                  <a:ext uri="{FF2B5EF4-FFF2-40B4-BE49-F238E27FC236}">
                    <a16:creationId xmlns:a16="http://schemas.microsoft.com/office/drawing/2014/main" id="{030B4ECE-1576-08D5-704C-A25A8045C53B}"/>
                  </a:ext>
                </a:extLst>
              </p:cNvPr>
              <p:cNvSpPr/>
              <p:nvPr/>
            </p:nvSpPr>
            <p:spPr>
              <a:xfrm>
                <a:off x="6738990" y="4680091"/>
                <a:ext cx="94777" cy="84254"/>
              </a:xfrm>
              <a:custGeom>
                <a:avLst/>
                <a:gdLst/>
                <a:ahLst/>
                <a:cxnLst/>
                <a:rect l="l" t="t" r="r" b="b"/>
                <a:pathLst>
                  <a:path w="2864" h="2546" extrusionOk="0">
                    <a:moveTo>
                      <a:pt x="1280" y="572"/>
                    </a:moveTo>
                    <a:cubicBezTo>
                      <a:pt x="1669" y="635"/>
                      <a:pt x="2090" y="753"/>
                      <a:pt x="2216" y="1166"/>
                    </a:cubicBezTo>
                    <a:cubicBezTo>
                      <a:pt x="2364" y="1661"/>
                      <a:pt x="1814" y="1955"/>
                      <a:pt x="1398" y="1964"/>
                    </a:cubicBezTo>
                    <a:cubicBezTo>
                      <a:pt x="1389" y="1964"/>
                      <a:pt x="1380" y="1964"/>
                      <a:pt x="1371" y="1964"/>
                    </a:cubicBezTo>
                    <a:cubicBezTo>
                      <a:pt x="1032" y="1964"/>
                      <a:pt x="630" y="1794"/>
                      <a:pt x="569" y="1425"/>
                    </a:cubicBezTo>
                    <a:cubicBezTo>
                      <a:pt x="502" y="1019"/>
                      <a:pt x="785" y="756"/>
                      <a:pt x="1148" y="681"/>
                    </a:cubicBezTo>
                    <a:cubicBezTo>
                      <a:pt x="1208" y="668"/>
                      <a:pt x="1257" y="629"/>
                      <a:pt x="1280" y="572"/>
                    </a:cubicBezTo>
                    <a:close/>
                    <a:moveTo>
                      <a:pt x="1176" y="1"/>
                    </a:moveTo>
                    <a:cubicBezTo>
                      <a:pt x="1152" y="1"/>
                      <a:pt x="1129" y="1"/>
                      <a:pt x="1105" y="2"/>
                    </a:cubicBezTo>
                    <a:cubicBezTo>
                      <a:pt x="961" y="8"/>
                      <a:pt x="865" y="132"/>
                      <a:pt x="843" y="259"/>
                    </a:cubicBezTo>
                    <a:cubicBezTo>
                      <a:pt x="358" y="336"/>
                      <a:pt x="1" y="883"/>
                      <a:pt x="1" y="1365"/>
                    </a:cubicBezTo>
                    <a:cubicBezTo>
                      <a:pt x="2" y="2082"/>
                      <a:pt x="684" y="2528"/>
                      <a:pt x="1343" y="2545"/>
                    </a:cubicBezTo>
                    <a:cubicBezTo>
                      <a:pt x="1355" y="2545"/>
                      <a:pt x="1367" y="2545"/>
                      <a:pt x="1379" y="2545"/>
                    </a:cubicBezTo>
                    <a:cubicBezTo>
                      <a:pt x="2039" y="2545"/>
                      <a:pt x="2794" y="2104"/>
                      <a:pt x="2825" y="1387"/>
                    </a:cubicBezTo>
                    <a:cubicBezTo>
                      <a:pt x="2864" y="496"/>
                      <a:pt x="1967" y="1"/>
                      <a:pt x="11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4" name="Google Shape;513;p23">
                <a:extLst>
                  <a:ext uri="{FF2B5EF4-FFF2-40B4-BE49-F238E27FC236}">
                    <a16:creationId xmlns:a16="http://schemas.microsoft.com/office/drawing/2014/main" id="{308F81ED-1453-465E-0B18-C42BE78D1C9A}"/>
                  </a:ext>
                </a:extLst>
              </p:cNvPr>
              <p:cNvSpPr/>
              <p:nvPr/>
            </p:nvSpPr>
            <p:spPr>
              <a:xfrm>
                <a:off x="6721815" y="4540804"/>
                <a:ext cx="93817" cy="77999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357" extrusionOk="0">
                    <a:moveTo>
                      <a:pt x="1503" y="510"/>
                    </a:moveTo>
                    <a:cubicBezTo>
                      <a:pt x="1749" y="510"/>
                      <a:pt x="1990" y="652"/>
                      <a:pt x="2061" y="920"/>
                    </a:cubicBezTo>
                    <a:cubicBezTo>
                      <a:pt x="2176" y="1353"/>
                      <a:pt x="1810" y="1804"/>
                      <a:pt x="1382" y="1854"/>
                    </a:cubicBezTo>
                    <a:cubicBezTo>
                      <a:pt x="1354" y="1857"/>
                      <a:pt x="1324" y="1859"/>
                      <a:pt x="1295" y="1859"/>
                    </a:cubicBezTo>
                    <a:cubicBezTo>
                      <a:pt x="967" y="1859"/>
                      <a:pt x="603" y="1659"/>
                      <a:pt x="520" y="1329"/>
                    </a:cubicBezTo>
                    <a:cubicBezTo>
                      <a:pt x="448" y="1039"/>
                      <a:pt x="578" y="785"/>
                      <a:pt x="788" y="621"/>
                    </a:cubicBezTo>
                    <a:cubicBezTo>
                      <a:pt x="833" y="667"/>
                      <a:pt x="895" y="696"/>
                      <a:pt x="963" y="696"/>
                    </a:cubicBezTo>
                    <a:cubicBezTo>
                      <a:pt x="1016" y="696"/>
                      <a:pt x="1073" y="678"/>
                      <a:pt x="1126" y="636"/>
                    </a:cubicBezTo>
                    <a:cubicBezTo>
                      <a:pt x="1236" y="552"/>
                      <a:pt x="1371" y="510"/>
                      <a:pt x="1503" y="510"/>
                    </a:cubicBezTo>
                    <a:close/>
                    <a:moveTo>
                      <a:pt x="1482" y="1"/>
                    </a:moveTo>
                    <a:cubicBezTo>
                      <a:pt x="1298" y="1"/>
                      <a:pt x="1117" y="48"/>
                      <a:pt x="964" y="151"/>
                    </a:cubicBezTo>
                    <a:cubicBezTo>
                      <a:pt x="407" y="209"/>
                      <a:pt x="1" y="797"/>
                      <a:pt x="67" y="1358"/>
                    </a:cubicBezTo>
                    <a:cubicBezTo>
                      <a:pt x="139" y="1971"/>
                      <a:pt x="743" y="2356"/>
                      <a:pt x="1330" y="2356"/>
                    </a:cubicBezTo>
                    <a:cubicBezTo>
                      <a:pt x="1434" y="2356"/>
                      <a:pt x="1537" y="2344"/>
                      <a:pt x="1636" y="2320"/>
                    </a:cubicBezTo>
                    <a:cubicBezTo>
                      <a:pt x="2349" y="2142"/>
                      <a:pt x="2834" y="1254"/>
                      <a:pt x="2479" y="575"/>
                    </a:cubicBezTo>
                    <a:cubicBezTo>
                      <a:pt x="2295" y="222"/>
                      <a:pt x="1881" y="1"/>
                      <a:pt x="14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5" name="Google Shape;514;p23">
                <a:extLst>
                  <a:ext uri="{FF2B5EF4-FFF2-40B4-BE49-F238E27FC236}">
                    <a16:creationId xmlns:a16="http://schemas.microsoft.com/office/drawing/2014/main" id="{9E9B1C87-A74B-2520-B6B8-226D1354AD1E}"/>
                  </a:ext>
                </a:extLst>
              </p:cNvPr>
              <p:cNvSpPr/>
              <p:nvPr/>
            </p:nvSpPr>
            <p:spPr>
              <a:xfrm>
                <a:off x="6838367" y="4387487"/>
                <a:ext cx="70652" cy="67211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031" extrusionOk="0">
                    <a:moveTo>
                      <a:pt x="807" y="423"/>
                    </a:moveTo>
                    <a:cubicBezTo>
                      <a:pt x="831" y="453"/>
                      <a:pt x="864" y="476"/>
                      <a:pt x="899" y="488"/>
                    </a:cubicBezTo>
                    <a:cubicBezTo>
                      <a:pt x="1050" y="543"/>
                      <a:pt x="1196" y="520"/>
                      <a:pt x="1332" y="626"/>
                    </a:cubicBezTo>
                    <a:cubicBezTo>
                      <a:pt x="1459" y="727"/>
                      <a:pt x="1547" y="869"/>
                      <a:pt x="1574" y="1030"/>
                    </a:cubicBezTo>
                    <a:cubicBezTo>
                      <a:pt x="1625" y="1357"/>
                      <a:pt x="1336" y="1556"/>
                      <a:pt x="1040" y="1556"/>
                    </a:cubicBezTo>
                    <a:cubicBezTo>
                      <a:pt x="1031" y="1556"/>
                      <a:pt x="1023" y="1556"/>
                      <a:pt x="1014" y="1555"/>
                    </a:cubicBezTo>
                    <a:cubicBezTo>
                      <a:pt x="687" y="1542"/>
                      <a:pt x="427" y="1315"/>
                      <a:pt x="462" y="972"/>
                    </a:cubicBezTo>
                    <a:cubicBezTo>
                      <a:pt x="490" y="710"/>
                      <a:pt x="625" y="549"/>
                      <a:pt x="807" y="423"/>
                    </a:cubicBezTo>
                    <a:close/>
                    <a:moveTo>
                      <a:pt x="924" y="1"/>
                    </a:moveTo>
                    <a:cubicBezTo>
                      <a:pt x="422" y="1"/>
                      <a:pt x="28" y="572"/>
                      <a:pt x="15" y="1039"/>
                    </a:cubicBezTo>
                    <a:cubicBezTo>
                      <a:pt x="0" y="1612"/>
                      <a:pt x="489" y="2031"/>
                      <a:pt x="1041" y="2031"/>
                    </a:cubicBezTo>
                    <a:cubicBezTo>
                      <a:pt x="1053" y="2031"/>
                      <a:pt x="1065" y="2031"/>
                      <a:pt x="1077" y="2030"/>
                    </a:cubicBezTo>
                    <a:cubicBezTo>
                      <a:pt x="1649" y="2012"/>
                      <a:pt x="2135" y="1563"/>
                      <a:pt x="2049" y="967"/>
                    </a:cubicBezTo>
                    <a:cubicBezTo>
                      <a:pt x="1995" y="585"/>
                      <a:pt x="1573" y="25"/>
                      <a:pt x="1134" y="25"/>
                    </a:cubicBezTo>
                    <a:cubicBezTo>
                      <a:pt x="1113" y="25"/>
                      <a:pt x="1093" y="26"/>
                      <a:pt x="1072" y="28"/>
                    </a:cubicBezTo>
                    <a:cubicBezTo>
                      <a:pt x="1061" y="24"/>
                      <a:pt x="1055" y="15"/>
                      <a:pt x="1043" y="11"/>
                    </a:cubicBezTo>
                    <a:cubicBezTo>
                      <a:pt x="1003" y="4"/>
                      <a:pt x="963" y="1"/>
                      <a:pt x="92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6" name="Google Shape;515;p23">
                <a:extLst>
                  <a:ext uri="{FF2B5EF4-FFF2-40B4-BE49-F238E27FC236}">
                    <a16:creationId xmlns:a16="http://schemas.microsoft.com/office/drawing/2014/main" id="{53E3E5AA-0B1C-F670-A475-6F3C746A4549}"/>
                  </a:ext>
                </a:extLst>
              </p:cNvPr>
              <p:cNvSpPr/>
              <p:nvPr/>
            </p:nvSpPr>
            <p:spPr>
              <a:xfrm>
                <a:off x="7021633" y="4067482"/>
                <a:ext cx="85842" cy="78231"/>
              </a:xfrm>
              <a:custGeom>
                <a:avLst/>
                <a:gdLst/>
                <a:ahLst/>
                <a:cxnLst/>
                <a:rect l="l" t="t" r="r" b="b"/>
                <a:pathLst>
                  <a:path w="2594" h="2364" extrusionOk="0">
                    <a:moveTo>
                      <a:pt x="1571" y="478"/>
                    </a:moveTo>
                    <a:cubicBezTo>
                      <a:pt x="1827" y="639"/>
                      <a:pt x="2011" y="901"/>
                      <a:pt x="2017" y="1219"/>
                    </a:cubicBezTo>
                    <a:cubicBezTo>
                      <a:pt x="2024" y="1592"/>
                      <a:pt x="1737" y="1832"/>
                      <a:pt x="1385" y="1832"/>
                    </a:cubicBezTo>
                    <a:cubicBezTo>
                      <a:pt x="1369" y="1832"/>
                      <a:pt x="1353" y="1832"/>
                      <a:pt x="1337" y="1831"/>
                    </a:cubicBezTo>
                    <a:cubicBezTo>
                      <a:pt x="976" y="1809"/>
                      <a:pt x="610" y="1550"/>
                      <a:pt x="685" y="1147"/>
                    </a:cubicBezTo>
                    <a:cubicBezTo>
                      <a:pt x="764" y="729"/>
                      <a:pt x="1181" y="518"/>
                      <a:pt x="1571" y="478"/>
                    </a:cubicBezTo>
                    <a:close/>
                    <a:moveTo>
                      <a:pt x="1469" y="0"/>
                    </a:moveTo>
                    <a:cubicBezTo>
                      <a:pt x="1461" y="0"/>
                      <a:pt x="1453" y="0"/>
                      <a:pt x="1446" y="0"/>
                    </a:cubicBezTo>
                    <a:cubicBezTo>
                      <a:pt x="1444" y="0"/>
                      <a:pt x="1443" y="0"/>
                      <a:pt x="1441" y="0"/>
                    </a:cubicBezTo>
                    <a:cubicBezTo>
                      <a:pt x="1380" y="0"/>
                      <a:pt x="1324" y="31"/>
                      <a:pt x="1290" y="82"/>
                    </a:cubicBezTo>
                    <a:cubicBezTo>
                      <a:pt x="1278" y="81"/>
                      <a:pt x="1267" y="81"/>
                      <a:pt x="1255" y="81"/>
                    </a:cubicBezTo>
                    <a:cubicBezTo>
                      <a:pt x="772" y="81"/>
                      <a:pt x="293" y="519"/>
                      <a:pt x="170" y="1007"/>
                    </a:cubicBezTo>
                    <a:cubicBezTo>
                      <a:pt x="0" y="1688"/>
                      <a:pt x="544" y="2262"/>
                      <a:pt x="1193" y="2351"/>
                    </a:cubicBezTo>
                    <a:cubicBezTo>
                      <a:pt x="1253" y="2360"/>
                      <a:pt x="1313" y="2364"/>
                      <a:pt x="1373" y="2364"/>
                    </a:cubicBezTo>
                    <a:cubicBezTo>
                      <a:pt x="1951" y="2364"/>
                      <a:pt x="2472" y="1979"/>
                      <a:pt x="2533" y="1367"/>
                    </a:cubicBezTo>
                    <a:cubicBezTo>
                      <a:pt x="2594" y="744"/>
                      <a:pt x="2148" y="0"/>
                      <a:pt x="14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67" name="Google Shape;516;p23">
                <a:extLst>
                  <a:ext uri="{FF2B5EF4-FFF2-40B4-BE49-F238E27FC236}">
                    <a16:creationId xmlns:a16="http://schemas.microsoft.com/office/drawing/2014/main" id="{88D6DB94-0686-7CA8-7CBF-2FCF95F5386E}"/>
                  </a:ext>
                </a:extLst>
              </p:cNvPr>
              <p:cNvSpPr/>
              <p:nvPr/>
            </p:nvSpPr>
            <p:spPr>
              <a:xfrm>
                <a:off x="6945686" y="3887194"/>
                <a:ext cx="132767" cy="126149"/>
              </a:xfrm>
              <a:custGeom>
                <a:avLst/>
                <a:gdLst/>
                <a:ahLst/>
                <a:cxnLst/>
                <a:rect l="l" t="t" r="r" b="b"/>
                <a:pathLst>
                  <a:path w="4012" h="3812" extrusionOk="0">
                    <a:moveTo>
                      <a:pt x="2176" y="547"/>
                    </a:moveTo>
                    <a:cubicBezTo>
                      <a:pt x="2764" y="658"/>
                      <a:pt x="3265" y="1073"/>
                      <a:pt x="3333" y="1736"/>
                    </a:cubicBezTo>
                    <a:cubicBezTo>
                      <a:pt x="3409" y="2471"/>
                      <a:pt x="2931" y="3168"/>
                      <a:pt x="2189" y="3277"/>
                    </a:cubicBezTo>
                    <a:cubicBezTo>
                      <a:pt x="2115" y="3287"/>
                      <a:pt x="2041" y="3293"/>
                      <a:pt x="1969" y="3293"/>
                    </a:cubicBezTo>
                    <a:cubicBezTo>
                      <a:pt x="1316" y="3293"/>
                      <a:pt x="728" y="2871"/>
                      <a:pt x="589" y="2203"/>
                    </a:cubicBezTo>
                    <a:cubicBezTo>
                      <a:pt x="434" y="1448"/>
                      <a:pt x="945" y="551"/>
                      <a:pt x="1729" y="551"/>
                    </a:cubicBezTo>
                    <a:cubicBezTo>
                      <a:pt x="1827" y="551"/>
                      <a:pt x="1928" y="565"/>
                      <a:pt x="2033" y="595"/>
                    </a:cubicBezTo>
                    <a:cubicBezTo>
                      <a:pt x="2046" y="599"/>
                      <a:pt x="2059" y="601"/>
                      <a:pt x="2072" y="601"/>
                    </a:cubicBezTo>
                    <a:cubicBezTo>
                      <a:pt x="2112" y="601"/>
                      <a:pt x="2151" y="582"/>
                      <a:pt x="2176" y="547"/>
                    </a:cubicBezTo>
                    <a:close/>
                    <a:moveTo>
                      <a:pt x="1956" y="0"/>
                    </a:moveTo>
                    <a:cubicBezTo>
                      <a:pt x="1773" y="0"/>
                      <a:pt x="1587" y="27"/>
                      <a:pt x="1405" y="83"/>
                    </a:cubicBezTo>
                    <a:cubicBezTo>
                      <a:pt x="1349" y="98"/>
                      <a:pt x="1301" y="134"/>
                      <a:pt x="1270" y="183"/>
                    </a:cubicBezTo>
                    <a:cubicBezTo>
                      <a:pt x="627" y="359"/>
                      <a:pt x="116" y="1132"/>
                      <a:pt x="73" y="1800"/>
                    </a:cubicBezTo>
                    <a:cubicBezTo>
                      <a:pt x="1" y="2923"/>
                      <a:pt x="883" y="3811"/>
                      <a:pt x="1988" y="3811"/>
                    </a:cubicBezTo>
                    <a:cubicBezTo>
                      <a:pt x="2014" y="3811"/>
                      <a:pt x="2041" y="3811"/>
                      <a:pt x="2068" y="3810"/>
                    </a:cubicBezTo>
                    <a:cubicBezTo>
                      <a:pt x="3214" y="3765"/>
                      <a:pt x="4012" y="2695"/>
                      <a:pt x="3843" y="1581"/>
                    </a:cubicBezTo>
                    <a:cubicBezTo>
                      <a:pt x="3702" y="644"/>
                      <a:pt x="2856" y="0"/>
                      <a:pt x="19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56" name="Google Shape;517;p23">
              <a:extLst>
                <a:ext uri="{FF2B5EF4-FFF2-40B4-BE49-F238E27FC236}">
                  <a16:creationId xmlns:a16="http://schemas.microsoft.com/office/drawing/2014/main" id="{67A8542A-BC52-7D6B-D340-55CE667BAC6D}"/>
                </a:ext>
              </a:extLst>
            </p:cNvPr>
            <p:cNvGrpSpPr/>
            <p:nvPr/>
          </p:nvGrpSpPr>
          <p:grpSpPr>
            <a:xfrm>
              <a:off x="6648515" y="5156391"/>
              <a:ext cx="174596" cy="44774"/>
              <a:chOff x="6648515" y="5156391"/>
              <a:chExt cx="174596" cy="44774"/>
            </a:xfrm>
          </p:grpSpPr>
          <p:sp>
            <p:nvSpPr>
              <p:cNvPr id="157" name="Google Shape;518;p23">
                <a:extLst>
                  <a:ext uri="{FF2B5EF4-FFF2-40B4-BE49-F238E27FC236}">
                    <a16:creationId xmlns:a16="http://schemas.microsoft.com/office/drawing/2014/main" id="{0CEB3821-BBF6-857E-3C3B-8BA6AAC3C2E0}"/>
                  </a:ext>
                </a:extLst>
              </p:cNvPr>
              <p:cNvSpPr/>
              <p:nvPr/>
            </p:nvSpPr>
            <p:spPr>
              <a:xfrm>
                <a:off x="6648515" y="5156556"/>
                <a:ext cx="117875" cy="44609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1348" extrusionOk="0">
                    <a:moveTo>
                      <a:pt x="178" y="1"/>
                    </a:moveTo>
                    <a:cubicBezTo>
                      <a:pt x="70" y="1"/>
                      <a:pt x="1" y="168"/>
                      <a:pt x="114" y="245"/>
                    </a:cubicBezTo>
                    <a:cubicBezTo>
                      <a:pt x="1087" y="909"/>
                      <a:pt x="2176" y="1275"/>
                      <a:pt x="3351" y="1347"/>
                    </a:cubicBezTo>
                    <a:cubicBezTo>
                      <a:pt x="3354" y="1348"/>
                      <a:pt x="3358" y="1348"/>
                      <a:pt x="3362" y="1348"/>
                    </a:cubicBezTo>
                    <a:cubicBezTo>
                      <a:pt x="3562" y="1348"/>
                      <a:pt x="3560" y="1024"/>
                      <a:pt x="3349" y="1015"/>
                    </a:cubicBezTo>
                    <a:cubicBezTo>
                      <a:pt x="2223" y="971"/>
                      <a:pt x="1190" y="637"/>
                      <a:pt x="246" y="23"/>
                    </a:cubicBezTo>
                    <a:cubicBezTo>
                      <a:pt x="223" y="7"/>
                      <a:pt x="200" y="1"/>
                      <a:pt x="1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58" name="Google Shape;519;p23">
                <a:extLst>
                  <a:ext uri="{FF2B5EF4-FFF2-40B4-BE49-F238E27FC236}">
                    <a16:creationId xmlns:a16="http://schemas.microsoft.com/office/drawing/2014/main" id="{69421355-73E4-9904-CC74-20E71FD0637B}"/>
                  </a:ext>
                </a:extLst>
              </p:cNvPr>
              <p:cNvSpPr/>
              <p:nvPr/>
            </p:nvSpPr>
            <p:spPr>
              <a:xfrm>
                <a:off x="6713178" y="5156391"/>
                <a:ext cx="109933" cy="37262"/>
              </a:xfrm>
              <a:custGeom>
                <a:avLst/>
                <a:gdLst/>
                <a:ahLst/>
                <a:cxnLst/>
                <a:rect l="l" t="t" r="r" b="b"/>
                <a:pathLst>
                  <a:path w="3322" h="1126" extrusionOk="0">
                    <a:moveTo>
                      <a:pt x="173" y="1"/>
                    </a:moveTo>
                    <a:cubicBezTo>
                      <a:pt x="43" y="1"/>
                      <a:pt x="0" y="207"/>
                      <a:pt x="142" y="250"/>
                    </a:cubicBezTo>
                    <a:cubicBezTo>
                      <a:pt x="1113" y="541"/>
                      <a:pt x="2087" y="821"/>
                      <a:pt x="3055" y="1118"/>
                    </a:cubicBezTo>
                    <a:cubicBezTo>
                      <a:pt x="3073" y="1123"/>
                      <a:pt x="3089" y="1126"/>
                      <a:pt x="3104" y="1126"/>
                    </a:cubicBezTo>
                    <a:cubicBezTo>
                      <a:pt x="3264" y="1126"/>
                      <a:pt x="3321" y="859"/>
                      <a:pt x="3140" y="810"/>
                    </a:cubicBezTo>
                    <a:cubicBezTo>
                      <a:pt x="2161" y="550"/>
                      <a:pt x="1187" y="273"/>
                      <a:pt x="210" y="6"/>
                    </a:cubicBezTo>
                    <a:cubicBezTo>
                      <a:pt x="197" y="3"/>
                      <a:pt x="185" y="1"/>
                      <a:pt x="17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600">
                  <a:latin typeface="UTM Avo" panose="02040603050506020204" pitchFamily="18" charset="0"/>
                </a:endParaRPr>
              </a:p>
            </p:txBody>
          </p:sp>
        </p:grpSp>
      </p:grpSp>
      <p:graphicFrame>
        <p:nvGraphicFramePr>
          <p:cNvPr id="187" name="Diagram 186">
            <a:extLst>
              <a:ext uri="{FF2B5EF4-FFF2-40B4-BE49-F238E27FC236}">
                <a16:creationId xmlns:a16="http://schemas.microsoft.com/office/drawing/2014/main" id="{270E1FF4-AB69-BE77-35E6-629D5DA690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7928369"/>
              </p:ext>
            </p:extLst>
          </p:nvPr>
        </p:nvGraphicFramePr>
        <p:xfrm>
          <a:off x="3195805" y="1832904"/>
          <a:ext cx="6720563" cy="4112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986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7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42</TotalTime>
  <Words>677</Words>
  <Application>Microsoft Office PowerPoint</Application>
  <PresentationFormat>Widescreen</PresentationFormat>
  <Paragraphs>90</Paragraphs>
  <Slides>28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Calibri</vt:lpstr>
      <vt:lpstr>Calibri Light</vt:lpstr>
      <vt:lpstr>Comfortaa</vt:lpstr>
      <vt:lpstr>Tahoma</vt:lpstr>
      <vt:lpstr>Times New Roman</vt:lpstr>
      <vt:lpstr>UTM Avo</vt:lpstr>
      <vt:lpstr>Office Theme</vt:lpstr>
      <vt:lpstr>2_Office Theme</vt:lpstr>
      <vt:lpstr>3_Office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19</cp:revision>
  <dcterms:created xsi:type="dcterms:W3CDTF">2023-05-08T02:27:45Z</dcterms:created>
  <dcterms:modified xsi:type="dcterms:W3CDTF">2023-08-18T02:43:13Z</dcterms:modified>
</cp:coreProperties>
</file>