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26"/>
  </p:notesMasterIdLst>
  <p:sldIdLst>
    <p:sldId id="257" r:id="rId3"/>
    <p:sldId id="268" r:id="rId4"/>
    <p:sldId id="269" r:id="rId5"/>
    <p:sldId id="256" r:id="rId6"/>
    <p:sldId id="267" r:id="rId7"/>
    <p:sldId id="260" r:id="rId8"/>
    <p:sldId id="262" r:id="rId9"/>
    <p:sldId id="326" r:id="rId10"/>
    <p:sldId id="327" r:id="rId11"/>
    <p:sldId id="328" r:id="rId12"/>
    <p:sldId id="329" r:id="rId13"/>
    <p:sldId id="259" r:id="rId14"/>
    <p:sldId id="263" r:id="rId15"/>
    <p:sldId id="261" r:id="rId16"/>
    <p:sldId id="258" r:id="rId17"/>
    <p:sldId id="331" r:id="rId18"/>
    <p:sldId id="332" r:id="rId19"/>
    <p:sldId id="334" r:id="rId20"/>
    <p:sldId id="336" r:id="rId21"/>
    <p:sldId id="333" r:id="rId22"/>
    <p:sldId id="330" r:id="rId23"/>
    <p:sldId id="266" r:id="rId24"/>
    <p:sldId id="33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28"/>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UTM Avo" panose="02040603050506020204" pitchFamily="18"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UTM Avo" panose="02040603050506020204" pitchFamily="18" charset="0"/>
              </a:defRPr>
            </a:lvl1pPr>
          </a:lstStyle>
          <a:p>
            <a:fld id="{9E901A65-E76F-4DC4-94CE-83A673C063D4}" type="datetimeFigureOut">
              <a:rPr lang="en-US" smtClean="0"/>
              <a:pPr/>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UTM Avo" panose="02040603050506020204" pitchFamily="18"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UTM Avo" panose="02040603050506020204" pitchFamily="18" charset="0"/>
              </a:defRPr>
            </a:lvl1pPr>
          </a:lstStyle>
          <a:p>
            <a:fld id="{FF39C2C2-F099-4F68-92B6-A87914C68713}" type="slidenum">
              <a:rPr lang="en-US" smtClean="0"/>
              <a:pPr/>
              <a:t>‹#›</a:t>
            </a:fld>
            <a:endParaRPr lang="en-US"/>
          </a:p>
        </p:txBody>
      </p:sp>
    </p:spTree>
    <p:extLst>
      <p:ext uri="{BB962C8B-B14F-4D97-AF65-F5344CB8AC3E}">
        <p14:creationId xmlns:p14="http://schemas.microsoft.com/office/powerpoint/2010/main" val="2346820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UTM Avo" panose="02040603050506020204" pitchFamily="18" charset="0"/>
        <a:ea typeface="+mn-ea"/>
        <a:cs typeface="+mn-cs"/>
      </a:defRPr>
    </a:lvl1pPr>
    <a:lvl2pPr marL="457200" algn="l" defTabSz="914400" rtl="0" eaLnBrk="1" latinLnBrk="0" hangingPunct="1">
      <a:defRPr sz="1200" kern="1200">
        <a:solidFill>
          <a:schemeClr val="tx1"/>
        </a:solidFill>
        <a:latin typeface="UTM Avo" panose="02040603050506020204" pitchFamily="18" charset="0"/>
        <a:ea typeface="+mn-ea"/>
        <a:cs typeface="+mn-cs"/>
      </a:defRPr>
    </a:lvl2pPr>
    <a:lvl3pPr marL="914400" algn="l" defTabSz="914400" rtl="0" eaLnBrk="1" latinLnBrk="0" hangingPunct="1">
      <a:defRPr sz="1200" kern="1200">
        <a:solidFill>
          <a:schemeClr val="tx1"/>
        </a:solidFill>
        <a:latin typeface="UTM Avo" panose="02040603050506020204" pitchFamily="18" charset="0"/>
        <a:ea typeface="+mn-ea"/>
        <a:cs typeface="+mn-cs"/>
      </a:defRPr>
    </a:lvl3pPr>
    <a:lvl4pPr marL="1371600" algn="l" defTabSz="914400" rtl="0" eaLnBrk="1" latinLnBrk="0" hangingPunct="1">
      <a:defRPr sz="1200" kern="1200">
        <a:solidFill>
          <a:schemeClr val="tx1"/>
        </a:solidFill>
        <a:latin typeface="UTM Avo" panose="02040603050506020204" pitchFamily="18" charset="0"/>
        <a:ea typeface="+mn-ea"/>
        <a:cs typeface="+mn-cs"/>
      </a:defRPr>
    </a:lvl4pPr>
    <a:lvl5pPr marL="1828800" algn="l" defTabSz="914400" rtl="0" eaLnBrk="1" latinLnBrk="0" hangingPunct="1">
      <a:defRPr sz="1200" kern="1200">
        <a:solidFill>
          <a:schemeClr val="tx1"/>
        </a:solidFill>
        <a:latin typeface="UTM Avo" panose="020406030505060202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dirty="0" err="1"/>
              <a:t>Gv</a:t>
            </a:r>
            <a:r>
              <a:rPr lang="en-US" dirty="0"/>
              <a:t> click </a:t>
            </a:r>
            <a:r>
              <a:rPr lang="en-US" dirty="0" err="1"/>
              <a:t>vào</a:t>
            </a:r>
            <a:r>
              <a:rPr lang="en-US" dirty="0"/>
              <a:t> PLAY </a:t>
            </a:r>
            <a:r>
              <a:rPr lang="en-US" dirty="0" err="1"/>
              <a:t>để</a:t>
            </a:r>
            <a:r>
              <a:rPr lang="en-US" dirty="0"/>
              <a:t> </a:t>
            </a:r>
            <a:r>
              <a:rPr lang="en-US" dirty="0" err="1"/>
              <a:t>bắt</a:t>
            </a:r>
            <a:r>
              <a:rPr lang="en-US" dirty="0"/>
              <a:t> </a:t>
            </a:r>
            <a:r>
              <a:rPr lang="en-US" dirty="0" err="1"/>
              <a:t>đầu</a:t>
            </a:r>
            <a:r>
              <a:rPr lang="en-US" dirty="0"/>
              <a:t> </a:t>
            </a:r>
            <a:r>
              <a:rPr lang="en-US" dirty="0" err="1"/>
              <a:t>trò</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fld id="{FF39C2C2-F099-4F68-92B6-A87914C68713}" type="slidenum">
              <a:rPr lang="en-US" smtClean="0"/>
              <a:pPr/>
              <a:t>16</a:t>
            </a:fld>
            <a:endParaRPr lang="en-US"/>
          </a:p>
        </p:txBody>
      </p:sp>
    </p:spTree>
    <p:extLst>
      <p:ext uri="{BB962C8B-B14F-4D97-AF65-F5344CB8AC3E}">
        <p14:creationId xmlns:p14="http://schemas.microsoft.com/office/powerpoint/2010/main" val="578257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a:t>
            </a:r>
            <a:r>
              <a:rPr lang="en-US" dirty="0" err="1"/>
              <a:t>nhấn</a:t>
            </a:r>
            <a:r>
              <a:rPr lang="en-US" dirty="0"/>
              <a:t>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giờ</a:t>
            </a:r>
            <a:endParaRPr lang="en-US" dirty="0"/>
          </a:p>
          <a:p>
            <a:pPr marL="171450" indent="-171450">
              <a:buFontTx/>
              <a:buChar char="-"/>
            </a:pPr>
            <a:r>
              <a:rPr lang="en-US" dirty="0"/>
              <a:t>GV </a:t>
            </a:r>
            <a:r>
              <a:rPr lang="en-US" dirty="0" err="1"/>
              <a:t>nhấn</a:t>
            </a:r>
            <a:r>
              <a:rPr lang="en-US" dirty="0"/>
              <a:t>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a:t>
            </a:r>
            <a:r>
              <a:rPr lang="en-US" dirty="0" err="1"/>
              <a:t>nhấn</a:t>
            </a:r>
            <a:r>
              <a:rPr lang="en-US" dirty="0"/>
              <a:t> </a:t>
            </a:r>
            <a:r>
              <a:rPr lang="en-US" dirty="0" err="1"/>
              <a:t>vào</a:t>
            </a:r>
            <a:r>
              <a:rPr lang="en-US" dirty="0"/>
              <a:t> </a:t>
            </a:r>
            <a:r>
              <a:rPr lang="en-US" dirty="0" err="1"/>
              <a:t>mũi</a:t>
            </a:r>
            <a:r>
              <a:rPr lang="en-US" dirty="0"/>
              <a:t> </a:t>
            </a:r>
            <a:r>
              <a:rPr lang="en-US" dirty="0" err="1"/>
              <a:t>tên</a:t>
            </a:r>
            <a:r>
              <a:rPr lang="en-US" dirty="0"/>
              <a:t> </a:t>
            </a:r>
            <a:r>
              <a:rPr lang="en-US" dirty="0" err="1"/>
              <a:t>bên</a:t>
            </a:r>
            <a:r>
              <a:rPr lang="en-US" dirty="0"/>
              <a:t> </a:t>
            </a:r>
            <a:r>
              <a:rPr lang="en-US" dirty="0" err="1"/>
              <a:t>phải</a:t>
            </a:r>
            <a:r>
              <a:rPr lang="en-US" dirty="0"/>
              <a:t> </a:t>
            </a:r>
            <a:r>
              <a:rPr lang="en-US" dirty="0" err="1"/>
              <a:t>để</a:t>
            </a:r>
            <a:r>
              <a:rPr lang="en-US" dirty="0"/>
              <a:t> </a:t>
            </a:r>
            <a:r>
              <a:rPr lang="en-US" dirty="0" err="1"/>
              <a:t>chuyển</a:t>
            </a:r>
            <a:r>
              <a:rPr lang="en-US" dirty="0"/>
              <a:t> </a:t>
            </a:r>
            <a:r>
              <a:rPr lang="en-US" dirty="0" err="1"/>
              <a:t>đến</a:t>
            </a:r>
            <a:r>
              <a:rPr lang="en-US" dirty="0"/>
              <a:t> slide </a:t>
            </a:r>
            <a:r>
              <a:rPr lang="en-US" dirty="0" err="1"/>
              <a:t>sau</a:t>
            </a:r>
            <a:endParaRPr lang="en-US" dirty="0"/>
          </a:p>
        </p:txBody>
      </p:sp>
      <p:sp>
        <p:nvSpPr>
          <p:cNvPr id="4" name="Slide Number Placeholder 3"/>
          <p:cNvSpPr>
            <a:spLocks noGrp="1"/>
          </p:cNvSpPr>
          <p:nvPr>
            <p:ph type="sldNum" sz="quarter" idx="5"/>
          </p:nvPr>
        </p:nvSpPr>
        <p:spPr/>
        <p:txBody>
          <a:bodyPr/>
          <a:lstStyle/>
          <a:p>
            <a:fld id="{FF39C2C2-F099-4F68-92B6-A87914C68713}" type="slidenum">
              <a:rPr lang="en-US" smtClean="0"/>
              <a:pPr/>
              <a:t>17</a:t>
            </a:fld>
            <a:endParaRPr lang="en-US"/>
          </a:p>
        </p:txBody>
      </p:sp>
    </p:spTree>
    <p:extLst>
      <p:ext uri="{BB962C8B-B14F-4D97-AF65-F5344CB8AC3E}">
        <p14:creationId xmlns:p14="http://schemas.microsoft.com/office/powerpoint/2010/main" val="943892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a:t>
            </a:r>
            <a:r>
              <a:rPr lang="en-US" dirty="0" err="1"/>
              <a:t>nhấn</a:t>
            </a:r>
            <a:r>
              <a:rPr lang="en-US" dirty="0"/>
              <a:t>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giờ</a:t>
            </a:r>
            <a:endParaRPr lang="en-US" dirty="0"/>
          </a:p>
          <a:p>
            <a:pPr marL="171450" indent="-171450">
              <a:buFontTx/>
              <a:buChar char="-"/>
            </a:pPr>
            <a:r>
              <a:rPr lang="en-US" dirty="0"/>
              <a:t>GV </a:t>
            </a:r>
            <a:r>
              <a:rPr lang="en-US" dirty="0" err="1"/>
              <a:t>nhấn</a:t>
            </a:r>
            <a:r>
              <a:rPr lang="en-US" dirty="0"/>
              <a:t>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a:t>
            </a:r>
            <a:r>
              <a:rPr lang="en-US" dirty="0" err="1"/>
              <a:t>nhấn</a:t>
            </a:r>
            <a:r>
              <a:rPr lang="en-US" dirty="0"/>
              <a:t> </a:t>
            </a:r>
            <a:r>
              <a:rPr lang="en-US" dirty="0" err="1"/>
              <a:t>vào</a:t>
            </a:r>
            <a:r>
              <a:rPr lang="en-US" dirty="0"/>
              <a:t> </a:t>
            </a:r>
            <a:r>
              <a:rPr lang="en-US" dirty="0" err="1"/>
              <a:t>mũi</a:t>
            </a:r>
            <a:r>
              <a:rPr lang="en-US" dirty="0"/>
              <a:t> </a:t>
            </a:r>
            <a:r>
              <a:rPr lang="en-US" dirty="0" err="1"/>
              <a:t>tên</a:t>
            </a:r>
            <a:r>
              <a:rPr lang="en-US" dirty="0"/>
              <a:t> </a:t>
            </a:r>
            <a:r>
              <a:rPr lang="en-US" dirty="0" err="1"/>
              <a:t>bên</a:t>
            </a:r>
            <a:r>
              <a:rPr lang="en-US" dirty="0"/>
              <a:t> </a:t>
            </a:r>
            <a:r>
              <a:rPr lang="en-US" dirty="0" err="1"/>
              <a:t>phải</a:t>
            </a:r>
            <a:r>
              <a:rPr lang="en-US" dirty="0"/>
              <a:t> </a:t>
            </a:r>
            <a:r>
              <a:rPr lang="en-US" dirty="0" err="1"/>
              <a:t>để</a:t>
            </a:r>
            <a:r>
              <a:rPr lang="en-US" dirty="0"/>
              <a:t> </a:t>
            </a:r>
            <a:r>
              <a:rPr lang="en-US" dirty="0" err="1"/>
              <a:t>chuyển</a:t>
            </a:r>
            <a:r>
              <a:rPr lang="en-US" dirty="0"/>
              <a:t> </a:t>
            </a:r>
            <a:r>
              <a:rPr lang="en-US" dirty="0" err="1"/>
              <a:t>đến</a:t>
            </a:r>
            <a:r>
              <a:rPr lang="en-US" dirty="0"/>
              <a:t> slide </a:t>
            </a:r>
            <a:r>
              <a:rPr lang="en-US" dirty="0" err="1"/>
              <a:t>sau</a:t>
            </a:r>
            <a:endParaRPr lang="en-US" dirty="0"/>
          </a:p>
          <a:p>
            <a:endParaRPr lang="en-US" dirty="0"/>
          </a:p>
        </p:txBody>
      </p:sp>
      <p:sp>
        <p:nvSpPr>
          <p:cNvPr id="4" name="Slide Number Placeholder 3"/>
          <p:cNvSpPr>
            <a:spLocks noGrp="1"/>
          </p:cNvSpPr>
          <p:nvPr>
            <p:ph type="sldNum" sz="quarter" idx="5"/>
          </p:nvPr>
        </p:nvSpPr>
        <p:spPr/>
        <p:txBody>
          <a:bodyPr/>
          <a:lstStyle/>
          <a:p>
            <a:fld id="{FF39C2C2-F099-4F68-92B6-A87914C68713}" type="slidenum">
              <a:rPr lang="en-US" smtClean="0"/>
              <a:pPr/>
              <a:t>18</a:t>
            </a:fld>
            <a:endParaRPr lang="en-US"/>
          </a:p>
        </p:txBody>
      </p:sp>
    </p:spTree>
    <p:extLst>
      <p:ext uri="{BB962C8B-B14F-4D97-AF65-F5344CB8AC3E}">
        <p14:creationId xmlns:p14="http://schemas.microsoft.com/office/powerpoint/2010/main" val="2351039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a:t>
            </a:r>
            <a:r>
              <a:rPr lang="en-US" dirty="0" err="1"/>
              <a:t>nhấn</a:t>
            </a:r>
            <a:r>
              <a:rPr lang="en-US" dirty="0"/>
              <a:t>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giờ</a:t>
            </a:r>
            <a:endParaRPr lang="en-US" dirty="0"/>
          </a:p>
          <a:p>
            <a:pPr marL="171450" indent="-171450">
              <a:buFontTx/>
              <a:buChar char="-"/>
            </a:pPr>
            <a:r>
              <a:rPr lang="en-US" dirty="0"/>
              <a:t>GV </a:t>
            </a:r>
            <a:r>
              <a:rPr lang="en-US" dirty="0" err="1"/>
              <a:t>nhấn</a:t>
            </a:r>
            <a:r>
              <a:rPr lang="en-US" dirty="0"/>
              <a:t>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a:t>
            </a:r>
            <a:r>
              <a:rPr lang="en-US" dirty="0" err="1"/>
              <a:t>nhấn</a:t>
            </a:r>
            <a:r>
              <a:rPr lang="en-US" dirty="0"/>
              <a:t> </a:t>
            </a:r>
            <a:r>
              <a:rPr lang="en-US" dirty="0" err="1"/>
              <a:t>vào</a:t>
            </a:r>
            <a:r>
              <a:rPr lang="en-US" dirty="0"/>
              <a:t> </a:t>
            </a:r>
            <a:r>
              <a:rPr lang="en-US" dirty="0" err="1"/>
              <a:t>mũi</a:t>
            </a:r>
            <a:r>
              <a:rPr lang="en-US" dirty="0"/>
              <a:t> </a:t>
            </a:r>
            <a:r>
              <a:rPr lang="en-US" dirty="0" err="1"/>
              <a:t>tên</a:t>
            </a:r>
            <a:r>
              <a:rPr lang="en-US" dirty="0"/>
              <a:t> </a:t>
            </a:r>
            <a:r>
              <a:rPr lang="en-US" dirty="0" err="1"/>
              <a:t>bên</a:t>
            </a:r>
            <a:r>
              <a:rPr lang="en-US" dirty="0"/>
              <a:t> </a:t>
            </a:r>
            <a:r>
              <a:rPr lang="en-US" dirty="0" err="1"/>
              <a:t>phải</a:t>
            </a:r>
            <a:r>
              <a:rPr lang="en-US" dirty="0"/>
              <a:t> </a:t>
            </a:r>
            <a:r>
              <a:rPr lang="en-US" dirty="0" err="1"/>
              <a:t>để</a:t>
            </a:r>
            <a:r>
              <a:rPr lang="en-US" dirty="0"/>
              <a:t> </a:t>
            </a:r>
            <a:r>
              <a:rPr lang="en-US" dirty="0" err="1"/>
              <a:t>chuyển</a:t>
            </a:r>
            <a:r>
              <a:rPr lang="en-US" dirty="0"/>
              <a:t> </a:t>
            </a:r>
            <a:r>
              <a:rPr lang="en-US" dirty="0" err="1"/>
              <a:t>đến</a:t>
            </a:r>
            <a:r>
              <a:rPr lang="en-US" dirty="0"/>
              <a:t> slide </a:t>
            </a:r>
            <a:r>
              <a:rPr lang="en-US" dirty="0" err="1"/>
              <a:t>sau</a:t>
            </a:r>
            <a:endParaRPr lang="en-US" dirty="0"/>
          </a:p>
          <a:p>
            <a:endParaRPr lang="en-US" dirty="0"/>
          </a:p>
        </p:txBody>
      </p:sp>
      <p:sp>
        <p:nvSpPr>
          <p:cNvPr id="4" name="Slide Number Placeholder 3"/>
          <p:cNvSpPr>
            <a:spLocks noGrp="1"/>
          </p:cNvSpPr>
          <p:nvPr>
            <p:ph type="sldNum" sz="quarter" idx="5"/>
          </p:nvPr>
        </p:nvSpPr>
        <p:spPr/>
        <p:txBody>
          <a:bodyPr/>
          <a:lstStyle/>
          <a:p>
            <a:fld id="{FF39C2C2-F099-4F68-92B6-A87914C68713}" type="slidenum">
              <a:rPr lang="en-US" smtClean="0"/>
              <a:pPr/>
              <a:t>19</a:t>
            </a:fld>
            <a:endParaRPr lang="en-US"/>
          </a:p>
        </p:txBody>
      </p:sp>
    </p:spTree>
    <p:extLst>
      <p:ext uri="{BB962C8B-B14F-4D97-AF65-F5344CB8AC3E}">
        <p14:creationId xmlns:p14="http://schemas.microsoft.com/office/powerpoint/2010/main" val="2248915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GV </a:t>
            </a:r>
            <a:r>
              <a:rPr lang="en-US" dirty="0" err="1"/>
              <a:t>nhấn</a:t>
            </a:r>
            <a:r>
              <a:rPr lang="en-US" dirty="0"/>
              <a:t>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giờ</a:t>
            </a:r>
            <a:endParaRPr lang="en-US" dirty="0"/>
          </a:p>
          <a:p>
            <a:pPr marL="171450" indent="-171450">
              <a:buFontTx/>
              <a:buChar char="-"/>
            </a:pPr>
            <a:r>
              <a:rPr lang="en-US" dirty="0"/>
              <a:t>GV </a:t>
            </a:r>
            <a:r>
              <a:rPr lang="en-US" dirty="0" err="1"/>
              <a:t>nhấn</a:t>
            </a:r>
            <a:r>
              <a:rPr lang="en-US" dirty="0"/>
              <a:t>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a:t>
            </a:r>
            <a:r>
              <a:rPr lang="en-US" dirty="0" err="1"/>
              <a:t>nhấn</a:t>
            </a:r>
            <a:r>
              <a:rPr lang="en-US" dirty="0"/>
              <a:t> </a:t>
            </a:r>
            <a:r>
              <a:rPr lang="en-US" dirty="0" err="1"/>
              <a:t>vào</a:t>
            </a:r>
            <a:r>
              <a:rPr lang="en-US" dirty="0"/>
              <a:t> </a:t>
            </a:r>
            <a:r>
              <a:rPr lang="en-US" dirty="0" err="1"/>
              <a:t>mũi</a:t>
            </a:r>
            <a:r>
              <a:rPr lang="en-US" dirty="0"/>
              <a:t> </a:t>
            </a:r>
            <a:r>
              <a:rPr lang="en-US" dirty="0" err="1"/>
              <a:t>tên</a:t>
            </a:r>
            <a:r>
              <a:rPr lang="en-US" dirty="0"/>
              <a:t> </a:t>
            </a:r>
            <a:r>
              <a:rPr lang="en-US" dirty="0" err="1"/>
              <a:t>bên</a:t>
            </a:r>
            <a:r>
              <a:rPr lang="en-US" dirty="0"/>
              <a:t> </a:t>
            </a:r>
            <a:r>
              <a:rPr lang="en-US" dirty="0" err="1"/>
              <a:t>phải</a:t>
            </a:r>
            <a:r>
              <a:rPr lang="en-US" dirty="0"/>
              <a:t> </a:t>
            </a:r>
            <a:r>
              <a:rPr lang="en-US" dirty="0" err="1"/>
              <a:t>để</a:t>
            </a:r>
            <a:r>
              <a:rPr lang="en-US" dirty="0"/>
              <a:t> </a:t>
            </a:r>
            <a:r>
              <a:rPr lang="en-US" dirty="0" err="1"/>
              <a:t>chuyển</a:t>
            </a:r>
            <a:r>
              <a:rPr lang="en-US" dirty="0"/>
              <a:t> </a:t>
            </a:r>
            <a:r>
              <a:rPr lang="en-US" dirty="0" err="1"/>
              <a:t>đến</a:t>
            </a:r>
            <a:r>
              <a:rPr lang="en-US" dirty="0"/>
              <a:t> slide </a:t>
            </a:r>
            <a:r>
              <a:rPr lang="en-US" dirty="0" err="1"/>
              <a:t>sau</a:t>
            </a:r>
            <a:endParaRPr lang="en-US" dirty="0"/>
          </a:p>
          <a:p>
            <a:endParaRPr lang="en-US" dirty="0"/>
          </a:p>
        </p:txBody>
      </p:sp>
      <p:sp>
        <p:nvSpPr>
          <p:cNvPr id="4" name="Slide Number Placeholder 3"/>
          <p:cNvSpPr>
            <a:spLocks noGrp="1"/>
          </p:cNvSpPr>
          <p:nvPr>
            <p:ph type="sldNum" sz="quarter" idx="5"/>
          </p:nvPr>
        </p:nvSpPr>
        <p:spPr/>
        <p:txBody>
          <a:bodyPr/>
          <a:lstStyle/>
          <a:p>
            <a:fld id="{FF39C2C2-F099-4F68-92B6-A87914C68713}" type="slidenum">
              <a:rPr lang="en-US" smtClean="0"/>
              <a:pPr/>
              <a:t>20</a:t>
            </a:fld>
            <a:endParaRPr lang="en-US"/>
          </a:p>
        </p:txBody>
      </p:sp>
    </p:spTree>
    <p:extLst>
      <p:ext uri="{BB962C8B-B14F-4D97-AF65-F5344CB8AC3E}">
        <p14:creationId xmlns:p14="http://schemas.microsoft.com/office/powerpoint/2010/main" val="2439125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bg>
      <p:bgPr>
        <a:blipFill>
          <a:blip r:embed="rId2">
            <a:alphaModFix/>
          </a:blip>
          <a:stretch>
            <a:fillRect/>
          </a:stretch>
        </a:blipFill>
        <a:effectLst/>
      </p:bgPr>
    </p:bg>
    <p:spTree>
      <p:nvGrpSpPr>
        <p:cNvPr id="1" name="Shape 15"/>
        <p:cNvGrpSpPr/>
        <p:nvPr/>
      </p:nvGrpSpPr>
      <p:grpSpPr>
        <a:xfrm>
          <a:off x="0" y="0"/>
          <a:ext cx="0" cy="0"/>
          <a:chOff x="0" y="0"/>
          <a:chExt cx="0" cy="0"/>
        </a:xfrm>
      </p:grpSpPr>
      <p:pic>
        <p:nvPicPr>
          <p:cNvPr id="16" name="Google Shape;16;p3"/>
          <p:cNvPicPr preferRelativeResize="0"/>
          <p:nvPr/>
        </p:nvPicPr>
        <p:blipFill>
          <a:blip r:embed="rId3">
            <a:alphaModFix/>
          </a:blip>
          <a:stretch>
            <a:fillRect/>
          </a:stretch>
        </p:blipFill>
        <p:spPr>
          <a:xfrm>
            <a:off x="-321800" y="5249267"/>
            <a:ext cx="4188335" cy="2331967"/>
          </a:xfrm>
          <a:prstGeom prst="rect">
            <a:avLst/>
          </a:prstGeom>
          <a:noFill/>
          <a:ln>
            <a:noFill/>
          </a:ln>
        </p:spPr>
      </p:pic>
      <p:pic>
        <p:nvPicPr>
          <p:cNvPr id="17" name="Google Shape;17;p3"/>
          <p:cNvPicPr preferRelativeResize="0"/>
          <p:nvPr/>
        </p:nvPicPr>
        <p:blipFill>
          <a:blip r:embed="rId3">
            <a:alphaModFix/>
          </a:blip>
          <a:stretch>
            <a:fillRect/>
          </a:stretch>
        </p:blipFill>
        <p:spPr>
          <a:xfrm>
            <a:off x="9291267" y="-628966"/>
            <a:ext cx="4188335" cy="2331967"/>
          </a:xfrm>
          <a:prstGeom prst="rect">
            <a:avLst/>
          </a:prstGeom>
          <a:noFill/>
          <a:ln>
            <a:noFill/>
          </a:ln>
        </p:spPr>
      </p:pic>
      <p:sp>
        <p:nvSpPr>
          <p:cNvPr id="18" name="Google Shape;18;p3"/>
          <p:cNvSpPr txBox="1">
            <a:spLocks noGrp="1"/>
          </p:cNvSpPr>
          <p:nvPr>
            <p:ph type="title"/>
          </p:nvPr>
        </p:nvSpPr>
        <p:spPr>
          <a:xfrm>
            <a:off x="3048032" y="3260189"/>
            <a:ext cx="6096000" cy="972000"/>
          </a:xfrm>
          <a:prstGeom prst="rect">
            <a:avLst/>
          </a:prstGeom>
        </p:spPr>
        <p:txBody>
          <a:bodyPr spcFirstLastPara="1" wrap="square" lIns="0" tIns="0" rIns="0" bIns="0" anchor="t" anchorCtr="0">
            <a:noAutofit/>
          </a:bodyPr>
          <a:lstStyle>
            <a:lvl1pPr lvl="0" algn="ctr" rtl="0">
              <a:spcBef>
                <a:spcPts val="0"/>
              </a:spcBef>
              <a:spcAft>
                <a:spcPts val="0"/>
              </a:spcAft>
              <a:buSzPts val="4200"/>
              <a:buNone/>
              <a:defRPr sz="6667" b="0">
                <a:latin typeface="Manrope ExtraLight"/>
                <a:ea typeface="Manrope ExtraLight"/>
                <a:cs typeface="Manrope ExtraLight"/>
                <a:sym typeface="Manrope ExtraLight"/>
              </a:defRPr>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a:p>
        </p:txBody>
      </p:sp>
      <p:sp>
        <p:nvSpPr>
          <p:cNvPr id="19" name="Google Shape;19;p3"/>
          <p:cNvSpPr txBox="1">
            <a:spLocks noGrp="1"/>
          </p:cNvSpPr>
          <p:nvPr>
            <p:ph type="subTitle" idx="1"/>
          </p:nvPr>
        </p:nvSpPr>
        <p:spPr>
          <a:xfrm>
            <a:off x="3047967" y="4406731"/>
            <a:ext cx="6096000" cy="3628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100"/>
              <a:buNone/>
              <a:defRPr sz="2133"/>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20" name="Google Shape;20;p3"/>
          <p:cNvSpPr txBox="1">
            <a:spLocks noGrp="1"/>
          </p:cNvSpPr>
          <p:nvPr>
            <p:ph type="title" idx="2" hasCustomPrompt="1"/>
          </p:nvPr>
        </p:nvSpPr>
        <p:spPr>
          <a:xfrm>
            <a:off x="5451029" y="2053643"/>
            <a:ext cx="1290000" cy="14236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6667" b="0">
                <a:latin typeface="Manrope ExtraLight"/>
                <a:ea typeface="Manrope ExtraLight"/>
                <a:cs typeface="Manrope ExtraLight"/>
                <a:sym typeface="Manrope ExtraLight"/>
              </a:defRPr>
            </a:lvl1pPr>
            <a:lvl2pPr lvl="1" algn="ctr" rtl="0">
              <a:spcBef>
                <a:spcPts val="0"/>
              </a:spcBef>
              <a:spcAft>
                <a:spcPts val="0"/>
              </a:spcAft>
              <a:buSzPts val="12000"/>
              <a:buNone/>
              <a:defRPr sz="16000"/>
            </a:lvl2pPr>
            <a:lvl3pPr lvl="2" algn="ctr" rtl="0">
              <a:spcBef>
                <a:spcPts val="0"/>
              </a:spcBef>
              <a:spcAft>
                <a:spcPts val="0"/>
              </a:spcAft>
              <a:buSzPts val="12000"/>
              <a:buNone/>
              <a:defRPr sz="16000"/>
            </a:lvl3pPr>
            <a:lvl4pPr lvl="3" algn="ctr" rtl="0">
              <a:spcBef>
                <a:spcPts val="0"/>
              </a:spcBef>
              <a:spcAft>
                <a:spcPts val="0"/>
              </a:spcAft>
              <a:buSzPts val="12000"/>
              <a:buNone/>
              <a:defRPr sz="16000"/>
            </a:lvl4pPr>
            <a:lvl5pPr lvl="4" algn="ctr" rtl="0">
              <a:spcBef>
                <a:spcPts val="0"/>
              </a:spcBef>
              <a:spcAft>
                <a:spcPts val="0"/>
              </a:spcAft>
              <a:buSzPts val="12000"/>
              <a:buNone/>
              <a:defRPr sz="16000"/>
            </a:lvl5pPr>
            <a:lvl6pPr lvl="5" algn="ctr" rtl="0">
              <a:spcBef>
                <a:spcPts val="0"/>
              </a:spcBef>
              <a:spcAft>
                <a:spcPts val="0"/>
              </a:spcAft>
              <a:buSzPts val="12000"/>
              <a:buNone/>
              <a:defRPr sz="16000"/>
            </a:lvl6pPr>
            <a:lvl7pPr lvl="6" algn="ctr" rtl="0">
              <a:spcBef>
                <a:spcPts val="0"/>
              </a:spcBef>
              <a:spcAft>
                <a:spcPts val="0"/>
              </a:spcAft>
              <a:buSzPts val="12000"/>
              <a:buNone/>
              <a:defRPr sz="16000"/>
            </a:lvl7pPr>
            <a:lvl8pPr lvl="7" algn="ctr" rtl="0">
              <a:spcBef>
                <a:spcPts val="0"/>
              </a:spcBef>
              <a:spcAft>
                <a:spcPts val="0"/>
              </a:spcAft>
              <a:buSzPts val="12000"/>
              <a:buNone/>
              <a:defRPr sz="16000"/>
            </a:lvl8pPr>
            <a:lvl9pPr lvl="8" algn="ctr" rtl="0">
              <a:spcBef>
                <a:spcPts val="0"/>
              </a:spcBef>
              <a:spcAft>
                <a:spcPts val="0"/>
              </a:spcAft>
              <a:buSzPts val="12000"/>
              <a:buNone/>
              <a:defRPr sz="16000"/>
            </a:lvl9pPr>
          </a:lstStyle>
          <a:p>
            <a:r>
              <a:t>xx%</a:t>
            </a:r>
          </a:p>
        </p:txBody>
      </p:sp>
    </p:spTree>
    <p:extLst>
      <p:ext uri="{BB962C8B-B14F-4D97-AF65-F5344CB8AC3E}">
        <p14:creationId xmlns:p14="http://schemas.microsoft.com/office/powerpoint/2010/main" val="3290465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950967" y="694967"/>
            <a:ext cx="10290000" cy="763600"/>
          </a:xfrm>
          <a:prstGeom prst="rect">
            <a:avLst/>
          </a:prstGeom>
        </p:spPr>
        <p:txBody>
          <a:bodyPr spcFirstLastPara="1" wrap="square" lIns="0" tIns="0" rIns="0" bIns="0" anchor="t" anchorCtr="0">
            <a:noAutofit/>
          </a:bodyPr>
          <a:lstStyle>
            <a:lvl1pPr lvl="0" algn="ctr" rtl="0">
              <a:spcBef>
                <a:spcPts val="0"/>
              </a:spcBef>
              <a:spcAft>
                <a:spcPts val="0"/>
              </a:spcAft>
              <a:buSzPts val="2800"/>
              <a:buNone/>
              <a:defRPr sz="4800"/>
            </a:lvl1pPr>
            <a:lvl2pPr lvl="1" rtl="0">
              <a:spcBef>
                <a:spcPts val="0"/>
              </a:spcBef>
              <a:spcAft>
                <a:spcPts val="0"/>
              </a:spcAft>
              <a:buSzPts val="2800"/>
              <a:buNone/>
              <a:defRPr>
                <a:latin typeface="Barlow"/>
                <a:ea typeface="Barlow"/>
                <a:cs typeface="Barlow"/>
                <a:sym typeface="Barlow"/>
              </a:defRPr>
            </a:lvl2pPr>
            <a:lvl3pPr lvl="2" rtl="0">
              <a:spcBef>
                <a:spcPts val="0"/>
              </a:spcBef>
              <a:spcAft>
                <a:spcPts val="0"/>
              </a:spcAft>
              <a:buSzPts val="2800"/>
              <a:buNone/>
              <a:defRPr>
                <a:latin typeface="Barlow"/>
                <a:ea typeface="Barlow"/>
                <a:cs typeface="Barlow"/>
                <a:sym typeface="Barlow"/>
              </a:defRPr>
            </a:lvl3pPr>
            <a:lvl4pPr lvl="3" rtl="0">
              <a:spcBef>
                <a:spcPts val="0"/>
              </a:spcBef>
              <a:spcAft>
                <a:spcPts val="0"/>
              </a:spcAft>
              <a:buSzPts val="2800"/>
              <a:buNone/>
              <a:defRPr>
                <a:latin typeface="Barlow"/>
                <a:ea typeface="Barlow"/>
                <a:cs typeface="Barlow"/>
                <a:sym typeface="Barlow"/>
              </a:defRPr>
            </a:lvl4pPr>
            <a:lvl5pPr lvl="4" rtl="0">
              <a:spcBef>
                <a:spcPts val="0"/>
              </a:spcBef>
              <a:spcAft>
                <a:spcPts val="0"/>
              </a:spcAft>
              <a:buSzPts val="2800"/>
              <a:buNone/>
              <a:defRPr>
                <a:latin typeface="Barlow"/>
                <a:ea typeface="Barlow"/>
                <a:cs typeface="Barlow"/>
                <a:sym typeface="Barlow"/>
              </a:defRPr>
            </a:lvl5pPr>
            <a:lvl6pPr lvl="5" rtl="0">
              <a:spcBef>
                <a:spcPts val="0"/>
              </a:spcBef>
              <a:spcAft>
                <a:spcPts val="0"/>
              </a:spcAft>
              <a:buSzPts val="2800"/>
              <a:buNone/>
              <a:defRPr>
                <a:latin typeface="Barlow"/>
                <a:ea typeface="Barlow"/>
                <a:cs typeface="Barlow"/>
                <a:sym typeface="Barlow"/>
              </a:defRPr>
            </a:lvl6pPr>
            <a:lvl7pPr lvl="6" rtl="0">
              <a:spcBef>
                <a:spcPts val="0"/>
              </a:spcBef>
              <a:spcAft>
                <a:spcPts val="0"/>
              </a:spcAft>
              <a:buSzPts val="2800"/>
              <a:buNone/>
              <a:defRPr>
                <a:latin typeface="Barlow"/>
                <a:ea typeface="Barlow"/>
                <a:cs typeface="Barlow"/>
                <a:sym typeface="Barlow"/>
              </a:defRPr>
            </a:lvl7pPr>
            <a:lvl8pPr lvl="7" rtl="0">
              <a:spcBef>
                <a:spcPts val="0"/>
              </a:spcBef>
              <a:spcAft>
                <a:spcPts val="0"/>
              </a:spcAft>
              <a:buSzPts val="2800"/>
              <a:buNone/>
              <a:defRPr>
                <a:latin typeface="Barlow"/>
                <a:ea typeface="Barlow"/>
                <a:cs typeface="Barlow"/>
                <a:sym typeface="Barlow"/>
              </a:defRPr>
            </a:lvl8pPr>
            <a:lvl9pPr lvl="8" rtl="0">
              <a:spcBef>
                <a:spcPts val="0"/>
              </a:spcBef>
              <a:spcAft>
                <a:spcPts val="0"/>
              </a:spcAft>
              <a:buSzPts val="2800"/>
              <a:buNone/>
              <a:defRPr>
                <a:latin typeface="Barlow"/>
                <a:ea typeface="Barlow"/>
                <a:cs typeface="Barlow"/>
                <a:sym typeface="Barlow"/>
              </a:defRPr>
            </a:lvl9pPr>
          </a:lstStyle>
          <a:p>
            <a:endParaRPr/>
          </a:p>
        </p:txBody>
      </p:sp>
      <p:sp>
        <p:nvSpPr>
          <p:cNvPr id="23" name="Google Shape;23;p4"/>
          <p:cNvSpPr txBox="1">
            <a:spLocks noGrp="1"/>
          </p:cNvSpPr>
          <p:nvPr>
            <p:ph type="subTitle" idx="1"/>
          </p:nvPr>
        </p:nvSpPr>
        <p:spPr>
          <a:xfrm>
            <a:off x="950967" y="1836100"/>
            <a:ext cx="10290000" cy="42968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SzPts val="1600"/>
              <a:buFont typeface="Anaheim"/>
              <a:buAutoNum type="arabicPeriod"/>
              <a:defRPr sz="1600"/>
            </a:lvl1pPr>
            <a:lvl2pPr lvl="1" algn="ctr" rtl="0">
              <a:lnSpc>
                <a:spcPct val="100000"/>
              </a:lnSpc>
              <a:spcBef>
                <a:spcPts val="0"/>
              </a:spcBef>
              <a:spcAft>
                <a:spcPts val="0"/>
              </a:spcAft>
              <a:buClr>
                <a:schemeClr val="accent1"/>
              </a:buClr>
              <a:buSzPts val="1600"/>
              <a:buAutoNum type="alphaLcPeriod"/>
              <a:defRPr>
                <a:solidFill>
                  <a:schemeClr val="accent1"/>
                </a:solidFill>
              </a:defRPr>
            </a:lvl2pPr>
            <a:lvl3pPr lvl="2" algn="ctr" rtl="0">
              <a:lnSpc>
                <a:spcPct val="100000"/>
              </a:lnSpc>
              <a:spcBef>
                <a:spcPts val="0"/>
              </a:spcBef>
              <a:spcAft>
                <a:spcPts val="0"/>
              </a:spcAft>
              <a:buClr>
                <a:schemeClr val="accent1"/>
              </a:buClr>
              <a:buSzPts val="1600"/>
              <a:buAutoNum type="romanLcPeriod"/>
              <a:defRPr>
                <a:solidFill>
                  <a:schemeClr val="accent1"/>
                </a:solidFill>
              </a:defRPr>
            </a:lvl3pPr>
            <a:lvl4pPr lvl="3" algn="ctr" rtl="0">
              <a:lnSpc>
                <a:spcPct val="100000"/>
              </a:lnSpc>
              <a:spcBef>
                <a:spcPts val="0"/>
              </a:spcBef>
              <a:spcAft>
                <a:spcPts val="0"/>
              </a:spcAft>
              <a:buClr>
                <a:schemeClr val="accent1"/>
              </a:buClr>
              <a:buSzPts val="1600"/>
              <a:buAutoNum type="arabicPeriod"/>
              <a:defRPr>
                <a:solidFill>
                  <a:schemeClr val="accent1"/>
                </a:solidFill>
              </a:defRPr>
            </a:lvl4pPr>
            <a:lvl5pPr lvl="4" algn="ctr" rtl="0">
              <a:lnSpc>
                <a:spcPct val="100000"/>
              </a:lnSpc>
              <a:spcBef>
                <a:spcPts val="0"/>
              </a:spcBef>
              <a:spcAft>
                <a:spcPts val="0"/>
              </a:spcAft>
              <a:buClr>
                <a:schemeClr val="accent1"/>
              </a:buClr>
              <a:buSzPts val="1600"/>
              <a:buAutoNum type="alphaLcPeriod"/>
              <a:defRPr>
                <a:solidFill>
                  <a:schemeClr val="accent1"/>
                </a:solidFill>
              </a:defRPr>
            </a:lvl5pPr>
            <a:lvl6pPr lvl="5" algn="ctr" rtl="0">
              <a:lnSpc>
                <a:spcPct val="100000"/>
              </a:lnSpc>
              <a:spcBef>
                <a:spcPts val="0"/>
              </a:spcBef>
              <a:spcAft>
                <a:spcPts val="0"/>
              </a:spcAft>
              <a:buClr>
                <a:schemeClr val="accent1"/>
              </a:buClr>
              <a:buSzPts val="1600"/>
              <a:buAutoNum type="romanLcPeriod"/>
              <a:defRPr>
                <a:solidFill>
                  <a:schemeClr val="accent1"/>
                </a:solidFill>
              </a:defRPr>
            </a:lvl6pPr>
            <a:lvl7pPr lvl="6" algn="ctr" rtl="0">
              <a:lnSpc>
                <a:spcPct val="100000"/>
              </a:lnSpc>
              <a:spcBef>
                <a:spcPts val="0"/>
              </a:spcBef>
              <a:spcAft>
                <a:spcPts val="0"/>
              </a:spcAft>
              <a:buClr>
                <a:schemeClr val="accent1"/>
              </a:buClr>
              <a:buSzPts val="1600"/>
              <a:buAutoNum type="arabicPeriod"/>
              <a:defRPr>
                <a:solidFill>
                  <a:schemeClr val="accent1"/>
                </a:solidFill>
              </a:defRPr>
            </a:lvl7pPr>
            <a:lvl8pPr lvl="7" algn="ctr" rtl="0">
              <a:lnSpc>
                <a:spcPct val="100000"/>
              </a:lnSpc>
              <a:spcBef>
                <a:spcPts val="0"/>
              </a:spcBef>
              <a:spcAft>
                <a:spcPts val="0"/>
              </a:spcAft>
              <a:buClr>
                <a:schemeClr val="accent1"/>
              </a:buClr>
              <a:buSzPts val="1600"/>
              <a:buAutoNum type="alphaLcPeriod"/>
              <a:defRPr>
                <a:solidFill>
                  <a:schemeClr val="accent1"/>
                </a:solidFill>
              </a:defRPr>
            </a:lvl8pPr>
            <a:lvl9pPr lvl="8" algn="ctr" rtl="0">
              <a:lnSpc>
                <a:spcPct val="100000"/>
              </a:lnSpc>
              <a:spcBef>
                <a:spcPts val="0"/>
              </a:spcBef>
              <a:spcAft>
                <a:spcPts val="0"/>
              </a:spcAft>
              <a:buClr>
                <a:schemeClr val="accent1"/>
              </a:buClr>
              <a:buSzPts val="1600"/>
              <a:buAutoNum type="romanLcPeriod"/>
              <a:defRPr>
                <a:solidFill>
                  <a:schemeClr val="accent1"/>
                </a:solidFill>
              </a:defRPr>
            </a:lvl9pPr>
          </a:lstStyle>
          <a:p>
            <a:endParaRPr/>
          </a:p>
        </p:txBody>
      </p:sp>
      <p:pic>
        <p:nvPicPr>
          <p:cNvPr id="24" name="Google Shape;24;p4"/>
          <p:cNvPicPr preferRelativeResize="0"/>
          <p:nvPr/>
        </p:nvPicPr>
        <p:blipFill>
          <a:blip r:embed="rId3">
            <a:alphaModFix/>
          </a:blip>
          <a:stretch>
            <a:fillRect/>
          </a:stretch>
        </p:blipFill>
        <p:spPr>
          <a:xfrm>
            <a:off x="10899829" y="5712801"/>
            <a:ext cx="1292172" cy="839500"/>
          </a:xfrm>
          <a:prstGeom prst="rect">
            <a:avLst/>
          </a:prstGeom>
          <a:noFill/>
          <a:ln>
            <a:noFill/>
          </a:ln>
        </p:spPr>
      </p:pic>
      <p:pic>
        <p:nvPicPr>
          <p:cNvPr id="25" name="Google Shape;25;p4"/>
          <p:cNvPicPr preferRelativeResize="0"/>
          <p:nvPr/>
        </p:nvPicPr>
        <p:blipFill rotWithShape="1">
          <a:blip r:embed="rId4">
            <a:alphaModFix/>
          </a:blip>
          <a:srcRect t="835" b="826"/>
          <a:stretch/>
        </p:blipFill>
        <p:spPr>
          <a:xfrm>
            <a:off x="225734" y="487951"/>
            <a:ext cx="1586260" cy="648399"/>
          </a:xfrm>
          <a:prstGeom prst="rect">
            <a:avLst/>
          </a:prstGeom>
          <a:noFill/>
          <a:ln>
            <a:noFill/>
          </a:ln>
        </p:spPr>
      </p:pic>
    </p:spTree>
    <p:extLst>
      <p:ext uri="{BB962C8B-B14F-4D97-AF65-F5344CB8AC3E}">
        <p14:creationId xmlns:p14="http://schemas.microsoft.com/office/powerpoint/2010/main" val="2526249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71"/>
        <p:cNvGrpSpPr/>
        <p:nvPr/>
      </p:nvGrpSpPr>
      <p:grpSpPr>
        <a:xfrm>
          <a:off x="0" y="0"/>
          <a:ext cx="0" cy="0"/>
          <a:chOff x="0" y="0"/>
          <a:chExt cx="0" cy="0"/>
        </a:xfrm>
      </p:grpSpPr>
      <p:sp>
        <p:nvSpPr>
          <p:cNvPr id="72" name="Google Shape;72;p14"/>
          <p:cNvSpPr txBox="1">
            <a:spLocks noGrp="1"/>
          </p:cNvSpPr>
          <p:nvPr>
            <p:ph type="title"/>
          </p:nvPr>
        </p:nvSpPr>
        <p:spPr>
          <a:xfrm>
            <a:off x="3251333" y="2301433"/>
            <a:ext cx="7640000" cy="1755200"/>
          </a:xfrm>
          <a:prstGeom prst="rect">
            <a:avLst/>
          </a:prstGeom>
          <a:noFill/>
        </p:spPr>
        <p:txBody>
          <a:bodyPr spcFirstLastPara="1" wrap="square" lIns="0" tIns="0" rIns="0" bIns="0" anchor="t" anchorCtr="0">
            <a:noAutofit/>
          </a:bodyPr>
          <a:lstStyle>
            <a:lvl1pPr lvl="0" algn="r" rtl="0">
              <a:spcBef>
                <a:spcPts val="0"/>
              </a:spcBef>
              <a:spcAft>
                <a:spcPts val="0"/>
              </a:spcAft>
              <a:buSzPts val="2800"/>
              <a:buNone/>
              <a:defRPr sz="3467" b="0">
                <a:solidFill>
                  <a:schemeClr val="accent2"/>
                </a:solidFill>
                <a:latin typeface="Manrope"/>
                <a:ea typeface="Manrope"/>
                <a:cs typeface="Manrope"/>
                <a:sym typeface="Manrop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3" name="Google Shape;73;p14"/>
          <p:cNvSpPr txBox="1">
            <a:spLocks noGrp="1"/>
          </p:cNvSpPr>
          <p:nvPr>
            <p:ph type="title" idx="2"/>
          </p:nvPr>
        </p:nvSpPr>
        <p:spPr>
          <a:xfrm>
            <a:off x="7584500" y="4409600"/>
            <a:ext cx="3267200" cy="454000"/>
          </a:xfrm>
          <a:prstGeom prst="rect">
            <a:avLst/>
          </a:prstGeom>
        </p:spPr>
        <p:txBody>
          <a:bodyPr spcFirstLastPara="1" wrap="square" lIns="0" tIns="0" rIns="0" bIns="0" anchor="t" anchorCtr="0">
            <a:noAutofit/>
          </a:bodyPr>
          <a:lstStyle>
            <a:lvl1pPr lvl="0" algn="r" rtl="0">
              <a:spcBef>
                <a:spcPts val="0"/>
              </a:spcBef>
              <a:spcAft>
                <a:spcPts val="0"/>
              </a:spcAft>
              <a:buSzPts val="2100"/>
              <a:buNone/>
              <a:defRPr sz="2800"/>
            </a:lvl1pPr>
            <a:lvl2pPr lvl="1" algn="ctr" rtl="0">
              <a:spcBef>
                <a:spcPts val="0"/>
              </a:spcBef>
              <a:spcAft>
                <a:spcPts val="0"/>
              </a:spcAft>
              <a:buSzPts val="2100"/>
              <a:buFont typeface="Francois One"/>
              <a:buNone/>
              <a:defRPr sz="2800">
                <a:latin typeface="Francois One"/>
                <a:ea typeface="Francois One"/>
                <a:cs typeface="Francois One"/>
                <a:sym typeface="Francois One"/>
              </a:defRPr>
            </a:lvl2pPr>
            <a:lvl3pPr lvl="2" algn="ctr" rtl="0">
              <a:spcBef>
                <a:spcPts val="0"/>
              </a:spcBef>
              <a:spcAft>
                <a:spcPts val="0"/>
              </a:spcAft>
              <a:buSzPts val="2100"/>
              <a:buFont typeface="Francois One"/>
              <a:buNone/>
              <a:defRPr sz="2800">
                <a:latin typeface="Francois One"/>
                <a:ea typeface="Francois One"/>
                <a:cs typeface="Francois One"/>
                <a:sym typeface="Francois One"/>
              </a:defRPr>
            </a:lvl3pPr>
            <a:lvl4pPr lvl="3" algn="ctr" rtl="0">
              <a:spcBef>
                <a:spcPts val="0"/>
              </a:spcBef>
              <a:spcAft>
                <a:spcPts val="0"/>
              </a:spcAft>
              <a:buSzPts val="2100"/>
              <a:buFont typeface="Francois One"/>
              <a:buNone/>
              <a:defRPr sz="2800">
                <a:latin typeface="Francois One"/>
                <a:ea typeface="Francois One"/>
                <a:cs typeface="Francois One"/>
                <a:sym typeface="Francois One"/>
              </a:defRPr>
            </a:lvl4pPr>
            <a:lvl5pPr lvl="4" algn="ctr" rtl="0">
              <a:spcBef>
                <a:spcPts val="0"/>
              </a:spcBef>
              <a:spcAft>
                <a:spcPts val="0"/>
              </a:spcAft>
              <a:buSzPts val="2100"/>
              <a:buFont typeface="Francois One"/>
              <a:buNone/>
              <a:defRPr sz="2800">
                <a:latin typeface="Francois One"/>
                <a:ea typeface="Francois One"/>
                <a:cs typeface="Francois One"/>
                <a:sym typeface="Francois One"/>
              </a:defRPr>
            </a:lvl5pPr>
            <a:lvl6pPr lvl="5" algn="ctr" rtl="0">
              <a:spcBef>
                <a:spcPts val="0"/>
              </a:spcBef>
              <a:spcAft>
                <a:spcPts val="0"/>
              </a:spcAft>
              <a:buSzPts val="2100"/>
              <a:buFont typeface="Francois One"/>
              <a:buNone/>
              <a:defRPr sz="2800">
                <a:latin typeface="Francois One"/>
                <a:ea typeface="Francois One"/>
                <a:cs typeface="Francois One"/>
                <a:sym typeface="Francois One"/>
              </a:defRPr>
            </a:lvl6pPr>
            <a:lvl7pPr lvl="6" algn="ctr" rtl="0">
              <a:spcBef>
                <a:spcPts val="0"/>
              </a:spcBef>
              <a:spcAft>
                <a:spcPts val="0"/>
              </a:spcAft>
              <a:buSzPts val="2100"/>
              <a:buFont typeface="Francois One"/>
              <a:buNone/>
              <a:defRPr sz="2800">
                <a:latin typeface="Francois One"/>
                <a:ea typeface="Francois One"/>
                <a:cs typeface="Francois One"/>
                <a:sym typeface="Francois One"/>
              </a:defRPr>
            </a:lvl7pPr>
            <a:lvl8pPr lvl="7" algn="ctr" rtl="0">
              <a:spcBef>
                <a:spcPts val="0"/>
              </a:spcBef>
              <a:spcAft>
                <a:spcPts val="0"/>
              </a:spcAft>
              <a:buSzPts val="2100"/>
              <a:buFont typeface="Francois One"/>
              <a:buNone/>
              <a:defRPr sz="2800">
                <a:latin typeface="Francois One"/>
                <a:ea typeface="Francois One"/>
                <a:cs typeface="Francois One"/>
                <a:sym typeface="Francois One"/>
              </a:defRPr>
            </a:lvl8pPr>
            <a:lvl9pPr lvl="8" algn="ctr" rtl="0">
              <a:spcBef>
                <a:spcPts val="0"/>
              </a:spcBef>
              <a:spcAft>
                <a:spcPts val="0"/>
              </a:spcAft>
              <a:buSzPts val="2100"/>
              <a:buFont typeface="Francois One"/>
              <a:buNone/>
              <a:defRPr sz="2800">
                <a:latin typeface="Francois One"/>
                <a:ea typeface="Francois One"/>
                <a:cs typeface="Francois One"/>
                <a:sym typeface="Francois One"/>
              </a:defRPr>
            </a:lvl9pPr>
          </a:lstStyle>
          <a:p>
            <a:endParaRPr/>
          </a:p>
        </p:txBody>
      </p:sp>
    </p:spTree>
    <p:extLst>
      <p:ext uri="{BB962C8B-B14F-4D97-AF65-F5344CB8AC3E}">
        <p14:creationId xmlns:p14="http://schemas.microsoft.com/office/powerpoint/2010/main" val="1695746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74"/>
        <p:cNvGrpSpPr/>
        <p:nvPr/>
      </p:nvGrpSpPr>
      <p:grpSpPr>
        <a:xfrm>
          <a:off x="0" y="0"/>
          <a:ext cx="0" cy="0"/>
          <a:chOff x="0" y="0"/>
          <a:chExt cx="0" cy="0"/>
        </a:xfrm>
      </p:grpSpPr>
      <p:pic>
        <p:nvPicPr>
          <p:cNvPr id="75" name="Google Shape;75;p15"/>
          <p:cNvPicPr preferRelativeResize="0"/>
          <p:nvPr/>
        </p:nvPicPr>
        <p:blipFill>
          <a:blip r:embed="rId2">
            <a:alphaModFix/>
          </a:blip>
          <a:stretch>
            <a:fillRect/>
          </a:stretch>
        </p:blipFill>
        <p:spPr>
          <a:xfrm>
            <a:off x="10239301" y="395135"/>
            <a:ext cx="1586260" cy="648399"/>
          </a:xfrm>
          <a:prstGeom prst="rect">
            <a:avLst/>
          </a:prstGeom>
          <a:noFill/>
          <a:ln>
            <a:noFill/>
          </a:ln>
        </p:spPr>
      </p:pic>
      <p:sp>
        <p:nvSpPr>
          <p:cNvPr id="76" name="Google Shape;76;p15"/>
          <p:cNvSpPr txBox="1">
            <a:spLocks noGrp="1"/>
          </p:cNvSpPr>
          <p:nvPr>
            <p:ph type="title"/>
          </p:nvPr>
        </p:nvSpPr>
        <p:spPr>
          <a:xfrm>
            <a:off x="950967" y="694944"/>
            <a:ext cx="10290000" cy="763600"/>
          </a:xfrm>
          <a:prstGeom prst="rect">
            <a:avLst/>
          </a:prstGeom>
        </p:spPr>
        <p:txBody>
          <a:bodyPr spcFirstLastPara="1" wrap="square" lIns="0" tIns="0" rIns="0" bIns="0" anchor="t" anchorCtr="0">
            <a:noAutofit/>
          </a:bodyPr>
          <a:lstStyle>
            <a:lvl1pPr lvl="0" algn="ctr" rtl="0">
              <a:spcBef>
                <a:spcPts val="0"/>
              </a:spcBef>
              <a:spcAft>
                <a:spcPts val="0"/>
              </a:spcAft>
              <a:buSzPts val="2800"/>
              <a:buNone/>
              <a:defRPr sz="4800"/>
            </a:lvl1pPr>
            <a:lvl2pPr lvl="1" rtl="0">
              <a:spcBef>
                <a:spcPts val="0"/>
              </a:spcBef>
              <a:spcAft>
                <a:spcPts val="0"/>
              </a:spcAft>
              <a:buSzPts val="2800"/>
              <a:buNone/>
              <a:defRPr>
                <a:latin typeface="Barlow"/>
                <a:ea typeface="Barlow"/>
                <a:cs typeface="Barlow"/>
                <a:sym typeface="Barlow"/>
              </a:defRPr>
            </a:lvl2pPr>
            <a:lvl3pPr lvl="2" rtl="0">
              <a:spcBef>
                <a:spcPts val="0"/>
              </a:spcBef>
              <a:spcAft>
                <a:spcPts val="0"/>
              </a:spcAft>
              <a:buSzPts val="2800"/>
              <a:buNone/>
              <a:defRPr>
                <a:latin typeface="Barlow"/>
                <a:ea typeface="Barlow"/>
                <a:cs typeface="Barlow"/>
                <a:sym typeface="Barlow"/>
              </a:defRPr>
            </a:lvl3pPr>
            <a:lvl4pPr lvl="3" rtl="0">
              <a:spcBef>
                <a:spcPts val="0"/>
              </a:spcBef>
              <a:spcAft>
                <a:spcPts val="0"/>
              </a:spcAft>
              <a:buSzPts val="2800"/>
              <a:buNone/>
              <a:defRPr>
                <a:latin typeface="Barlow"/>
                <a:ea typeface="Barlow"/>
                <a:cs typeface="Barlow"/>
                <a:sym typeface="Barlow"/>
              </a:defRPr>
            </a:lvl4pPr>
            <a:lvl5pPr lvl="4" rtl="0">
              <a:spcBef>
                <a:spcPts val="0"/>
              </a:spcBef>
              <a:spcAft>
                <a:spcPts val="0"/>
              </a:spcAft>
              <a:buSzPts val="2800"/>
              <a:buNone/>
              <a:defRPr>
                <a:latin typeface="Barlow"/>
                <a:ea typeface="Barlow"/>
                <a:cs typeface="Barlow"/>
                <a:sym typeface="Barlow"/>
              </a:defRPr>
            </a:lvl5pPr>
            <a:lvl6pPr lvl="5" rtl="0">
              <a:spcBef>
                <a:spcPts val="0"/>
              </a:spcBef>
              <a:spcAft>
                <a:spcPts val="0"/>
              </a:spcAft>
              <a:buSzPts val="2800"/>
              <a:buNone/>
              <a:defRPr>
                <a:latin typeface="Barlow"/>
                <a:ea typeface="Barlow"/>
                <a:cs typeface="Barlow"/>
                <a:sym typeface="Barlow"/>
              </a:defRPr>
            </a:lvl6pPr>
            <a:lvl7pPr lvl="6" rtl="0">
              <a:spcBef>
                <a:spcPts val="0"/>
              </a:spcBef>
              <a:spcAft>
                <a:spcPts val="0"/>
              </a:spcAft>
              <a:buSzPts val="2800"/>
              <a:buNone/>
              <a:defRPr>
                <a:latin typeface="Barlow"/>
                <a:ea typeface="Barlow"/>
                <a:cs typeface="Barlow"/>
                <a:sym typeface="Barlow"/>
              </a:defRPr>
            </a:lvl7pPr>
            <a:lvl8pPr lvl="7" rtl="0">
              <a:spcBef>
                <a:spcPts val="0"/>
              </a:spcBef>
              <a:spcAft>
                <a:spcPts val="0"/>
              </a:spcAft>
              <a:buSzPts val="2800"/>
              <a:buNone/>
              <a:defRPr>
                <a:latin typeface="Barlow"/>
                <a:ea typeface="Barlow"/>
                <a:cs typeface="Barlow"/>
                <a:sym typeface="Barlow"/>
              </a:defRPr>
            </a:lvl8pPr>
            <a:lvl9pPr lvl="8" rtl="0">
              <a:spcBef>
                <a:spcPts val="0"/>
              </a:spcBef>
              <a:spcAft>
                <a:spcPts val="0"/>
              </a:spcAft>
              <a:buSzPts val="2800"/>
              <a:buNone/>
              <a:defRPr>
                <a:latin typeface="Barlow"/>
                <a:ea typeface="Barlow"/>
                <a:cs typeface="Barlow"/>
                <a:sym typeface="Barlow"/>
              </a:defRPr>
            </a:lvl9pPr>
          </a:lstStyle>
          <a:p>
            <a:endParaRPr/>
          </a:p>
        </p:txBody>
      </p:sp>
      <p:sp>
        <p:nvSpPr>
          <p:cNvPr id="77" name="Google Shape;77;p15"/>
          <p:cNvSpPr txBox="1">
            <a:spLocks noGrp="1"/>
          </p:cNvSpPr>
          <p:nvPr>
            <p:ph type="subTitle" idx="1"/>
          </p:nvPr>
        </p:nvSpPr>
        <p:spPr>
          <a:xfrm>
            <a:off x="950967" y="3633005"/>
            <a:ext cx="2987200" cy="1049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accent1"/>
              </a:buClr>
              <a:buSzPts val="1600"/>
              <a:buNone/>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78" name="Google Shape;78;p15"/>
          <p:cNvSpPr txBox="1">
            <a:spLocks noGrp="1"/>
          </p:cNvSpPr>
          <p:nvPr>
            <p:ph type="subTitle" idx="2"/>
          </p:nvPr>
        </p:nvSpPr>
        <p:spPr>
          <a:xfrm>
            <a:off x="950959" y="3076469"/>
            <a:ext cx="2987200" cy="410800"/>
          </a:xfrm>
          <a:prstGeom prst="rect">
            <a:avLst/>
          </a:prstGeom>
        </p:spPr>
        <p:txBody>
          <a:bodyPr spcFirstLastPara="1" wrap="square" lIns="0" tIns="0" rIns="0" bIns="0" anchor="b"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2800">
                <a:solidFill>
                  <a:schemeClr val="accent1"/>
                </a:solidFill>
                <a:latin typeface="Manrope ExtraLight"/>
                <a:ea typeface="Manrope ExtraLight"/>
                <a:cs typeface="Manrope ExtraLight"/>
                <a:sym typeface="Manrope ExtraLight"/>
              </a:defRPr>
            </a:lvl1pPr>
            <a:lvl2pPr lvl="1" algn="ctr" rtl="0">
              <a:lnSpc>
                <a:spcPct val="100000"/>
              </a:lnSpc>
              <a:spcBef>
                <a:spcPts val="0"/>
              </a:spcBef>
              <a:spcAft>
                <a:spcPts val="0"/>
              </a:spcAft>
              <a:buClr>
                <a:schemeClr val="accent1"/>
              </a:buClr>
              <a:buSzPts val="2800"/>
              <a:buNone/>
              <a:defRPr sz="3733" b="1">
                <a:solidFill>
                  <a:schemeClr val="accent1"/>
                </a:solidFill>
              </a:defRPr>
            </a:lvl2pPr>
            <a:lvl3pPr lvl="2" algn="ctr" rtl="0">
              <a:lnSpc>
                <a:spcPct val="100000"/>
              </a:lnSpc>
              <a:spcBef>
                <a:spcPts val="0"/>
              </a:spcBef>
              <a:spcAft>
                <a:spcPts val="0"/>
              </a:spcAft>
              <a:buClr>
                <a:schemeClr val="accent1"/>
              </a:buClr>
              <a:buSzPts val="2800"/>
              <a:buNone/>
              <a:defRPr sz="3733" b="1">
                <a:solidFill>
                  <a:schemeClr val="accent1"/>
                </a:solidFill>
              </a:defRPr>
            </a:lvl3pPr>
            <a:lvl4pPr lvl="3" algn="ctr" rtl="0">
              <a:lnSpc>
                <a:spcPct val="100000"/>
              </a:lnSpc>
              <a:spcBef>
                <a:spcPts val="0"/>
              </a:spcBef>
              <a:spcAft>
                <a:spcPts val="0"/>
              </a:spcAft>
              <a:buClr>
                <a:schemeClr val="accent1"/>
              </a:buClr>
              <a:buSzPts val="2800"/>
              <a:buNone/>
              <a:defRPr sz="3733" b="1">
                <a:solidFill>
                  <a:schemeClr val="accent1"/>
                </a:solidFill>
              </a:defRPr>
            </a:lvl4pPr>
            <a:lvl5pPr lvl="4" algn="ctr" rtl="0">
              <a:lnSpc>
                <a:spcPct val="100000"/>
              </a:lnSpc>
              <a:spcBef>
                <a:spcPts val="0"/>
              </a:spcBef>
              <a:spcAft>
                <a:spcPts val="0"/>
              </a:spcAft>
              <a:buClr>
                <a:schemeClr val="accent1"/>
              </a:buClr>
              <a:buSzPts val="2800"/>
              <a:buNone/>
              <a:defRPr sz="3733" b="1">
                <a:solidFill>
                  <a:schemeClr val="accent1"/>
                </a:solidFill>
              </a:defRPr>
            </a:lvl5pPr>
            <a:lvl6pPr lvl="5" algn="ctr" rtl="0">
              <a:lnSpc>
                <a:spcPct val="100000"/>
              </a:lnSpc>
              <a:spcBef>
                <a:spcPts val="0"/>
              </a:spcBef>
              <a:spcAft>
                <a:spcPts val="0"/>
              </a:spcAft>
              <a:buClr>
                <a:schemeClr val="accent1"/>
              </a:buClr>
              <a:buSzPts val="2800"/>
              <a:buNone/>
              <a:defRPr sz="3733" b="1">
                <a:solidFill>
                  <a:schemeClr val="accent1"/>
                </a:solidFill>
              </a:defRPr>
            </a:lvl6pPr>
            <a:lvl7pPr lvl="6" algn="ctr" rtl="0">
              <a:lnSpc>
                <a:spcPct val="100000"/>
              </a:lnSpc>
              <a:spcBef>
                <a:spcPts val="0"/>
              </a:spcBef>
              <a:spcAft>
                <a:spcPts val="0"/>
              </a:spcAft>
              <a:buClr>
                <a:schemeClr val="accent1"/>
              </a:buClr>
              <a:buSzPts val="2800"/>
              <a:buNone/>
              <a:defRPr sz="3733" b="1">
                <a:solidFill>
                  <a:schemeClr val="accent1"/>
                </a:solidFill>
              </a:defRPr>
            </a:lvl7pPr>
            <a:lvl8pPr lvl="7" algn="ctr" rtl="0">
              <a:lnSpc>
                <a:spcPct val="100000"/>
              </a:lnSpc>
              <a:spcBef>
                <a:spcPts val="0"/>
              </a:spcBef>
              <a:spcAft>
                <a:spcPts val="0"/>
              </a:spcAft>
              <a:buClr>
                <a:schemeClr val="accent1"/>
              </a:buClr>
              <a:buSzPts val="2800"/>
              <a:buNone/>
              <a:defRPr sz="3733" b="1">
                <a:solidFill>
                  <a:schemeClr val="accent1"/>
                </a:solidFill>
              </a:defRPr>
            </a:lvl8pPr>
            <a:lvl9pPr lvl="8" algn="ctr" rtl="0">
              <a:lnSpc>
                <a:spcPct val="100000"/>
              </a:lnSpc>
              <a:spcBef>
                <a:spcPts val="0"/>
              </a:spcBef>
              <a:spcAft>
                <a:spcPts val="0"/>
              </a:spcAft>
              <a:buClr>
                <a:schemeClr val="accent1"/>
              </a:buClr>
              <a:buSzPts val="2800"/>
              <a:buNone/>
              <a:defRPr sz="3733" b="1">
                <a:solidFill>
                  <a:schemeClr val="accent1"/>
                </a:solidFill>
              </a:defRPr>
            </a:lvl9pPr>
          </a:lstStyle>
          <a:p>
            <a:endParaRPr/>
          </a:p>
        </p:txBody>
      </p:sp>
      <p:sp>
        <p:nvSpPr>
          <p:cNvPr id="79" name="Google Shape;79;p15"/>
          <p:cNvSpPr txBox="1">
            <a:spLocks noGrp="1"/>
          </p:cNvSpPr>
          <p:nvPr>
            <p:ph type="subTitle" idx="3"/>
          </p:nvPr>
        </p:nvSpPr>
        <p:spPr>
          <a:xfrm>
            <a:off x="4602409" y="3630679"/>
            <a:ext cx="2986400" cy="1049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accent1"/>
              </a:buClr>
              <a:buSzPts val="1600"/>
              <a:buNone/>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80" name="Google Shape;80;p15"/>
          <p:cNvSpPr txBox="1">
            <a:spLocks noGrp="1"/>
          </p:cNvSpPr>
          <p:nvPr>
            <p:ph type="subTitle" idx="4"/>
          </p:nvPr>
        </p:nvSpPr>
        <p:spPr>
          <a:xfrm>
            <a:off x="4602389" y="3074651"/>
            <a:ext cx="2987200" cy="410800"/>
          </a:xfrm>
          <a:prstGeom prst="rect">
            <a:avLst/>
          </a:prstGeom>
        </p:spPr>
        <p:txBody>
          <a:bodyPr spcFirstLastPara="1" wrap="square" lIns="0" tIns="0" rIns="0" bIns="0" anchor="b"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2800">
                <a:solidFill>
                  <a:schemeClr val="accent1"/>
                </a:solidFill>
                <a:latin typeface="Manrope ExtraLight"/>
                <a:ea typeface="Manrope ExtraLight"/>
                <a:cs typeface="Manrope ExtraLight"/>
                <a:sym typeface="Manrope ExtraLight"/>
              </a:defRPr>
            </a:lvl1pPr>
            <a:lvl2pPr lvl="1" algn="ctr" rtl="0">
              <a:lnSpc>
                <a:spcPct val="100000"/>
              </a:lnSpc>
              <a:spcBef>
                <a:spcPts val="0"/>
              </a:spcBef>
              <a:spcAft>
                <a:spcPts val="0"/>
              </a:spcAft>
              <a:buClr>
                <a:schemeClr val="accent1"/>
              </a:buClr>
              <a:buSzPts val="2800"/>
              <a:buNone/>
              <a:defRPr sz="3733" b="1">
                <a:solidFill>
                  <a:schemeClr val="accent1"/>
                </a:solidFill>
              </a:defRPr>
            </a:lvl2pPr>
            <a:lvl3pPr lvl="2" algn="ctr" rtl="0">
              <a:lnSpc>
                <a:spcPct val="100000"/>
              </a:lnSpc>
              <a:spcBef>
                <a:spcPts val="0"/>
              </a:spcBef>
              <a:spcAft>
                <a:spcPts val="0"/>
              </a:spcAft>
              <a:buClr>
                <a:schemeClr val="accent1"/>
              </a:buClr>
              <a:buSzPts val="2800"/>
              <a:buNone/>
              <a:defRPr sz="3733" b="1">
                <a:solidFill>
                  <a:schemeClr val="accent1"/>
                </a:solidFill>
              </a:defRPr>
            </a:lvl3pPr>
            <a:lvl4pPr lvl="3" algn="ctr" rtl="0">
              <a:lnSpc>
                <a:spcPct val="100000"/>
              </a:lnSpc>
              <a:spcBef>
                <a:spcPts val="0"/>
              </a:spcBef>
              <a:spcAft>
                <a:spcPts val="0"/>
              </a:spcAft>
              <a:buClr>
                <a:schemeClr val="accent1"/>
              </a:buClr>
              <a:buSzPts val="2800"/>
              <a:buNone/>
              <a:defRPr sz="3733" b="1">
                <a:solidFill>
                  <a:schemeClr val="accent1"/>
                </a:solidFill>
              </a:defRPr>
            </a:lvl4pPr>
            <a:lvl5pPr lvl="4" algn="ctr" rtl="0">
              <a:lnSpc>
                <a:spcPct val="100000"/>
              </a:lnSpc>
              <a:spcBef>
                <a:spcPts val="0"/>
              </a:spcBef>
              <a:spcAft>
                <a:spcPts val="0"/>
              </a:spcAft>
              <a:buClr>
                <a:schemeClr val="accent1"/>
              </a:buClr>
              <a:buSzPts val="2800"/>
              <a:buNone/>
              <a:defRPr sz="3733" b="1">
                <a:solidFill>
                  <a:schemeClr val="accent1"/>
                </a:solidFill>
              </a:defRPr>
            </a:lvl5pPr>
            <a:lvl6pPr lvl="5" algn="ctr" rtl="0">
              <a:lnSpc>
                <a:spcPct val="100000"/>
              </a:lnSpc>
              <a:spcBef>
                <a:spcPts val="0"/>
              </a:spcBef>
              <a:spcAft>
                <a:spcPts val="0"/>
              </a:spcAft>
              <a:buClr>
                <a:schemeClr val="accent1"/>
              </a:buClr>
              <a:buSzPts val="2800"/>
              <a:buNone/>
              <a:defRPr sz="3733" b="1">
                <a:solidFill>
                  <a:schemeClr val="accent1"/>
                </a:solidFill>
              </a:defRPr>
            </a:lvl6pPr>
            <a:lvl7pPr lvl="6" algn="ctr" rtl="0">
              <a:lnSpc>
                <a:spcPct val="100000"/>
              </a:lnSpc>
              <a:spcBef>
                <a:spcPts val="0"/>
              </a:spcBef>
              <a:spcAft>
                <a:spcPts val="0"/>
              </a:spcAft>
              <a:buClr>
                <a:schemeClr val="accent1"/>
              </a:buClr>
              <a:buSzPts val="2800"/>
              <a:buNone/>
              <a:defRPr sz="3733" b="1">
                <a:solidFill>
                  <a:schemeClr val="accent1"/>
                </a:solidFill>
              </a:defRPr>
            </a:lvl7pPr>
            <a:lvl8pPr lvl="7" algn="ctr" rtl="0">
              <a:lnSpc>
                <a:spcPct val="100000"/>
              </a:lnSpc>
              <a:spcBef>
                <a:spcPts val="0"/>
              </a:spcBef>
              <a:spcAft>
                <a:spcPts val="0"/>
              </a:spcAft>
              <a:buClr>
                <a:schemeClr val="accent1"/>
              </a:buClr>
              <a:buSzPts val="2800"/>
              <a:buNone/>
              <a:defRPr sz="3733" b="1">
                <a:solidFill>
                  <a:schemeClr val="accent1"/>
                </a:solidFill>
              </a:defRPr>
            </a:lvl8pPr>
            <a:lvl9pPr lvl="8" algn="ctr" rtl="0">
              <a:lnSpc>
                <a:spcPct val="100000"/>
              </a:lnSpc>
              <a:spcBef>
                <a:spcPts val="0"/>
              </a:spcBef>
              <a:spcAft>
                <a:spcPts val="0"/>
              </a:spcAft>
              <a:buClr>
                <a:schemeClr val="accent1"/>
              </a:buClr>
              <a:buSzPts val="2800"/>
              <a:buNone/>
              <a:defRPr sz="3733" b="1">
                <a:solidFill>
                  <a:schemeClr val="accent1"/>
                </a:solidFill>
              </a:defRPr>
            </a:lvl9pPr>
          </a:lstStyle>
          <a:p>
            <a:endParaRPr/>
          </a:p>
        </p:txBody>
      </p:sp>
      <p:sp>
        <p:nvSpPr>
          <p:cNvPr id="81" name="Google Shape;81;p15"/>
          <p:cNvSpPr txBox="1">
            <a:spLocks noGrp="1"/>
          </p:cNvSpPr>
          <p:nvPr>
            <p:ph type="subTitle" idx="5"/>
          </p:nvPr>
        </p:nvSpPr>
        <p:spPr>
          <a:xfrm>
            <a:off x="8253832" y="3630680"/>
            <a:ext cx="2987200" cy="1049600"/>
          </a:xfrm>
          <a:prstGeom prst="rect">
            <a:avLst/>
          </a:prstGeom>
        </p:spPr>
        <p:txBody>
          <a:bodyPr spcFirstLastPara="1" wrap="square" lIns="0" tIns="0" rIns="0" bIns="0" anchor="t" anchorCtr="0">
            <a:noAutofit/>
          </a:bodyPr>
          <a:lstStyle>
            <a:lvl1pPr marL="0" marR="0" lvl="0" indent="0" algn="ctr" rtl="0">
              <a:lnSpc>
                <a:spcPct val="100000"/>
              </a:lnSpc>
              <a:spcBef>
                <a:spcPts val="0"/>
              </a:spcBef>
              <a:spcAft>
                <a:spcPts val="0"/>
              </a:spcAft>
              <a:buClr>
                <a:schemeClr val="accent1"/>
              </a:buClr>
              <a:buSzPts val="1600"/>
              <a:buNone/>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82" name="Google Shape;82;p15"/>
          <p:cNvSpPr txBox="1">
            <a:spLocks noGrp="1"/>
          </p:cNvSpPr>
          <p:nvPr>
            <p:ph type="subTitle" idx="6"/>
          </p:nvPr>
        </p:nvSpPr>
        <p:spPr>
          <a:xfrm>
            <a:off x="8253823" y="3074651"/>
            <a:ext cx="2987200" cy="410800"/>
          </a:xfrm>
          <a:prstGeom prst="rect">
            <a:avLst/>
          </a:prstGeom>
        </p:spPr>
        <p:txBody>
          <a:bodyPr spcFirstLastPara="1" wrap="square" lIns="0" tIns="0" rIns="0" bIns="0" anchor="b" anchorCtr="0">
            <a:noAutofit/>
          </a:bodyPr>
          <a:lstStyle>
            <a:lvl1pPr marL="0" marR="0" lvl="0" indent="0" algn="ctr" rtl="0">
              <a:lnSpc>
                <a:spcPct val="100000"/>
              </a:lnSpc>
              <a:spcBef>
                <a:spcPts val="0"/>
              </a:spcBef>
              <a:spcAft>
                <a:spcPts val="0"/>
              </a:spcAft>
              <a:buClr>
                <a:schemeClr val="accent1"/>
              </a:buClr>
              <a:buSzPts val="2100"/>
              <a:buFont typeface="Architects Daughter"/>
              <a:buNone/>
              <a:defRPr sz="2800">
                <a:solidFill>
                  <a:schemeClr val="accent1"/>
                </a:solidFill>
                <a:latin typeface="Manrope ExtraLight"/>
                <a:ea typeface="Manrope ExtraLight"/>
                <a:cs typeface="Manrope ExtraLight"/>
                <a:sym typeface="Manrope ExtraLight"/>
              </a:defRPr>
            </a:lvl1pPr>
            <a:lvl2pPr lvl="1" algn="ctr" rtl="0">
              <a:lnSpc>
                <a:spcPct val="100000"/>
              </a:lnSpc>
              <a:spcBef>
                <a:spcPts val="0"/>
              </a:spcBef>
              <a:spcAft>
                <a:spcPts val="0"/>
              </a:spcAft>
              <a:buClr>
                <a:schemeClr val="accent1"/>
              </a:buClr>
              <a:buSzPts val="2800"/>
              <a:buNone/>
              <a:defRPr sz="3733" b="1">
                <a:solidFill>
                  <a:schemeClr val="accent1"/>
                </a:solidFill>
              </a:defRPr>
            </a:lvl2pPr>
            <a:lvl3pPr lvl="2" algn="ctr" rtl="0">
              <a:lnSpc>
                <a:spcPct val="100000"/>
              </a:lnSpc>
              <a:spcBef>
                <a:spcPts val="0"/>
              </a:spcBef>
              <a:spcAft>
                <a:spcPts val="0"/>
              </a:spcAft>
              <a:buClr>
                <a:schemeClr val="accent1"/>
              </a:buClr>
              <a:buSzPts val="2800"/>
              <a:buNone/>
              <a:defRPr sz="3733" b="1">
                <a:solidFill>
                  <a:schemeClr val="accent1"/>
                </a:solidFill>
              </a:defRPr>
            </a:lvl3pPr>
            <a:lvl4pPr lvl="3" algn="ctr" rtl="0">
              <a:lnSpc>
                <a:spcPct val="100000"/>
              </a:lnSpc>
              <a:spcBef>
                <a:spcPts val="0"/>
              </a:spcBef>
              <a:spcAft>
                <a:spcPts val="0"/>
              </a:spcAft>
              <a:buClr>
                <a:schemeClr val="accent1"/>
              </a:buClr>
              <a:buSzPts val="2800"/>
              <a:buNone/>
              <a:defRPr sz="3733" b="1">
                <a:solidFill>
                  <a:schemeClr val="accent1"/>
                </a:solidFill>
              </a:defRPr>
            </a:lvl4pPr>
            <a:lvl5pPr lvl="4" algn="ctr" rtl="0">
              <a:lnSpc>
                <a:spcPct val="100000"/>
              </a:lnSpc>
              <a:spcBef>
                <a:spcPts val="0"/>
              </a:spcBef>
              <a:spcAft>
                <a:spcPts val="0"/>
              </a:spcAft>
              <a:buClr>
                <a:schemeClr val="accent1"/>
              </a:buClr>
              <a:buSzPts val="2800"/>
              <a:buNone/>
              <a:defRPr sz="3733" b="1">
                <a:solidFill>
                  <a:schemeClr val="accent1"/>
                </a:solidFill>
              </a:defRPr>
            </a:lvl5pPr>
            <a:lvl6pPr lvl="5" algn="ctr" rtl="0">
              <a:lnSpc>
                <a:spcPct val="100000"/>
              </a:lnSpc>
              <a:spcBef>
                <a:spcPts val="0"/>
              </a:spcBef>
              <a:spcAft>
                <a:spcPts val="0"/>
              </a:spcAft>
              <a:buClr>
                <a:schemeClr val="accent1"/>
              </a:buClr>
              <a:buSzPts val="2800"/>
              <a:buNone/>
              <a:defRPr sz="3733" b="1">
                <a:solidFill>
                  <a:schemeClr val="accent1"/>
                </a:solidFill>
              </a:defRPr>
            </a:lvl6pPr>
            <a:lvl7pPr lvl="6" algn="ctr" rtl="0">
              <a:lnSpc>
                <a:spcPct val="100000"/>
              </a:lnSpc>
              <a:spcBef>
                <a:spcPts val="0"/>
              </a:spcBef>
              <a:spcAft>
                <a:spcPts val="0"/>
              </a:spcAft>
              <a:buClr>
                <a:schemeClr val="accent1"/>
              </a:buClr>
              <a:buSzPts val="2800"/>
              <a:buNone/>
              <a:defRPr sz="3733" b="1">
                <a:solidFill>
                  <a:schemeClr val="accent1"/>
                </a:solidFill>
              </a:defRPr>
            </a:lvl7pPr>
            <a:lvl8pPr lvl="7" algn="ctr" rtl="0">
              <a:lnSpc>
                <a:spcPct val="100000"/>
              </a:lnSpc>
              <a:spcBef>
                <a:spcPts val="0"/>
              </a:spcBef>
              <a:spcAft>
                <a:spcPts val="0"/>
              </a:spcAft>
              <a:buClr>
                <a:schemeClr val="accent1"/>
              </a:buClr>
              <a:buSzPts val="2800"/>
              <a:buNone/>
              <a:defRPr sz="3733" b="1">
                <a:solidFill>
                  <a:schemeClr val="accent1"/>
                </a:solidFill>
              </a:defRPr>
            </a:lvl8pPr>
            <a:lvl9pPr lvl="8" algn="ctr" rtl="0">
              <a:lnSpc>
                <a:spcPct val="100000"/>
              </a:lnSpc>
              <a:spcBef>
                <a:spcPts val="0"/>
              </a:spcBef>
              <a:spcAft>
                <a:spcPts val="0"/>
              </a:spcAft>
              <a:buClr>
                <a:schemeClr val="accent1"/>
              </a:buClr>
              <a:buSzPts val="2800"/>
              <a:buNone/>
              <a:defRPr sz="3733" b="1">
                <a:solidFill>
                  <a:schemeClr val="accent1"/>
                </a:solidFill>
              </a:defRPr>
            </a:lvl9pPr>
          </a:lstStyle>
          <a:p>
            <a:endParaRPr/>
          </a:p>
        </p:txBody>
      </p:sp>
    </p:spTree>
    <p:extLst>
      <p:ext uri="{BB962C8B-B14F-4D97-AF65-F5344CB8AC3E}">
        <p14:creationId xmlns:p14="http://schemas.microsoft.com/office/powerpoint/2010/main" val="309375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12"/>
        <p:cNvGrpSpPr/>
        <p:nvPr/>
      </p:nvGrpSpPr>
      <p:grpSpPr>
        <a:xfrm>
          <a:off x="0" y="0"/>
          <a:ext cx="0" cy="0"/>
          <a:chOff x="0" y="0"/>
          <a:chExt cx="0" cy="0"/>
        </a:xfrm>
      </p:grpSpPr>
      <p:pic>
        <p:nvPicPr>
          <p:cNvPr id="113" name="Google Shape;113;p19"/>
          <p:cNvPicPr preferRelativeResize="0"/>
          <p:nvPr/>
        </p:nvPicPr>
        <p:blipFill>
          <a:blip r:embed="rId2">
            <a:alphaModFix/>
          </a:blip>
          <a:stretch>
            <a:fillRect/>
          </a:stretch>
        </p:blipFill>
        <p:spPr>
          <a:xfrm>
            <a:off x="-1891199" y="5196601"/>
            <a:ext cx="3147517" cy="2331967"/>
          </a:xfrm>
          <a:prstGeom prst="rect">
            <a:avLst/>
          </a:prstGeom>
          <a:noFill/>
          <a:ln>
            <a:noFill/>
          </a:ln>
        </p:spPr>
      </p:pic>
      <p:pic>
        <p:nvPicPr>
          <p:cNvPr id="114" name="Google Shape;114;p19"/>
          <p:cNvPicPr preferRelativeResize="0"/>
          <p:nvPr/>
        </p:nvPicPr>
        <p:blipFill>
          <a:blip r:embed="rId3">
            <a:alphaModFix/>
          </a:blip>
          <a:stretch>
            <a:fillRect/>
          </a:stretch>
        </p:blipFill>
        <p:spPr>
          <a:xfrm>
            <a:off x="8940567" y="-636033"/>
            <a:ext cx="4188335" cy="2331967"/>
          </a:xfrm>
          <a:prstGeom prst="rect">
            <a:avLst/>
          </a:prstGeom>
          <a:noFill/>
          <a:ln>
            <a:noFill/>
          </a:ln>
        </p:spPr>
      </p:pic>
      <p:sp>
        <p:nvSpPr>
          <p:cNvPr id="115" name="Google Shape;115;p19"/>
          <p:cNvSpPr txBox="1">
            <a:spLocks noGrp="1"/>
          </p:cNvSpPr>
          <p:nvPr>
            <p:ph type="title"/>
          </p:nvPr>
        </p:nvSpPr>
        <p:spPr>
          <a:xfrm>
            <a:off x="950967" y="694944"/>
            <a:ext cx="10290000" cy="763600"/>
          </a:xfrm>
          <a:prstGeom prst="rect">
            <a:avLst/>
          </a:prstGeom>
        </p:spPr>
        <p:txBody>
          <a:bodyPr spcFirstLastPara="1" wrap="square" lIns="0" tIns="0" rIns="0" bIns="0" anchor="t" anchorCtr="0">
            <a:noAutofit/>
          </a:bodyPr>
          <a:lstStyle>
            <a:lvl1pPr lvl="0" algn="ctr" rtl="0">
              <a:spcBef>
                <a:spcPts val="0"/>
              </a:spcBef>
              <a:spcAft>
                <a:spcPts val="0"/>
              </a:spcAft>
              <a:buSzPts val="2800"/>
              <a:buNone/>
              <a:defRPr sz="4800"/>
            </a:lvl1pPr>
            <a:lvl2pPr lvl="1" rtl="0">
              <a:spcBef>
                <a:spcPts val="0"/>
              </a:spcBef>
              <a:spcAft>
                <a:spcPts val="0"/>
              </a:spcAft>
              <a:buSzPts val="2800"/>
              <a:buNone/>
              <a:defRPr>
                <a:latin typeface="Barlow"/>
                <a:ea typeface="Barlow"/>
                <a:cs typeface="Barlow"/>
                <a:sym typeface="Barlow"/>
              </a:defRPr>
            </a:lvl2pPr>
            <a:lvl3pPr lvl="2" rtl="0">
              <a:spcBef>
                <a:spcPts val="0"/>
              </a:spcBef>
              <a:spcAft>
                <a:spcPts val="0"/>
              </a:spcAft>
              <a:buSzPts val="2800"/>
              <a:buNone/>
              <a:defRPr>
                <a:latin typeface="Barlow"/>
                <a:ea typeface="Barlow"/>
                <a:cs typeface="Barlow"/>
                <a:sym typeface="Barlow"/>
              </a:defRPr>
            </a:lvl3pPr>
            <a:lvl4pPr lvl="3" rtl="0">
              <a:spcBef>
                <a:spcPts val="0"/>
              </a:spcBef>
              <a:spcAft>
                <a:spcPts val="0"/>
              </a:spcAft>
              <a:buSzPts val="2800"/>
              <a:buNone/>
              <a:defRPr>
                <a:latin typeface="Barlow"/>
                <a:ea typeface="Barlow"/>
                <a:cs typeface="Barlow"/>
                <a:sym typeface="Barlow"/>
              </a:defRPr>
            </a:lvl4pPr>
            <a:lvl5pPr lvl="4" rtl="0">
              <a:spcBef>
                <a:spcPts val="0"/>
              </a:spcBef>
              <a:spcAft>
                <a:spcPts val="0"/>
              </a:spcAft>
              <a:buSzPts val="2800"/>
              <a:buNone/>
              <a:defRPr>
                <a:latin typeface="Barlow"/>
                <a:ea typeface="Barlow"/>
                <a:cs typeface="Barlow"/>
                <a:sym typeface="Barlow"/>
              </a:defRPr>
            </a:lvl5pPr>
            <a:lvl6pPr lvl="5" rtl="0">
              <a:spcBef>
                <a:spcPts val="0"/>
              </a:spcBef>
              <a:spcAft>
                <a:spcPts val="0"/>
              </a:spcAft>
              <a:buSzPts val="2800"/>
              <a:buNone/>
              <a:defRPr>
                <a:latin typeface="Barlow"/>
                <a:ea typeface="Barlow"/>
                <a:cs typeface="Barlow"/>
                <a:sym typeface="Barlow"/>
              </a:defRPr>
            </a:lvl6pPr>
            <a:lvl7pPr lvl="6" rtl="0">
              <a:spcBef>
                <a:spcPts val="0"/>
              </a:spcBef>
              <a:spcAft>
                <a:spcPts val="0"/>
              </a:spcAft>
              <a:buSzPts val="2800"/>
              <a:buNone/>
              <a:defRPr>
                <a:latin typeface="Barlow"/>
                <a:ea typeface="Barlow"/>
                <a:cs typeface="Barlow"/>
                <a:sym typeface="Barlow"/>
              </a:defRPr>
            </a:lvl7pPr>
            <a:lvl8pPr lvl="7" rtl="0">
              <a:spcBef>
                <a:spcPts val="0"/>
              </a:spcBef>
              <a:spcAft>
                <a:spcPts val="0"/>
              </a:spcAft>
              <a:buSzPts val="2800"/>
              <a:buNone/>
              <a:defRPr>
                <a:latin typeface="Barlow"/>
                <a:ea typeface="Barlow"/>
                <a:cs typeface="Barlow"/>
                <a:sym typeface="Barlow"/>
              </a:defRPr>
            </a:lvl8pPr>
            <a:lvl9pPr lvl="8" rtl="0">
              <a:spcBef>
                <a:spcPts val="0"/>
              </a:spcBef>
              <a:spcAft>
                <a:spcPts val="0"/>
              </a:spcAft>
              <a:buSzPts val="2800"/>
              <a:buNone/>
              <a:defRPr>
                <a:latin typeface="Barlow"/>
                <a:ea typeface="Barlow"/>
                <a:cs typeface="Barlow"/>
                <a:sym typeface="Barlow"/>
              </a:defRPr>
            </a:lvl9pPr>
          </a:lstStyle>
          <a:p>
            <a:endParaRPr/>
          </a:p>
        </p:txBody>
      </p:sp>
    </p:spTree>
    <p:extLst>
      <p:ext uri="{BB962C8B-B14F-4D97-AF65-F5344CB8AC3E}">
        <p14:creationId xmlns:p14="http://schemas.microsoft.com/office/powerpoint/2010/main" val="3645214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067363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14472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323549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2203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81824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69508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36945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0412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74604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56205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046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9Slide.vn - 2019">
            <a:extLst>
              <a:ext uri="{FF2B5EF4-FFF2-40B4-BE49-F238E27FC236}">
                <a16:creationId xmlns:a16="http://schemas.microsoft.com/office/drawing/2014/main" id="{81AC5D7E-5063-9C58-78E9-ECDC55643DF3}"/>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040CA6D8-5A54-4F8C-8B12-34E44FAD3BF7}" type="datetimeFigureOut">
              <a:rPr lang="en-US" smtClean="0"/>
              <a:pPr/>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A38FBBE0-168F-4501-A11B-018673D61B28}" type="slidenum">
              <a:rPr lang="en-US" smtClean="0"/>
              <a:pPr/>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35793606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32/" TargetMode="External"/><Relationship Id="rId2" Type="http://schemas.openxmlformats.org/officeDocument/2006/relationships/image" Target="../media/image1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Layout" Target="../slideLayouts/slideLayout2.xml"/><Relationship Id="rId1" Type="http://schemas.openxmlformats.org/officeDocument/2006/relationships/tags" Target="../tags/tag1.xml"/><Relationship Id="rId5" Type="http://schemas.microsoft.com/office/2007/relationships/hdphoto" Target="../media/hdphoto2.wdp"/><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33/" TargetMode="External"/><Relationship Id="rId2" Type="http://schemas.openxmlformats.org/officeDocument/2006/relationships/image" Target="../media/image1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8.png"/><Relationship Id="rId7" Type="http://schemas.openxmlformats.org/officeDocument/2006/relationships/image" Target="../media/image2.pn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hoat-dong-trai-nghiem-2/1/21/34/" TargetMode="External"/><Relationship Id="rId2" Type="http://schemas.openxmlformats.org/officeDocument/2006/relationships/image" Target="../media/image35.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hoat-dong-trai-nghiem-2/1/21/34/" TargetMode="External"/><Relationship Id="rId2" Type="http://schemas.openxmlformats.org/officeDocument/2006/relationships/image" Target="../media/image3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1.jpeg"/><Relationship Id="rId7"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slide" Target="slide17.xml"/><Relationship Id="rId4" Type="http://schemas.openxmlformats.org/officeDocument/2006/relationships/image" Target="../media/image42.png"/><Relationship Id="rId9" Type="http://schemas.openxmlformats.org/officeDocument/2006/relationships/image" Target="../media/image46.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2.xml"/><Relationship Id="rId13" Type="http://schemas.openxmlformats.org/officeDocument/2006/relationships/image" Target="../media/image49.png"/><Relationship Id="rId18" Type="http://schemas.openxmlformats.org/officeDocument/2006/relationships/image" Target="../media/image52.png"/><Relationship Id="rId3" Type="http://schemas.microsoft.com/office/2007/relationships/media" Target="../media/media3.mp3"/><Relationship Id="rId21" Type="http://schemas.openxmlformats.org/officeDocument/2006/relationships/image" Target="../media/image54.png"/><Relationship Id="rId7" Type="http://schemas.openxmlformats.org/officeDocument/2006/relationships/slideLayout" Target="../slideLayouts/slideLayout7.xml"/><Relationship Id="rId12" Type="http://schemas.openxmlformats.org/officeDocument/2006/relationships/image" Target="../media/image48.png"/><Relationship Id="rId17" Type="http://schemas.openxmlformats.org/officeDocument/2006/relationships/image" Target="../media/image51.png"/><Relationship Id="rId2" Type="http://schemas.openxmlformats.org/officeDocument/2006/relationships/audio" Target="../media/media2.mp3"/><Relationship Id="rId16" Type="http://schemas.microsoft.com/office/2007/relationships/hdphoto" Target="../media/hdphoto6.wdp"/><Relationship Id="rId20" Type="http://schemas.openxmlformats.org/officeDocument/2006/relationships/image" Target="../media/image45.jpe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42.png"/><Relationship Id="rId5" Type="http://schemas.microsoft.com/office/2007/relationships/media" Target="../media/media4.mp3"/><Relationship Id="rId15" Type="http://schemas.openxmlformats.org/officeDocument/2006/relationships/image" Target="../media/image50.png"/><Relationship Id="rId23" Type="http://schemas.openxmlformats.org/officeDocument/2006/relationships/image" Target="../media/image46.jpeg"/><Relationship Id="rId10" Type="http://schemas.openxmlformats.org/officeDocument/2006/relationships/image" Target="../media/image47.png"/><Relationship Id="rId19" Type="http://schemas.openxmlformats.org/officeDocument/2006/relationships/image" Target="../media/image53.png"/><Relationship Id="rId4" Type="http://schemas.openxmlformats.org/officeDocument/2006/relationships/audio" Target="../media/media3.mp3"/><Relationship Id="rId9" Type="http://schemas.openxmlformats.org/officeDocument/2006/relationships/image" Target="../media/image41.jpeg"/><Relationship Id="rId14" Type="http://schemas.microsoft.com/office/2007/relationships/hdphoto" Target="../media/hdphoto5.wdp"/><Relationship Id="rId22"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3.xml"/><Relationship Id="rId13" Type="http://schemas.openxmlformats.org/officeDocument/2006/relationships/image" Target="../media/image49.png"/><Relationship Id="rId18" Type="http://schemas.openxmlformats.org/officeDocument/2006/relationships/image" Target="../media/image52.png"/><Relationship Id="rId3" Type="http://schemas.microsoft.com/office/2007/relationships/media" Target="../media/media3.mp3"/><Relationship Id="rId21" Type="http://schemas.openxmlformats.org/officeDocument/2006/relationships/image" Target="../media/image54.png"/><Relationship Id="rId7" Type="http://schemas.openxmlformats.org/officeDocument/2006/relationships/slideLayout" Target="../slideLayouts/slideLayout7.xml"/><Relationship Id="rId12" Type="http://schemas.openxmlformats.org/officeDocument/2006/relationships/image" Target="../media/image48.png"/><Relationship Id="rId17" Type="http://schemas.openxmlformats.org/officeDocument/2006/relationships/image" Target="../media/image51.png"/><Relationship Id="rId2" Type="http://schemas.openxmlformats.org/officeDocument/2006/relationships/audio" Target="../media/media2.mp3"/><Relationship Id="rId16" Type="http://schemas.microsoft.com/office/2007/relationships/hdphoto" Target="../media/hdphoto6.wdp"/><Relationship Id="rId20" Type="http://schemas.openxmlformats.org/officeDocument/2006/relationships/image" Target="../media/image45.jpe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42.png"/><Relationship Id="rId5" Type="http://schemas.microsoft.com/office/2007/relationships/media" Target="../media/media4.mp3"/><Relationship Id="rId15" Type="http://schemas.openxmlformats.org/officeDocument/2006/relationships/image" Target="../media/image50.png"/><Relationship Id="rId23" Type="http://schemas.openxmlformats.org/officeDocument/2006/relationships/image" Target="../media/image46.jpeg"/><Relationship Id="rId10" Type="http://schemas.openxmlformats.org/officeDocument/2006/relationships/image" Target="../media/image47.png"/><Relationship Id="rId19" Type="http://schemas.openxmlformats.org/officeDocument/2006/relationships/image" Target="../media/image53.png"/><Relationship Id="rId4" Type="http://schemas.openxmlformats.org/officeDocument/2006/relationships/audio" Target="../media/media3.mp3"/><Relationship Id="rId9" Type="http://schemas.openxmlformats.org/officeDocument/2006/relationships/image" Target="../media/image41.jpeg"/><Relationship Id="rId14" Type="http://schemas.microsoft.com/office/2007/relationships/hdphoto" Target="../media/hdphoto5.wdp"/><Relationship Id="rId22"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56.png"/><Relationship Id="rId18" Type="http://schemas.openxmlformats.org/officeDocument/2006/relationships/image" Target="../media/image52.png"/><Relationship Id="rId3" Type="http://schemas.microsoft.com/office/2007/relationships/media" Target="../media/media3.mp3"/><Relationship Id="rId21" Type="http://schemas.openxmlformats.org/officeDocument/2006/relationships/image" Target="../media/image54.png"/><Relationship Id="rId7" Type="http://schemas.openxmlformats.org/officeDocument/2006/relationships/slideLayout" Target="../slideLayouts/slideLayout7.xml"/><Relationship Id="rId12" Type="http://schemas.openxmlformats.org/officeDocument/2006/relationships/image" Target="../media/image48.png"/><Relationship Id="rId17" Type="http://schemas.openxmlformats.org/officeDocument/2006/relationships/image" Target="../media/image51.png"/><Relationship Id="rId2" Type="http://schemas.openxmlformats.org/officeDocument/2006/relationships/audio" Target="../media/media2.mp3"/><Relationship Id="rId16" Type="http://schemas.microsoft.com/office/2007/relationships/hdphoto" Target="../media/hdphoto8.wdp"/><Relationship Id="rId20" Type="http://schemas.openxmlformats.org/officeDocument/2006/relationships/image" Target="../media/image45.jpe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42.png"/><Relationship Id="rId5" Type="http://schemas.microsoft.com/office/2007/relationships/media" Target="../media/media4.mp3"/><Relationship Id="rId15" Type="http://schemas.openxmlformats.org/officeDocument/2006/relationships/image" Target="../media/image57.png"/><Relationship Id="rId23" Type="http://schemas.openxmlformats.org/officeDocument/2006/relationships/image" Target="../media/image46.jpeg"/><Relationship Id="rId10" Type="http://schemas.openxmlformats.org/officeDocument/2006/relationships/image" Target="../media/image47.png"/><Relationship Id="rId19" Type="http://schemas.openxmlformats.org/officeDocument/2006/relationships/image" Target="../media/image53.png"/><Relationship Id="rId4" Type="http://schemas.openxmlformats.org/officeDocument/2006/relationships/audio" Target="../media/media3.mp3"/><Relationship Id="rId9" Type="http://schemas.openxmlformats.org/officeDocument/2006/relationships/image" Target="../media/image41.jpeg"/><Relationship Id="rId14" Type="http://schemas.microsoft.com/office/2007/relationships/hdphoto" Target="../media/hdphoto7.wdp"/><Relationship Id="rId22" Type="http://schemas.openxmlformats.org/officeDocument/2006/relationships/image" Target="../media/image55.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image" Target="../media/image58.png"/><Relationship Id="rId18" Type="http://schemas.openxmlformats.org/officeDocument/2006/relationships/image" Target="../media/image52.png"/><Relationship Id="rId3" Type="http://schemas.microsoft.com/office/2007/relationships/media" Target="../media/media3.mp3"/><Relationship Id="rId21" Type="http://schemas.openxmlformats.org/officeDocument/2006/relationships/image" Target="../media/image54.png"/><Relationship Id="rId7" Type="http://schemas.openxmlformats.org/officeDocument/2006/relationships/slideLayout" Target="../slideLayouts/slideLayout7.xml"/><Relationship Id="rId12" Type="http://schemas.openxmlformats.org/officeDocument/2006/relationships/image" Target="../media/image48.png"/><Relationship Id="rId17" Type="http://schemas.openxmlformats.org/officeDocument/2006/relationships/image" Target="../media/image51.png"/><Relationship Id="rId2" Type="http://schemas.openxmlformats.org/officeDocument/2006/relationships/audio" Target="../media/media2.mp3"/><Relationship Id="rId16" Type="http://schemas.microsoft.com/office/2007/relationships/hdphoto" Target="../media/hdphoto10.wdp"/><Relationship Id="rId20" Type="http://schemas.openxmlformats.org/officeDocument/2006/relationships/image" Target="../media/image45.jpe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42.png"/><Relationship Id="rId5" Type="http://schemas.microsoft.com/office/2007/relationships/media" Target="../media/media4.mp3"/><Relationship Id="rId15" Type="http://schemas.openxmlformats.org/officeDocument/2006/relationships/image" Target="../media/image59.png"/><Relationship Id="rId23" Type="http://schemas.openxmlformats.org/officeDocument/2006/relationships/image" Target="../media/image46.jpeg"/><Relationship Id="rId10" Type="http://schemas.openxmlformats.org/officeDocument/2006/relationships/image" Target="../media/image47.png"/><Relationship Id="rId19" Type="http://schemas.openxmlformats.org/officeDocument/2006/relationships/image" Target="../media/image53.png"/><Relationship Id="rId4" Type="http://schemas.openxmlformats.org/officeDocument/2006/relationships/audio" Target="../media/media3.mp3"/><Relationship Id="rId9" Type="http://schemas.openxmlformats.org/officeDocument/2006/relationships/image" Target="../media/image41.jpeg"/><Relationship Id="rId14" Type="http://schemas.microsoft.com/office/2007/relationships/hdphoto" Target="../media/hdphoto9.wdp"/><Relationship Id="rId22"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g"/><Relationship Id="rId1" Type="http://schemas.openxmlformats.org/officeDocument/2006/relationships/slideLayout" Target="../slideLayouts/slideLayout17.xml"/><Relationship Id="rId6" Type="http://schemas.microsoft.com/office/2007/relationships/hdphoto" Target="../media/hdphoto11.wdp"/><Relationship Id="rId5" Type="http://schemas.openxmlformats.org/officeDocument/2006/relationships/image" Target="../media/image6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019504"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3:</a:t>
            </a:r>
            <a:endParaRPr lang="en-US" sz="5200" b="1" dirty="0">
              <a:solidFill>
                <a:srgbClr val="002060"/>
              </a:solidFill>
              <a:latin typeface="UTM Avo" panose="02040603050506020204" pitchFamily="18" charset="0"/>
            </a:endParaRPr>
          </a:p>
          <a:p>
            <a:pPr>
              <a:lnSpc>
                <a:spcPct val="150000"/>
              </a:lnSpc>
            </a:pPr>
            <a:r>
              <a:rPr lang="en-US" sz="5200" b="1">
                <a:solidFill>
                  <a:srgbClr val="002060"/>
                </a:solidFill>
                <a:latin typeface="UTM Avo" panose="02040603050506020204" pitchFamily="18" charset="0"/>
              </a:rPr>
              <a:t>Em yêu lao động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10</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Vai-trò-của-Thực-Vật-đối-với-tự-nhiên_1">
            <a:hlinkClick r:id="" action="ppaction://media"/>
            <a:extLst>
              <a:ext uri="{FF2B5EF4-FFF2-40B4-BE49-F238E27FC236}">
                <a16:creationId xmlns:a16="http://schemas.microsoft.com/office/drawing/2014/main" id="{2C6A4E19-38C2-1D7E-0D1C-7B11165645F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8254"/>
          <a:stretch/>
        </p:blipFill>
        <p:spPr>
          <a:xfrm>
            <a:off x="0" y="566056"/>
            <a:ext cx="12192000" cy="6291943"/>
          </a:xfrm>
          <a:prstGeom prst="rect">
            <a:avLst/>
          </a:prstGeom>
        </p:spPr>
      </p:pic>
    </p:spTree>
    <p:extLst>
      <p:ext uri="{BB962C8B-B14F-4D97-AF65-F5344CB8AC3E}">
        <p14:creationId xmlns:p14="http://schemas.microsoft.com/office/powerpoint/2010/main" val="4127419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906D1F4-B832-1E06-03B6-18496E4D7B5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F2120824-B992-4C71-0B16-739449F2027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FAE7A0B3-38E7-73D7-E520-E7344286928A}"/>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E5AD153-22FD-FF65-C86B-694DD1867C05}"/>
              </a:ext>
            </a:extLst>
          </p:cNvPr>
          <p:cNvSpPr/>
          <p:nvPr>
            <p:custDataLst>
              <p:tags r:id="rId1"/>
            </p:custDataLst>
          </p:nvPr>
        </p:nvSpPr>
        <p:spPr>
          <a:xfrm>
            <a:off x="5958840" y="624840"/>
            <a:ext cx="6233160" cy="6233160"/>
          </a:xfrm>
          <a:prstGeom prst="rect">
            <a:avLst/>
          </a:prstGeom>
          <a:blipFill dpi="0" rotWithShape="0">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l="-9431" t="-21795" r="-11795" b="-77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6" name="TextBox 5">
            <a:extLst>
              <a:ext uri="{FF2B5EF4-FFF2-40B4-BE49-F238E27FC236}">
                <a16:creationId xmlns:a16="http://schemas.microsoft.com/office/drawing/2014/main" id="{A3A8E5B0-1117-B5B2-5625-375A499AF295}"/>
              </a:ext>
            </a:extLst>
          </p:cNvPr>
          <p:cNvSpPr txBox="1"/>
          <p:nvPr/>
        </p:nvSpPr>
        <p:spPr>
          <a:xfrm>
            <a:off x="350519" y="2348775"/>
            <a:ext cx="5346087" cy="1292662"/>
          </a:xfrm>
          <a:prstGeom prst="rect">
            <a:avLst/>
          </a:prstGeom>
          <a:noFill/>
        </p:spPr>
        <p:txBody>
          <a:bodyPr wrap="square" rtlCol="0">
            <a:spAutoFit/>
          </a:bodyPr>
          <a:lstStyle/>
          <a:p>
            <a:pPr marL="285750" indent="-285750">
              <a:buFont typeface="Arial" panose="020B0604020202020204" pitchFamily="34" charset="0"/>
              <a:buChar char="•"/>
            </a:pPr>
            <a:r>
              <a:rPr lang="en-US" sz="2600" dirty="0">
                <a:latin typeface="UTM Avo" panose="02040603050506020204" pitchFamily="18" charset="0"/>
              </a:rPr>
              <a:t>Nghe chia </a:t>
            </a:r>
            <a:r>
              <a:rPr lang="en-US" sz="2600" dirty="0" err="1">
                <a:latin typeface="UTM Avo" panose="02040603050506020204" pitchFamily="18" charset="0"/>
              </a:rPr>
              <a:t>sẻ</a:t>
            </a:r>
            <a:r>
              <a:rPr lang="en-US" sz="2600" dirty="0">
                <a:latin typeface="UTM Avo" panose="02040603050506020204" pitchFamily="18" charset="0"/>
              </a:rPr>
              <a:t> </a:t>
            </a:r>
            <a:r>
              <a:rPr lang="en-US" sz="2600" dirty="0" err="1">
                <a:latin typeface="UTM Avo" panose="02040603050506020204" pitchFamily="18" charset="0"/>
              </a:rPr>
              <a:t>về</a:t>
            </a:r>
            <a:r>
              <a:rPr lang="en-US" sz="2600" dirty="0">
                <a:latin typeface="UTM Avo" panose="02040603050506020204" pitchFamily="18" charset="0"/>
              </a:rPr>
              <a:t> </a:t>
            </a:r>
            <a:r>
              <a:rPr lang="en-US" sz="2600" dirty="0" err="1">
                <a:latin typeface="UTM Avo" panose="02040603050506020204" pitchFamily="18" charset="0"/>
              </a:rPr>
              <a:t>công</a:t>
            </a:r>
            <a:r>
              <a:rPr lang="en-US" sz="2600" dirty="0">
                <a:latin typeface="UTM Avo" panose="02040603050506020204" pitchFamily="18" charset="0"/>
              </a:rPr>
              <a:t> </a:t>
            </a:r>
            <a:r>
              <a:rPr lang="en-US" sz="2600" dirty="0" err="1">
                <a:latin typeface="UTM Avo" panose="02040603050506020204" pitchFamily="18" charset="0"/>
              </a:rPr>
              <a:t>việc</a:t>
            </a:r>
            <a:r>
              <a:rPr lang="en-US" sz="2600" dirty="0">
                <a:latin typeface="UTM Avo" panose="02040603050506020204" pitchFamily="18" charset="0"/>
              </a:rPr>
              <a:t> </a:t>
            </a:r>
            <a:r>
              <a:rPr lang="en-US" sz="2600" dirty="0" err="1">
                <a:latin typeface="UTM Avo" panose="02040603050506020204" pitchFamily="18" charset="0"/>
              </a:rPr>
              <a:t>làm</a:t>
            </a:r>
            <a:r>
              <a:rPr lang="en-US" sz="2600" dirty="0">
                <a:latin typeface="UTM Avo" panose="02040603050506020204" pitchFamily="18" charset="0"/>
              </a:rPr>
              <a:t> </a:t>
            </a:r>
            <a:r>
              <a:rPr lang="en-US" sz="2600" dirty="0" err="1">
                <a:latin typeface="UTM Avo" panose="02040603050506020204" pitchFamily="18" charset="0"/>
              </a:rPr>
              <a:t>vườn</a:t>
            </a:r>
            <a:endParaRPr lang="en-US" sz="2600" dirty="0">
              <a:latin typeface="UTM Avo" panose="02040603050506020204" pitchFamily="18" charset="0"/>
            </a:endParaRPr>
          </a:p>
          <a:p>
            <a:pPr marL="285750" indent="-285750">
              <a:buFont typeface="Arial" panose="020B0604020202020204" pitchFamily="34" charset="0"/>
              <a:buChar char="•"/>
            </a:pPr>
            <a:r>
              <a:rPr lang="en-US" sz="2600" dirty="0" err="1">
                <a:latin typeface="UTM Avo" panose="02040603050506020204" pitchFamily="18" charset="0"/>
              </a:rPr>
              <a:t>Hỏi</a:t>
            </a:r>
            <a:r>
              <a:rPr lang="en-US" sz="2600" dirty="0">
                <a:latin typeface="UTM Avo" panose="02040603050506020204" pitchFamily="18" charset="0"/>
              </a:rPr>
              <a:t> </a:t>
            </a:r>
            <a:r>
              <a:rPr lang="en-US" sz="2600" dirty="0" err="1">
                <a:latin typeface="UTM Avo" panose="02040603050506020204" pitchFamily="18" charset="0"/>
              </a:rPr>
              <a:t>người</a:t>
            </a:r>
            <a:r>
              <a:rPr lang="en-US" sz="2600" dirty="0">
                <a:latin typeface="UTM Avo" panose="02040603050506020204" pitchFamily="18" charset="0"/>
              </a:rPr>
              <a:t> </a:t>
            </a:r>
            <a:r>
              <a:rPr lang="en-US" sz="2600" dirty="0" err="1">
                <a:latin typeface="UTM Avo" panose="02040603050506020204" pitchFamily="18" charset="0"/>
              </a:rPr>
              <a:t>làm</a:t>
            </a:r>
            <a:r>
              <a:rPr lang="en-US" sz="2600" dirty="0">
                <a:latin typeface="UTM Avo" panose="02040603050506020204" pitchFamily="18" charset="0"/>
              </a:rPr>
              <a:t> </a:t>
            </a:r>
            <a:r>
              <a:rPr lang="en-US" sz="2600" dirty="0" err="1">
                <a:latin typeface="UTM Avo" panose="02040603050506020204" pitchFamily="18" charset="0"/>
              </a:rPr>
              <a:t>vườn</a:t>
            </a:r>
            <a:r>
              <a:rPr lang="en-US" sz="2600" dirty="0">
                <a:latin typeface="UTM Avo" panose="02040603050506020204" pitchFamily="18" charset="0"/>
              </a:rPr>
              <a:t> </a:t>
            </a:r>
            <a:r>
              <a:rPr lang="en-US" sz="2600" dirty="0" err="1">
                <a:latin typeface="UTM Avo" panose="02040603050506020204" pitchFamily="18" charset="0"/>
              </a:rPr>
              <a:t>cách</a:t>
            </a:r>
            <a:r>
              <a:rPr lang="en-US" sz="2600" dirty="0">
                <a:latin typeface="UTM Avo" panose="02040603050506020204" pitchFamily="18" charset="0"/>
              </a:rPr>
              <a:t> </a:t>
            </a:r>
            <a:r>
              <a:rPr lang="en-US" sz="2600" dirty="0" err="1">
                <a:latin typeface="UTM Avo" panose="02040603050506020204" pitchFamily="18" charset="0"/>
              </a:rPr>
              <a:t>chăm</a:t>
            </a:r>
            <a:r>
              <a:rPr lang="en-US" sz="2600" dirty="0">
                <a:latin typeface="UTM Avo" panose="02040603050506020204" pitchFamily="18" charset="0"/>
              </a:rPr>
              <a:t> </a:t>
            </a:r>
            <a:r>
              <a:rPr lang="en-US" sz="2600" dirty="0" err="1">
                <a:latin typeface="UTM Avo" panose="02040603050506020204" pitchFamily="18" charset="0"/>
              </a:rPr>
              <a:t>sóc</a:t>
            </a:r>
            <a:r>
              <a:rPr lang="en-US" sz="2600" dirty="0">
                <a:latin typeface="UTM Avo" panose="02040603050506020204" pitchFamily="18" charset="0"/>
              </a:rPr>
              <a:t> </a:t>
            </a:r>
            <a:r>
              <a:rPr lang="en-US" sz="2600" dirty="0" err="1">
                <a:latin typeface="UTM Avo" panose="02040603050506020204" pitchFamily="18" charset="0"/>
              </a:rPr>
              <a:t>cây</a:t>
            </a:r>
            <a:r>
              <a:rPr lang="en-US" sz="2600" dirty="0">
                <a:latin typeface="UTM Avo" panose="02040603050506020204" pitchFamily="18" charset="0"/>
              </a:rPr>
              <a:t> </a:t>
            </a:r>
            <a:r>
              <a:rPr lang="en-US" sz="2600" dirty="0" err="1">
                <a:latin typeface="UTM Avo" panose="02040603050506020204" pitchFamily="18" charset="0"/>
              </a:rPr>
              <a:t>xanh</a:t>
            </a:r>
            <a:r>
              <a:rPr lang="en-US" sz="2600" dirty="0">
                <a:latin typeface="UTM Avo" panose="02040603050506020204" pitchFamily="18" charset="0"/>
              </a:rPr>
              <a:t> </a:t>
            </a:r>
          </a:p>
        </p:txBody>
      </p:sp>
      <p:sp>
        <p:nvSpPr>
          <p:cNvPr id="8" name="TextBox 7">
            <a:extLst>
              <a:ext uri="{FF2B5EF4-FFF2-40B4-BE49-F238E27FC236}">
                <a16:creationId xmlns:a16="http://schemas.microsoft.com/office/drawing/2014/main" id="{D6CA2008-AF81-93C8-5F07-1E1B9FAB8ED3}"/>
              </a:ext>
            </a:extLst>
          </p:cNvPr>
          <p:cNvSpPr txBox="1"/>
          <p:nvPr/>
        </p:nvSpPr>
        <p:spPr>
          <a:xfrm>
            <a:off x="472440" y="1571534"/>
            <a:ext cx="5623560" cy="523220"/>
          </a:xfrm>
          <a:prstGeom prst="rect">
            <a:avLst/>
          </a:prstGeom>
          <a:noFill/>
        </p:spPr>
        <p:txBody>
          <a:bodyPr wrap="square" rtlCol="0">
            <a:spAutoFit/>
          </a:bodyPr>
          <a:lstStyle/>
          <a:p>
            <a:r>
              <a:rPr lang="en-US" sz="2800" b="1" dirty="0">
                <a:solidFill>
                  <a:srgbClr val="FF0000"/>
                </a:solidFill>
                <a:latin typeface="UTM Avo" panose="02040603050506020204" pitchFamily="18" charset="0"/>
              </a:rPr>
              <a:t>Giao </a:t>
            </a:r>
            <a:r>
              <a:rPr lang="en-US" sz="2800" b="1" dirty="0" err="1">
                <a:solidFill>
                  <a:srgbClr val="FF0000"/>
                </a:solidFill>
                <a:latin typeface="UTM Avo" panose="02040603050506020204" pitchFamily="18" charset="0"/>
              </a:rPr>
              <a:t>lưu</a:t>
            </a:r>
            <a:r>
              <a:rPr lang="en-US" sz="2800" b="1" dirty="0">
                <a:solidFill>
                  <a:srgbClr val="FF0000"/>
                </a:solidFill>
                <a:latin typeface="UTM Avo" panose="02040603050506020204" pitchFamily="18" charset="0"/>
              </a:rPr>
              <a:t> </a:t>
            </a:r>
            <a:r>
              <a:rPr lang="en-US" sz="2800" b="1" dirty="0" err="1">
                <a:solidFill>
                  <a:srgbClr val="FF0000"/>
                </a:solidFill>
                <a:latin typeface="UTM Avo" panose="02040603050506020204" pitchFamily="18" charset="0"/>
              </a:rPr>
              <a:t>với</a:t>
            </a:r>
            <a:r>
              <a:rPr lang="en-US" sz="2800" b="1" dirty="0">
                <a:solidFill>
                  <a:srgbClr val="FF0000"/>
                </a:solidFill>
                <a:latin typeface="UTM Avo" panose="02040603050506020204" pitchFamily="18" charset="0"/>
              </a:rPr>
              <a:t> </a:t>
            </a:r>
            <a:r>
              <a:rPr lang="en-US" sz="2800" b="1" dirty="0" err="1">
                <a:solidFill>
                  <a:srgbClr val="FF0000"/>
                </a:solidFill>
                <a:latin typeface="UTM Avo" panose="02040603050506020204" pitchFamily="18" charset="0"/>
              </a:rPr>
              <a:t>người</a:t>
            </a:r>
            <a:r>
              <a:rPr lang="en-US" sz="2800" b="1" dirty="0">
                <a:solidFill>
                  <a:srgbClr val="FF0000"/>
                </a:solidFill>
                <a:latin typeface="UTM Avo" panose="02040603050506020204" pitchFamily="18" charset="0"/>
              </a:rPr>
              <a:t> </a:t>
            </a:r>
            <a:r>
              <a:rPr lang="en-US" sz="2800" b="1" dirty="0" err="1">
                <a:solidFill>
                  <a:srgbClr val="FF0000"/>
                </a:solidFill>
                <a:latin typeface="UTM Avo" panose="02040603050506020204" pitchFamily="18" charset="0"/>
              </a:rPr>
              <a:t>làm</a:t>
            </a:r>
            <a:r>
              <a:rPr lang="en-US" sz="2800" b="1" dirty="0">
                <a:solidFill>
                  <a:srgbClr val="FF0000"/>
                </a:solidFill>
                <a:latin typeface="UTM Avo" panose="02040603050506020204" pitchFamily="18" charset="0"/>
              </a:rPr>
              <a:t> </a:t>
            </a:r>
            <a:r>
              <a:rPr lang="en-US" sz="2800" b="1" dirty="0" err="1">
                <a:solidFill>
                  <a:srgbClr val="FF0000"/>
                </a:solidFill>
                <a:latin typeface="UTM Avo" panose="02040603050506020204" pitchFamily="18" charset="0"/>
              </a:rPr>
              <a:t>vườn</a:t>
            </a:r>
            <a:endParaRPr lang="en-US" sz="28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13081641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4E273FB-9DFE-D4DF-9FB1-753A0F36CCAF}"/>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C4BC5730-C36B-4EE7-7658-1752C863C8D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0EB5108-C4BE-3753-3FA2-A6D555E16749}"/>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00;p33">
            <a:extLst>
              <a:ext uri="{FF2B5EF4-FFF2-40B4-BE49-F238E27FC236}">
                <a16:creationId xmlns:a16="http://schemas.microsoft.com/office/drawing/2014/main" id="{11BBC26B-F9E0-4C64-2D6F-198134B864A9}"/>
              </a:ext>
            </a:extLst>
          </p:cNvPr>
          <p:cNvSpPr txBox="1">
            <a:spLocks/>
          </p:cNvSpPr>
          <p:nvPr/>
        </p:nvSpPr>
        <p:spPr>
          <a:xfrm>
            <a:off x="788942" y="1404678"/>
            <a:ext cx="8287622" cy="1329932"/>
          </a:xfrm>
          <a:prstGeom prst="rect">
            <a:avLst/>
          </a:prstGeom>
        </p:spPr>
        <p:txBody>
          <a:bodyPr spcFirstLastPara="1" vert="horz" wrap="square"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pPr>
              <a:lnSpc>
                <a:spcPct val="150000"/>
              </a:lnSpc>
              <a:spcBef>
                <a:spcPts val="0"/>
              </a:spcBef>
            </a:pPr>
            <a:r>
              <a:rPr lang="en-US" sz="2800" b="1">
                <a:solidFill>
                  <a:srgbClr val="FF0000"/>
                </a:solidFill>
              </a:rPr>
              <a:t>3. Chuẩn bị dụng cụ để chăm sóc cây xanh</a:t>
            </a:r>
            <a:endParaRPr lang="en-US" sz="2800" b="1" dirty="0">
              <a:solidFill>
                <a:srgbClr val="FF0000"/>
              </a:solidFill>
            </a:endParaRPr>
          </a:p>
        </p:txBody>
      </p:sp>
      <p:pic>
        <p:nvPicPr>
          <p:cNvPr id="3" name="Google Shape;201;p33">
            <a:extLst>
              <a:ext uri="{FF2B5EF4-FFF2-40B4-BE49-F238E27FC236}">
                <a16:creationId xmlns:a16="http://schemas.microsoft.com/office/drawing/2014/main" id="{2BD792AA-1312-755E-468F-E72E5B05A04B}"/>
              </a:ext>
            </a:extLst>
          </p:cNvPr>
          <p:cNvPicPr preferRelativeResize="0"/>
          <p:nvPr/>
        </p:nvPicPr>
        <p:blipFill>
          <a:blip r:embed="rId3">
            <a:alphaModFix/>
          </a:blip>
          <a:stretch>
            <a:fillRect/>
          </a:stretch>
        </p:blipFill>
        <p:spPr>
          <a:xfrm>
            <a:off x="316502" y="5225143"/>
            <a:ext cx="1513167" cy="1626179"/>
          </a:xfrm>
          <a:prstGeom prst="rect">
            <a:avLst/>
          </a:prstGeom>
          <a:noFill/>
          <a:ln>
            <a:noFill/>
          </a:ln>
        </p:spPr>
      </p:pic>
      <p:pic>
        <p:nvPicPr>
          <p:cNvPr id="4" name="Google Shape;202;p33">
            <a:extLst>
              <a:ext uri="{FF2B5EF4-FFF2-40B4-BE49-F238E27FC236}">
                <a16:creationId xmlns:a16="http://schemas.microsoft.com/office/drawing/2014/main" id="{9587615E-483E-018F-E307-439F72DD20C8}"/>
              </a:ext>
            </a:extLst>
          </p:cNvPr>
          <p:cNvPicPr preferRelativeResize="0"/>
          <p:nvPr/>
        </p:nvPicPr>
        <p:blipFill>
          <a:blip r:embed="rId4">
            <a:alphaModFix/>
          </a:blip>
          <a:stretch>
            <a:fillRect/>
          </a:stretch>
        </p:blipFill>
        <p:spPr>
          <a:xfrm>
            <a:off x="7773602" y="4788356"/>
            <a:ext cx="2525700" cy="2062967"/>
          </a:xfrm>
          <a:prstGeom prst="rect">
            <a:avLst/>
          </a:prstGeom>
          <a:noFill/>
          <a:ln>
            <a:noFill/>
          </a:ln>
        </p:spPr>
      </p:pic>
      <p:pic>
        <p:nvPicPr>
          <p:cNvPr id="5" name="Google Shape;203;p33">
            <a:extLst>
              <a:ext uri="{FF2B5EF4-FFF2-40B4-BE49-F238E27FC236}">
                <a16:creationId xmlns:a16="http://schemas.microsoft.com/office/drawing/2014/main" id="{017B7B69-D213-13AE-D69D-CDF22A8F9748}"/>
              </a:ext>
            </a:extLst>
          </p:cNvPr>
          <p:cNvPicPr preferRelativeResize="0"/>
          <p:nvPr/>
        </p:nvPicPr>
        <p:blipFill>
          <a:blip r:embed="rId5">
            <a:alphaModFix/>
          </a:blip>
          <a:stretch>
            <a:fillRect/>
          </a:stretch>
        </p:blipFill>
        <p:spPr>
          <a:xfrm>
            <a:off x="5441735" y="4883055"/>
            <a:ext cx="1919800" cy="1968267"/>
          </a:xfrm>
          <a:prstGeom prst="rect">
            <a:avLst/>
          </a:prstGeom>
          <a:noFill/>
          <a:ln>
            <a:noFill/>
          </a:ln>
        </p:spPr>
      </p:pic>
      <p:pic>
        <p:nvPicPr>
          <p:cNvPr id="6" name="Google Shape;204;p33">
            <a:extLst>
              <a:ext uri="{FF2B5EF4-FFF2-40B4-BE49-F238E27FC236}">
                <a16:creationId xmlns:a16="http://schemas.microsoft.com/office/drawing/2014/main" id="{A1C64048-5850-574B-4DCE-2B7FE38312DE}"/>
              </a:ext>
            </a:extLst>
          </p:cNvPr>
          <p:cNvPicPr preferRelativeResize="0"/>
          <p:nvPr/>
        </p:nvPicPr>
        <p:blipFill>
          <a:blip r:embed="rId6">
            <a:alphaModFix/>
          </a:blip>
          <a:stretch>
            <a:fillRect/>
          </a:stretch>
        </p:blipFill>
        <p:spPr>
          <a:xfrm>
            <a:off x="2980774" y="5081490"/>
            <a:ext cx="1513167" cy="1769833"/>
          </a:xfrm>
          <a:prstGeom prst="rect">
            <a:avLst/>
          </a:prstGeom>
          <a:noFill/>
          <a:ln>
            <a:noFill/>
          </a:ln>
        </p:spPr>
      </p:pic>
      <p:pic>
        <p:nvPicPr>
          <p:cNvPr id="7" name="Google Shape;213;p33">
            <a:extLst>
              <a:ext uri="{FF2B5EF4-FFF2-40B4-BE49-F238E27FC236}">
                <a16:creationId xmlns:a16="http://schemas.microsoft.com/office/drawing/2014/main" id="{929E5564-9DE0-CEA5-064D-A00B6BAC56E9}"/>
              </a:ext>
            </a:extLst>
          </p:cNvPr>
          <p:cNvPicPr preferRelativeResize="0"/>
          <p:nvPr/>
        </p:nvPicPr>
        <p:blipFill>
          <a:blip r:embed="rId7">
            <a:alphaModFix/>
          </a:blip>
          <a:stretch>
            <a:fillRect/>
          </a:stretch>
        </p:blipFill>
        <p:spPr>
          <a:xfrm>
            <a:off x="8205134" y="776229"/>
            <a:ext cx="4188335" cy="2331967"/>
          </a:xfrm>
          <a:prstGeom prst="rect">
            <a:avLst/>
          </a:prstGeom>
          <a:noFill/>
          <a:ln>
            <a:noFill/>
          </a:ln>
        </p:spPr>
      </p:pic>
      <p:pic>
        <p:nvPicPr>
          <p:cNvPr id="8" name="Google Shape;214;p33">
            <a:extLst>
              <a:ext uri="{FF2B5EF4-FFF2-40B4-BE49-F238E27FC236}">
                <a16:creationId xmlns:a16="http://schemas.microsoft.com/office/drawing/2014/main" id="{569FDB2D-AFF3-727E-92DF-C6358D7C5692}"/>
              </a:ext>
            </a:extLst>
          </p:cNvPr>
          <p:cNvPicPr preferRelativeResize="0"/>
          <p:nvPr/>
        </p:nvPicPr>
        <p:blipFill>
          <a:blip r:embed="rId8">
            <a:alphaModFix/>
          </a:blip>
          <a:stretch>
            <a:fillRect/>
          </a:stretch>
        </p:blipFill>
        <p:spPr>
          <a:xfrm>
            <a:off x="788942" y="2346196"/>
            <a:ext cx="1586260" cy="648399"/>
          </a:xfrm>
          <a:prstGeom prst="rect">
            <a:avLst/>
          </a:prstGeom>
          <a:noFill/>
          <a:ln>
            <a:noFill/>
          </a:ln>
        </p:spPr>
      </p:pic>
    </p:spTree>
    <p:extLst>
      <p:ext uri="{BB962C8B-B14F-4D97-AF65-F5344CB8AC3E}">
        <p14:creationId xmlns:p14="http://schemas.microsoft.com/office/powerpoint/2010/main" val="86617705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3">
            <a:extLst>
              <a:ext uri="{FF2B5EF4-FFF2-40B4-BE49-F238E27FC236}">
                <a16:creationId xmlns:a16="http://schemas.microsoft.com/office/drawing/2014/main" id="{C82CC545-BE81-DB56-CD68-70E81247ED3A}"/>
              </a:ext>
            </a:extLst>
          </p:cNvPr>
          <p:cNvSpPr/>
          <p:nvPr/>
        </p:nvSpPr>
        <p:spPr>
          <a:xfrm>
            <a:off x="4787071" y="1104840"/>
            <a:ext cx="3178140" cy="9315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dirty="0" err="1">
                <a:latin typeface="UTM Avo" panose="02040603050506020204" pitchFamily="18" charset="0"/>
              </a:rPr>
              <a:t>Hoạt</a:t>
            </a:r>
            <a:r>
              <a:rPr lang="en-US" sz="2667" b="1" dirty="0">
                <a:latin typeface="UTM Avo" panose="02040603050506020204" pitchFamily="18" charset="0"/>
              </a:rPr>
              <a:t> </a:t>
            </a:r>
            <a:r>
              <a:rPr lang="en-US" sz="2667" b="1" dirty="0" err="1">
                <a:latin typeface="UTM Avo" panose="02040603050506020204" pitchFamily="18" charset="0"/>
              </a:rPr>
              <a:t>động</a:t>
            </a:r>
            <a:r>
              <a:rPr lang="en-US" sz="2667" b="1" dirty="0">
                <a:latin typeface="UTM Avo" panose="02040603050506020204" pitchFamily="18" charset="0"/>
              </a:rPr>
              <a:t> </a:t>
            </a:r>
            <a:r>
              <a:rPr lang="en-US" sz="2667" b="1" dirty="0" err="1">
                <a:latin typeface="UTM Avo" panose="02040603050506020204" pitchFamily="18" charset="0"/>
              </a:rPr>
              <a:t>nhóm</a:t>
            </a:r>
            <a:endParaRPr lang="en-US" sz="2667" b="1" dirty="0">
              <a:latin typeface="UTM Avo" panose="02040603050506020204" pitchFamily="18" charset="0"/>
            </a:endParaRPr>
          </a:p>
        </p:txBody>
      </p:sp>
      <p:pic>
        <p:nvPicPr>
          <p:cNvPr id="3" name="Picture 2">
            <a:extLst>
              <a:ext uri="{FF2B5EF4-FFF2-40B4-BE49-F238E27FC236}">
                <a16:creationId xmlns:a16="http://schemas.microsoft.com/office/drawing/2014/main" id="{89A21DF8-F880-6B75-3BFB-CA640F4992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3846" y="1387580"/>
            <a:ext cx="1219485" cy="1219485"/>
          </a:xfrm>
          <a:prstGeom prst="rect">
            <a:avLst/>
          </a:prstGeom>
        </p:spPr>
      </p:pic>
      <p:pic>
        <p:nvPicPr>
          <p:cNvPr id="4" name="Picture 3">
            <a:extLst>
              <a:ext uri="{FF2B5EF4-FFF2-40B4-BE49-F238E27FC236}">
                <a16:creationId xmlns:a16="http://schemas.microsoft.com/office/drawing/2014/main" id="{87F98AAF-8ED5-E74D-C36C-D8BE2C95F3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511" y="3151173"/>
            <a:ext cx="4914669" cy="3706827"/>
          </a:xfrm>
          <a:prstGeom prst="rect">
            <a:avLst/>
          </a:prstGeom>
          <a:ln>
            <a:noFill/>
          </a:ln>
          <a:effectLst>
            <a:softEdge rad="112500"/>
          </a:effectLst>
        </p:spPr>
      </p:pic>
      <p:sp>
        <p:nvSpPr>
          <p:cNvPr id="5" name="Rounded Rectangular Callout 7">
            <a:extLst>
              <a:ext uri="{FF2B5EF4-FFF2-40B4-BE49-F238E27FC236}">
                <a16:creationId xmlns:a16="http://schemas.microsoft.com/office/drawing/2014/main" id="{B09EDEAB-A0FC-2D36-C964-8D4C874BD63B}"/>
              </a:ext>
            </a:extLst>
          </p:cNvPr>
          <p:cNvSpPr/>
          <p:nvPr/>
        </p:nvSpPr>
        <p:spPr>
          <a:xfrm>
            <a:off x="6266550" y="2868146"/>
            <a:ext cx="5013791" cy="2524443"/>
          </a:xfrm>
          <a:prstGeom prst="wedgeRoundRectCallout">
            <a:avLst>
              <a:gd name="adj1" fmla="val -58265"/>
              <a:gd name="adj2" fmla="val 39265"/>
              <a:gd name="adj3" fmla="val 16667"/>
            </a:avLst>
          </a:prstGeom>
          <a:solidFill>
            <a:schemeClr val="accent4">
              <a:lumMod val="40000"/>
              <a:lumOff val="60000"/>
            </a:schemeClr>
          </a:solidFill>
          <a:ln>
            <a:solidFill>
              <a:schemeClr val="accent4">
                <a:lumMod val="40000"/>
                <a:lumOff val="6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6" name="Rectangle 5">
            <a:extLst>
              <a:ext uri="{FF2B5EF4-FFF2-40B4-BE49-F238E27FC236}">
                <a16:creationId xmlns:a16="http://schemas.microsoft.com/office/drawing/2014/main" id="{E372991C-0C11-D7D3-1CDF-7B1C55CA187F}"/>
              </a:ext>
            </a:extLst>
          </p:cNvPr>
          <p:cNvSpPr/>
          <p:nvPr/>
        </p:nvSpPr>
        <p:spPr>
          <a:xfrm>
            <a:off x="6398400" y="3128001"/>
            <a:ext cx="4750088" cy="1852238"/>
          </a:xfrm>
          <a:prstGeom prst="rect">
            <a:avLst/>
          </a:prstGeom>
        </p:spPr>
        <p:txBody>
          <a:bodyPr wrap="square">
            <a:spAutoFit/>
          </a:bodyPr>
          <a:lstStyle/>
          <a:p>
            <a:pPr algn="just">
              <a:lnSpc>
                <a:spcPct val="150000"/>
              </a:lnSpc>
            </a:pPr>
            <a:r>
              <a:rPr lang="en-US" sz="2667" err="1">
                <a:latin typeface="UTM Avo" panose="02040603050506020204" pitchFamily="18" charset="0"/>
              </a:rPr>
              <a:t>Em</a:t>
            </a:r>
            <a:r>
              <a:rPr lang="en-US" sz="2667">
                <a:latin typeface="UTM Avo" panose="02040603050506020204" pitchFamily="18" charset="0"/>
              </a:rPr>
              <a:t> hãy chia sẻ việc chuẩn bị dụng cụ cần thiết để chăm, vườn cây xanh</a:t>
            </a:r>
            <a:endParaRPr lang="en-US" sz="2667" dirty="0">
              <a:latin typeface="UTM Avo" panose="02040603050506020204" pitchFamily="18" charset="0"/>
            </a:endParaRPr>
          </a:p>
        </p:txBody>
      </p:sp>
      <p:pic>
        <p:nvPicPr>
          <p:cNvPr id="7" name="Picture 6">
            <a:extLst>
              <a:ext uri="{FF2B5EF4-FFF2-40B4-BE49-F238E27FC236}">
                <a16:creationId xmlns:a16="http://schemas.microsoft.com/office/drawing/2014/main" id="{41AB419D-8FF4-5290-C06B-63CF0E66C8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6040" y="5524991"/>
            <a:ext cx="669633" cy="1333009"/>
          </a:xfrm>
          <a:prstGeom prst="rect">
            <a:avLst/>
          </a:prstGeom>
        </p:spPr>
      </p:pic>
      <p:pic>
        <p:nvPicPr>
          <p:cNvPr id="8" name="Picture 7">
            <a:extLst>
              <a:ext uri="{FF2B5EF4-FFF2-40B4-BE49-F238E27FC236}">
                <a16:creationId xmlns:a16="http://schemas.microsoft.com/office/drawing/2014/main" id="{D1F6DD5F-36DD-2501-4995-7F47F24C29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0205" y="1104840"/>
            <a:ext cx="1448419" cy="2019329"/>
          </a:xfrm>
          <a:prstGeom prst="rect">
            <a:avLst/>
          </a:prstGeom>
        </p:spPr>
      </p:pic>
      <p:pic>
        <p:nvPicPr>
          <p:cNvPr id="9" name="Picture 8">
            <a:extLst>
              <a:ext uri="{FF2B5EF4-FFF2-40B4-BE49-F238E27FC236}">
                <a16:creationId xmlns:a16="http://schemas.microsoft.com/office/drawing/2014/main" id="{775CFC11-D3E9-D562-296D-19120B92D8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6677" y="2125232"/>
            <a:ext cx="914451" cy="1313616"/>
          </a:xfrm>
          <a:prstGeom prst="rect">
            <a:avLst/>
          </a:prstGeom>
        </p:spPr>
      </p:pic>
    </p:spTree>
    <p:extLst>
      <p:ext uri="{BB962C8B-B14F-4D97-AF65-F5344CB8AC3E}">
        <p14:creationId xmlns:p14="http://schemas.microsoft.com/office/powerpoint/2010/main" val="34489450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8" presetClass="entr" presetSubtype="3"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strips(upRight)">
                                      <p:cBhvr>
                                        <p:cTn id="29" dur="500"/>
                                        <p:tgtEl>
                                          <p:spTgt spid="5"/>
                                        </p:tgtEl>
                                      </p:cBhvr>
                                    </p:animEffect>
                                  </p:childTnLst>
                                </p:cTn>
                              </p:par>
                              <p:par>
                                <p:cTn id="30" presetID="18" presetClass="entr" presetSubtype="3"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strips(upRight)">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E22EBC-4F0D-C492-129F-D762CC1BC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3041" y="184398"/>
            <a:ext cx="1513160" cy="1491543"/>
          </a:xfrm>
          <a:prstGeom prst="rect">
            <a:avLst/>
          </a:prstGeom>
        </p:spPr>
      </p:pic>
      <p:pic>
        <p:nvPicPr>
          <p:cNvPr id="3" name="Google Shape;287;p36">
            <a:extLst>
              <a:ext uri="{FF2B5EF4-FFF2-40B4-BE49-F238E27FC236}">
                <a16:creationId xmlns:a16="http://schemas.microsoft.com/office/drawing/2014/main" id="{19D6ED31-AB9A-F441-7A85-46E4C30E9BA8}"/>
              </a:ext>
            </a:extLst>
          </p:cNvPr>
          <p:cNvPicPr preferRelativeResize="0"/>
          <p:nvPr/>
        </p:nvPicPr>
        <p:blipFill>
          <a:blip r:embed="rId4">
            <a:alphaModFix/>
          </a:blip>
          <a:stretch>
            <a:fillRect/>
          </a:stretch>
        </p:blipFill>
        <p:spPr>
          <a:xfrm>
            <a:off x="9171368" y="719341"/>
            <a:ext cx="2069667" cy="687392"/>
          </a:xfrm>
          <a:prstGeom prst="rect">
            <a:avLst/>
          </a:prstGeom>
          <a:noFill/>
          <a:ln>
            <a:noFill/>
          </a:ln>
        </p:spPr>
      </p:pic>
      <p:pic>
        <p:nvPicPr>
          <p:cNvPr id="4" name="Google Shape;288;p36">
            <a:extLst>
              <a:ext uri="{FF2B5EF4-FFF2-40B4-BE49-F238E27FC236}">
                <a16:creationId xmlns:a16="http://schemas.microsoft.com/office/drawing/2014/main" id="{4E85771D-2141-89FC-CD1F-09B0719F9759}"/>
              </a:ext>
            </a:extLst>
          </p:cNvPr>
          <p:cNvPicPr preferRelativeResize="0"/>
          <p:nvPr/>
        </p:nvPicPr>
        <p:blipFill>
          <a:blip r:embed="rId5">
            <a:alphaModFix/>
          </a:blip>
          <a:stretch>
            <a:fillRect/>
          </a:stretch>
        </p:blipFill>
        <p:spPr>
          <a:xfrm>
            <a:off x="1619379" y="5236209"/>
            <a:ext cx="2211628" cy="1859384"/>
          </a:xfrm>
          <a:prstGeom prst="rect">
            <a:avLst/>
          </a:prstGeom>
          <a:noFill/>
          <a:ln>
            <a:noFill/>
          </a:ln>
        </p:spPr>
      </p:pic>
      <p:pic>
        <p:nvPicPr>
          <p:cNvPr id="5" name="Google Shape;289;p36">
            <a:extLst>
              <a:ext uri="{FF2B5EF4-FFF2-40B4-BE49-F238E27FC236}">
                <a16:creationId xmlns:a16="http://schemas.microsoft.com/office/drawing/2014/main" id="{BF58DA41-394D-A7A3-0556-B780556BAC66}"/>
              </a:ext>
            </a:extLst>
          </p:cNvPr>
          <p:cNvPicPr preferRelativeResize="0"/>
          <p:nvPr/>
        </p:nvPicPr>
        <p:blipFill>
          <a:blip r:embed="rId6">
            <a:alphaModFix/>
          </a:blip>
          <a:stretch>
            <a:fillRect/>
          </a:stretch>
        </p:blipFill>
        <p:spPr>
          <a:xfrm>
            <a:off x="496059" y="3972674"/>
            <a:ext cx="2221911" cy="2711879"/>
          </a:xfrm>
          <a:prstGeom prst="rect">
            <a:avLst/>
          </a:prstGeom>
          <a:noFill/>
          <a:ln>
            <a:noFill/>
          </a:ln>
        </p:spPr>
      </p:pic>
      <p:sp>
        <p:nvSpPr>
          <p:cNvPr id="6" name="Title 2">
            <a:extLst>
              <a:ext uri="{FF2B5EF4-FFF2-40B4-BE49-F238E27FC236}">
                <a16:creationId xmlns:a16="http://schemas.microsoft.com/office/drawing/2014/main" id="{53FC6A85-7AB0-AEB6-F825-479CA4B4D0B6}"/>
              </a:ext>
            </a:extLst>
          </p:cNvPr>
          <p:cNvSpPr txBox="1">
            <a:spLocks/>
          </p:cNvSpPr>
          <p:nvPr/>
        </p:nvSpPr>
        <p:spPr>
          <a:xfrm>
            <a:off x="2392680" y="1179720"/>
            <a:ext cx="4224338" cy="454025"/>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pPr algn="ctr"/>
            <a:r>
              <a:rPr lang="en-US" sz="3733" b="1">
                <a:solidFill>
                  <a:srgbClr val="FF0000"/>
                </a:solidFill>
              </a:rPr>
              <a:t>KẾT LUẬN</a:t>
            </a:r>
            <a:endParaRPr lang="en-US" sz="3733" b="1" dirty="0">
              <a:solidFill>
                <a:srgbClr val="FF0000"/>
              </a:solidFill>
            </a:endParaRPr>
          </a:p>
        </p:txBody>
      </p:sp>
      <p:sp>
        <p:nvSpPr>
          <p:cNvPr id="7" name="Rectangle 6">
            <a:extLst>
              <a:ext uri="{FF2B5EF4-FFF2-40B4-BE49-F238E27FC236}">
                <a16:creationId xmlns:a16="http://schemas.microsoft.com/office/drawing/2014/main" id="{951E5570-8B4A-CA52-630B-6CA6C510C1AA}"/>
              </a:ext>
            </a:extLst>
          </p:cNvPr>
          <p:cNvSpPr/>
          <p:nvPr/>
        </p:nvSpPr>
        <p:spPr>
          <a:xfrm>
            <a:off x="1988945" y="1570183"/>
            <a:ext cx="6504783" cy="3083601"/>
          </a:xfrm>
          <a:prstGeom prst="rect">
            <a:avLst/>
          </a:prstGeom>
        </p:spPr>
        <p:txBody>
          <a:bodyPr wrap="square">
            <a:spAutoFit/>
          </a:bodyPr>
          <a:lstStyle/>
          <a:p>
            <a:pPr algn="just">
              <a:lnSpc>
                <a:spcPct val="150000"/>
              </a:lnSpc>
            </a:pPr>
            <a:r>
              <a:rPr lang="en-US" sz="2667">
                <a:latin typeface="UTM Avo" panose="02040603050506020204" pitchFamily="18" charset="0"/>
              </a:rPr>
              <a:t>Để việc thực hiện kế hoạch chăm vườn cây xanh được tốt, các em cần nhớ rõ công việc được phân công, được chuẩn bị đúng và đủ dụng cụ lao động cần thiết</a:t>
            </a:r>
            <a:endParaRPr lang="en-US" sz="2667" dirty="0">
              <a:latin typeface="UTM Avo" panose="02040603050506020204" pitchFamily="18" charset="0"/>
            </a:endParaRPr>
          </a:p>
        </p:txBody>
      </p:sp>
      <p:pic>
        <p:nvPicPr>
          <p:cNvPr id="8" name="Picture 7">
            <a:extLst>
              <a:ext uri="{FF2B5EF4-FFF2-40B4-BE49-F238E27FC236}">
                <a16:creationId xmlns:a16="http://schemas.microsoft.com/office/drawing/2014/main" id="{97C1D73A-0F94-611F-E91B-85D90245B58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7397"/>
          <a:stretch/>
        </p:blipFill>
        <p:spPr>
          <a:xfrm>
            <a:off x="8493728" y="3397322"/>
            <a:ext cx="3698272" cy="3460679"/>
          </a:xfrm>
          <a:prstGeom prst="rect">
            <a:avLst/>
          </a:prstGeom>
        </p:spPr>
      </p:pic>
    </p:spTree>
    <p:extLst>
      <p:ext uri="{BB962C8B-B14F-4D97-AF65-F5344CB8AC3E}">
        <p14:creationId xmlns:p14="http://schemas.microsoft.com/office/powerpoint/2010/main" val="21861535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0" presetClass="entr" presetSubtype="0" decel="10000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ppt_w+.3"/>
                                          </p:val>
                                        </p:tav>
                                        <p:tav tm="100000">
                                          <p:val>
                                            <p:strVal val="#ppt_w"/>
                                          </p:val>
                                        </p:tav>
                                      </p:tavLst>
                                    </p:anim>
                                    <p:anim calcmode="lin" valueType="num">
                                      <p:cBhvr>
                                        <p:cTn id="18" dur="500" fill="hold"/>
                                        <p:tgtEl>
                                          <p:spTgt spid="7"/>
                                        </p:tgtEl>
                                        <p:attrNameLst>
                                          <p:attrName>ppt_h</p:attrName>
                                        </p:attrNameLst>
                                      </p:cBhvr>
                                      <p:tavLst>
                                        <p:tav tm="0">
                                          <p:val>
                                            <p:strVal val="#ppt_h"/>
                                          </p:val>
                                        </p:tav>
                                        <p:tav tm="100000">
                                          <p:val>
                                            <p:strVal val="#ppt_h"/>
                                          </p:val>
                                        </p:tav>
                                      </p:tavLst>
                                    </p:anim>
                                    <p:animEffect transition="in" filter="fade">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28;p34">
            <a:extLst>
              <a:ext uri="{FF2B5EF4-FFF2-40B4-BE49-F238E27FC236}">
                <a16:creationId xmlns:a16="http://schemas.microsoft.com/office/drawing/2014/main" id="{60D7D6A9-16CA-E830-6DDB-F635B97322DF}"/>
              </a:ext>
            </a:extLst>
          </p:cNvPr>
          <p:cNvSpPr txBox="1">
            <a:spLocks/>
          </p:cNvSpPr>
          <p:nvPr/>
        </p:nvSpPr>
        <p:spPr>
          <a:xfrm>
            <a:off x="3617181" y="1130992"/>
            <a:ext cx="10290175" cy="763588"/>
          </a:xfrm>
          <a:prstGeom prst="rect">
            <a:avLst/>
          </a:prstGeom>
        </p:spPr>
        <p:txBody>
          <a:bodyPr spcFirstLastPara="1" vert="horz" wrap="square"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r>
              <a:rPr lang="en-US" sz="2800" b="1">
                <a:solidFill>
                  <a:srgbClr val="FF0000"/>
                </a:solidFill>
              </a:rPr>
              <a:t>4. Sử dụng công cụ an toàn</a:t>
            </a:r>
            <a:endParaRPr lang="en-US" sz="2800" b="1" dirty="0">
              <a:solidFill>
                <a:srgbClr val="FF0000"/>
              </a:solidFill>
            </a:endParaRPr>
          </a:p>
        </p:txBody>
      </p:sp>
      <p:pic>
        <p:nvPicPr>
          <p:cNvPr id="3" name="Google Shape;236;p34">
            <a:extLst>
              <a:ext uri="{FF2B5EF4-FFF2-40B4-BE49-F238E27FC236}">
                <a16:creationId xmlns:a16="http://schemas.microsoft.com/office/drawing/2014/main" id="{BBC1D0A0-BE45-16E0-D0DA-26570BF94B94}"/>
              </a:ext>
            </a:extLst>
          </p:cNvPr>
          <p:cNvPicPr preferRelativeResize="0"/>
          <p:nvPr/>
        </p:nvPicPr>
        <p:blipFill>
          <a:blip r:embed="rId3">
            <a:alphaModFix/>
          </a:blip>
          <a:stretch>
            <a:fillRect/>
          </a:stretch>
        </p:blipFill>
        <p:spPr>
          <a:xfrm>
            <a:off x="9795610" y="752919"/>
            <a:ext cx="1586260" cy="648399"/>
          </a:xfrm>
          <a:prstGeom prst="rect">
            <a:avLst/>
          </a:prstGeom>
          <a:noFill/>
          <a:ln>
            <a:noFill/>
          </a:ln>
        </p:spPr>
      </p:pic>
      <p:sp>
        <p:nvSpPr>
          <p:cNvPr id="4" name="Cloud 3">
            <a:extLst>
              <a:ext uri="{FF2B5EF4-FFF2-40B4-BE49-F238E27FC236}">
                <a16:creationId xmlns:a16="http://schemas.microsoft.com/office/drawing/2014/main" id="{0FA906DD-B4C8-1415-8484-F3B29A3252FF}"/>
              </a:ext>
            </a:extLst>
          </p:cNvPr>
          <p:cNvSpPr/>
          <p:nvPr/>
        </p:nvSpPr>
        <p:spPr>
          <a:xfrm>
            <a:off x="704448" y="1795663"/>
            <a:ext cx="3493213" cy="1306245"/>
          </a:xfrm>
          <a:prstGeom prst="cloud">
            <a:avLst/>
          </a:prstGeom>
          <a:solidFill>
            <a:schemeClr val="accent4">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5" name="TextBox 4">
            <a:extLst>
              <a:ext uri="{FF2B5EF4-FFF2-40B4-BE49-F238E27FC236}">
                <a16:creationId xmlns:a16="http://schemas.microsoft.com/office/drawing/2014/main" id="{92A57DB8-C475-89B1-BB83-ADB74F889A99}"/>
              </a:ext>
            </a:extLst>
          </p:cNvPr>
          <p:cNvSpPr txBox="1"/>
          <p:nvPr/>
        </p:nvSpPr>
        <p:spPr>
          <a:xfrm>
            <a:off x="1022457" y="2124823"/>
            <a:ext cx="3041151" cy="502766"/>
          </a:xfrm>
          <a:prstGeom prst="rect">
            <a:avLst/>
          </a:prstGeom>
          <a:noFill/>
        </p:spPr>
        <p:txBody>
          <a:bodyPr wrap="square" rtlCol="0">
            <a:spAutoFit/>
          </a:bodyPr>
          <a:lstStyle/>
          <a:p>
            <a:r>
              <a:rPr lang="en-US" sz="2667" dirty="0" err="1">
                <a:solidFill>
                  <a:srgbClr val="FF0000"/>
                </a:solidFill>
                <a:latin typeface="UTM Avo" panose="02040603050506020204" pitchFamily="18" charset="0"/>
              </a:rPr>
              <a:t>Hoạt</a:t>
            </a:r>
            <a:r>
              <a:rPr lang="en-US" sz="2667" dirty="0">
                <a:solidFill>
                  <a:srgbClr val="FF0000"/>
                </a:solidFill>
                <a:latin typeface="UTM Avo" panose="02040603050506020204" pitchFamily="18" charset="0"/>
              </a:rPr>
              <a:t> </a:t>
            </a:r>
            <a:r>
              <a:rPr lang="en-US" sz="2667" dirty="0" err="1">
                <a:solidFill>
                  <a:srgbClr val="FF0000"/>
                </a:solidFill>
                <a:latin typeface="UTM Avo" panose="02040603050506020204" pitchFamily="18" charset="0"/>
              </a:rPr>
              <a:t>động</a:t>
            </a:r>
            <a:r>
              <a:rPr lang="en-US" sz="2667" dirty="0">
                <a:solidFill>
                  <a:srgbClr val="FF0000"/>
                </a:solidFill>
                <a:latin typeface="UTM Avo" panose="02040603050506020204" pitchFamily="18" charset="0"/>
              </a:rPr>
              <a:t> </a:t>
            </a:r>
            <a:r>
              <a:rPr lang="en-US" sz="2667" dirty="0" err="1">
                <a:solidFill>
                  <a:srgbClr val="FF0000"/>
                </a:solidFill>
                <a:latin typeface="UTM Avo" panose="02040603050506020204" pitchFamily="18" charset="0"/>
              </a:rPr>
              <a:t>nhóm</a:t>
            </a:r>
            <a:endParaRPr lang="en-US" sz="2667" dirty="0">
              <a:solidFill>
                <a:srgbClr val="FF0000"/>
              </a:solidFill>
              <a:latin typeface="UTM Avo" panose="02040603050506020204" pitchFamily="18" charset="0"/>
            </a:endParaRPr>
          </a:p>
        </p:txBody>
      </p:sp>
      <p:sp>
        <p:nvSpPr>
          <p:cNvPr id="6" name="Rectangle 5">
            <a:extLst>
              <a:ext uri="{FF2B5EF4-FFF2-40B4-BE49-F238E27FC236}">
                <a16:creationId xmlns:a16="http://schemas.microsoft.com/office/drawing/2014/main" id="{EE21C5F8-1CE3-2063-D9E0-B070E5E72B17}"/>
              </a:ext>
            </a:extLst>
          </p:cNvPr>
          <p:cNvSpPr/>
          <p:nvPr/>
        </p:nvSpPr>
        <p:spPr>
          <a:xfrm>
            <a:off x="4428159" y="1926757"/>
            <a:ext cx="7551563" cy="3575274"/>
          </a:xfrm>
          <a:prstGeom prst="rect">
            <a:avLst/>
          </a:prstGeom>
        </p:spPr>
        <p:txBody>
          <a:bodyPr wrap="square">
            <a:spAutoFit/>
          </a:bodyPr>
          <a:lstStyle/>
          <a:p>
            <a:pPr algn="just">
              <a:lnSpc>
                <a:spcPct val="150000"/>
              </a:lnSpc>
            </a:pPr>
            <a:r>
              <a:rPr lang="en-US" sz="2200" b="1">
                <a:latin typeface="UTM Avo" panose="02040603050506020204" pitchFamily="18" charset="0"/>
              </a:rPr>
              <a:t>Chia lớp thành các nhóm, mỗi nhóm chia 2-4 người, thảo luận cách sử dụng an toàn lao động an toàn để chăm sóc cây hơn</a:t>
            </a:r>
            <a:r>
              <a:rPr lang="vi-VN" sz="2200" b="1"/>
              <a:t> </a:t>
            </a:r>
            <a:r>
              <a:rPr lang="vi-VN" sz="2200"/>
              <a:t> </a:t>
            </a:r>
            <a:endParaRPr lang="en-US" sz="2200"/>
          </a:p>
          <a:p>
            <a:pPr marL="380990" indent="-380990" algn="just">
              <a:lnSpc>
                <a:spcPct val="150000"/>
              </a:lnSpc>
              <a:buFont typeface="Wingdings" panose="05000000000000000000" pitchFamily="2" charset="2"/>
              <a:buChar char="§"/>
            </a:pPr>
            <a:r>
              <a:rPr lang="en-US" sz="2200">
                <a:latin typeface="UTM Avo" panose="02040603050506020204" pitchFamily="18" charset="0"/>
              </a:rPr>
              <a:t>Cách sử dụng dụng cụ để chăm sóc cây xanh</a:t>
            </a:r>
          </a:p>
          <a:p>
            <a:pPr marL="380990" indent="-380990" algn="just">
              <a:lnSpc>
                <a:spcPct val="150000"/>
              </a:lnSpc>
              <a:buFont typeface="Wingdings" panose="05000000000000000000" pitchFamily="2" charset="2"/>
              <a:buChar char="§"/>
            </a:pPr>
            <a:r>
              <a:rPr lang="en-US" sz="2200">
                <a:latin typeface="UTM Avo" panose="02040603050506020204" pitchFamily="18" charset="0"/>
              </a:rPr>
              <a:t>Những điều cần lưu ý để sử dụng dụng cụ an toàn</a:t>
            </a:r>
          </a:p>
          <a:p>
            <a:pPr marL="380990" indent="-380990" algn="just">
              <a:lnSpc>
                <a:spcPct val="150000"/>
              </a:lnSpc>
              <a:buFont typeface="Wingdings" panose="05000000000000000000" pitchFamily="2" charset="2"/>
              <a:buChar char="§"/>
            </a:pPr>
            <a:r>
              <a:rPr lang="en-US" sz="2200">
                <a:latin typeface="UTM Avo" panose="02040603050506020204" pitchFamily="18" charset="0"/>
              </a:rPr>
              <a:t>Cách vệ sinh các dụng cụ sau khi sử dụng</a:t>
            </a:r>
          </a:p>
          <a:p>
            <a:pPr marL="380990" indent="-380990" algn="just">
              <a:lnSpc>
                <a:spcPct val="150000"/>
              </a:lnSpc>
              <a:buFont typeface="Wingdings" panose="05000000000000000000" pitchFamily="2" charset="2"/>
              <a:buChar char="§"/>
            </a:pPr>
            <a:r>
              <a:rPr lang="en-US" sz="2200">
                <a:latin typeface="UTM Avo" panose="02040603050506020204" pitchFamily="18" charset="0"/>
              </a:rPr>
              <a:t>Nơi để dụng cụ sau khi sử dụng</a:t>
            </a:r>
          </a:p>
        </p:txBody>
      </p:sp>
      <p:pic>
        <p:nvPicPr>
          <p:cNvPr id="7" name="Picture 6" descr="C:\Users\HP\OneDrive\Desktop\Screenshot_17.png">
            <a:extLst>
              <a:ext uri="{FF2B5EF4-FFF2-40B4-BE49-F238E27FC236}">
                <a16:creationId xmlns:a16="http://schemas.microsoft.com/office/drawing/2014/main" id="{D44C1831-AC00-0133-5A92-402A2ACF839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30410" y="3475798"/>
            <a:ext cx="4041292" cy="2376461"/>
          </a:xfrm>
          <a:prstGeom prst="rect">
            <a:avLst/>
          </a:prstGeom>
          <a:ln>
            <a:noFill/>
          </a:ln>
          <a:effectLst>
            <a:softEdge rad="112500"/>
          </a:effectLst>
        </p:spPr>
      </p:pic>
    </p:spTree>
    <p:extLst>
      <p:ext uri="{BB962C8B-B14F-4D97-AF65-F5344CB8AC3E}">
        <p14:creationId xmlns:p14="http://schemas.microsoft.com/office/powerpoint/2010/main" val="38562362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par>
                                <p:cTn id="14" presetID="17" presetClass="entr" presetSubtype="1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strVal val="#ppt_h"/>
                                          </p:val>
                                        </p:tav>
                                        <p:tav tm="100000">
                                          <p:val>
                                            <p:strVal val="#ppt_h"/>
                                          </p:val>
                                        </p:tav>
                                      </p:tavLst>
                                    </p:anim>
                                  </p:childTnLst>
                                </p:cTn>
                              </p:par>
                              <p:par>
                                <p:cTn id="18" presetID="22" presetClass="entr" presetSubtype="8" fill="hold" nodeType="with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wipe(left)">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par>
                                <p:cTn id="28" presetID="17" presetClass="entr" presetSubtype="4" fill="hold" nodeType="with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 calcmode="lin" valueType="num">
                                      <p:cBhvr>
                                        <p:cTn id="30"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1" dur="500" fill="hold"/>
                                        <p:tgtEl>
                                          <p:spTgt spid="6">
                                            <p:txEl>
                                              <p:pRg st="1" end="1"/>
                                            </p:txEl>
                                          </p:spTgt>
                                        </p:tgtEl>
                                        <p:attrNameLst>
                                          <p:attrName>ppt_y</p:attrName>
                                        </p:attrNameLst>
                                      </p:cBhvr>
                                      <p:tavLst>
                                        <p:tav tm="0">
                                          <p:val>
                                            <p:strVal val="#ppt_y+#ppt_h/2"/>
                                          </p:val>
                                        </p:tav>
                                        <p:tav tm="100000">
                                          <p:val>
                                            <p:strVal val="#ppt_y"/>
                                          </p:val>
                                        </p:tav>
                                      </p:tavLst>
                                    </p:anim>
                                    <p:anim calcmode="lin" valueType="num">
                                      <p:cBhvr>
                                        <p:cTn id="32" dur="500" fill="hold"/>
                                        <p:tgtEl>
                                          <p:spTgt spid="6">
                                            <p:txEl>
                                              <p:pRg st="1" end="1"/>
                                            </p:txEl>
                                          </p:spTgt>
                                        </p:tgtEl>
                                        <p:attrNameLst>
                                          <p:attrName>ppt_w</p:attrName>
                                        </p:attrNameLst>
                                      </p:cBhvr>
                                      <p:tavLst>
                                        <p:tav tm="0">
                                          <p:val>
                                            <p:strVal val="#ppt_w"/>
                                          </p:val>
                                        </p:tav>
                                        <p:tav tm="100000">
                                          <p:val>
                                            <p:strVal val="#ppt_w"/>
                                          </p:val>
                                        </p:tav>
                                      </p:tavLst>
                                    </p:anim>
                                    <p:anim calcmode="lin" valueType="num">
                                      <p:cBhvr>
                                        <p:cTn id="33" dur="500" fill="hold"/>
                                        <p:tgtEl>
                                          <p:spTgt spid="6">
                                            <p:txEl>
                                              <p:pRg st="1" end="1"/>
                                            </p:txEl>
                                          </p:spTgt>
                                        </p:tgtEl>
                                        <p:attrNameLst>
                                          <p:attrName>ppt_h</p:attrName>
                                        </p:attrNameLst>
                                      </p:cBhvr>
                                      <p:tavLst>
                                        <p:tav tm="0">
                                          <p:val>
                                            <p:fltVal val="0"/>
                                          </p:val>
                                        </p:tav>
                                        <p:tav tm="100000">
                                          <p:val>
                                            <p:strVal val="#ppt_h"/>
                                          </p:val>
                                        </p:tav>
                                      </p:tavLst>
                                    </p:anim>
                                  </p:childTnLst>
                                </p:cTn>
                              </p:par>
                              <p:par>
                                <p:cTn id="34" presetID="17" presetClass="entr" presetSubtype="4" fill="hold" nodeType="withEffect">
                                  <p:stCondLst>
                                    <p:cond delay="0"/>
                                  </p:stCondLst>
                                  <p:childTnLst>
                                    <p:set>
                                      <p:cBhvr>
                                        <p:cTn id="35" dur="1" fill="hold">
                                          <p:stCondLst>
                                            <p:cond delay="0"/>
                                          </p:stCondLst>
                                        </p:cTn>
                                        <p:tgtEl>
                                          <p:spTgt spid="6">
                                            <p:txEl>
                                              <p:pRg st="2" end="2"/>
                                            </p:txEl>
                                          </p:spTgt>
                                        </p:tgtEl>
                                        <p:attrNameLst>
                                          <p:attrName>style.visibility</p:attrName>
                                        </p:attrNameLst>
                                      </p:cBhvr>
                                      <p:to>
                                        <p:strVal val="visible"/>
                                      </p:to>
                                    </p:set>
                                    <p:anim calcmode="lin" valueType="num">
                                      <p:cBhvr>
                                        <p:cTn id="36"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7" dur="500" fill="hold"/>
                                        <p:tgtEl>
                                          <p:spTgt spid="6">
                                            <p:txEl>
                                              <p:pRg st="2" end="2"/>
                                            </p:txEl>
                                          </p:spTgt>
                                        </p:tgtEl>
                                        <p:attrNameLst>
                                          <p:attrName>ppt_y</p:attrName>
                                        </p:attrNameLst>
                                      </p:cBhvr>
                                      <p:tavLst>
                                        <p:tav tm="0">
                                          <p:val>
                                            <p:strVal val="#ppt_y+#ppt_h/2"/>
                                          </p:val>
                                        </p:tav>
                                        <p:tav tm="100000">
                                          <p:val>
                                            <p:strVal val="#ppt_y"/>
                                          </p:val>
                                        </p:tav>
                                      </p:tavLst>
                                    </p:anim>
                                    <p:anim calcmode="lin" valueType="num">
                                      <p:cBhvr>
                                        <p:cTn id="38" dur="500" fill="hold"/>
                                        <p:tgtEl>
                                          <p:spTgt spid="6">
                                            <p:txEl>
                                              <p:pRg st="2" end="2"/>
                                            </p:txEl>
                                          </p:spTgt>
                                        </p:tgtEl>
                                        <p:attrNameLst>
                                          <p:attrName>ppt_w</p:attrName>
                                        </p:attrNameLst>
                                      </p:cBhvr>
                                      <p:tavLst>
                                        <p:tav tm="0">
                                          <p:val>
                                            <p:strVal val="#ppt_w"/>
                                          </p:val>
                                        </p:tav>
                                        <p:tav tm="100000">
                                          <p:val>
                                            <p:strVal val="#ppt_w"/>
                                          </p:val>
                                        </p:tav>
                                      </p:tavLst>
                                    </p:anim>
                                    <p:anim calcmode="lin" valueType="num">
                                      <p:cBhvr>
                                        <p:cTn id="39" dur="500" fill="hold"/>
                                        <p:tgtEl>
                                          <p:spTgt spid="6">
                                            <p:txEl>
                                              <p:pRg st="2" end="2"/>
                                            </p:txEl>
                                          </p:spTgt>
                                        </p:tgtEl>
                                        <p:attrNameLst>
                                          <p:attrName>ppt_h</p:attrName>
                                        </p:attrNameLst>
                                      </p:cBhvr>
                                      <p:tavLst>
                                        <p:tav tm="0">
                                          <p:val>
                                            <p:fltVal val="0"/>
                                          </p:val>
                                        </p:tav>
                                        <p:tav tm="100000">
                                          <p:val>
                                            <p:strVal val="#ppt_h"/>
                                          </p:val>
                                        </p:tav>
                                      </p:tavLst>
                                    </p:anim>
                                  </p:childTnLst>
                                </p:cTn>
                              </p:par>
                              <p:par>
                                <p:cTn id="40" presetID="17" presetClass="entr" presetSubtype="4" fill="hold" nodeType="with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 calcmode="lin" valueType="num">
                                      <p:cBhvr>
                                        <p:cTn id="42"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43" dur="500" fill="hold"/>
                                        <p:tgtEl>
                                          <p:spTgt spid="6">
                                            <p:txEl>
                                              <p:pRg st="3" end="3"/>
                                            </p:txEl>
                                          </p:spTgt>
                                        </p:tgtEl>
                                        <p:attrNameLst>
                                          <p:attrName>ppt_y</p:attrName>
                                        </p:attrNameLst>
                                      </p:cBhvr>
                                      <p:tavLst>
                                        <p:tav tm="0">
                                          <p:val>
                                            <p:strVal val="#ppt_y+#ppt_h/2"/>
                                          </p:val>
                                        </p:tav>
                                        <p:tav tm="100000">
                                          <p:val>
                                            <p:strVal val="#ppt_y"/>
                                          </p:val>
                                        </p:tav>
                                      </p:tavLst>
                                    </p:anim>
                                    <p:anim calcmode="lin" valueType="num">
                                      <p:cBhvr>
                                        <p:cTn id="44" dur="500" fill="hold"/>
                                        <p:tgtEl>
                                          <p:spTgt spid="6">
                                            <p:txEl>
                                              <p:pRg st="3" end="3"/>
                                            </p:txEl>
                                          </p:spTgt>
                                        </p:tgtEl>
                                        <p:attrNameLst>
                                          <p:attrName>ppt_w</p:attrName>
                                        </p:attrNameLst>
                                      </p:cBhvr>
                                      <p:tavLst>
                                        <p:tav tm="0">
                                          <p:val>
                                            <p:strVal val="#ppt_w"/>
                                          </p:val>
                                        </p:tav>
                                        <p:tav tm="100000">
                                          <p:val>
                                            <p:strVal val="#ppt_w"/>
                                          </p:val>
                                        </p:tav>
                                      </p:tavLst>
                                    </p:anim>
                                    <p:anim calcmode="lin" valueType="num">
                                      <p:cBhvr>
                                        <p:cTn id="45" dur="500" fill="hold"/>
                                        <p:tgtEl>
                                          <p:spTgt spid="6">
                                            <p:txEl>
                                              <p:pRg st="3" end="3"/>
                                            </p:txEl>
                                          </p:spTgt>
                                        </p:tgtEl>
                                        <p:attrNameLst>
                                          <p:attrName>ppt_h</p:attrName>
                                        </p:attrNameLst>
                                      </p:cBhvr>
                                      <p:tavLst>
                                        <p:tav tm="0">
                                          <p:val>
                                            <p:fltVal val="0"/>
                                          </p:val>
                                        </p:tav>
                                        <p:tav tm="100000">
                                          <p:val>
                                            <p:strVal val="#ppt_h"/>
                                          </p:val>
                                        </p:tav>
                                      </p:tavLst>
                                    </p:anim>
                                  </p:childTnLst>
                                </p:cTn>
                              </p:par>
                              <p:par>
                                <p:cTn id="46" presetID="17" presetClass="entr" presetSubtype="4" fill="hold" nodeType="withEffect">
                                  <p:stCondLst>
                                    <p:cond delay="0"/>
                                  </p:stCondLst>
                                  <p:childTnLst>
                                    <p:set>
                                      <p:cBhvr>
                                        <p:cTn id="47" dur="1" fill="hold">
                                          <p:stCondLst>
                                            <p:cond delay="0"/>
                                          </p:stCondLst>
                                        </p:cTn>
                                        <p:tgtEl>
                                          <p:spTgt spid="6">
                                            <p:txEl>
                                              <p:pRg st="4" end="4"/>
                                            </p:txEl>
                                          </p:spTgt>
                                        </p:tgtEl>
                                        <p:attrNameLst>
                                          <p:attrName>style.visibility</p:attrName>
                                        </p:attrNameLst>
                                      </p:cBhvr>
                                      <p:to>
                                        <p:strVal val="visible"/>
                                      </p:to>
                                    </p:set>
                                    <p:anim calcmode="lin" valueType="num">
                                      <p:cBhvr>
                                        <p:cTn id="4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9" dur="500" fill="hold"/>
                                        <p:tgtEl>
                                          <p:spTgt spid="6">
                                            <p:txEl>
                                              <p:pRg st="4" end="4"/>
                                            </p:txEl>
                                          </p:spTgt>
                                        </p:tgtEl>
                                        <p:attrNameLst>
                                          <p:attrName>ppt_y</p:attrName>
                                        </p:attrNameLst>
                                      </p:cBhvr>
                                      <p:tavLst>
                                        <p:tav tm="0">
                                          <p:val>
                                            <p:strVal val="#ppt_y+#ppt_h/2"/>
                                          </p:val>
                                        </p:tav>
                                        <p:tav tm="100000">
                                          <p:val>
                                            <p:strVal val="#ppt_y"/>
                                          </p:val>
                                        </p:tav>
                                      </p:tavLst>
                                    </p:anim>
                                    <p:anim calcmode="lin" valueType="num">
                                      <p:cBhvr>
                                        <p:cTn id="50" dur="500" fill="hold"/>
                                        <p:tgtEl>
                                          <p:spTgt spid="6">
                                            <p:txEl>
                                              <p:pRg st="4" end="4"/>
                                            </p:txEl>
                                          </p:spTgt>
                                        </p:tgtEl>
                                        <p:attrNameLst>
                                          <p:attrName>ppt_w</p:attrName>
                                        </p:attrNameLst>
                                      </p:cBhvr>
                                      <p:tavLst>
                                        <p:tav tm="0">
                                          <p:val>
                                            <p:strVal val="#ppt_w"/>
                                          </p:val>
                                        </p:tav>
                                        <p:tav tm="100000">
                                          <p:val>
                                            <p:strVal val="#ppt_w"/>
                                          </p:val>
                                        </p:tav>
                                      </p:tavLst>
                                    </p:anim>
                                    <p:anim calcmode="lin" valueType="num">
                                      <p:cBhvr>
                                        <p:cTn id="51" dur="500" fill="hold"/>
                                        <p:tgtEl>
                                          <p:spTgt spid="6">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15;p38">
            <a:extLst>
              <a:ext uri="{FF2B5EF4-FFF2-40B4-BE49-F238E27FC236}">
                <a16:creationId xmlns:a16="http://schemas.microsoft.com/office/drawing/2014/main" id="{DF87FB6F-1734-8356-D80A-E7A2B8B8BBAE}"/>
              </a:ext>
            </a:extLst>
          </p:cNvPr>
          <p:cNvSpPr txBox="1">
            <a:spLocks/>
          </p:cNvSpPr>
          <p:nvPr/>
        </p:nvSpPr>
        <p:spPr>
          <a:xfrm>
            <a:off x="5440681" y="1298644"/>
            <a:ext cx="3478266" cy="763588"/>
          </a:xfrm>
          <a:prstGeom prst="rect">
            <a:avLst/>
          </a:prstGeom>
        </p:spPr>
        <p:txBody>
          <a:bodyPr spcFirstLastPara="1" vert="horz" wrap="square" lIns="0" tIns="0" rIns="0" bIns="0" rtlCol="0" anchor="ctr" anchorCtr="0">
            <a:noAutofit/>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r>
              <a:rPr lang="en-US" sz="4267" b="1">
                <a:solidFill>
                  <a:srgbClr val="FF0000"/>
                </a:solidFill>
              </a:rPr>
              <a:t>TỔNG KẾT</a:t>
            </a:r>
            <a:endParaRPr lang="en-US" sz="4267" b="1" dirty="0">
              <a:solidFill>
                <a:srgbClr val="FF0000"/>
              </a:solidFill>
            </a:endParaRPr>
          </a:p>
        </p:txBody>
      </p:sp>
      <p:pic>
        <p:nvPicPr>
          <p:cNvPr id="3" name="Google Shape;316;p38">
            <a:extLst>
              <a:ext uri="{FF2B5EF4-FFF2-40B4-BE49-F238E27FC236}">
                <a16:creationId xmlns:a16="http://schemas.microsoft.com/office/drawing/2014/main" id="{C8BBD8CF-0E83-1D3A-F1C6-81607FD65DF6}"/>
              </a:ext>
            </a:extLst>
          </p:cNvPr>
          <p:cNvPicPr preferRelativeResize="0"/>
          <p:nvPr/>
        </p:nvPicPr>
        <p:blipFill rotWithShape="1">
          <a:blip r:embed="rId3">
            <a:alphaModFix/>
          </a:blip>
          <a:srcRect/>
          <a:stretch/>
        </p:blipFill>
        <p:spPr>
          <a:xfrm>
            <a:off x="1054179" y="2537921"/>
            <a:ext cx="2683167" cy="3526233"/>
          </a:xfrm>
          <a:prstGeom prst="rect">
            <a:avLst/>
          </a:prstGeom>
          <a:noFill/>
          <a:ln>
            <a:noFill/>
          </a:ln>
        </p:spPr>
      </p:pic>
      <p:pic>
        <p:nvPicPr>
          <p:cNvPr id="4" name="Picture 3">
            <a:extLst>
              <a:ext uri="{FF2B5EF4-FFF2-40B4-BE49-F238E27FC236}">
                <a16:creationId xmlns:a16="http://schemas.microsoft.com/office/drawing/2014/main" id="{AD88A03F-4FFC-D8A3-F8B1-A435E6ADDB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957435" y="2311173"/>
            <a:ext cx="7041221" cy="4041167"/>
          </a:xfrm>
          <a:prstGeom prst="rect">
            <a:avLst/>
          </a:prstGeom>
          <a:ln>
            <a:noFill/>
          </a:ln>
          <a:effectLst>
            <a:outerShdw blurRad="190500" algn="tl" rotWithShape="0">
              <a:srgbClr val="000000">
                <a:alpha val="70000"/>
              </a:srgbClr>
            </a:outerShdw>
          </a:effectLst>
        </p:spPr>
      </p:pic>
      <p:sp>
        <p:nvSpPr>
          <p:cNvPr id="5" name="Rectangle 4">
            <a:extLst>
              <a:ext uri="{FF2B5EF4-FFF2-40B4-BE49-F238E27FC236}">
                <a16:creationId xmlns:a16="http://schemas.microsoft.com/office/drawing/2014/main" id="{80C6C6D2-1E31-1076-6060-EF714D431B98}"/>
              </a:ext>
            </a:extLst>
          </p:cNvPr>
          <p:cNvSpPr/>
          <p:nvPr/>
        </p:nvSpPr>
        <p:spPr>
          <a:xfrm rot="194749">
            <a:off x="4279025" y="2753110"/>
            <a:ext cx="6312389" cy="3083601"/>
          </a:xfrm>
          <a:prstGeom prst="rect">
            <a:avLst/>
          </a:prstGeom>
        </p:spPr>
        <p:txBody>
          <a:bodyPr wrap="square">
            <a:spAutoFit/>
          </a:bodyPr>
          <a:lstStyle/>
          <a:p>
            <a:pPr algn="just">
              <a:lnSpc>
                <a:spcPct val="150000"/>
              </a:lnSpc>
            </a:pPr>
            <a:r>
              <a:rPr lang="en-US" sz="2667">
                <a:latin typeface="UTM Avo" panose="02040603050506020204" pitchFamily="18" charset="0"/>
              </a:rPr>
              <a:t>Mỗi dụng cụ lao động có công dụng và cách sử dụng riêng, khác nhau. Trong quá trình sử dụng, các em cần lưu ý đảm bảo an toàn và có ý thức giữ gìn dụng cụ lao động.</a:t>
            </a:r>
            <a:endParaRPr lang="en-US" sz="2667" dirty="0">
              <a:latin typeface="UTM Avo" panose="02040603050506020204" pitchFamily="18" charset="0"/>
            </a:endParaRPr>
          </a:p>
        </p:txBody>
      </p:sp>
    </p:spTree>
    <p:extLst>
      <p:ext uri="{BB962C8B-B14F-4D97-AF65-F5344CB8AC3E}">
        <p14:creationId xmlns:p14="http://schemas.microsoft.com/office/powerpoint/2010/main" val="3077671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840FF17-0680-67B6-E697-BABB7680D65F}"/>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DD02D7EB-4905-9F1A-72DA-8C5A93017A6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F4748856-76BE-A9CE-20A9-1DEF0939D0D1}"/>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CE1904-2864-5828-76D5-89C5DAC263E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4266513" y="1386840"/>
            <a:ext cx="7925487" cy="5471160"/>
          </a:xfrm>
          <a:prstGeom prst="rect">
            <a:avLst/>
          </a:prstGeom>
        </p:spPr>
      </p:pic>
      <p:sp>
        <p:nvSpPr>
          <p:cNvPr id="4" name="TextBox 3">
            <a:extLst>
              <a:ext uri="{FF2B5EF4-FFF2-40B4-BE49-F238E27FC236}">
                <a16:creationId xmlns:a16="http://schemas.microsoft.com/office/drawing/2014/main" id="{17EBB9D6-4EB4-3ABA-F327-7E6F552D8F22}"/>
              </a:ext>
            </a:extLst>
          </p:cNvPr>
          <p:cNvSpPr txBox="1"/>
          <p:nvPr/>
        </p:nvSpPr>
        <p:spPr>
          <a:xfrm>
            <a:off x="434762" y="2498153"/>
            <a:ext cx="3587165" cy="333783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a:latin typeface="UTM Avo" panose="02040603050506020204" pitchFamily="18" charset="0"/>
              </a:rPr>
              <a:t>Thực hiện chăm sóc cây xanh theo kế hoạch</a:t>
            </a:r>
          </a:p>
          <a:p>
            <a:pPr marL="285750" indent="-285750">
              <a:lnSpc>
                <a:spcPct val="150000"/>
              </a:lnSpc>
              <a:buFont typeface="Arial" panose="020B0604020202020204" pitchFamily="34" charset="0"/>
              <a:buChar char="•"/>
            </a:pPr>
            <a:r>
              <a:rPr lang="en-US" sz="2400">
                <a:latin typeface="UTM Avo" panose="02040603050506020204" pitchFamily="18" charset="0"/>
              </a:rPr>
              <a:t>Chia sẻ cảm nghĩ sau buổi lao động chăm sóc cây xanh</a:t>
            </a:r>
          </a:p>
        </p:txBody>
      </p:sp>
      <p:sp>
        <p:nvSpPr>
          <p:cNvPr id="5" name="TextBox 4">
            <a:extLst>
              <a:ext uri="{FF2B5EF4-FFF2-40B4-BE49-F238E27FC236}">
                <a16:creationId xmlns:a16="http://schemas.microsoft.com/office/drawing/2014/main" id="{A9D2D01A-89AE-07F0-410B-30EBEB1EB6F1}"/>
              </a:ext>
            </a:extLst>
          </p:cNvPr>
          <p:cNvSpPr txBox="1"/>
          <p:nvPr/>
        </p:nvSpPr>
        <p:spPr>
          <a:xfrm>
            <a:off x="190175" y="1544046"/>
            <a:ext cx="4174995" cy="954107"/>
          </a:xfrm>
          <a:prstGeom prst="rect">
            <a:avLst/>
          </a:prstGeom>
          <a:noFill/>
        </p:spPr>
        <p:txBody>
          <a:bodyPr wrap="square" rtlCol="0">
            <a:spAutoFit/>
          </a:bodyPr>
          <a:lstStyle/>
          <a:p>
            <a:pPr algn="ctr"/>
            <a:r>
              <a:rPr lang="en-US" sz="2800" b="1">
                <a:solidFill>
                  <a:srgbClr val="FF0000"/>
                </a:solidFill>
                <a:latin typeface="UTM Avo" panose="02040603050506020204" pitchFamily="18" charset="0"/>
              </a:rPr>
              <a:t>Thực hành chăm sóc cây xanh</a:t>
            </a:r>
          </a:p>
        </p:txBody>
      </p:sp>
    </p:spTree>
    <p:extLst>
      <p:ext uri="{BB962C8B-B14F-4D97-AF65-F5344CB8AC3E}">
        <p14:creationId xmlns:p14="http://schemas.microsoft.com/office/powerpoint/2010/main" val="52257778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4C18F2D-8D7A-90E0-A8AB-B3F4153B6BB4}"/>
              </a:ext>
            </a:extLst>
          </p:cNvPr>
          <p:cNvGrpSpPr/>
          <p:nvPr/>
        </p:nvGrpSpPr>
        <p:grpSpPr>
          <a:xfrm>
            <a:off x="5018969" y="3122730"/>
            <a:ext cx="2736543" cy="1565232"/>
            <a:chOff x="608051" y="961374"/>
            <a:chExt cx="2878585" cy="1565232"/>
          </a:xfrm>
        </p:grpSpPr>
        <p:pic>
          <p:nvPicPr>
            <p:cNvPr id="3" name="Picture 2">
              <a:hlinkClick r:id="rId3"/>
              <a:extLst>
                <a:ext uri="{FF2B5EF4-FFF2-40B4-BE49-F238E27FC236}">
                  <a16:creationId xmlns:a16="http://schemas.microsoft.com/office/drawing/2014/main" id="{DBC104B8-92CE-9413-C893-F94AABE933D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04F7936F-22DF-00E7-E41F-4952643D823A}"/>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C097A3-BA60-D5B5-1410-046F59A7778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289160" y="1545771"/>
            <a:ext cx="8998900" cy="5312229"/>
          </a:xfrm>
          <a:prstGeom prst="rect">
            <a:avLst/>
          </a:prstGeom>
          <a:effectLst>
            <a:softEdge rad="127000"/>
          </a:effectLst>
        </p:spPr>
      </p:pic>
    </p:spTree>
    <p:extLst>
      <p:ext uri="{BB962C8B-B14F-4D97-AF65-F5344CB8AC3E}">
        <p14:creationId xmlns:p14="http://schemas.microsoft.com/office/powerpoint/2010/main" val="156725695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ADMIN\Desktop\Tai nguyen thiet ke tro choi\Angry birds epic birds\1505573783630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51400"/>
            <a:ext cx="1277379" cy="6993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Text&#10;&#10;Description automatically generated">
            <a:extLst>
              <a:ext uri="{FF2B5EF4-FFF2-40B4-BE49-F238E27FC236}">
                <a16:creationId xmlns:a16="http://schemas.microsoft.com/office/drawing/2014/main" id="{E1FE5A8B-E690-0352-9AF0-C10C3B51F34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2946" b="33931"/>
          <a:stretch/>
        </p:blipFill>
        <p:spPr>
          <a:xfrm>
            <a:off x="3048000" y="3646851"/>
            <a:ext cx="7010400" cy="1306149"/>
          </a:xfrm>
          <a:prstGeom prst="rect">
            <a:avLst/>
          </a:prstGeom>
        </p:spPr>
      </p:pic>
      <p:pic>
        <p:nvPicPr>
          <p:cNvPr id="6" name="Picture 5" descr="Logo, company name&#10;&#10;Description automatically generated">
            <a:extLst>
              <a:ext uri="{FF2B5EF4-FFF2-40B4-BE49-F238E27FC236}">
                <a16:creationId xmlns:a16="http://schemas.microsoft.com/office/drawing/2014/main" id="{D0FA7A86-F3A2-0C68-F604-DECE8ECCB6E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2" name="Picture 1" descr="Logo, company name&#10;&#10;Description automatically generated">
            <a:extLst>
              <a:ext uri="{FF2B5EF4-FFF2-40B4-BE49-F238E27FC236}">
                <a16:creationId xmlns:a16="http://schemas.microsoft.com/office/drawing/2014/main" id="{3133187C-0AD7-4616-64BC-9A13396D7DA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13482117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Doremon cau ca ( trac nghiem )\Untitled2A.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274494">
            <a:off x="4303184" y="-49594"/>
            <a:ext cx="5080000" cy="365303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51"/>
          <p:cNvSpPr>
            <a:spLocks noChangeArrowheads="1"/>
          </p:cNvSpPr>
          <p:nvPr/>
        </p:nvSpPr>
        <p:spPr bwMode="auto">
          <a:xfrm>
            <a:off x="3872839" y="5930900"/>
            <a:ext cx="2520000" cy="720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latin typeface="UTM Avo" panose="02040603050506020204" pitchFamily="18" charset="0"/>
              </a:rPr>
              <a:t>A. Đúng</a:t>
            </a:r>
            <a:endParaRPr lang="en-US" altLang="en-US" sz="2400" dirty="0">
              <a:latin typeface="UTM Avo" panose="02040603050506020204" pitchFamily="18" charset="0"/>
            </a:endParaRPr>
          </a:p>
        </p:txBody>
      </p:sp>
      <p:sp>
        <p:nvSpPr>
          <p:cNvPr id="15" name="AutoShape 51"/>
          <p:cNvSpPr>
            <a:spLocks noChangeArrowheads="1"/>
          </p:cNvSpPr>
          <p:nvPr/>
        </p:nvSpPr>
        <p:spPr bwMode="auto">
          <a:xfrm>
            <a:off x="6668205" y="5939104"/>
            <a:ext cx="2520000" cy="720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latin typeface="UTM Avo" panose="02040603050506020204" pitchFamily="18" charset="0"/>
              </a:rPr>
              <a:t>B. Sai</a:t>
            </a:r>
            <a:endParaRPr lang="en-US" altLang="en-US" sz="2400" dirty="0">
              <a:latin typeface="UTM Avo" panose="02040603050506020204" pitchFamily="18" charset="0"/>
            </a:endParaRPr>
          </a:p>
        </p:txBody>
      </p:sp>
      <p:sp>
        <p:nvSpPr>
          <p:cNvPr id="5" name="Explosion 2 4"/>
          <p:cNvSpPr/>
          <p:nvPr/>
        </p:nvSpPr>
        <p:spPr>
          <a:xfrm>
            <a:off x="9173028" y="178882"/>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67" b="1" dirty="0">
                <a:solidFill>
                  <a:srgbClr val="0000FF"/>
                </a:solidFill>
                <a:latin typeface="UTM Avo" panose="02040603050506020204" pitchFamily="18" charset="0"/>
              </a:rPr>
              <a:t>GIỎI QUÁ</a:t>
            </a:r>
          </a:p>
        </p:txBody>
      </p:sp>
      <p:sp>
        <p:nvSpPr>
          <p:cNvPr id="6" name="Chevron 5">
            <a:hlinkClick r:id="" action="ppaction://hlinkshowjump?jump=nextslide"/>
          </p:cNvPr>
          <p:cNvSpPr/>
          <p:nvPr/>
        </p:nvSpPr>
        <p:spPr>
          <a:xfrm>
            <a:off x="11241618" y="3998463"/>
            <a:ext cx="848783"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charset="0"/>
            </a:endParaRPr>
          </a:p>
        </p:txBody>
      </p:sp>
      <p:sp>
        <p:nvSpPr>
          <p:cNvPr id="24" name="Explosion 2 23"/>
          <p:cNvSpPr/>
          <p:nvPr/>
        </p:nvSpPr>
        <p:spPr>
          <a:xfrm>
            <a:off x="9347200" y="1411435"/>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67" b="1" dirty="0">
                <a:solidFill>
                  <a:srgbClr val="0000FF"/>
                </a:solidFill>
                <a:latin typeface="UTM Avo" panose="02040603050506020204" pitchFamily="18" charset="0"/>
              </a:rPr>
              <a:t>TIẾC QUÁ</a:t>
            </a:r>
          </a:p>
        </p:txBody>
      </p:sp>
      <p:pic>
        <p:nvPicPr>
          <p:cNvPr id="25" name="Picture 3" descr="C:\Users\ADMIN\Desktop\Doremon cau ca ( trac nghiem )\Untitled2.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80819" y="29896"/>
            <a:ext cx="4622800" cy="3324261"/>
          </a:xfrm>
          <a:prstGeom prst="rect">
            <a:avLst/>
          </a:prstGeom>
          <a:noFill/>
          <a:extLst>
            <a:ext uri="{909E8E84-426E-40DD-AFC4-6F175D3DCCD1}">
              <a14:hiddenFill xmlns:a14="http://schemas.microsoft.com/office/drawing/2010/main">
                <a:solidFill>
                  <a:srgbClr val="FFFFFF"/>
                </a:solidFill>
              </a14:hiddenFill>
            </a:ext>
          </a:extLst>
        </p:spPr>
      </p:pic>
      <p:sp>
        <p:nvSpPr>
          <p:cNvPr id="16" name="Chevron 15">
            <a:hlinkClick r:id="" action="ppaction://hlinkshowjump?jump=previousslide"/>
          </p:cNvPr>
          <p:cNvSpPr/>
          <p:nvPr/>
        </p:nvSpPr>
        <p:spPr>
          <a:xfrm flipH="1">
            <a:off x="254001" y="4030253"/>
            <a:ext cx="863599"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charset="0"/>
            </a:endParaRPr>
          </a:p>
        </p:txBody>
      </p:sp>
      <p:pic>
        <p:nvPicPr>
          <p:cNvPr id="3074" name="Picture 2" descr="C:\Users\ADMIN\Desktop\Doremon cau ca ( trac nghiem )\historieta-tropical-de-los-pescados-45745897 (2).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19617423" flipH="1">
            <a:off x="3010573" y="-310049"/>
            <a:ext cx="2441289" cy="169938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Doremon cau ca ( trac nghiem )\old-brown-boot-vector-art-illustration-very-old-shoes-clipart-612_403.jp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081841" y="22878"/>
            <a:ext cx="2021417" cy="1331097"/>
          </a:xfrm>
          <a:prstGeom prst="rect">
            <a:avLst/>
          </a:prstGeom>
          <a:noFill/>
          <a:extLst>
            <a:ext uri="{909E8E84-426E-40DD-AFC4-6F175D3DCCD1}">
              <a14:hiddenFill xmlns:a14="http://schemas.microsoft.com/office/drawing/2010/main">
                <a:solidFill>
                  <a:srgbClr val="FFFFFF"/>
                </a:solidFill>
              </a14:hiddenFill>
            </a:ext>
          </a:extLst>
        </p:spPr>
      </p:pic>
      <p:pic>
        <p:nvPicPr>
          <p:cNvPr id="50" name="Tieng vo tay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2903200" y="6451600"/>
            <a:ext cx="812800" cy="812800"/>
          </a:xfrm>
          <a:prstGeom prst="rect">
            <a:avLst/>
          </a:prstGeom>
        </p:spPr>
      </p:pic>
      <p:pic>
        <p:nvPicPr>
          <p:cNvPr id="7" name="Picture 12" descr="Hình ảnh có liên quan">
            <a:extLst>
              <a:ext uri="{FF2B5EF4-FFF2-40B4-BE49-F238E27FC236}">
                <a16:creationId xmlns:a16="http://schemas.microsoft.com/office/drawing/2014/main" id="{B4FAB624-6ED9-6D9B-8B42-718685ABE02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5400000">
            <a:off x="5567326" y="2140915"/>
            <a:ext cx="1983789" cy="537276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D43E4AE-85C5-5EC9-E1FF-A23243DA5F20}"/>
              </a:ext>
            </a:extLst>
          </p:cNvPr>
          <p:cNvSpPr txBox="1"/>
          <p:nvPr/>
        </p:nvSpPr>
        <p:spPr>
          <a:xfrm>
            <a:off x="4238295" y="3981940"/>
            <a:ext cx="4641850" cy="1569660"/>
          </a:xfrm>
          <a:prstGeom prst="rect">
            <a:avLst/>
          </a:prstGeom>
          <a:noFill/>
        </p:spPr>
        <p:txBody>
          <a:bodyPr wrap="square" rtlCol="0">
            <a:spAutoFit/>
          </a:bodyPr>
          <a:lstStyle/>
          <a:p>
            <a:r>
              <a:rPr lang="en-US" sz="2400">
                <a:solidFill>
                  <a:prstClr val="black"/>
                </a:solidFill>
                <a:latin typeface="UTM Avo" panose="02040603050506020204" pitchFamily="18" charset="0"/>
                <a:ea typeface="Tahoma" panose="020B0604030504040204" pitchFamily="34" charset="0"/>
                <a:cs typeface="Arial" panose="020B0604020202020204" pitchFamily="34" charset="0"/>
              </a:rPr>
              <a:t>Xẻng dùng để </a:t>
            </a:r>
            <a:r>
              <a:rPr lang="en-US" sz="2400">
                <a:latin typeface="UTM Avo" panose="02040603050506020204" pitchFamily="18" charset="0"/>
                <a:cs typeface="Arial" panose="020B0604020202020204" pitchFamily="34" charset="0"/>
              </a:rPr>
              <a:t>di dời cây con, đào hố, thay chậu, xới đất trồng, trộn đất trồng. </a:t>
            </a:r>
          </a:p>
          <a:p>
            <a:r>
              <a:rPr lang="en-US" sz="2400">
                <a:latin typeface="UTM Avo" panose="02040603050506020204" pitchFamily="18" charset="0"/>
                <a:cs typeface="Arial" panose="020B0604020202020204" pitchFamily="34" charset="0"/>
              </a:rPr>
              <a:t>Đúng hay sai?</a:t>
            </a:r>
            <a:endParaRPr lang="en-US" sz="2400" dirty="0">
              <a:solidFill>
                <a:srgbClr val="008000"/>
              </a:solidFill>
              <a:latin typeface="UTM Avo" panose="02040603050506020204" pitchFamily="18" charset="0"/>
              <a:cs typeface="Arial" panose="020B0604020202020204" pitchFamily="34" charset="0"/>
            </a:endParaRPr>
          </a:p>
        </p:txBody>
      </p:sp>
      <p:pic>
        <p:nvPicPr>
          <p:cNvPr id="10" name="Tieng-chuong-het-gio-reng-www_tiengdong_com">
            <a:hlinkClick r:id="" action="ppaction://media"/>
            <a:extLst>
              <a:ext uri="{FF2B5EF4-FFF2-40B4-BE49-F238E27FC236}">
                <a16:creationId xmlns:a16="http://schemas.microsoft.com/office/drawing/2014/main" id="{FA267336-C245-D465-0CE1-E26E02541C7B}"/>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357085" y="4956799"/>
            <a:ext cx="812800" cy="812800"/>
          </a:xfrm>
          <a:prstGeom prst="rect">
            <a:avLst/>
          </a:prstGeom>
        </p:spPr>
      </p:pic>
      <p:pic>
        <p:nvPicPr>
          <p:cNvPr id="11" name="Tieng-bao-sai-www_tiengdong_com (mp3cut.net)">
            <a:hlinkClick r:id="" action="ppaction://media"/>
            <a:extLst>
              <a:ext uri="{FF2B5EF4-FFF2-40B4-BE49-F238E27FC236}">
                <a16:creationId xmlns:a16="http://schemas.microsoft.com/office/drawing/2014/main" id="{C5F8BDBF-BC2A-F1D6-4CA3-A70C3D78D0AE}"/>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2713567" y="2341033"/>
            <a:ext cx="812800" cy="812800"/>
          </a:xfrm>
          <a:prstGeom prst="rect">
            <a:avLst/>
          </a:prstGeom>
        </p:spPr>
      </p:pic>
      <p:pic>
        <p:nvPicPr>
          <p:cNvPr id="13" name="Picture 12" descr="Logo, company name&#10;&#10;Description automatically generated">
            <a:extLst>
              <a:ext uri="{FF2B5EF4-FFF2-40B4-BE49-F238E27FC236}">
                <a16:creationId xmlns:a16="http://schemas.microsoft.com/office/drawing/2014/main" id="{94EE0A55-72DC-D2CD-6104-5FF9214D2319}"/>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2" name="Picture 2" descr="C:\Users\ADMIN\Desktop\Doremon cau ca ( trac nghiem )\Picture1 (2).png">
            <a:extLst>
              <a:ext uri="{FF2B5EF4-FFF2-40B4-BE49-F238E27FC236}">
                <a16:creationId xmlns:a16="http://schemas.microsoft.com/office/drawing/2014/main" id="{997F9F79-07E2-A9E2-49BE-33D13E47AF91}"/>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56412" y="2406856"/>
            <a:ext cx="1625600" cy="181116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times up">
            <a:extLst>
              <a:ext uri="{FF2B5EF4-FFF2-40B4-BE49-F238E27FC236}">
                <a16:creationId xmlns:a16="http://schemas.microsoft.com/office/drawing/2014/main" id="{E8E38D3E-4B32-0987-DD07-55495E653850}"/>
              </a:ext>
            </a:extLst>
          </p:cNvPr>
          <p:cNvGrpSpPr/>
          <p:nvPr/>
        </p:nvGrpSpPr>
        <p:grpSpPr>
          <a:xfrm>
            <a:off x="240762" y="1295400"/>
            <a:ext cx="2096039" cy="911669"/>
            <a:chOff x="2989747" y="438150"/>
            <a:chExt cx="1572029" cy="683752"/>
          </a:xfrm>
        </p:grpSpPr>
        <p:sp>
          <p:nvSpPr>
            <p:cNvPr id="4" name="Rounded Rectangle 18">
              <a:extLst>
                <a:ext uri="{FF2B5EF4-FFF2-40B4-BE49-F238E27FC236}">
                  <a16:creationId xmlns:a16="http://schemas.microsoft.com/office/drawing/2014/main" id="{CCD391EF-7B4E-79A5-A202-ECAF241226CE}"/>
                </a:ext>
              </a:extLst>
            </p:cNvPr>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33" dirty="0">
                <a:latin typeface="UTM Avo" panose="02040603050506020204" pitchFamily="18" charset="0"/>
                <a:cs typeface="Arial" panose="020B0604020202020204" pitchFamily="34" charset="0"/>
              </a:endParaRPr>
            </a:p>
          </p:txBody>
        </p:sp>
        <p:sp>
          <p:nvSpPr>
            <p:cNvPr id="8" name="Rounded Rectangle 19">
              <a:extLst>
                <a:ext uri="{FF2B5EF4-FFF2-40B4-BE49-F238E27FC236}">
                  <a16:creationId xmlns:a16="http://schemas.microsoft.com/office/drawing/2014/main" id="{AFCE5C7A-1D12-A3CE-D9A1-CD61DBD6C68F}"/>
                </a:ext>
              </a:extLst>
            </p:cNvPr>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667" dirty="0" err="1">
                  <a:latin typeface="UTM Avo" panose="02040603050506020204" pitchFamily="18" charset="0"/>
                  <a:cs typeface="Arial" panose="020B0604020202020204" pitchFamily="34" charset="0"/>
                </a:rPr>
                <a:t>Bắt</a:t>
              </a:r>
              <a:r>
                <a:rPr lang="en-GB" sz="2667" dirty="0">
                  <a:latin typeface="UTM Avo" panose="02040603050506020204" pitchFamily="18" charset="0"/>
                  <a:cs typeface="Arial" panose="020B0604020202020204" pitchFamily="34" charset="0"/>
                </a:rPr>
                <a:t> </a:t>
              </a:r>
              <a:r>
                <a:rPr lang="en-GB" sz="2667" dirty="0" err="1">
                  <a:latin typeface="UTM Avo" panose="02040603050506020204" pitchFamily="18" charset="0"/>
                  <a:cs typeface="Arial" panose="020B0604020202020204" pitchFamily="34" charset="0"/>
                </a:rPr>
                <a:t>đầu</a:t>
              </a:r>
              <a:r>
                <a:rPr lang="en-GB" sz="2667" dirty="0">
                  <a:latin typeface="UTM Avo" panose="02040603050506020204" pitchFamily="18" charset="0"/>
                  <a:cs typeface="Arial" panose="020B0604020202020204" pitchFamily="34" charset="0"/>
                </a:rPr>
                <a:t>!</a:t>
              </a:r>
            </a:p>
          </p:txBody>
        </p:sp>
      </p:grpSp>
      <p:pic>
        <p:nvPicPr>
          <p:cNvPr id="14" name="Picture 3" descr="C:\Users\ADMIN\Desktop\Picture2.png">
            <a:extLst>
              <a:ext uri="{FF2B5EF4-FFF2-40B4-BE49-F238E27FC236}">
                <a16:creationId xmlns:a16="http://schemas.microsoft.com/office/drawing/2014/main" id="{4EF35D96-086C-4B5A-F549-8DC674D7779E}"/>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09600" y="2717800"/>
            <a:ext cx="1320800" cy="1320800"/>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Group 50">
            <a:extLst>
              <a:ext uri="{FF2B5EF4-FFF2-40B4-BE49-F238E27FC236}">
                <a16:creationId xmlns:a16="http://schemas.microsoft.com/office/drawing/2014/main" id="{3CB30CAE-0145-F086-F4B6-C432678C8797}"/>
              </a:ext>
            </a:extLst>
          </p:cNvPr>
          <p:cNvGrpSpPr/>
          <p:nvPr/>
        </p:nvGrpSpPr>
        <p:grpSpPr>
          <a:xfrm>
            <a:off x="1177723" y="2717800"/>
            <a:ext cx="186535" cy="203293"/>
            <a:chOff x="2455863" y="2411803"/>
            <a:chExt cx="566738" cy="566738"/>
          </a:xfrm>
        </p:grpSpPr>
        <p:sp>
          <p:nvSpPr>
            <p:cNvPr id="52" name="Oval 32">
              <a:extLst>
                <a:ext uri="{FF2B5EF4-FFF2-40B4-BE49-F238E27FC236}">
                  <a16:creationId xmlns:a16="http://schemas.microsoft.com/office/drawing/2014/main" id="{72860A6E-CBA0-4AB6-7BDA-562B0394DF10}"/>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3" name="Oval 33">
              <a:extLst>
                <a:ext uri="{FF2B5EF4-FFF2-40B4-BE49-F238E27FC236}">
                  <a16:creationId xmlns:a16="http://schemas.microsoft.com/office/drawing/2014/main" id="{3196E4B3-ADD2-E9D2-97CE-6227AA6B7AEC}"/>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4" name="Freeform 34">
              <a:extLst>
                <a:ext uri="{FF2B5EF4-FFF2-40B4-BE49-F238E27FC236}">
                  <a16:creationId xmlns:a16="http://schemas.microsoft.com/office/drawing/2014/main" id="{3366F476-B365-6721-0200-04D7A32D7545}"/>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5" name="Freeform 35">
              <a:extLst>
                <a:ext uri="{FF2B5EF4-FFF2-40B4-BE49-F238E27FC236}">
                  <a16:creationId xmlns:a16="http://schemas.microsoft.com/office/drawing/2014/main" id="{11D0C975-1722-04E4-88B6-7243E7F0E6BF}"/>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6" name="Rectangle 36">
              <a:extLst>
                <a:ext uri="{FF2B5EF4-FFF2-40B4-BE49-F238E27FC236}">
                  <a16:creationId xmlns:a16="http://schemas.microsoft.com/office/drawing/2014/main" id="{54F34C64-AC8F-D7AB-E35A-3622EE7421B6}"/>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57" name="Group 56">
            <a:extLst>
              <a:ext uri="{FF2B5EF4-FFF2-40B4-BE49-F238E27FC236}">
                <a16:creationId xmlns:a16="http://schemas.microsoft.com/office/drawing/2014/main" id="{424B5A94-7C74-4451-699B-02E1F391CA3D}"/>
              </a:ext>
            </a:extLst>
          </p:cNvPr>
          <p:cNvGrpSpPr/>
          <p:nvPr/>
        </p:nvGrpSpPr>
        <p:grpSpPr>
          <a:xfrm>
            <a:off x="1177723" y="3798578"/>
            <a:ext cx="186535" cy="203293"/>
            <a:chOff x="2455863" y="2411803"/>
            <a:chExt cx="566738" cy="566738"/>
          </a:xfrm>
        </p:grpSpPr>
        <p:sp>
          <p:nvSpPr>
            <p:cNvPr id="58" name="Oval 32">
              <a:extLst>
                <a:ext uri="{FF2B5EF4-FFF2-40B4-BE49-F238E27FC236}">
                  <a16:creationId xmlns:a16="http://schemas.microsoft.com/office/drawing/2014/main" id="{AFC6CD45-B4D2-3EE5-1EBC-3F548F108CED}"/>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9" name="Oval 33">
              <a:extLst>
                <a:ext uri="{FF2B5EF4-FFF2-40B4-BE49-F238E27FC236}">
                  <a16:creationId xmlns:a16="http://schemas.microsoft.com/office/drawing/2014/main" id="{DB797C8F-7F3B-029D-6FD5-4CDB68A6F755}"/>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0" name="Freeform 34">
              <a:extLst>
                <a:ext uri="{FF2B5EF4-FFF2-40B4-BE49-F238E27FC236}">
                  <a16:creationId xmlns:a16="http://schemas.microsoft.com/office/drawing/2014/main" id="{026837EB-8DA8-F2D4-73E2-533D7EAB51AF}"/>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1" name="Freeform 35">
              <a:extLst>
                <a:ext uri="{FF2B5EF4-FFF2-40B4-BE49-F238E27FC236}">
                  <a16:creationId xmlns:a16="http://schemas.microsoft.com/office/drawing/2014/main" id="{F9BCBAAC-A98E-6295-8942-B1910C7E2CB8}"/>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2" name="Rectangle 36">
              <a:extLst>
                <a:ext uri="{FF2B5EF4-FFF2-40B4-BE49-F238E27FC236}">
                  <a16:creationId xmlns:a16="http://schemas.microsoft.com/office/drawing/2014/main" id="{9FB9EC61-C92D-822C-3B68-D060148CBF68}"/>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63" name="Group 62">
            <a:extLst>
              <a:ext uri="{FF2B5EF4-FFF2-40B4-BE49-F238E27FC236}">
                <a16:creationId xmlns:a16="http://schemas.microsoft.com/office/drawing/2014/main" id="{BDF5A6A7-405D-604B-9A4A-5C26FAFF8EA4}"/>
              </a:ext>
            </a:extLst>
          </p:cNvPr>
          <p:cNvGrpSpPr/>
          <p:nvPr/>
        </p:nvGrpSpPr>
        <p:grpSpPr>
          <a:xfrm>
            <a:off x="1743866" y="3318196"/>
            <a:ext cx="186535" cy="203293"/>
            <a:chOff x="2455863" y="2411803"/>
            <a:chExt cx="566738" cy="566738"/>
          </a:xfrm>
        </p:grpSpPr>
        <p:sp>
          <p:nvSpPr>
            <p:cNvPr id="1024" name="Oval 32">
              <a:extLst>
                <a:ext uri="{FF2B5EF4-FFF2-40B4-BE49-F238E27FC236}">
                  <a16:creationId xmlns:a16="http://schemas.microsoft.com/office/drawing/2014/main" id="{88BBB371-D291-097A-46D5-F31AA2B47D23}"/>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25" name="Oval 33">
              <a:extLst>
                <a:ext uri="{FF2B5EF4-FFF2-40B4-BE49-F238E27FC236}">
                  <a16:creationId xmlns:a16="http://schemas.microsoft.com/office/drawing/2014/main" id="{48BEBFA2-44F7-B272-214D-9ECC84E33E82}"/>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27" name="Freeform 34">
              <a:extLst>
                <a:ext uri="{FF2B5EF4-FFF2-40B4-BE49-F238E27FC236}">
                  <a16:creationId xmlns:a16="http://schemas.microsoft.com/office/drawing/2014/main" id="{F3EDE9CB-842B-22B0-3D4E-E808F3BBE919}"/>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0" name="Freeform 35">
              <a:extLst>
                <a:ext uri="{FF2B5EF4-FFF2-40B4-BE49-F238E27FC236}">
                  <a16:creationId xmlns:a16="http://schemas.microsoft.com/office/drawing/2014/main" id="{2878CFFA-582C-C8B4-E000-E8DBAF1ADBAF}"/>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1" name="Rectangle 36">
              <a:extLst>
                <a:ext uri="{FF2B5EF4-FFF2-40B4-BE49-F238E27FC236}">
                  <a16:creationId xmlns:a16="http://schemas.microsoft.com/office/drawing/2014/main" id="{BC021FF2-631F-D5B2-AE40-3C18D9186019}"/>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1032" name="Group 1031">
            <a:extLst>
              <a:ext uri="{FF2B5EF4-FFF2-40B4-BE49-F238E27FC236}">
                <a16:creationId xmlns:a16="http://schemas.microsoft.com/office/drawing/2014/main" id="{27986845-A3BC-DB64-75C8-2188FCD9F34B}"/>
              </a:ext>
            </a:extLst>
          </p:cNvPr>
          <p:cNvGrpSpPr/>
          <p:nvPr/>
        </p:nvGrpSpPr>
        <p:grpSpPr>
          <a:xfrm>
            <a:off x="609601" y="3327307"/>
            <a:ext cx="186535" cy="203293"/>
            <a:chOff x="2455863" y="2411803"/>
            <a:chExt cx="566738" cy="566738"/>
          </a:xfrm>
        </p:grpSpPr>
        <p:sp>
          <p:nvSpPr>
            <p:cNvPr id="1033" name="Oval 32">
              <a:extLst>
                <a:ext uri="{FF2B5EF4-FFF2-40B4-BE49-F238E27FC236}">
                  <a16:creationId xmlns:a16="http://schemas.microsoft.com/office/drawing/2014/main" id="{3260A421-C2B3-2D62-B326-166F179CE280}"/>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4" name="Oval 33">
              <a:extLst>
                <a:ext uri="{FF2B5EF4-FFF2-40B4-BE49-F238E27FC236}">
                  <a16:creationId xmlns:a16="http://schemas.microsoft.com/office/drawing/2014/main" id="{8729D44C-3B17-DDDB-BCF1-911B8C0257CA}"/>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5" name="Freeform 34">
              <a:extLst>
                <a:ext uri="{FF2B5EF4-FFF2-40B4-BE49-F238E27FC236}">
                  <a16:creationId xmlns:a16="http://schemas.microsoft.com/office/drawing/2014/main" id="{58F292CD-A888-5BF3-1350-D0265D09E3EC}"/>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6" name="Freeform 35">
              <a:extLst>
                <a:ext uri="{FF2B5EF4-FFF2-40B4-BE49-F238E27FC236}">
                  <a16:creationId xmlns:a16="http://schemas.microsoft.com/office/drawing/2014/main" id="{D3CE5177-48AB-36D3-2BB1-97A7D001F8A7}"/>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7" name="Rectangle 36">
              <a:extLst>
                <a:ext uri="{FF2B5EF4-FFF2-40B4-BE49-F238E27FC236}">
                  <a16:creationId xmlns:a16="http://schemas.microsoft.com/office/drawing/2014/main" id="{2E92AD74-3013-0746-91A8-DCC1E35CFCB5}"/>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sp>
        <p:nvSpPr>
          <p:cNvPr id="1038" name="Oval 107">
            <a:extLst>
              <a:ext uri="{FF2B5EF4-FFF2-40B4-BE49-F238E27FC236}">
                <a16:creationId xmlns:a16="http://schemas.microsoft.com/office/drawing/2014/main" id="{FE1639EA-C333-6D13-BAF8-AAF219FF9A94}"/>
              </a:ext>
            </a:extLst>
          </p:cNvPr>
          <p:cNvSpPr>
            <a:spLocks noChangeArrowheads="1"/>
          </p:cNvSpPr>
          <p:nvPr/>
        </p:nvSpPr>
        <p:spPr bwMode="auto">
          <a:xfrm>
            <a:off x="1199146" y="3285361"/>
            <a:ext cx="140132" cy="152991"/>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9" name="Explosion 2 48">
            <a:extLst>
              <a:ext uri="{FF2B5EF4-FFF2-40B4-BE49-F238E27FC236}">
                <a16:creationId xmlns:a16="http://schemas.microsoft.com/office/drawing/2014/main" id="{4C2F27AE-300E-5869-B6B9-99FAE9F4AEC2}"/>
              </a:ext>
            </a:extLst>
          </p:cNvPr>
          <p:cNvSpPr/>
          <p:nvPr/>
        </p:nvSpPr>
        <p:spPr>
          <a:xfrm>
            <a:off x="-101600" y="3285360"/>
            <a:ext cx="3149600" cy="207404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00FF"/>
                </a:solidFill>
                <a:latin typeface="UTM Avo" panose="02040603050506020204" pitchFamily="18" charset="0"/>
              </a:rPr>
              <a:t>HẾT GIỜ</a:t>
            </a:r>
          </a:p>
        </p:txBody>
      </p:sp>
      <p:pic>
        <p:nvPicPr>
          <p:cNvPr id="1040" name="Picture 1039" descr="Logo, company name&#10;&#10;Description automatically generated">
            <a:extLst>
              <a:ext uri="{FF2B5EF4-FFF2-40B4-BE49-F238E27FC236}">
                <a16:creationId xmlns:a16="http://schemas.microsoft.com/office/drawing/2014/main" id="{BBEF7A05-E47B-360F-6164-FF4BA0546C2E}"/>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18535738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9"/>
                                        </p:tgtEl>
                                        <p:attrNameLst>
                                          <p:attrName>r</p:attrName>
                                        </p:attrNameLst>
                                      </p:cBhvr>
                                    </p:animRot>
                                    <p:animRot by="-240000">
                                      <p:cBhvr>
                                        <p:cTn id="7" dur="600" fill="hold">
                                          <p:stCondLst>
                                            <p:cond delay="600"/>
                                          </p:stCondLst>
                                        </p:cTn>
                                        <p:tgtEl>
                                          <p:spTgt spid="1029"/>
                                        </p:tgtEl>
                                        <p:attrNameLst>
                                          <p:attrName>r</p:attrName>
                                        </p:attrNameLst>
                                      </p:cBhvr>
                                    </p:animRot>
                                    <p:animRot by="240000">
                                      <p:cBhvr>
                                        <p:cTn id="8" dur="600" fill="hold">
                                          <p:stCondLst>
                                            <p:cond delay="1200"/>
                                          </p:stCondLst>
                                        </p:cTn>
                                        <p:tgtEl>
                                          <p:spTgt spid="1029"/>
                                        </p:tgtEl>
                                        <p:attrNameLst>
                                          <p:attrName>r</p:attrName>
                                        </p:attrNameLst>
                                      </p:cBhvr>
                                    </p:animRot>
                                    <p:animRot by="-240000">
                                      <p:cBhvr>
                                        <p:cTn id="9" dur="600" fill="hold">
                                          <p:stCondLst>
                                            <p:cond delay="1800"/>
                                          </p:stCondLst>
                                        </p:cTn>
                                        <p:tgtEl>
                                          <p:spTgt spid="1029"/>
                                        </p:tgtEl>
                                        <p:attrNameLst>
                                          <p:attrName>r</p:attrName>
                                        </p:attrNameLst>
                                      </p:cBhvr>
                                    </p:animRot>
                                    <p:animRot by="120000">
                                      <p:cBhvr>
                                        <p:cTn id="10" dur="600" fill="hold">
                                          <p:stCondLst>
                                            <p:cond delay="2400"/>
                                          </p:stCondLst>
                                        </p:cTn>
                                        <p:tgtEl>
                                          <p:spTgt spid="102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5"/>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1029"/>
                                        </p:tgtEl>
                                        <p:attrNameLst>
                                          <p:attrName>style.visibility</p:attrName>
                                        </p:attrNameLst>
                                      </p:cBhvr>
                                      <p:to>
                                        <p:strVal val="hidden"/>
                                      </p:to>
                                    </p:set>
                                  </p:childTnLst>
                                </p:cTn>
                              </p:par>
                              <p:par>
                                <p:cTn id="36" presetID="1" presetClass="emph" presetSubtype="2" repeatCount="indefinite" fill="hold" grpId="1" nodeType="withEffect">
                                  <p:stCondLst>
                                    <p:cond delay="0"/>
                                  </p:stCondLst>
                                  <p:childTnLst>
                                    <p:animClr clrSpc="rgb" dir="cw">
                                      <p:cBhvr>
                                        <p:cTn id="37" dur="2000" fill="hold"/>
                                        <p:tgtEl>
                                          <p:spTgt spid="15"/>
                                        </p:tgtEl>
                                        <p:attrNameLst>
                                          <p:attrName>fillcolor</p:attrName>
                                        </p:attrNameLst>
                                      </p:cBhvr>
                                      <p:to>
                                        <a:srgbClr val="FF0000"/>
                                      </p:to>
                                    </p:animClr>
                                    <p:set>
                                      <p:cBhvr>
                                        <p:cTn id="38" dur="2000" fill="hold"/>
                                        <p:tgtEl>
                                          <p:spTgt spid="15"/>
                                        </p:tgtEl>
                                        <p:attrNameLst>
                                          <p:attrName>fill.type</p:attrName>
                                        </p:attrNameLst>
                                      </p:cBhvr>
                                      <p:to>
                                        <p:strVal val="solid"/>
                                      </p:to>
                                    </p:set>
                                    <p:set>
                                      <p:cBhvr>
                                        <p:cTn id="39" dur="2000" fill="hold"/>
                                        <p:tgtEl>
                                          <p:spTgt spid="15"/>
                                        </p:tgtEl>
                                        <p:attrNameLst>
                                          <p:attrName>fill.on</p:attrName>
                                        </p:attrNameLst>
                                      </p:cBhvr>
                                      <p:to>
                                        <p:strVal val="true"/>
                                      </p:to>
                                    </p:set>
                                  </p:childTnLst>
                                </p:cTn>
                              </p:par>
                              <p:par>
                                <p:cTn id="40" presetID="1"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mediacall" presetSubtype="0" fill="hold" nodeType="withEffect">
                                  <p:stCondLst>
                                    <p:cond delay="0"/>
                                  </p:stCondLst>
                                  <p:childTnLst>
                                    <p:cmd type="call" cmd="playFrom(0.0)">
                                      <p:cBhvr>
                                        <p:cTn id="43" dur="2843" fill="hold"/>
                                        <p:tgtEl>
                                          <p:spTgt spid="11"/>
                                        </p:tgtEl>
                                      </p:cBhvr>
                                    </p:cmd>
                                  </p:childTnLst>
                                </p:cTn>
                              </p:par>
                              <p:par>
                                <p:cTn id="44" presetID="1"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075"/>
                                        </p:tgtEl>
                                        <p:attrNameLst>
                                          <p:attrName>style.visibility</p:attrName>
                                        </p:attrNameLst>
                                      </p:cBhvr>
                                      <p:to>
                                        <p:strVal val="visible"/>
                                      </p:to>
                                    </p:set>
                                  </p:childTnLst>
                                </p:cTn>
                              </p:par>
                              <p:par>
                                <p:cTn id="48" presetID="32" presetClass="emph" presetSubtype="0" repeatCount="indefinite" fill="hold" nodeType="withEffect">
                                  <p:stCondLst>
                                    <p:cond delay="0"/>
                                  </p:stCondLst>
                                  <p:childTnLst>
                                    <p:animRot by="120000">
                                      <p:cBhvr>
                                        <p:cTn id="49" dur="100" fill="hold">
                                          <p:stCondLst>
                                            <p:cond delay="0"/>
                                          </p:stCondLst>
                                        </p:cTn>
                                        <p:tgtEl>
                                          <p:spTgt spid="3075"/>
                                        </p:tgtEl>
                                        <p:attrNameLst>
                                          <p:attrName>r</p:attrName>
                                        </p:attrNameLst>
                                      </p:cBhvr>
                                    </p:animRot>
                                    <p:animRot by="-240000">
                                      <p:cBhvr>
                                        <p:cTn id="50" dur="200" fill="hold">
                                          <p:stCondLst>
                                            <p:cond delay="200"/>
                                          </p:stCondLst>
                                        </p:cTn>
                                        <p:tgtEl>
                                          <p:spTgt spid="3075"/>
                                        </p:tgtEl>
                                        <p:attrNameLst>
                                          <p:attrName>r</p:attrName>
                                        </p:attrNameLst>
                                      </p:cBhvr>
                                    </p:animRot>
                                    <p:animRot by="240000">
                                      <p:cBhvr>
                                        <p:cTn id="51" dur="200" fill="hold">
                                          <p:stCondLst>
                                            <p:cond delay="400"/>
                                          </p:stCondLst>
                                        </p:cTn>
                                        <p:tgtEl>
                                          <p:spTgt spid="3075"/>
                                        </p:tgtEl>
                                        <p:attrNameLst>
                                          <p:attrName>r</p:attrName>
                                        </p:attrNameLst>
                                      </p:cBhvr>
                                    </p:animRot>
                                    <p:animRot by="-240000">
                                      <p:cBhvr>
                                        <p:cTn id="52" dur="200" fill="hold">
                                          <p:stCondLst>
                                            <p:cond delay="600"/>
                                          </p:stCondLst>
                                        </p:cTn>
                                        <p:tgtEl>
                                          <p:spTgt spid="3075"/>
                                        </p:tgtEl>
                                        <p:attrNameLst>
                                          <p:attrName>r</p:attrName>
                                        </p:attrNameLst>
                                      </p:cBhvr>
                                    </p:animRot>
                                    <p:animRot by="120000">
                                      <p:cBhvr>
                                        <p:cTn id="53" dur="200" fill="hold">
                                          <p:stCondLst>
                                            <p:cond delay="800"/>
                                          </p:stCondLst>
                                        </p:cTn>
                                        <p:tgtEl>
                                          <p:spTgt spid="3075"/>
                                        </p:tgtEl>
                                        <p:attrNameLst>
                                          <p:attrName>r</p:attrName>
                                        </p:attrNameLst>
                                      </p:cBhvr>
                                    </p:animRot>
                                  </p:childTnLst>
                                </p:cTn>
                              </p:par>
                              <p:par>
                                <p:cTn id="54" presetID="32" presetClass="emph" presetSubtype="0" repeatCount="indefinite" fill="hold" grpId="1" nodeType="withEffect">
                                  <p:stCondLst>
                                    <p:cond delay="0"/>
                                  </p:stCondLst>
                                  <p:childTnLst>
                                    <p:animRot by="120000">
                                      <p:cBhvr>
                                        <p:cTn id="55" dur="200" fill="hold">
                                          <p:stCondLst>
                                            <p:cond delay="0"/>
                                          </p:stCondLst>
                                        </p:cTn>
                                        <p:tgtEl>
                                          <p:spTgt spid="24"/>
                                        </p:tgtEl>
                                        <p:attrNameLst>
                                          <p:attrName>r</p:attrName>
                                        </p:attrNameLst>
                                      </p:cBhvr>
                                    </p:animRot>
                                    <p:animRot by="-240000">
                                      <p:cBhvr>
                                        <p:cTn id="56" dur="400" fill="hold">
                                          <p:stCondLst>
                                            <p:cond delay="400"/>
                                          </p:stCondLst>
                                        </p:cTn>
                                        <p:tgtEl>
                                          <p:spTgt spid="24"/>
                                        </p:tgtEl>
                                        <p:attrNameLst>
                                          <p:attrName>r</p:attrName>
                                        </p:attrNameLst>
                                      </p:cBhvr>
                                    </p:animRot>
                                    <p:animRot by="240000">
                                      <p:cBhvr>
                                        <p:cTn id="57" dur="400" fill="hold">
                                          <p:stCondLst>
                                            <p:cond delay="800"/>
                                          </p:stCondLst>
                                        </p:cTn>
                                        <p:tgtEl>
                                          <p:spTgt spid="24"/>
                                        </p:tgtEl>
                                        <p:attrNameLst>
                                          <p:attrName>r</p:attrName>
                                        </p:attrNameLst>
                                      </p:cBhvr>
                                    </p:animRot>
                                    <p:animRot by="-240000">
                                      <p:cBhvr>
                                        <p:cTn id="58" dur="400" fill="hold">
                                          <p:stCondLst>
                                            <p:cond delay="1200"/>
                                          </p:stCondLst>
                                        </p:cTn>
                                        <p:tgtEl>
                                          <p:spTgt spid="24"/>
                                        </p:tgtEl>
                                        <p:attrNameLst>
                                          <p:attrName>r</p:attrName>
                                        </p:attrNameLst>
                                      </p:cBhvr>
                                    </p:animRot>
                                    <p:animRot by="120000">
                                      <p:cBhvr>
                                        <p:cTn id="59" dur="400" fill="hold">
                                          <p:stCondLst>
                                            <p:cond delay="1600"/>
                                          </p:stCondLst>
                                        </p:cTn>
                                        <p:tgtEl>
                                          <p:spTgt spid="24"/>
                                        </p:tgtEl>
                                        <p:attrNameLst>
                                          <p:attrName>r</p:attrName>
                                        </p:attrNameLst>
                                      </p:cBhvr>
                                    </p:animRot>
                                  </p:childTnLst>
                                </p:cTn>
                              </p:par>
                              <p:par>
                                <p:cTn id="60" presetID="32" presetClass="emph" presetSubtype="0" repeatCount="indefinite" fill="hold" nodeType="withEffect">
                                  <p:stCondLst>
                                    <p:cond delay="0"/>
                                  </p:stCondLst>
                                  <p:childTnLst>
                                    <p:animRot by="120000">
                                      <p:cBhvr>
                                        <p:cTn id="61" dur="200" fill="hold">
                                          <p:stCondLst>
                                            <p:cond delay="0"/>
                                          </p:stCondLst>
                                        </p:cTn>
                                        <p:tgtEl>
                                          <p:spTgt spid="25"/>
                                        </p:tgtEl>
                                        <p:attrNameLst>
                                          <p:attrName>r</p:attrName>
                                        </p:attrNameLst>
                                      </p:cBhvr>
                                    </p:animRot>
                                    <p:animRot by="-240000">
                                      <p:cBhvr>
                                        <p:cTn id="62" dur="400" fill="hold">
                                          <p:stCondLst>
                                            <p:cond delay="400"/>
                                          </p:stCondLst>
                                        </p:cTn>
                                        <p:tgtEl>
                                          <p:spTgt spid="25"/>
                                        </p:tgtEl>
                                        <p:attrNameLst>
                                          <p:attrName>r</p:attrName>
                                        </p:attrNameLst>
                                      </p:cBhvr>
                                    </p:animRot>
                                    <p:animRot by="240000">
                                      <p:cBhvr>
                                        <p:cTn id="63" dur="400" fill="hold">
                                          <p:stCondLst>
                                            <p:cond delay="800"/>
                                          </p:stCondLst>
                                        </p:cTn>
                                        <p:tgtEl>
                                          <p:spTgt spid="25"/>
                                        </p:tgtEl>
                                        <p:attrNameLst>
                                          <p:attrName>r</p:attrName>
                                        </p:attrNameLst>
                                      </p:cBhvr>
                                    </p:animRot>
                                    <p:animRot by="-240000">
                                      <p:cBhvr>
                                        <p:cTn id="64" dur="400" fill="hold">
                                          <p:stCondLst>
                                            <p:cond delay="1200"/>
                                          </p:stCondLst>
                                        </p:cTn>
                                        <p:tgtEl>
                                          <p:spTgt spid="25"/>
                                        </p:tgtEl>
                                        <p:attrNameLst>
                                          <p:attrName>r</p:attrName>
                                        </p:attrNameLst>
                                      </p:cBhvr>
                                    </p:animRot>
                                    <p:animRot by="120000">
                                      <p:cBhvr>
                                        <p:cTn id="65" dur="400" fill="hold">
                                          <p:stCondLst>
                                            <p:cond delay="1600"/>
                                          </p:stCondLst>
                                        </p:cTn>
                                        <p:tgtEl>
                                          <p:spTgt spid="25"/>
                                        </p:tgtEl>
                                        <p:attrNameLst>
                                          <p:attrName>r</p:attrName>
                                        </p:attrNameLst>
                                      </p:cBhvr>
                                    </p:animRot>
                                  </p:childTnLst>
                                </p:cTn>
                              </p:par>
                            </p:childTnLst>
                          </p:cTn>
                        </p:par>
                        <p:par>
                          <p:cTn id="66" fill="hold">
                            <p:stCondLst>
                              <p:cond delay="2843"/>
                            </p:stCondLst>
                            <p:childTnLst>
                              <p:par>
                                <p:cTn id="67" presetID="14" presetClass="exit" presetSubtype="10" fill="hold" nodeType="afterEffect">
                                  <p:stCondLst>
                                    <p:cond delay="0"/>
                                  </p:stCondLst>
                                  <p:childTnLst>
                                    <p:animEffect transition="out" filter="randombar(horizontal)">
                                      <p:cBhvr>
                                        <p:cTn id="68" dur="500"/>
                                        <p:tgtEl>
                                          <p:spTgt spid="25"/>
                                        </p:tgtEl>
                                      </p:cBhvr>
                                    </p:animEffect>
                                    <p:set>
                                      <p:cBhvr>
                                        <p:cTn id="69" dur="1" fill="hold">
                                          <p:stCondLst>
                                            <p:cond delay="499"/>
                                          </p:stCondLst>
                                        </p:cTn>
                                        <p:tgtEl>
                                          <p:spTgt spid="25"/>
                                        </p:tgtEl>
                                        <p:attrNameLst>
                                          <p:attrName>style.visibility</p:attrName>
                                        </p:attrNameLst>
                                      </p:cBhvr>
                                      <p:to>
                                        <p:strVal val="hidden"/>
                                      </p:to>
                                    </p:set>
                                  </p:childTnLst>
                                </p:cTn>
                              </p:par>
                              <p:par>
                                <p:cTn id="70" presetID="14" presetClass="exit" presetSubtype="10" fill="hold" grpId="2" nodeType="withEffect">
                                  <p:stCondLst>
                                    <p:cond delay="0"/>
                                  </p:stCondLst>
                                  <p:childTnLst>
                                    <p:animEffect transition="out" filter="randombar(horizontal)">
                                      <p:cBhvr>
                                        <p:cTn id="71" dur="500"/>
                                        <p:tgtEl>
                                          <p:spTgt spid="24"/>
                                        </p:tgtEl>
                                      </p:cBhvr>
                                    </p:animEffect>
                                    <p:set>
                                      <p:cBhvr>
                                        <p:cTn id="72" dur="1" fill="hold">
                                          <p:stCondLst>
                                            <p:cond delay="499"/>
                                          </p:stCondLst>
                                        </p:cTn>
                                        <p:tgtEl>
                                          <p:spTgt spid="24"/>
                                        </p:tgtEl>
                                        <p:attrNameLst>
                                          <p:attrName>style.visibility</p:attrName>
                                        </p:attrNameLst>
                                      </p:cBhvr>
                                      <p:to>
                                        <p:strVal val="hidden"/>
                                      </p:to>
                                    </p:set>
                                  </p:childTnLst>
                                </p:cTn>
                              </p:par>
                              <p:par>
                                <p:cTn id="73" presetID="14" presetClass="exit" presetSubtype="10" fill="hold" nodeType="withEffect">
                                  <p:stCondLst>
                                    <p:cond delay="0"/>
                                  </p:stCondLst>
                                  <p:childTnLst>
                                    <p:animEffect transition="out" filter="randombar(horizontal)">
                                      <p:cBhvr>
                                        <p:cTn id="74" dur="500"/>
                                        <p:tgtEl>
                                          <p:spTgt spid="3075"/>
                                        </p:tgtEl>
                                      </p:cBhvr>
                                    </p:animEffect>
                                    <p:set>
                                      <p:cBhvr>
                                        <p:cTn id="75" dur="1" fill="hold">
                                          <p:stCondLst>
                                            <p:cond delay="499"/>
                                          </p:stCondLst>
                                        </p:cTn>
                                        <p:tgtEl>
                                          <p:spTgt spid="307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6" restart="whenNotActive" fill="hold" evtFilter="cancelBubble" nodeType="interactiveSeq">
                <p:stCondLst>
                  <p:cond evt="onClick" delay="0">
                    <p:tgtEl>
                      <p:spTgt spid="12"/>
                    </p:tgtEl>
                  </p:cond>
                </p:stCondLst>
                <p:endSync evt="end" delay="0">
                  <p:rtn val="all"/>
                </p:endSync>
                <p:childTnLst>
                  <p:par>
                    <p:cTn id="77" fill="hold">
                      <p:stCondLst>
                        <p:cond delay="0"/>
                      </p:stCondLst>
                      <p:childTnLst>
                        <p:par>
                          <p:cTn id="78" fill="hold">
                            <p:stCondLst>
                              <p:cond delay="0"/>
                            </p:stCondLst>
                            <p:childTnLst>
                              <p:par>
                                <p:cTn id="79" presetID="1" presetClass="exit" presetSubtype="0" fill="hold" nodeType="withEffect">
                                  <p:stCondLst>
                                    <p:cond delay="0"/>
                                  </p:stCondLst>
                                  <p:childTnLst>
                                    <p:set>
                                      <p:cBhvr>
                                        <p:cTn id="80" dur="1" fill="hold">
                                          <p:stCondLst>
                                            <p:cond delay="0"/>
                                          </p:stCondLst>
                                        </p:cTn>
                                        <p:tgtEl>
                                          <p:spTgt spid="1029"/>
                                        </p:tgtEl>
                                        <p:attrNameLst>
                                          <p:attrName>style.visibility</p:attrName>
                                        </p:attrNameLst>
                                      </p:cBhvr>
                                      <p:to>
                                        <p:strVal val="hidden"/>
                                      </p:to>
                                    </p:set>
                                  </p:childTnLst>
                                </p:cTn>
                              </p:par>
                              <p:par>
                                <p:cTn id="81" presetID="1" presetClass="mediacall" presetSubtype="0" fill="hold" nodeType="withEffect">
                                  <p:stCondLst>
                                    <p:cond delay="0"/>
                                  </p:stCondLst>
                                  <p:childTnLst>
                                    <p:cmd type="call" cmd="playFrom(0.0)">
                                      <p:cBhvr>
                                        <p:cTn id="82" dur="5595" fill="hold"/>
                                        <p:tgtEl>
                                          <p:spTgt spid="50"/>
                                        </p:tgtEl>
                                      </p:cBhvr>
                                    </p:cmd>
                                  </p:childTnLst>
                                </p:cTn>
                              </p:par>
                              <p:par>
                                <p:cTn id="83" presetID="21" presetClass="emph" presetSubtype="0" repeatCount="indefinite" fill="hold" grpId="1" nodeType="withEffect">
                                  <p:stCondLst>
                                    <p:cond delay="0"/>
                                  </p:stCondLst>
                                  <p:childTnLst>
                                    <p:animClr clrSpc="hsl" dir="cw">
                                      <p:cBhvr override="childStyle">
                                        <p:cTn id="84" dur="500" fill="hold"/>
                                        <p:tgtEl>
                                          <p:spTgt spid="12"/>
                                        </p:tgtEl>
                                        <p:attrNameLst>
                                          <p:attrName>style.color</p:attrName>
                                        </p:attrNameLst>
                                      </p:cBhvr>
                                      <p:by>
                                        <p:hsl h="7200000" s="0" l="0"/>
                                      </p:by>
                                    </p:animClr>
                                    <p:animClr clrSpc="hsl" dir="cw">
                                      <p:cBhvr>
                                        <p:cTn id="85" dur="500" fill="hold"/>
                                        <p:tgtEl>
                                          <p:spTgt spid="12"/>
                                        </p:tgtEl>
                                        <p:attrNameLst>
                                          <p:attrName>fillcolor</p:attrName>
                                        </p:attrNameLst>
                                      </p:cBhvr>
                                      <p:by>
                                        <p:hsl h="7200000" s="0" l="0"/>
                                      </p:by>
                                    </p:animClr>
                                    <p:animClr clrSpc="hsl" dir="cw">
                                      <p:cBhvr>
                                        <p:cTn id="86" dur="500" fill="hold"/>
                                        <p:tgtEl>
                                          <p:spTgt spid="12"/>
                                        </p:tgtEl>
                                        <p:attrNameLst>
                                          <p:attrName>stroke.color</p:attrName>
                                        </p:attrNameLst>
                                      </p:cBhvr>
                                      <p:by>
                                        <p:hsl h="7200000" s="0" l="0"/>
                                      </p:by>
                                    </p:animClr>
                                    <p:set>
                                      <p:cBhvr>
                                        <p:cTn id="87" dur="500" fill="hold"/>
                                        <p:tgtEl>
                                          <p:spTgt spid="12"/>
                                        </p:tgtEl>
                                        <p:attrNameLst>
                                          <p:attrName>fill.type</p:attrName>
                                        </p:attrNameLst>
                                      </p:cBhvr>
                                      <p:to>
                                        <p:strVal val="solid"/>
                                      </p:to>
                                    </p:set>
                                  </p:childTnLst>
                                </p:cTn>
                              </p:par>
                              <p:par>
                                <p:cTn id="88" presetID="1" presetClass="entr" presetSubtype="0" fill="hold" nodeType="withEffect">
                                  <p:stCondLst>
                                    <p:cond delay="0"/>
                                  </p:stCondLst>
                                  <p:childTnLst>
                                    <p:set>
                                      <p:cBhvr>
                                        <p:cTn id="89" dur="1" fill="hold">
                                          <p:stCondLst>
                                            <p:cond delay="0"/>
                                          </p:stCondLst>
                                        </p:cTn>
                                        <p:tgtEl>
                                          <p:spTgt spid="1028"/>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3074"/>
                                        </p:tgtEl>
                                        <p:attrNameLst>
                                          <p:attrName>style.visibility</p:attrName>
                                        </p:attrNameLst>
                                      </p:cBhvr>
                                      <p:to>
                                        <p:strVal val="visible"/>
                                      </p:to>
                                    </p:set>
                                  </p:childTnLst>
                                </p:cTn>
                              </p:par>
                              <p:par>
                                <p:cTn id="94" presetID="32" presetClass="emph" presetSubtype="0" repeatCount="indefinite" fill="hold" nodeType="withEffect">
                                  <p:stCondLst>
                                    <p:cond delay="0"/>
                                  </p:stCondLst>
                                  <p:childTnLst>
                                    <p:animRot by="120000">
                                      <p:cBhvr>
                                        <p:cTn id="95" dur="100" fill="hold">
                                          <p:stCondLst>
                                            <p:cond delay="0"/>
                                          </p:stCondLst>
                                        </p:cTn>
                                        <p:tgtEl>
                                          <p:spTgt spid="3074"/>
                                        </p:tgtEl>
                                        <p:attrNameLst>
                                          <p:attrName>r</p:attrName>
                                        </p:attrNameLst>
                                      </p:cBhvr>
                                    </p:animRot>
                                    <p:animRot by="-240000">
                                      <p:cBhvr>
                                        <p:cTn id="96" dur="200" fill="hold">
                                          <p:stCondLst>
                                            <p:cond delay="200"/>
                                          </p:stCondLst>
                                        </p:cTn>
                                        <p:tgtEl>
                                          <p:spTgt spid="3074"/>
                                        </p:tgtEl>
                                        <p:attrNameLst>
                                          <p:attrName>r</p:attrName>
                                        </p:attrNameLst>
                                      </p:cBhvr>
                                    </p:animRot>
                                    <p:animRot by="240000">
                                      <p:cBhvr>
                                        <p:cTn id="97" dur="200" fill="hold">
                                          <p:stCondLst>
                                            <p:cond delay="400"/>
                                          </p:stCondLst>
                                        </p:cTn>
                                        <p:tgtEl>
                                          <p:spTgt spid="3074"/>
                                        </p:tgtEl>
                                        <p:attrNameLst>
                                          <p:attrName>r</p:attrName>
                                        </p:attrNameLst>
                                      </p:cBhvr>
                                    </p:animRot>
                                    <p:animRot by="-240000">
                                      <p:cBhvr>
                                        <p:cTn id="98" dur="200" fill="hold">
                                          <p:stCondLst>
                                            <p:cond delay="600"/>
                                          </p:stCondLst>
                                        </p:cTn>
                                        <p:tgtEl>
                                          <p:spTgt spid="3074"/>
                                        </p:tgtEl>
                                        <p:attrNameLst>
                                          <p:attrName>r</p:attrName>
                                        </p:attrNameLst>
                                      </p:cBhvr>
                                    </p:animRot>
                                    <p:animRot by="120000">
                                      <p:cBhvr>
                                        <p:cTn id="99" dur="200" fill="hold">
                                          <p:stCondLst>
                                            <p:cond delay="800"/>
                                          </p:stCondLst>
                                        </p:cTn>
                                        <p:tgtEl>
                                          <p:spTgt spid="3074"/>
                                        </p:tgtEl>
                                        <p:attrNameLst>
                                          <p:attrName>r</p:attrName>
                                        </p:attrNameLst>
                                      </p:cBhvr>
                                    </p:animRot>
                                  </p:childTnLst>
                                </p:cTn>
                              </p:par>
                              <p:par>
                                <p:cTn id="100" presetID="32" presetClass="emph" presetSubtype="0" repeatCount="indefinite" fill="hold" grpId="1" nodeType="withEffect">
                                  <p:stCondLst>
                                    <p:cond delay="0"/>
                                  </p:stCondLst>
                                  <p:childTnLst>
                                    <p:animRot by="120000">
                                      <p:cBhvr>
                                        <p:cTn id="101" dur="100" fill="hold">
                                          <p:stCondLst>
                                            <p:cond delay="0"/>
                                          </p:stCondLst>
                                        </p:cTn>
                                        <p:tgtEl>
                                          <p:spTgt spid="5"/>
                                        </p:tgtEl>
                                        <p:attrNameLst>
                                          <p:attrName>r</p:attrName>
                                        </p:attrNameLst>
                                      </p:cBhvr>
                                    </p:animRot>
                                    <p:animRot by="-240000">
                                      <p:cBhvr>
                                        <p:cTn id="102" dur="200" fill="hold">
                                          <p:stCondLst>
                                            <p:cond delay="200"/>
                                          </p:stCondLst>
                                        </p:cTn>
                                        <p:tgtEl>
                                          <p:spTgt spid="5"/>
                                        </p:tgtEl>
                                        <p:attrNameLst>
                                          <p:attrName>r</p:attrName>
                                        </p:attrNameLst>
                                      </p:cBhvr>
                                    </p:animRot>
                                    <p:animRot by="240000">
                                      <p:cBhvr>
                                        <p:cTn id="103" dur="200" fill="hold">
                                          <p:stCondLst>
                                            <p:cond delay="400"/>
                                          </p:stCondLst>
                                        </p:cTn>
                                        <p:tgtEl>
                                          <p:spTgt spid="5"/>
                                        </p:tgtEl>
                                        <p:attrNameLst>
                                          <p:attrName>r</p:attrName>
                                        </p:attrNameLst>
                                      </p:cBhvr>
                                    </p:animRot>
                                    <p:animRot by="-240000">
                                      <p:cBhvr>
                                        <p:cTn id="104" dur="200" fill="hold">
                                          <p:stCondLst>
                                            <p:cond delay="600"/>
                                          </p:stCondLst>
                                        </p:cTn>
                                        <p:tgtEl>
                                          <p:spTgt spid="5"/>
                                        </p:tgtEl>
                                        <p:attrNameLst>
                                          <p:attrName>r</p:attrName>
                                        </p:attrNameLst>
                                      </p:cBhvr>
                                    </p:animRot>
                                    <p:animRot by="120000">
                                      <p:cBhvr>
                                        <p:cTn id="105" dur="200" fill="hold">
                                          <p:stCondLst>
                                            <p:cond delay="800"/>
                                          </p:stCondLst>
                                        </p:cTn>
                                        <p:tgtEl>
                                          <p:spTgt spid="5"/>
                                        </p:tgtEl>
                                        <p:attrNameLst>
                                          <p:attrName>r</p:attrName>
                                        </p:attrNameLst>
                                      </p:cBhvr>
                                    </p:animRot>
                                  </p:childTnLst>
                                </p:cTn>
                              </p:par>
                              <p:par>
                                <p:cTn id="106" presetID="32" presetClass="emph" presetSubtype="0" repeatCount="indefinite" fill="hold" nodeType="withEffect">
                                  <p:stCondLst>
                                    <p:cond delay="0"/>
                                  </p:stCondLst>
                                  <p:childTnLst>
                                    <p:animRot by="120000">
                                      <p:cBhvr>
                                        <p:cTn id="107" dur="300" fill="hold">
                                          <p:stCondLst>
                                            <p:cond delay="0"/>
                                          </p:stCondLst>
                                        </p:cTn>
                                        <p:tgtEl>
                                          <p:spTgt spid="1028"/>
                                        </p:tgtEl>
                                        <p:attrNameLst>
                                          <p:attrName>r</p:attrName>
                                        </p:attrNameLst>
                                      </p:cBhvr>
                                    </p:animRot>
                                    <p:animRot by="-240000">
                                      <p:cBhvr>
                                        <p:cTn id="108" dur="600" fill="hold">
                                          <p:stCondLst>
                                            <p:cond delay="600"/>
                                          </p:stCondLst>
                                        </p:cTn>
                                        <p:tgtEl>
                                          <p:spTgt spid="1028"/>
                                        </p:tgtEl>
                                        <p:attrNameLst>
                                          <p:attrName>r</p:attrName>
                                        </p:attrNameLst>
                                      </p:cBhvr>
                                    </p:animRot>
                                    <p:animRot by="240000">
                                      <p:cBhvr>
                                        <p:cTn id="109" dur="600" fill="hold">
                                          <p:stCondLst>
                                            <p:cond delay="1200"/>
                                          </p:stCondLst>
                                        </p:cTn>
                                        <p:tgtEl>
                                          <p:spTgt spid="1028"/>
                                        </p:tgtEl>
                                        <p:attrNameLst>
                                          <p:attrName>r</p:attrName>
                                        </p:attrNameLst>
                                      </p:cBhvr>
                                    </p:animRot>
                                    <p:animRot by="-240000">
                                      <p:cBhvr>
                                        <p:cTn id="110" dur="600" fill="hold">
                                          <p:stCondLst>
                                            <p:cond delay="1800"/>
                                          </p:stCondLst>
                                        </p:cTn>
                                        <p:tgtEl>
                                          <p:spTgt spid="1028"/>
                                        </p:tgtEl>
                                        <p:attrNameLst>
                                          <p:attrName>r</p:attrName>
                                        </p:attrNameLst>
                                      </p:cBhvr>
                                    </p:animRot>
                                    <p:animRot by="120000">
                                      <p:cBhvr>
                                        <p:cTn id="111" dur="600" fill="hold">
                                          <p:stCondLst>
                                            <p:cond delay="2400"/>
                                          </p:stCondLst>
                                        </p:cTn>
                                        <p:tgtEl>
                                          <p:spTgt spid="1028"/>
                                        </p:tgtEl>
                                        <p:attrNameLst>
                                          <p:attrName>r</p:attrName>
                                        </p:attrNameLst>
                                      </p:cBhvr>
                                    </p:animRot>
                                  </p:childTnLst>
                                </p:cTn>
                              </p:par>
                            </p:childTnLst>
                          </p:cTn>
                        </p:par>
                      </p:childTnLst>
                    </p:cTn>
                  </p:par>
                </p:childTnLst>
              </p:cTn>
              <p:nextCondLst>
                <p:cond evt="onClick" delay="0">
                  <p:tgtEl>
                    <p:spTgt spid="12"/>
                  </p:tgtEl>
                </p:cond>
              </p:nextCondLst>
            </p:seq>
            <p:audio>
              <p:cMediaNode vol="80000">
                <p:cTn id="112" fill="hold" display="0">
                  <p:stCondLst>
                    <p:cond delay="indefinite"/>
                  </p:stCondLst>
                  <p:endCondLst>
                    <p:cond evt="onStopAudio" delay="0">
                      <p:tgtEl>
                        <p:sldTgt/>
                      </p:tgtEl>
                    </p:cond>
                  </p:endCondLst>
                </p:cTn>
                <p:tgtEl>
                  <p:spTgt spid="50"/>
                </p:tgtEl>
              </p:cMediaNode>
            </p:audio>
            <p:audio>
              <p:cMediaNode vol="80000">
                <p:cTn id="113" fill="hold" display="0">
                  <p:stCondLst>
                    <p:cond delay="indefinite"/>
                  </p:stCondLst>
                  <p:endCondLst>
                    <p:cond evt="onStopAudio" delay="0">
                      <p:tgtEl>
                        <p:sldTgt/>
                      </p:tgtEl>
                    </p:cond>
                  </p:endCondLst>
                </p:cTn>
                <p:tgtEl>
                  <p:spTgt spid="10"/>
                </p:tgtEl>
              </p:cMediaNode>
            </p:audio>
            <p:audio>
              <p:cMediaNode vol="80000">
                <p:cTn id="114" fill="hold" display="0">
                  <p:stCondLst>
                    <p:cond delay="indefinite"/>
                  </p:stCondLst>
                  <p:endCondLst>
                    <p:cond evt="onStopAudio" delay="0">
                      <p:tgtEl>
                        <p:sldTgt/>
                      </p:tgtEl>
                    </p:cond>
                  </p:endCondLst>
                </p:cTn>
                <p:tgtEl>
                  <p:spTgt spid="11"/>
                </p:tgtEl>
              </p:cMediaNode>
            </p:audio>
            <p:seq concurrent="1" nextAc="seek">
              <p:cTn id="115" restart="whenNotActive" fill="hold" evtFilter="cancelBubble" nodeType="interactiveSeq">
                <p:stCondLst>
                  <p:cond evt="onClick" delay="0">
                    <p:tgtEl>
                      <p:spTgt spid="3"/>
                    </p:tgtEl>
                  </p:cond>
                </p:stCondLst>
                <p:endSync evt="end" delay="0">
                  <p:rtn val="all"/>
                </p:endSync>
                <p:childTnLst>
                  <p:par>
                    <p:cTn id="116" fill="hold">
                      <p:stCondLst>
                        <p:cond delay="0"/>
                      </p:stCondLst>
                      <p:childTnLst>
                        <p:par>
                          <p:cTn id="117" fill="hold">
                            <p:stCondLst>
                              <p:cond delay="0"/>
                            </p:stCondLst>
                            <p:childTnLst>
                              <p:par>
                                <p:cTn id="118" presetID="8" presetClass="emph" presetSubtype="0" fill="hold" nodeType="clickEffect">
                                  <p:stCondLst>
                                    <p:cond delay="0"/>
                                  </p:stCondLst>
                                  <p:childTnLst>
                                    <p:animRot by="21600000">
                                      <p:cBhvr>
                                        <p:cTn id="119" dur="10000" fill="hold"/>
                                        <p:tgtEl>
                                          <p:spTgt spid="14"/>
                                        </p:tgtEl>
                                        <p:attrNameLst>
                                          <p:attrName>r</p:attrName>
                                        </p:attrNameLst>
                                      </p:cBhvr>
                                    </p:animRot>
                                  </p:childTnLst>
                                </p:cTn>
                              </p:par>
                            </p:childTnLst>
                          </p:cTn>
                        </p:par>
                        <p:par>
                          <p:cTn id="120" fill="hold">
                            <p:stCondLst>
                              <p:cond delay="10000"/>
                            </p:stCondLst>
                            <p:childTnLst>
                              <p:par>
                                <p:cTn id="121" presetID="1" presetClass="entr" presetSubtype="0" fill="hold" grpId="0" nodeType="afterEffect">
                                  <p:stCondLst>
                                    <p:cond delay="0"/>
                                  </p:stCondLst>
                                  <p:childTnLst>
                                    <p:set>
                                      <p:cBhvr>
                                        <p:cTn id="122" dur="1" fill="hold">
                                          <p:stCondLst>
                                            <p:cond delay="0"/>
                                          </p:stCondLst>
                                        </p:cTn>
                                        <p:tgtEl>
                                          <p:spTgt spid="1039"/>
                                        </p:tgtEl>
                                        <p:attrNameLst>
                                          <p:attrName>style.visibility</p:attrName>
                                        </p:attrNameLst>
                                      </p:cBhvr>
                                      <p:to>
                                        <p:strVal val="visible"/>
                                      </p:to>
                                    </p:set>
                                  </p:childTnLst>
                                </p:cTn>
                              </p:par>
                              <p:par>
                                <p:cTn id="123" presetID="1" presetClass="mediacall" presetSubtype="0" fill="hold" nodeType="withEffect">
                                  <p:stCondLst>
                                    <p:cond delay="0"/>
                                  </p:stCondLst>
                                  <p:childTnLst>
                                    <p:cmd type="call" cmd="playFrom(0.0)">
                                      <p:cBhvr>
                                        <p:cTn id="124" dur="5198" fill="hold"/>
                                        <p:tgtEl>
                                          <p:spTgt spid="10"/>
                                        </p:tgtEl>
                                      </p:cBhvr>
                                    </p:cmd>
                                  </p:childTnLst>
                                </p:cTn>
                              </p:par>
                            </p:childTnLst>
                          </p:cTn>
                        </p:par>
                        <p:par>
                          <p:cTn id="125" fill="hold">
                            <p:stCondLst>
                              <p:cond delay="15198"/>
                            </p:stCondLst>
                            <p:childTnLst>
                              <p:par>
                                <p:cTn id="126" presetID="1" presetClass="exit" presetSubtype="0" fill="hold" grpId="1" nodeType="afterEffect">
                                  <p:stCondLst>
                                    <p:cond delay="0"/>
                                  </p:stCondLst>
                                  <p:childTnLst>
                                    <p:set>
                                      <p:cBhvr>
                                        <p:cTn id="127" dur="1" fill="hold">
                                          <p:stCondLst>
                                            <p:cond delay="0"/>
                                          </p:stCondLst>
                                        </p:cTn>
                                        <p:tgtEl>
                                          <p:spTgt spid="1039"/>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12" grpId="0" animBg="1"/>
      <p:bldP spid="12" grpId="1" animBg="1"/>
      <p:bldP spid="15" grpId="0" animBg="1"/>
      <p:bldP spid="15" grpId="1" animBg="1"/>
      <p:bldP spid="5" grpId="0" animBg="1"/>
      <p:bldP spid="5" grpId="1" animBg="1"/>
      <p:bldP spid="24" grpId="0" animBg="1"/>
      <p:bldP spid="24" grpId="1" animBg="1"/>
      <p:bldP spid="24" grpId="2" animBg="1"/>
      <p:bldP spid="9" grpId="0"/>
      <p:bldP spid="1039" grpId="0" animBg="1"/>
      <p:bldP spid="103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Doremon cau ca ( trac nghiem )\Untitled2A.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274494">
            <a:off x="4303184" y="-49594"/>
            <a:ext cx="5080000" cy="365303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51"/>
          <p:cNvSpPr>
            <a:spLocks noChangeArrowheads="1"/>
          </p:cNvSpPr>
          <p:nvPr/>
        </p:nvSpPr>
        <p:spPr bwMode="auto">
          <a:xfrm>
            <a:off x="3872840" y="5944683"/>
            <a:ext cx="2520000" cy="720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latin typeface="UTM Avo" panose="02040603050506020204" pitchFamily="18" charset="0"/>
              </a:rPr>
              <a:t>A. Đúng</a:t>
            </a:r>
            <a:endParaRPr lang="en-US" altLang="en-US" sz="2400" dirty="0">
              <a:latin typeface="UTM Avo" panose="02040603050506020204" pitchFamily="18" charset="0"/>
            </a:endParaRPr>
          </a:p>
        </p:txBody>
      </p:sp>
      <p:sp>
        <p:nvSpPr>
          <p:cNvPr id="15" name="AutoShape 51"/>
          <p:cNvSpPr>
            <a:spLocks noChangeArrowheads="1"/>
          </p:cNvSpPr>
          <p:nvPr/>
        </p:nvSpPr>
        <p:spPr bwMode="auto">
          <a:xfrm>
            <a:off x="6799240" y="5959118"/>
            <a:ext cx="2520000" cy="720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latin typeface="UTM Avo" panose="02040603050506020204" pitchFamily="18" charset="0"/>
              </a:rPr>
              <a:t>B</a:t>
            </a:r>
            <a:r>
              <a:rPr lang="en-US" altLang="en-US" sz="2400">
                <a:latin typeface="UTM Avo" panose="02040603050506020204" pitchFamily="18" charset="0"/>
              </a:rPr>
              <a:t>. Sai</a:t>
            </a:r>
            <a:endParaRPr lang="en-US" altLang="en-US" sz="2400" dirty="0">
              <a:latin typeface="UTM Avo" panose="02040603050506020204" pitchFamily="18" charset="0"/>
            </a:endParaRPr>
          </a:p>
        </p:txBody>
      </p:sp>
      <p:sp>
        <p:nvSpPr>
          <p:cNvPr id="5" name="Explosion 2 4"/>
          <p:cNvSpPr/>
          <p:nvPr/>
        </p:nvSpPr>
        <p:spPr>
          <a:xfrm>
            <a:off x="9173028" y="178882"/>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67" b="1" dirty="0">
                <a:solidFill>
                  <a:srgbClr val="0000FF"/>
                </a:solidFill>
                <a:latin typeface="UTM Avo" panose="02040603050506020204" pitchFamily="18" charset="0"/>
              </a:rPr>
              <a:t>GIỎI QUÁ</a:t>
            </a:r>
          </a:p>
        </p:txBody>
      </p:sp>
      <p:sp>
        <p:nvSpPr>
          <p:cNvPr id="6" name="Chevron 5">
            <a:hlinkClick r:id="" action="ppaction://hlinkshowjump?jump=nextslide"/>
          </p:cNvPr>
          <p:cNvSpPr/>
          <p:nvPr/>
        </p:nvSpPr>
        <p:spPr>
          <a:xfrm>
            <a:off x="11241618" y="3998463"/>
            <a:ext cx="848783"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charset="0"/>
            </a:endParaRPr>
          </a:p>
        </p:txBody>
      </p:sp>
      <p:sp>
        <p:nvSpPr>
          <p:cNvPr id="24" name="Explosion 2 23"/>
          <p:cNvSpPr/>
          <p:nvPr/>
        </p:nvSpPr>
        <p:spPr>
          <a:xfrm>
            <a:off x="9347200" y="1411435"/>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67" b="1" dirty="0">
                <a:solidFill>
                  <a:srgbClr val="0000FF"/>
                </a:solidFill>
                <a:latin typeface="UTM Avo" panose="02040603050506020204" pitchFamily="18" charset="0"/>
              </a:rPr>
              <a:t>TIẾC QUÁ</a:t>
            </a:r>
          </a:p>
        </p:txBody>
      </p:sp>
      <p:pic>
        <p:nvPicPr>
          <p:cNvPr id="25" name="Picture 3" descr="C:\Users\ADMIN\Desktop\Doremon cau ca ( trac nghiem )\Untitled2.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80819" y="29896"/>
            <a:ext cx="4622800" cy="3324261"/>
          </a:xfrm>
          <a:prstGeom prst="rect">
            <a:avLst/>
          </a:prstGeom>
          <a:noFill/>
          <a:extLst>
            <a:ext uri="{909E8E84-426E-40DD-AFC4-6F175D3DCCD1}">
              <a14:hiddenFill xmlns:a14="http://schemas.microsoft.com/office/drawing/2010/main">
                <a:solidFill>
                  <a:srgbClr val="FFFFFF"/>
                </a:solidFill>
              </a14:hiddenFill>
            </a:ext>
          </a:extLst>
        </p:spPr>
      </p:pic>
      <p:sp>
        <p:nvSpPr>
          <p:cNvPr id="16" name="Chevron 15">
            <a:hlinkClick r:id="" action="ppaction://hlinkshowjump?jump=previousslide"/>
          </p:cNvPr>
          <p:cNvSpPr/>
          <p:nvPr/>
        </p:nvSpPr>
        <p:spPr>
          <a:xfrm flipH="1">
            <a:off x="254001" y="4030253"/>
            <a:ext cx="863599"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charset="0"/>
            </a:endParaRPr>
          </a:p>
        </p:txBody>
      </p:sp>
      <p:pic>
        <p:nvPicPr>
          <p:cNvPr id="3074" name="Picture 2" descr="C:\Users\ADMIN\Desktop\Doremon cau ca ( trac nghiem )\historieta-tropical-de-los-pescados-45745897 (2).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19617423" flipH="1">
            <a:off x="3010573" y="-310049"/>
            <a:ext cx="2441289" cy="169938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Doremon cau ca ( trac nghiem )\old-brown-boot-vector-art-illustration-very-old-shoes-clipart-612_403.jp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081841" y="22878"/>
            <a:ext cx="2021417" cy="1331097"/>
          </a:xfrm>
          <a:prstGeom prst="rect">
            <a:avLst/>
          </a:prstGeom>
          <a:noFill/>
          <a:extLst>
            <a:ext uri="{909E8E84-426E-40DD-AFC4-6F175D3DCCD1}">
              <a14:hiddenFill xmlns:a14="http://schemas.microsoft.com/office/drawing/2010/main">
                <a:solidFill>
                  <a:srgbClr val="FFFFFF"/>
                </a:solidFill>
              </a14:hiddenFill>
            </a:ext>
          </a:extLst>
        </p:spPr>
      </p:pic>
      <p:pic>
        <p:nvPicPr>
          <p:cNvPr id="50" name="Tieng vo tay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2903200" y="6451600"/>
            <a:ext cx="812800" cy="812800"/>
          </a:xfrm>
          <a:prstGeom prst="rect">
            <a:avLst/>
          </a:prstGeom>
        </p:spPr>
      </p:pic>
      <p:pic>
        <p:nvPicPr>
          <p:cNvPr id="7" name="Picture 12" descr="Hình ảnh có liên quan">
            <a:extLst>
              <a:ext uri="{FF2B5EF4-FFF2-40B4-BE49-F238E27FC236}">
                <a16:creationId xmlns:a16="http://schemas.microsoft.com/office/drawing/2014/main" id="{B4FAB624-6ED9-6D9B-8B42-718685ABE02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5400000">
            <a:off x="5567326" y="2140915"/>
            <a:ext cx="1983789" cy="537276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D43E4AE-85C5-5EC9-E1FF-A23243DA5F20}"/>
              </a:ext>
            </a:extLst>
          </p:cNvPr>
          <p:cNvSpPr txBox="1"/>
          <p:nvPr/>
        </p:nvSpPr>
        <p:spPr>
          <a:xfrm>
            <a:off x="4231217" y="4011275"/>
            <a:ext cx="4664427" cy="1569660"/>
          </a:xfrm>
          <a:prstGeom prst="rect">
            <a:avLst/>
          </a:prstGeom>
          <a:noFill/>
        </p:spPr>
        <p:txBody>
          <a:bodyPr wrap="square" rtlCol="0">
            <a:spAutoFit/>
          </a:bodyPr>
          <a:lstStyle/>
          <a:p>
            <a:r>
              <a:rPr lang="en-US" sz="2400">
                <a:latin typeface="UTM Avo" panose="02040603050506020204" pitchFamily="18" charset="0"/>
                <a:cs typeface="Arial" panose="020B0604020202020204" pitchFamily="34" charset="0"/>
              </a:rPr>
              <a:t>Nên đeo găng tay để tránh tay bị bẩn do dính đất hoặc bị gai cào xước.</a:t>
            </a:r>
            <a:r>
              <a:rPr lang="en-US" sz="2400">
                <a:solidFill>
                  <a:prstClr val="black"/>
                </a:solidFill>
                <a:latin typeface="UTM Avo" panose="02040603050506020204" pitchFamily="18" charset="0"/>
                <a:ea typeface="Tahoma" panose="020B0604030504040204" pitchFamily="34" charset="0"/>
                <a:cs typeface="Arial" panose="020B0604020202020204" pitchFamily="34" charset="0"/>
              </a:rPr>
              <a:t> </a:t>
            </a:r>
          </a:p>
          <a:p>
            <a:r>
              <a:rPr lang="en-US" sz="2400">
                <a:solidFill>
                  <a:prstClr val="black"/>
                </a:solidFill>
                <a:latin typeface="UTM Avo" panose="02040603050506020204" pitchFamily="18" charset="0"/>
                <a:ea typeface="Tahoma" panose="020B0604030504040204" pitchFamily="34" charset="0"/>
                <a:cs typeface="Arial" panose="020B0604020202020204" pitchFamily="34" charset="0"/>
              </a:rPr>
              <a:t>Đúng hay sai?</a:t>
            </a:r>
            <a:endParaRPr lang="en-US" sz="2400" dirty="0">
              <a:solidFill>
                <a:srgbClr val="008000"/>
              </a:solidFill>
              <a:latin typeface="UTM Avo" panose="02040603050506020204" pitchFamily="18" charset="0"/>
              <a:cs typeface="Arial" panose="020B0604020202020204" pitchFamily="34" charset="0"/>
            </a:endParaRPr>
          </a:p>
        </p:txBody>
      </p:sp>
      <p:pic>
        <p:nvPicPr>
          <p:cNvPr id="10" name="Tieng-chuong-het-gio-reng-www_tiengdong_com">
            <a:hlinkClick r:id="" action="ppaction://media"/>
            <a:extLst>
              <a:ext uri="{FF2B5EF4-FFF2-40B4-BE49-F238E27FC236}">
                <a16:creationId xmlns:a16="http://schemas.microsoft.com/office/drawing/2014/main" id="{FA267336-C245-D465-0CE1-E26E02541C7B}"/>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357085" y="4956799"/>
            <a:ext cx="812800" cy="812800"/>
          </a:xfrm>
          <a:prstGeom prst="rect">
            <a:avLst/>
          </a:prstGeom>
        </p:spPr>
      </p:pic>
      <p:pic>
        <p:nvPicPr>
          <p:cNvPr id="2" name="Tieng-bao-sai-www_tiengdong_com (mp3cut.net)">
            <a:hlinkClick r:id="" action="ppaction://media"/>
            <a:extLst>
              <a:ext uri="{FF2B5EF4-FFF2-40B4-BE49-F238E27FC236}">
                <a16:creationId xmlns:a16="http://schemas.microsoft.com/office/drawing/2014/main" id="{4482DE84-86CB-70A1-2F2F-28C977FBDB07}"/>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2713567" y="2341033"/>
            <a:ext cx="812800" cy="812800"/>
          </a:xfrm>
          <a:prstGeom prst="rect">
            <a:avLst/>
          </a:prstGeom>
        </p:spPr>
      </p:pic>
      <p:pic>
        <p:nvPicPr>
          <p:cNvPr id="3" name="Picture 2" descr="Logo, company name&#10;&#10;Description automatically generated">
            <a:extLst>
              <a:ext uri="{FF2B5EF4-FFF2-40B4-BE49-F238E27FC236}">
                <a16:creationId xmlns:a16="http://schemas.microsoft.com/office/drawing/2014/main" id="{FDE4D7FE-6E0B-E3CB-831A-0C708FF9F51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14" name="Picture 2" descr="C:\Users\ADMIN\Desktop\Doremon cau ca ( trac nghiem )\Picture1 (2).png">
            <a:extLst>
              <a:ext uri="{FF2B5EF4-FFF2-40B4-BE49-F238E27FC236}">
                <a16:creationId xmlns:a16="http://schemas.microsoft.com/office/drawing/2014/main" id="{6CCD2AB2-7CD1-E2D8-8E96-E1003833E170}"/>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56412" y="2406856"/>
            <a:ext cx="1625600" cy="1811161"/>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times up">
            <a:extLst>
              <a:ext uri="{FF2B5EF4-FFF2-40B4-BE49-F238E27FC236}">
                <a16:creationId xmlns:a16="http://schemas.microsoft.com/office/drawing/2014/main" id="{9BB7D4A8-5E75-8FA1-7DA8-C1105EB61EF9}"/>
              </a:ext>
            </a:extLst>
          </p:cNvPr>
          <p:cNvGrpSpPr/>
          <p:nvPr/>
        </p:nvGrpSpPr>
        <p:grpSpPr>
          <a:xfrm>
            <a:off x="240762" y="1295400"/>
            <a:ext cx="2096039" cy="911669"/>
            <a:chOff x="2989747" y="438150"/>
            <a:chExt cx="1572029" cy="683752"/>
          </a:xfrm>
        </p:grpSpPr>
        <p:sp>
          <p:nvSpPr>
            <p:cNvPr id="52" name="Rounded Rectangle 18">
              <a:extLst>
                <a:ext uri="{FF2B5EF4-FFF2-40B4-BE49-F238E27FC236}">
                  <a16:creationId xmlns:a16="http://schemas.microsoft.com/office/drawing/2014/main" id="{4B734ACD-AA00-0964-6C85-7245253BFD4F}"/>
                </a:ext>
              </a:extLst>
            </p:cNvPr>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33" dirty="0">
                <a:latin typeface="UTM Avo" panose="02040603050506020204" pitchFamily="18" charset="0"/>
                <a:cs typeface="Arial" panose="020B0604020202020204" pitchFamily="34" charset="0"/>
              </a:endParaRPr>
            </a:p>
          </p:txBody>
        </p:sp>
        <p:sp>
          <p:nvSpPr>
            <p:cNvPr id="53" name="Rounded Rectangle 19">
              <a:extLst>
                <a:ext uri="{FF2B5EF4-FFF2-40B4-BE49-F238E27FC236}">
                  <a16:creationId xmlns:a16="http://schemas.microsoft.com/office/drawing/2014/main" id="{483EF2AA-1D28-7C8D-602C-8503C09785A2}"/>
                </a:ext>
              </a:extLst>
            </p:cNvPr>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667" dirty="0" err="1">
                  <a:latin typeface="UTM Avo" panose="02040603050506020204" pitchFamily="18" charset="0"/>
                  <a:cs typeface="Arial" panose="020B0604020202020204" pitchFamily="34" charset="0"/>
                </a:rPr>
                <a:t>Bắt</a:t>
              </a:r>
              <a:r>
                <a:rPr lang="en-GB" sz="2667" dirty="0">
                  <a:latin typeface="UTM Avo" panose="02040603050506020204" pitchFamily="18" charset="0"/>
                  <a:cs typeface="Arial" panose="020B0604020202020204" pitchFamily="34" charset="0"/>
                </a:rPr>
                <a:t> </a:t>
              </a:r>
              <a:r>
                <a:rPr lang="en-GB" sz="2667" dirty="0" err="1">
                  <a:latin typeface="UTM Avo" panose="02040603050506020204" pitchFamily="18" charset="0"/>
                  <a:cs typeface="Arial" panose="020B0604020202020204" pitchFamily="34" charset="0"/>
                </a:rPr>
                <a:t>đầu</a:t>
              </a:r>
              <a:r>
                <a:rPr lang="en-GB" sz="2667" dirty="0">
                  <a:latin typeface="UTM Avo" panose="02040603050506020204" pitchFamily="18" charset="0"/>
                  <a:cs typeface="Arial" panose="020B0604020202020204" pitchFamily="34" charset="0"/>
                </a:rPr>
                <a:t>!</a:t>
              </a:r>
            </a:p>
          </p:txBody>
        </p:sp>
      </p:grpSp>
      <p:pic>
        <p:nvPicPr>
          <p:cNvPr id="54" name="Picture 3" descr="C:\Users\ADMIN\Desktop\Picture2.png">
            <a:extLst>
              <a:ext uri="{FF2B5EF4-FFF2-40B4-BE49-F238E27FC236}">
                <a16:creationId xmlns:a16="http://schemas.microsoft.com/office/drawing/2014/main" id="{01EF007F-658E-E42D-8954-AB5B2E74326B}"/>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09600" y="2717800"/>
            <a:ext cx="1320800" cy="1320800"/>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a:extLst>
              <a:ext uri="{FF2B5EF4-FFF2-40B4-BE49-F238E27FC236}">
                <a16:creationId xmlns:a16="http://schemas.microsoft.com/office/drawing/2014/main" id="{FF461607-054A-D248-062A-84C22A7241CC}"/>
              </a:ext>
            </a:extLst>
          </p:cNvPr>
          <p:cNvGrpSpPr/>
          <p:nvPr/>
        </p:nvGrpSpPr>
        <p:grpSpPr>
          <a:xfrm>
            <a:off x="1177723" y="2717800"/>
            <a:ext cx="186535" cy="203293"/>
            <a:chOff x="2455863" y="2411803"/>
            <a:chExt cx="566738" cy="566738"/>
          </a:xfrm>
        </p:grpSpPr>
        <p:sp>
          <p:nvSpPr>
            <p:cNvPr id="56" name="Oval 32">
              <a:extLst>
                <a:ext uri="{FF2B5EF4-FFF2-40B4-BE49-F238E27FC236}">
                  <a16:creationId xmlns:a16="http://schemas.microsoft.com/office/drawing/2014/main" id="{B34731B7-15C5-B206-90A6-EF102A90385B}"/>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7" name="Oval 33">
              <a:extLst>
                <a:ext uri="{FF2B5EF4-FFF2-40B4-BE49-F238E27FC236}">
                  <a16:creationId xmlns:a16="http://schemas.microsoft.com/office/drawing/2014/main" id="{DE6A5453-F3CC-6DF8-61B7-70ED33136D46}"/>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8" name="Freeform 34">
              <a:extLst>
                <a:ext uri="{FF2B5EF4-FFF2-40B4-BE49-F238E27FC236}">
                  <a16:creationId xmlns:a16="http://schemas.microsoft.com/office/drawing/2014/main" id="{B269E468-DA9C-FF49-5210-0CBCC8734CB7}"/>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9" name="Freeform 35">
              <a:extLst>
                <a:ext uri="{FF2B5EF4-FFF2-40B4-BE49-F238E27FC236}">
                  <a16:creationId xmlns:a16="http://schemas.microsoft.com/office/drawing/2014/main" id="{9A2BE87E-CB6D-ED49-F877-31305F4D74F3}"/>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0" name="Rectangle 36">
              <a:extLst>
                <a:ext uri="{FF2B5EF4-FFF2-40B4-BE49-F238E27FC236}">
                  <a16:creationId xmlns:a16="http://schemas.microsoft.com/office/drawing/2014/main" id="{40C27857-3BBF-48FA-3FCB-170341E666AA}"/>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61" name="Group 60">
            <a:extLst>
              <a:ext uri="{FF2B5EF4-FFF2-40B4-BE49-F238E27FC236}">
                <a16:creationId xmlns:a16="http://schemas.microsoft.com/office/drawing/2014/main" id="{4142DE6B-E8FF-22A2-DF93-772F7D6CE4CB}"/>
              </a:ext>
            </a:extLst>
          </p:cNvPr>
          <p:cNvGrpSpPr/>
          <p:nvPr/>
        </p:nvGrpSpPr>
        <p:grpSpPr>
          <a:xfrm>
            <a:off x="1177723" y="3798578"/>
            <a:ext cx="186535" cy="203293"/>
            <a:chOff x="2455863" y="2411803"/>
            <a:chExt cx="566738" cy="566738"/>
          </a:xfrm>
        </p:grpSpPr>
        <p:sp>
          <p:nvSpPr>
            <p:cNvPr id="62" name="Oval 32">
              <a:extLst>
                <a:ext uri="{FF2B5EF4-FFF2-40B4-BE49-F238E27FC236}">
                  <a16:creationId xmlns:a16="http://schemas.microsoft.com/office/drawing/2014/main" id="{B2497237-A473-3E75-74E2-6056667843F5}"/>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3" name="Oval 33">
              <a:extLst>
                <a:ext uri="{FF2B5EF4-FFF2-40B4-BE49-F238E27FC236}">
                  <a16:creationId xmlns:a16="http://schemas.microsoft.com/office/drawing/2014/main" id="{E39E2F58-17B0-2DE8-1F22-1842694F3C47}"/>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24" name="Freeform 34">
              <a:extLst>
                <a:ext uri="{FF2B5EF4-FFF2-40B4-BE49-F238E27FC236}">
                  <a16:creationId xmlns:a16="http://schemas.microsoft.com/office/drawing/2014/main" id="{97FD9830-8FC9-B7DB-CDA8-533A5350B099}"/>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25" name="Freeform 35">
              <a:extLst>
                <a:ext uri="{FF2B5EF4-FFF2-40B4-BE49-F238E27FC236}">
                  <a16:creationId xmlns:a16="http://schemas.microsoft.com/office/drawing/2014/main" id="{A4F2F13D-31E6-08DD-36A2-FE10805BCDCE}"/>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27" name="Rectangle 36">
              <a:extLst>
                <a:ext uri="{FF2B5EF4-FFF2-40B4-BE49-F238E27FC236}">
                  <a16:creationId xmlns:a16="http://schemas.microsoft.com/office/drawing/2014/main" id="{7EED4813-2146-4BBF-984D-FE06CB0433E4}"/>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1030" name="Group 1029">
            <a:extLst>
              <a:ext uri="{FF2B5EF4-FFF2-40B4-BE49-F238E27FC236}">
                <a16:creationId xmlns:a16="http://schemas.microsoft.com/office/drawing/2014/main" id="{10C4B8FF-9E87-EE7A-E850-CE2AAE13A86C}"/>
              </a:ext>
            </a:extLst>
          </p:cNvPr>
          <p:cNvGrpSpPr/>
          <p:nvPr/>
        </p:nvGrpSpPr>
        <p:grpSpPr>
          <a:xfrm>
            <a:off x="1743866" y="3318196"/>
            <a:ext cx="186535" cy="203293"/>
            <a:chOff x="2455863" y="2411803"/>
            <a:chExt cx="566738" cy="566738"/>
          </a:xfrm>
        </p:grpSpPr>
        <p:sp>
          <p:nvSpPr>
            <p:cNvPr id="1031" name="Oval 32">
              <a:extLst>
                <a:ext uri="{FF2B5EF4-FFF2-40B4-BE49-F238E27FC236}">
                  <a16:creationId xmlns:a16="http://schemas.microsoft.com/office/drawing/2014/main" id="{0E33E40F-F687-F874-9F4F-1BCA6559C404}"/>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2" name="Oval 33">
              <a:extLst>
                <a:ext uri="{FF2B5EF4-FFF2-40B4-BE49-F238E27FC236}">
                  <a16:creationId xmlns:a16="http://schemas.microsoft.com/office/drawing/2014/main" id="{F259A0D3-0278-B6F5-A4C2-1EAD97A21E57}"/>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3" name="Freeform 34">
              <a:extLst>
                <a:ext uri="{FF2B5EF4-FFF2-40B4-BE49-F238E27FC236}">
                  <a16:creationId xmlns:a16="http://schemas.microsoft.com/office/drawing/2014/main" id="{1A63326E-ADF5-1AB9-3C69-0F03AED27D54}"/>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4" name="Freeform 35">
              <a:extLst>
                <a:ext uri="{FF2B5EF4-FFF2-40B4-BE49-F238E27FC236}">
                  <a16:creationId xmlns:a16="http://schemas.microsoft.com/office/drawing/2014/main" id="{B248C502-BCA0-91FA-CEBF-10A8CEB36FED}"/>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5" name="Rectangle 36">
              <a:extLst>
                <a:ext uri="{FF2B5EF4-FFF2-40B4-BE49-F238E27FC236}">
                  <a16:creationId xmlns:a16="http://schemas.microsoft.com/office/drawing/2014/main" id="{99ABFAFE-1499-E550-FA6A-F9F03486C8C7}"/>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1036" name="Group 1035">
            <a:extLst>
              <a:ext uri="{FF2B5EF4-FFF2-40B4-BE49-F238E27FC236}">
                <a16:creationId xmlns:a16="http://schemas.microsoft.com/office/drawing/2014/main" id="{0B2A792F-464E-57F2-85E8-2932DB539DCC}"/>
              </a:ext>
            </a:extLst>
          </p:cNvPr>
          <p:cNvGrpSpPr/>
          <p:nvPr/>
        </p:nvGrpSpPr>
        <p:grpSpPr>
          <a:xfrm>
            <a:off x="609601" y="3327307"/>
            <a:ext cx="186535" cy="203293"/>
            <a:chOff x="2455863" y="2411803"/>
            <a:chExt cx="566738" cy="566738"/>
          </a:xfrm>
        </p:grpSpPr>
        <p:sp>
          <p:nvSpPr>
            <p:cNvPr id="1037" name="Oval 32">
              <a:extLst>
                <a:ext uri="{FF2B5EF4-FFF2-40B4-BE49-F238E27FC236}">
                  <a16:creationId xmlns:a16="http://schemas.microsoft.com/office/drawing/2014/main" id="{D92E7930-455A-49D6-A73E-1408216C69E1}"/>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8" name="Oval 33">
              <a:extLst>
                <a:ext uri="{FF2B5EF4-FFF2-40B4-BE49-F238E27FC236}">
                  <a16:creationId xmlns:a16="http://schemas.microsoft.com/office/drawing/2014/main" id="{B56E5591-52C6-DBC5-8597-199C7D817862}"/>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9" name="Freeform 34">
              <a:extLst>
                <a:ext uri="{FF2B5EF4-FFF2-40B4-BE49-F238E27FC236}">
                  <a16:creationId xmlns:a16="http://schemas.microsoft.com/office/drawing/2014/main" id="{F50DDDC5-504E-52A7-C1BE-8B217541FBFC}"/>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40" name="Freeform 35">
              <a:extLst>
                <a:ext uri="{FF2B5EF4-FFF2-40B4-BE49-F238E27FC236}">
                  <a16:creationId xmlns:a16="http://schemas.microsoft.com/office/drawing/2014/main" id="{48097247-3B83-2298-A7DC-3F7A081D13B0}"/>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41" name="Rectangle 36">
              <a:extLst>
                <a:ext uri="{FF2B5EF4-FFF2-40B4-BE49-F238E27FC236}">
                  <a16:creationId xmlns:a16="http://schemas.microsoft.com/office/drawing/2014/main" id="{825B0AEA-7AB3-357A-65FB-05A6CCA6BC80}"/>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sp>
        <p:nvSpPr>
          <p:cNvPr id="1042" name="Oval 107">
            <a:extLst>
              <a:ext uri="{FF2B5EF4-FFF2-40B4-BE49-F238E27FC236}">
                <a16:creationId xmlns:a16="http://schemas.microsoft.com/office/drawing/2014/main" id="{4E357FB1-750E-45B2-C1DB-00AB0BB4C21B}"/>
              </a:ext>
            </a:extLst>
          </p:cNvPr>
          <p:cNvSpPr>
            <a:spLocks noChangeArrowheads="1"/>
          </p:cNvSpPr>
          <p:nvPr/>
        </p:nvSpPr>
        <p:spPr bwMode="auto">
          <a:xfrm>
            <a:off x="1199146" y="3285361"/>
            <a:ext cx="140132" cy="152991"/>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43" name="Explosion 2 48">
            <a:extLst>
              <a:ext uri="{FF2B5EF4-FFF2-40B4-BE49-F238E27FC236}">
                <a16:creationId xmlns:a16="http://schemas.microsoft.com/office/drawing/2014/main" id="{42940087-1484-58EC-D837-02A87B76053C}"/>
              </a:ext>
            </a:extLst>
          </p:cNvPr>
          <p:cNvSpPr/>
          <p:nvPr/>
        </p:nvSpPr>
        <p:spPr>
          <a:xfrm>
            <a:off x="-101600" y="3285360"/>
            <a:ext cx="3149600" cy="207404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00FF"/>
                </a:solidFill>
                <a:latin typeface="UTM Avo" panose="02040603050506020204" pitchFamily="18" charset="0"/>
              </a:rPr>
              <a:t>HẾT GIỜ</a:t>
            </a:r>
          </a:p>
        </p:txBody>
      </p:sp>
      <p:pic>
        <p:nvPicPr>
          <p:cNvPr id="1044" name="Picture 1043" descr="Logo, company name&#10;&#10;Description automatically generated">
            <a:extLst>
              <a:ext uri="{FF2B5EF4-FFF2-40B4-BE49-F238E27FC236}">
                <a16:creationId xmlns:a16="http://schemas.microsoft.com/office/drawing/2014/main" id="{02465570-249E-B860-D82F-7FE2393666E2}"/>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29570885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9"/>
                                        </p:tgtEl>
                                        <p:attrNameLst>
                                          <p:attrName>r</p:attrName>
                                        </p:attrNameLst>
                                      </p:cBhvr>
                                    </p:animRot>
                                    <p:animRot by="-240000">
                                      <p:cBhvr>
                                        <p:cTn id="7" dur="600" fill="hold">
                                          <p:stCondLst>
                                            <p:cond delay="600"/>
                                          </p:stCondLst>
                                        </p:cTn>
                                        <p:tgtEl>
                                          <p:spTgt spid="1029"/>
                                        </p:tgtEl>
                                        <p:attrNameLst>
                                          <p:attrName>r</p:attrName>
                                        </p:attrNameLst>
                                      </p:cBhvr>
                                    </p:animRot>
                                    <p:animRot by="240000">
                                      <p:cBhvr>
                                        <p:cTn id="8" dur="600" fill="hold">
                                          <p:stCondLst>
                                            <p:cond delay="1200"/>
                                          </p:stCondLst>
                                        </p:cTn>
                                        <p:tgtEl>
                                          <p:spTgt spid="1029"/>
                                        </p:tgtEl>
                                        <p:attrNameLst>
                                          <p:attrName>r</p:attrName>
                                        </p:attrNameLst>
                                      </p:cBhvr>
                                    </p:animRot>
                                    <p:animRot by="-240000">
                                      <p:cBhvr>
                                        <p:cTn id="9" dur="600" fill="hold">
                                          <p:stCondLst>
                                            <p:cond delay="1800"/>
                                          </p:stCondLst>
                                        </p:cTn>
                                        <p:tgtEl>
                                          <p:spTgt spid="1029"/>
                                        </p:tgtEl>
                                        <p:attrNameLst>
                                          <p:attrName>r</p:attrName>
                                        </p:attrNameLst>
                                      </p:cBhvr>
                                    </p:animRot>
                                    <p:animRot by="120000">
                                      <p:cBhvr>
                                        <p:cTn id="10" dur="600" fill="hold">
                                          <p:stCondLst>
                                            <p:cond delay="2400"/>
                                          </p:stCondLst>
                                        </p:cTn>
                                        <p:tgtEl>
                                          <p:spTgt spid="102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5"/>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1029"/>
                                        </p:tgtEl>
                                        <p:attrNameLst>
                                          <p:attrName>style.visibility</p:attrName>
                                        </p:attrNameLst>
                                      </p:cBhvr>
                                      <p:to>
                                        <p:strVal val="hidden"/>
                                      </p:to>
                                    </p:set>
                                  </p:childTnLst>
                                </p:cTn>
                              </p:par>
                              <p:par>
                                <p:cTn id="36" presetID="1" presetClass="emph" presetSubtype="2" repeatCount="indefinite" fill="hold" grpId="1" nodeType="withEffect">
                                  <p:stCondLst>
                                    <p:cond delay="0"/>
                                  </p:stCondLst>
                                  <p:childTnLst>
                                    <p:animClr clrSpc="rgb" dir="cw">
                                      <p:cBhvr>
                                        <p:cTn id="37" dur="2000" fill="hold"/>
                                        <p:tgtEl>
                                          <p:spTgt spid="15"/>
                                        </p:tgtEl>
                                        <p:attrNameLst>
                                          <p:attrName>fillcolor</p:attrName>
                                        </p:attrNameLst>
                                      </p:cBhvr>
                                      <p:to>
                                        <a:srgbClr val="FF0000"/>
                                      </p:to>
                                    </p:animClr>
                                    <p:set>
                                      <p:cBhvr>
                                        <p:cTn id="38" dur="2000" fill="hold"/>
                                        <p:tgtEl>
                                          <p:spTgt spid="15"/>
                                        </p:tgtEl>
                                        <p:attrNameLst>
                                          <p:attrName>fill.type</p:attrName>
                                        </p:attrNameLst>
                                      </p:cBhvr>
                                      <p:to>
                                        <p:strVal val="solid"/>
                                      </p:to>
                                    </p:set>
                                    <p:set>
                                      <p:cBhvr>
                                        <p:cTn id="39" dur="2000" fill="hold"/>
                                        <p:tgtEl>
                                          <p:spTgt spid="15"/>
                                        </p:tgtEl>
                                        <p:attrNameLst>
                                          <p:attrName>fill.on</p:attrName>
                                        </p:attrNameLst>
                                      </p:cBhvr>
                                      <p:to>
                                        <p:strVal val="true"/>
                                      </p:to>
                                    </p:set>
                                  </p:childTnLst>
                                </p:cTn>
                              </p:par>
                              <p:par>
                                <p:cTn id="40" presetID="1"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mediacall" presetSubtype="0" fill="hold" nodeType="withEffect">
                                  <p:stCondLst>
                                    <p:cond delay="0"/>
                                  </p:stCondLst>
                                  <p:childTnLst>
                                    <p:cmd type="call" cmd="playFrom(0.0)">
                                      <p:cBhvr>
                                        <p:cTn id="43" dur="2843" fill="hold"/>
                                        <p:tgtEl>
                                          <p:spTgt spid="2"/>
                                        </p:tgtEl>
                                      </p:cBhvr>
                                    </p:cmd>
                                  </p:childTnLst>
                                </p:cTn>
                              </p:par>
                              <p:par>
                                <p:cTn id="44" presetID="1"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075"/>
                                        </p:tgtEl>
                                        <p:attrNameLst>
                                          <p:attrName>style.visibility</p:attrName>
                                        </p:attrNameLst>
                                      </p:cBhvr>
                                      <p:to>
                                        <p:strVal val="visible"/>
                                      </p:to>
                                    </p:set>
                                  </p:childTnLst>
                                </p:cTn>
                              </p:par>
                              <p:par>
                                <p:cTn id="48" presetID="32" presetClass="emph" presetSubtype="0" repeatCount="indefinite" fill="hold" nodeType="withEffect">
                                  <p:stCondLst>
                                    <p:cond delay="0"/>
                                  </p:stCondLst>
                                  <p:childTnLst>
                                    <p:animRot by="120000">
                                      <p:cBhvr>
                                        <p:cTn id="49" dur="100" fill="hold">
                                          <p:stCondLst>
                                            <p:cond delay="0"/>
                                          </p:stCondLst>
                                        </p:cTn>
                                        <p:tgtEl>
                                          <p:spTgt spid="3075"/>
                                        </p:tgtEl>
                                        <p:attrNameLst>
                                          <p:attrName>r</p:attrName>
                                        </p:attrNameLst>
                                      </p:cBhvr>
                                    </p:animRot>
                                    <p:animRot by="-240000">
                                      <p:cBhvr>
                                        <p:cTn id="50" dur="200" fill="hold">
                                          <p:stCondLst>
                                            <p:cond delay="200"/>
                                          </p:stCondLst>
                                        </p:cTn>
                                        <p:tgtEl>
                                          <p:spTgt spid="3075"/>
                                        </p:tgtEl>
                                        <p:attrNameLst>
                                          <p:attrName>r</p:attrName>
                                        </p:attrNameLst>
                                      </p:cBhvr>
                                    </p:animRot>
                                    <p:animRot by="240000">
                                      <p:cBhvr>
                                        <p:cTn id="51" dur="200" fill="hold">
                                          <p:stCondLst>
                                            <p:cond delay="400"/>
                                          </p:stCondLst>
                                        </p:cTn>
                                        <p:tgtEl>
                                          <p:spTgt spid="3075"/>
                                        </p:tgtEl>
                                        <p:attrNameLst>
                                          <p:attrName>r</p:attrName>
                                        </p:attrNameLst>
                                      </p:cBhvr>
                                    </p:animRot>
                                    <p:animRot by="-240000">
                                      <p:cBhvr>
                                        <p:cTn id="52" dur="200" fill="hold">
                                          <p:stCondLst>
                                            <p:cond delay="600"/>
                                          </p:stCondLst>
                                        </p:cTn>
                                        <p:tgtEl>
                                          <p:spTgt spid="3075"/>
                                        </p:tgtEl>
                                        <p:attrNameLst>
                                          <p:attrName>r</p:attrName>
                                        </p:attrNameLst>
                                      </p:cBhvr>
                                    </p:animRot>
                                    <p:animRot by="120000">
                                      <p:cBhvr>
                                        <p:cTn id="53" dur="200" fill="hold">
                                          <p:stCondLst>
                                            <p:cond delay="800"/>
                                          </p:stCondLst>
                                        </p:cTn>
                                        <p:tgtEl>
                                          <p:spTgt spid="3075"/>
                                        </p:tgtEl>
                                        <p:attrNameLst>
                                          <p:attrName>r</p:attrName>
                                        </p:attrNameLst>
                                      </p:cBhvr>
                                    </p:animRot>
                                  </p:childTnLst>
                                </p:cTn>
                              </p:par>
                              <p:par>
                                <p:cTn id="54" presetID="32" presetClass="emph" presetSubtype="0" repeatCount="indefinite" fill="hold" grpId="1" nodeType="withEffect">
                                  <p:stCondLst>
                                    <p:cond delay="0"/>
                                  </p:stCondLst>
                                  <p:childTnLst>
                                    <p:animRot by="120000">
                                      <p:cBhvr>
                                        <p:cTn id="55" dur="200" fill="hold">
                                          <p:stCondLst>
                                            <p:cond delay="0"/>
                                          </p:stCondLst>
                                        </p:cTn>
                                        <p:tgtEl>
                                          <p:spTgt spid="24"/>
                                        </p:tgtEl>
                                        <p:attrNameLst>
                                          <p:attrName>r</p:attrName>
                                        </p:attrNameLst>
                                      </p:cBhvr>
                                    </p:animRot>
                                    <p:animRot by="-240000">
                                      <p:cBhvr>
                                        <p:cTn id="56" dur="400" fill="hold">
                                          <p:stCondLst>
                                            <p:cond delay="400"/>
                                          </p:stCondLst>
                                        </p:cTn>
                                        <p:tgtEl>
                                          <p:spTgt spid="24"/>
                                        </p:tgtEl>
                                        <p:attrNameLst>
                                          <p:attrName>r</p:attrName>
                                        </p:attrNameLst>
                                      </p:cBhvr>
                                    </p:animRot>
                                    <p:animRot by="240000">
                                      <p:cBhvr>
                                        <p:cTn id="57" dur="400" fill="hold">
                                          <p:stCondLst>
                                            <p:cond delay="800"/>
                                          </p:stCondLst>
                                        </p:cTn>
                                        <p:tgtEl>
                                          <p:spTgt spid="24"/>
                                        </p:tgtEl>
                                        <p:attrNameLst>
                                          <p:attrName>r</p:attrName>
                                        </p:attrNameLst>
                                      </p:cBhvr>
                                    </p:animRot>
                                    <p:animRot by="-240000">
                                      <p:cBhvr>
                                        <p:cTn id="58" dur="400" fill="hold">
                                          <p:stCondLst>
                                            <p:cond delay="1200"/>
                                          </p:stCondLst>
                                        </p:cTn>
                                        <p:tgtEl>
                                          <p:spTgt spid="24"/>
                                        </p:tgtEl>
                                        <p:attrNameLst>
                                          <p:attrName>r</p:attrName>
                                        </p:attrNameLst>
                                      </p:cBhvr>
                                    </p:animRot>
                                    <p:animRot by="120000">
                                      <p:cBhvr>
                                        <p:cTn id="59" dur="400" fill="hold">
                                          <p:stCondLst>
                                            <p:cond delay="1600"/>
                                          </p:stCondLst>
                                        </p:cTn>
                                        <p:tgtEl>
                                          <p:spTgt spid="24"/>
                                        </p:tgtEl>
                                        <p:attrNameLst>
                                          <p:attrName>r</p:attrName>
                                        </p:attrNameLst>
                                      </p:cBhvr>
                                    </p:animRot>
                                  </p:childTnLst>
                                </p:cTn>
                              </p:par>
                              <p:par>
                                <p:cTn id="60" presetID="32" presetClass="emph" presetSubtype="0" repeatCount="indefinite" fill="hold" nodeType="withEffect">
                                  <p:stCondLst>
                                    <p:cond delay="0"/>
                                  </p:stCondLst>
                                  <p:childTnLst>
                                    <p:animRot by="120000">
                                      <p:cBhvr>
                                        <p:cTn id="61" dur="200" fill="hold">
                                          <p:stCondLst>
                                            <p:cond delay="0"/>
                                          </p:stCondLst>
                                        </p:cTn>
                                        <p:tgtEl>
                                          <p:spTgt spid="25"/>
                                        </p:tgtEl>
                                        <p:attrNameLst>
                                          <p:attrName>r</p:attrName>
                                        </p:attrNameLst>
                                      </p:cBhvr>
                                    </p:animRot>
                                    <p:animRot by="-240000">
                                      <p:cBhvr>
                                        <p:cTn id="62" dur="400" fill="hold">
                                          <p:stCondLst>
                                            <p:cond delay="400"/>
                                          </p:stCondLst>
                                        </p:cTn>
                                        <p:tgtEl>
                                          <p:spTgt spid="25"/>
                                        </p:tgtEl>
                                        <p:attrNameLst>
                                          <p:attrName>r</p:attrName>
                                        </p:attrNameLst>
                                      </p:cBhvr>
                                    </p:animRot>
                                    <p:animRot by="240000">
                                      <p:cBhvr>
                                        <p:cTn id="63" dur="400" fill="hold">
                                          <p:stCondLst>
                                            <p:cond delay="800"/>
                                          </p:stCondLst>
                                        </p:cTn>
                                        <p:tgtEl>
                                          <p:spTgt spid="25"/>
                                        </p:tgtEl>
                                        <p:attrNameLst>
                                          <p:attrName>r</p:attrName>
                                        </p:attrNameLst>
                                      </p:cBhvr>
                                    </p:animRot>
                                    <p:animRot by="-240000">
                                      <p:cBhvr>
                                        <p:cTn id="64" dur="400" fill="hold">
                                          <p:stCondLst>
                                            <p:cond delay="1200"/>
                                          </p:stCondLst>
                                        </p:cTn>
                                        <p:tgtEl>
                                          <p:spTgt spid="25"/>
                                        </p:tgtEl>
                                        <p:attrNameLst>
                                          <p:attrName>r</p:attrName>
                                        </p:attrNameLst>
                                      </p:cBhvr>
                                    </p:animRot>
                                    <p:animRot by="120000">
                                      <p:cBhvr>
                                        <p:cTn id="65" dur="400" fill="hold">
                                          <p:stCondLst>
                                            <p:cond delay="1600"/>
                                          </p:stCondLst>
                                        </p:cTn>
                                        <p:tgtEl>
                                          <p:spTgt spid="25"/>
                                        </p:tgtEl>
                                        <p:attrNameLst>
                                          <p:attrName>r</p:attrName>
                                        </p:attrNameLst>
                                      </p:cBhvr>
                                    </p:animRot>
                                  </p:childTnLst>
                                </p:cTn>
                              </p:par>
                            </p:childTnLst>
                          </p:cTn>
                        </p:par>
                        <p:par>
                          <p:cTn id="66" fill="hold">
                            <p:stCondLst>
                              <p:cond delay="2843"/>
                            </p:stCondLst>
                            <p:childTnLst>
                              <p:par>
                                <p:cTn id="67" presetID="14" presetClass="exit" presetSubtype="10" fill="hold" nodeType="afterEffect">
                                  <p:stCondLst>
                                    <p:cond delay="0"/>
                                  </p:stCondLst>
                                  <p:childTnLst>
                                    <p:animEffect transition="out" filter="randombar(horizontal)">
                                      <p:cBhvr>
                                        <p:cTn id="68" dur="500"/>
                                        <p:tgtEl>
                                          <p:spTgt spid="25"/>
                                        </p:tgtEl>
                                      </p:cBhvr>
                                    </p:animEffect>
                                    <p:set>
                                      <p:cBhvr>
                                        <p:cTn id="69" dur="1" fill="hold">
                                          <p:stCondLst>
                                            <p:cond delay="499"/>
                                          </p:stCondLst>
                                        </p:cTn>
                                        <p:tgtEl>
                                          <p:spTgt spid="25"/>
                                        </p:tgtEl>
                                        <p:attrNameLst>
                                          <p:attrName>style.visibility</p:attrName>
                                        </p:attrNameLst>
                                      </p:cBhvr>
                                      <p:to>
                                        <p:strVal val="hidden"/>
                                      </p:to>
                                    </p:set>
                                  </p:childTnLst>
                                </p:cTn>
                              </p:par>
                              <p:par>
                                <p:cTn id="70" presetID="14" presetClass="exit" presetSubtype="10" fill="hold" grpId="2" nodeType="withEffect">
                                  <p:stCondLst>
                                    <p:cond delay="0"/>
                                  </p:stCondLst>
                                  <p:childTnLst>
                                    <p:animEffect transition="out" filter="randombar(horizontal)">
                                      <p:cBhvr>
                                        <p:cTn id="71" dur="500"/>
                                        <p:tgtEl>
                                          <p:spTgt spid="24"/>
                                        </p:tgtEl>
                                      </p:cBhvr>
                                    </p:animEffect>
                                    <p:set>
                                      <p:cBhvr>
                                        <p:cTn id="72" dur="1" fill="hold">
                                          <p:stCondLst>
                                            <p:cond delay="499"/>
                                          </p:stCondLst>
                                        </p:cTn>
                                        <p:tgtEl>
                                          <p:spTgt spid="24"/>
                                        </p:tgtEl>
                                        <p:attrNameLst>
                                          <p:attrName>style.visibility</p:attrName>
                                        </p:attrNameLst>
                                      </p:cBhvr>
                                      <p:to>
                                        <p:strVal val="hidden"/>
                                      </p:to>
                                    </p:set>
                                  </p:childTnLst>
                                </p:cTn>
                              </p:par>
                              <p:par>
                                <p:cTn id="73" presetID="14" presetClass="exit" presetSubtype="10" fill="hold" nodeType="withEffect">
                                  <p:stCondLst>
                                    <p:cond delay="0"/>
                                  </p:stCondLst>
                                  <p:childTnLst>
                                    <p:animEffect transition="out" filter="randombar(horizontal)">
                                      <p:cBhvr>
                                        <p:cTn id="74" dur="500"/>
                                        <p:tgtEl>
                                          <p:spTgt spid="3075"/>
                                        </p:tgtEl>
                                      </p:cBhvr>
                                    </p:animEffect>
                                    <p:set>
                                      <p:cBhvr>
                                        <p:cTn id="75" dur="1" fill="hold">
                                          <p:stCondLst>
                                            <p:cond delay="499"/>
                                          </p:stCondLst>
                                        </p:cTn>
                                        <p:tgtEl>
                                          <p:spTgt spid="307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6" restart="whenNotActive" fill="hold" evtFilter="cancelBubble" nodeType="interactiveSeq">
                <p:stCondLst>
                  <p:cond evt="onClick" delay="0">
                    <p:tgtEl>
                      <p:spTgt spid="12"/>
                    </p:tgtEl>
                  </p:cond>
                </p:stCondLst>
                <p:endSync evt="end" delay="0">
                  <p:rtn val="all"/>
                </p:endSync>
                <p:childTnLst>
                  <p:par>
                    <p:cTn id="77" fill="hold">
                      <p:stCondLst>
                        <p:cond delay="0"/>
                      </p:stCondLst>
                      <p:childTnLst>
                        <p:par>
                          <p:cTn id="78" fill="hold">
                            <p:stCondLst>
                              <p:cond delay="0"/>
                            </p:stCondLst>
                            <p:childTnLst>
                              <p:par>
                                <p:cTn id="79" presetID="1" presetClass="exit" presetSubtype="0" fill="hold" nodeType="withEffect">
                                  <p:stCondLst>
                                    <p:cond delay="0"/>
                                  </p:stCondLst>
                                  <p:childTnLst>
                                    <p:set>
                                      <p:cBhvr>
                                        <p:cTn id="80" dur="1" fill="hold">
                                          <p:stCondLst>
                                            <p:cond delay="0"/>
                                          </p:stCondLst>
                                        </p:cTn>
                                        <p:tgtEl>
                                          <p:spTgt spid="1029"/>
                                        </p:tgtEl>
                                        <p:attrNameLst>
                                          <p:attrName>style.visibility</p:attrName>
                                        </p:attrNameLst>
                                      </p:cBhvr>
                                      <p:to>
                                        <p:strVal val="hidden"/>
                                      </p:to>
                                    </p:set>
                                  </p:childTnLst>
                                </p:cTn>
                              </p:par>
                              <p:par>
                                <p:cTn id="81" presetID="1" presetClass="mediacall" presetSubtype="0" fill="hold" nodeType="withEffect">
                                  <p:stCondLst>
                                    <p:cond delay="0"/>
                                  </p:stCondLst>
                                  <p:childTnLst>
                                    <p:cmd type="call" cmd="playFrom(0.0)">
                                      <p:cBhvr>
                                        <p:cTn id="82" dur="5595" fill="hold"/>
                                        <p:tgtEl>
                                          <p:spTgt spid="50"/>
                                        </p:tgtEl>
                                      </p:cBhvr>
                                    </p:cmd>
                                  </p:childTnLst>
                                </p:cTn>
                              </p:par>
                              <p:par>
                                <p:cTn id="83" presetID="21" presetClass="emph" presetSubtype="0" repeatCount="indefinite" fill="hold" grpId="1" nodeType="withEffect">
                                  <p:stCondLst>
                                    <p:cond delay="0"/>
                                  </p:stCondLst>
                                  <p:childTnLst>
                                    <p:animClr clrSpc="hsl" dir="cw">
                                      <p:cBhvr override="childStyle">
                                        <p:cTn id="84" dur="500" fill="hold"/>
                                        <p:tgtEl>
                                          <p:spTgt spid="12"/>
                                        </p:tgtEl>
                                        <p:attrNameLst>
                                          <p:attrName>style.color</p:attrName>
                                        </p:attrNameLst>
                                      </p:cBhvr>
                                      <p:by>
                                        <p:hsl h="7200000" s="0" l="0"/>
                                      </p:by>
                                    </p:animClr>
                                    <p:animClr clrSpc="hsl" dir="cw">
                                      <p:cBhvr>
                                        <p:cTn id="85" dur="500" fill="hold"/>
                                        <p:tgtEl>
                                          <p:spTgt spid="12"/>
                                        </p:tgtEl>
                                        <p:attrNameLst>
                                          <p:attrName>fillcolor</p:attrName>
                                        </p:attrNameLst>
                                      </p:cBhvr>
                                      <p:by>
                                        <p:hsl h="7200000" s="0" l="0"/>
                                      </p:by>
                                    </p:animClr>
                                    <p:animClr clrSpc="hsl" dir="cw">
                                      <p:cBhvr>
                                        <p:cTn id="86" dur="500" fill="hold"/>
                                        <p:tgtEl>
                                          <p:spTgt spid="12"/>
                                        </p:tgtEl>
                                        <p:attrNameLst>
                                          <p:attrName>stroke.color</p:attrName>
                                        </p:attrNameLst>
                                      </p:cBhvr>
                                      <p:by>
                                        <p:hsl h="7200000" s="0" l="0"/>
                                      </p:by>
                                    </p:animClr>
                                    <p:set>
                                      <p:cBhvr>
                                        <p:cTn id="87" dur="500" fill="hold"/>
                                        <p:tgtEl>
                                          <p:spTgt spid="12"/>
                                        </p:tgtEl>
                                        <p:attrNameLst>
                                          <p:attrName>fill.type</p:attrName>
                                        </p:attrNameLst>
                                      </p:cBhvr>
                                      <p:to>
                                        <p:strVal val="solid"/>
                                      </p:to>
                                    </p:set>
                                  </p:childTnLst>
                                </p:cTn>
                              </p:par>
                              <p:par>
                                <p:cTn id="88" presetID="1" presetClass="entr" presetSubtype="0" fill="hold" nodeType="withEffect">
                                  <p:stCondLst>
                                    <p:cond delay="0"/>
                                  </p:stCondLst>
                                  <p:childTnLst>
                                    <p:set>
                                      <p:cBhvr>
                                        <p:cTn id="89" dur="1" fill="hold">
                                          <p:stCondLst>
                                            <p:cond delay="0"/>
                                          </p:stCondLst>
                                        </p:cTn>
                                        <p:tgtEl>
                                          <p:spTgt spid="1028"/>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3074"/>
                                        </p:tgtEl>
                                        <p:attrNameLst>
                                          <p:attrName>style.visibility</p:attrName>
                                        </p:attrNameLst>
                                      </p:cBhvr>
                                      <p:to>
                                        <p:strVal val="visible"/>
                                      </p:to>
                                    </p:set>
                                  </p:childTnLst>
                                </p:cTn>
                              </p:par>
                              <p:par>
                                <p:cTn id="94" presetID="32" presetClass="emph" presetSubtype="0" repeatCount="indefinite" fill="hold" nodeType="withEffect">
                                  <p:stCondLst>
                                    <p:cond delay="0"/>
                                  </p:stCondLst>
                                  <p:childTnLst>
                                    <p:animRot by="120000">
                                      <p:cBhvr>
                                        <p:cTn id="95" dur="100" fill="hold">
                                          <p:stCondLst>
                                            <p:cond delay="0"/>
                                          </p:stCondLst>
                                        </p:cTn>
                                        <p:tgtEl>
                                          <p:spTgt spid="3074"/>
                                        </p:tgtEl>
                                        <p:attrNameLst>
                                          <p:attrName>r</p:attrName>
                                        </p:attrNameLst>
                                      </p:cBhvr>
                                    </p:animRot>
                                    <p:animRot by="-240000">
                                      <p:cBhvr>
                                        <p:cTn id="96" dur="200" fill="hold">
                                          <p:stCondLst>
                                            <p:cond delay="200"/>
                                          </p:stCondLst>
                                        </p:cTn>
                                        <p:tgtEl>
                                          <p:spTgt spid="3074"/>
                                        </p:tgtEl>
                                        <p:attrNameLst>
                                          <p:attrName>r</p:attrName>
                                        </p:attrNameLst>
                                      </p:cBhvr>
                                    </p:animRot>
                                    <p:animRot by="240000">
                                      <p:cBhvr>
                                        <p:cTn id="97" dur="200" fill="hold">
                                          <p:stCondLst>
                                            <p:cond delay="400"/>
                                          </p:stCondLst>
                                        </p:cTn>
                                        <p:tgtEl>
                                          <p:spTgt spid="3074"/>
                                        </p:tgtEl>
                                        <p:attrNameLst>
                                          <p:attrName>r</p:attrName>
                                        </p:attrNameLst>
                                      </p:cBhvr>
                                    </p:animRot>
                                    <p:animRot by="-240000">
                                      <p:cBhvr>
                                        <p:cTn id="98" dur="200" fill="hold">
                                          <p:stCondLst>
                                            <p:cond delay="600"/>
                                          </p:stCondLst>
                                        </p:cTn>
                                        <p:tgtEl>
                                          <p:spTgt spid="3074"/>
                                        </p:tgtEl>
                                        <p:attrNameLst>
                                          <p:attrName>r</p:attrName>
                                        </p:attrNameLst>
                                      </p:cBhvr>
                                    </p:animRot>
                                    <p:animRot by="120000">
                                      <p:cBhvr>
                                        <p:cTn id="99" dur="200" fill="hold">
                                          <p:stCondLst>
                                            <p:cond delay="800"/>
                                          </p:stCondLst>
                                        </p:cTn>
                                        <p:tgtEl>
                                          <p:spTgt spid="3074"/>
                                        </p:tgtEl>
                                        <p:attrNameLst>
                                          <p:attrName>r</p:attrName>
                                        </p:attrNameLst>
                                      </p:cBhvr>
                                    </p:animRot>
                                  </p:childTnLst>
                                </p:cTn>
                              </p:par>
                              <p:par>
                                <p:cTn id="100" presetID="32" presetClass="emph" presetSubtype="0" repeatCount="indefinite" fill="hold" grpId="1" nodeType="withEffect">
                                  <p:stCondLst>
                                    <p:cond delay="0"/>
                                  </p:stCondLst>
                                  <p:childTnLst>
                                    <p:animRot by="120000">
                                      <p:cBhvr>
                                        <p:cTn id="101" dur="100" fill="hold">
                                          <p:stCondLst>
                                            <p:cond delay="0"/>
                                          </p:stCondLst>
                                        </p:cTn>
                                        <p:tgtEl>
                                          <p:spTgt spid="5"/>
                                        </p:tgtEl>
                                        <p:attrNameLst>
                                          <p:attrName>r</p:attrName>
                                        </p:attrNameLst>
                                      </p:cBhvr>
                                    </p:animRot>
                                    <p:animRot by="-240000">
                                      <p:cBhvr>
                                        <p:cTn id="102" dur="200" fill="hold">
                                          <p:stCondLst>
                                            <p:cond delay="200"/>
                                          </p:stCondLst>
                                        </p:cTn>
                                        <p:tgtEl>
                                          <p:spTgt spid="5"/>
                                        </p:tgtEl>
                                        <p:attrNameLst>
                                          <p:attrName>r</p:attrName>
                                        </p:attrNameLst>
                                      </p:cBhvr>
                                    </p:animRot>
                                    <p:animRot by="240000">
                                      <p:cBhvr>
                                        <p:cTn id="103" dur="200" fill="hold">
                                          <p:stCondLst>
                                            <p:cond delay="400"/>
                                          </p:stCondLst>
                                        </p:cTn>
                                        <p:tgtEl>
                                          <p:spTgt spid="5"/>
                                        </p:tgtEl>
                                        <p:attrNameLst>
                                          <p:attrName>r</p:attrName>
                                        </p:attrNameLst>
                                      </p:cBhvr>
                                    </p:animRot>
                                    <p:animRot by="-240000">
                                      <p:cBhvr>
                                        <p:cTn id="104" dur="200" fill="hold">
                                          <p:stCondLst>
                                            <p:cond delay="600"/>
                                          </p:stCondLst>
                                        </p:cTn>
                                        <p:tgtEl>
                                          <p:spTgt spid="5"/>
                                        </p:tgtEl>
                                        <p:attrNameLst>
                                          <p:attrName>r</p:attrName>
                                        </p:attrNameLst>
                                      </p:cBhvr>
                                    </p:animRot>
                                    <p:animRot by="120000">
                                      <p:cBhvr>
                                        <p:cTn id="105" dur="200" fill="hold">
                                          <p:stCondLst>
                                            <p:cond delay="800"/>
                                          </p:stCondLst>
                                        </p:cTn>
                                        <p:tgtEl>
                                          <p:spTgt spid="5"/>
                                        </p:tgtEl>
                                        <p:attrNameLst>
                                          <p:attrName>r</p:attrName>
                                        </p:attrNameLst>
                                      </p:cBhvr>
                                    </p:animRot>
                                  </p:childTnLst>
                                </p:cTn>
                              </p:par>
                              <p:par>
                                <p:cTn id="106" presetID="32" presetClass="emph" presetSubtype="0" repeatCount="indefinite" fill="hold" nodeType="withEffect">
                                  <p:stCondLst>
                                    <p:cond delay="0"/>
                                  </p:stCondLst>
                                  <p:childTnLst>
                                    <p:animRot by="120000">
                                      <p:cBhvr>
                                        <p:cTn id="107" dur="300" fill="hold">
                                          <p:stCondLst>
                                            <p:cond delay="0"/>
                                          </p:stCondLst>
                                        </p:cTn>
                                        <p:tgtEl>
                                          <p:spTgt spid="1028"/>
                                        </p:tgtEl>
                                        <p:attrNameLst>
                                          <p:attrName>r</p:attrName>
                                        </p:attrNameLst>
                                      </p:cBhvr>
                                    </p:animRot>
                                    <p:animRot by="-240000">
                                      <p:cBhvr>
                                        <p:cTn id="108" dur="600" fill="hold">
                                          <p:stCondLst>
                                            <p:cond delay="600"/>
                                          </p:stCondLst>
                                        </p:cTn>
                                        <p:tgtEl>
                                          <p:spTgt spid="1028"/>
                                        </p:tgtEl>
                                        <p:attrNameLst>
                                          <p:attrName>r</p:attrName>
                                        </p:attrNameLst>
                                      </p:cBhvr>
                                    </p:animRot>
                                    <p:animRot by="240000">
                                      <p:cBhvr>
                                        <p:cTn id="109" dur="600" fill="hold">
                                          <p:stCondLst>
                                            <p:cond delay="1200"/>
                                          </p:stCondLst>
                                        </p:cTn>
                                        <p:tgtEl>
                                          <p:spTgt spid="1028"/>
                                        </p:tgtEl>
                                        <p:attrNameLst>
                                          <p:attrName>r</p:attrName>
                                        </p:attrNameLst>
                                      </p:cBhvr>
                                    </p:animRot>
                                    <p:animRot by="-240000">
                                      <p:cBhvr>
                                        <p:cTn id="110" dur="600" fill="hold">
                                          <p:stCondLst>
                                            <p:cond delay="1800"/>
                                          </p:stCondLst>
                                        </p:cTn>
                                        <p:tgtEl>
                                          <p:spTgt spid="1028"/>
                                        </p:tgtEl>
                                        <p:attrNameLst>
                                          <p:attrName>r</p:attrName>
                                        </p:attrNameLst>
                                      </p:cBhvr>
                                    </p:animRot>
                                    <p:animRot by="120000">
                                      <p:cBhvr>
                                        <p:cTn id="111" dur="600" fill="hold">
                                          <p:stCondLst>
                                            <p:cond delay="2400"/>
                                          </p:stCondLst>
                                        </p:cTn>
                                        <p:tgtEl>
                                          <p:spTgt spid="1028"/>
                                        </p:tgtEl>
                                        <p:attrNameLst>
                                          <p:attrName>r</p:attrName>
                                        </p:attrNameLst>
                                      </p:cBhvr>
                                    </p:animRot>
                                  </p:childTnLst>
                                </p:cTn>
                              </p:par>
                            </p:childTnLst>
                          </p:cTn>
                        </p:par>
                      </p:childTnLst>
                    </p:cTn>
                  </p:par>
                </p:childTnLst>
              </p:cTn>
              <p:nextCondLst>
                <p:cond evt="onClick" delay="0">
                  <p:tgtEl>
                    <p:spTgt spid="12"/>
                  </p:tgtEl>
                </p:cond>
              </p:nextCondLst>
            </p:seq>
            <p:audio>
              <p:cMediaNode vol="80000">
                <p:cTn id="112" fill="hold" display="0">
                  <p:stCondLst>
                    <p:cond delay="indefinite"/>
                  </p:stCondLst>
                  <p:endCondLst>
                    <p:cond evt="onStopAudio" delay="0">
                      <p:tgtEl>
                        <p:sldTgt/>
                      </p:tgtEl>
                    </p:cond>
                  </p:endCondLst>
                </p:cTn>
                <p:tgtEl>
                  <p:spTgt spid="50"/>
                </p:tgtEl>
              </p:cMediaNode>
            </p:audio>
            <p:audio>
              <p:cMediaNode vol="80000">
                <p:cTn id="113" fill="hold" display="0">
                  <p:stCondLst>
                    <p:cond delay="indefinite"/>
                  </p:stCondLst>
                  <p:endCondLst>
                    <p:cond evt="onStopAudio" delay="0">
                      <p:tgtEl>
                        <p:sldTgt/>
                      </p:tgtEl>
                    </p:cond>
                  </p:endCondLst>
                </p:cTn>
                <p:tgtEl>
                  <p:spTgt spid="10"/>
                </p:tgtEl>
              </p:cMediaNode>
            </p:audio>
            <p:audio>
              <p:cMediaNode vol="80000">
                <p:cTn id="114" fill="hold" display="0">
                  <p:stCondLst>
                    <p:cond delay="indefinite"/>
                  </p:stCondLst>
                  <p:endCondLst>
                    <p:cond evt="onStopAudio" delay="0">
                      <p:tgtEl>
                        <p:sldTgt/>
                      </p:tgtEl>
                    </p:cond>
                  </p:endCondLst>
                </p:cTn>
                <p:tgtEl>
                  <p:spTgt spid="2"/>
                </p:tgtEl>
              </p:cMediaNode>
            </p:audio>
            <p:seq concurrent="1" nextAc="seek">
              <p:cTn id="115" restart="whenNotActive" fill="hold" evtFilter="cancelBubble" nodeType="interactiveSeq">
                <p:stCondLst>
                  <p:cond evt="onClick" delay="0">
                    <p:tgtEl>
                      <p:spTgt spid="51"/>
                    </p:tgtEl>
                  </p:cond>
                </p:stCondLst>
                <p:endSync evt="end" delay="0">
                  <p:rtn val="all"/>
                </p:endSync>
                <p:childTnLst>
                  <p:par>
                    <p:cTn id="116" fill="hold">
                      <p:stCondLst>
                        <p:cond delay="0"/>
                      </p:stCondLst>
                      <p:childTnLst>
                        <p:par>
                          <p:cTn id="117" fill="hold">
                            <p:stCondLst>
                              <p:cond delay="0"/>
                            </p:stCondLst>
                            <p:childTnLst>
                              <p:par>
                                <p:cTn id="118" presetID="8" presetClass="emph" presetSubtype="0" fill="hold" nodeType="clickEffect">
                                  <p:stCondLst>
                                    <p:cond delay="0"/>
                                  </p:stCondLst>
                                  <p:childTnLst>
                                    <p:animRot by="21600000">
                                      <p:cBhvr>
                                        <p:cTn id="119" dur="10000" fill="hold"/>
                                        <p:tgtEl>
                                          <p:spTgt spid="54"/>
                                        </p:tgtEl>
                                        <p:attrNameLst>
                                          <p:attrName>r</p:attrName>
                                        </p:attrNameLst>
                                      </p:cBhvr>
                                    </p:animRot>
                                  </p:childTnLst>
                                </p:cTn>
                              </p:par>
                            </p:childTnLst>
                          </p:cTn>
                        </p:par>
                        <p:par>
                          <p:cTn id="120" fill="hold">
                            <p:stCondLst>
                              <p:cond delay="10000"/>
                            </p:stCondLst>
                            <p:childTnLst>
                              <p:par>
                                <p:cTn id="121" presetID="1" presetClass="entr" presetSubtype="0" fill="hold" grpId="0" nodeType="afterEffect">
                                  <p:stCondLst>
                                    <p:cond delay="0"/>
                                  </p:stCondLst>
                                  <p:childTnLst>
                                    <p:set>
                                      <p:cBhvr>
                                        <p:cTn id="122" dur="1" fill="hold">
                                          <p:stCondLst>
                                            <p:cond delay="0"/>
                                          </p:stCondLst>
                                        </p:cTn>
                                        <p:tgtEl>
                                          <p:spTgt spid="1043"/>
                                        </p:tgtEl>
                                        <p:attrNameLst>
                                          <p:attrName>style.visibility</p:attrName>
                                        </p:attrNameLst>
                                      </p:cBhvr>
                                      <p:to>
                                        <p:strVal val="visible"/>
                                      </p:to>
                                    </p:set>
                                  </p:childTnLst>
                                </p:cTn>
                              </p:par>
                              <p:par>
                                <p:cTn id="123" presetID="1" presetClass="mediacall" presetSubtype="0" fill="hold" nodeType="withEffect">
                                  <p:stCondLst>
                                    <p:cond delay="0"/>
                                  </p:stCondLst>
                                  <p:childTnLst>
                                    <p:cmd type="call" cmd="playFrom(0.0)">
                                      <p:cBhvr>
                                        <p:cTn id="124" dur="5198" fill="hold"/>
                                        <p:tgtEl>
                                          <p:spTgt spid="10"/>
                                        </p:tgtEl>
                                      </p:cBhvr>
                                    </p:cmd>
                                  </p:childTnLst>
                                </p:cTn>
                              </p:par>
                            </p:childTnLst>
                          </p:cTn>
                        </p:par>
                        <p:par>
                          <p:cTn id="125" fill="hold">
                            <p:stCondLst>
                              <p:cond delay="15198"/>
                            </p:stCondLst>
                            <p:childTnLst>
                              <p:par>
                                <p:cTn id="126" presetID="1" presetClass="exit" presetSubtype="0" fill="hold" grpId="1" nodeType="afterEffect">
                                  <p:stCondLst>
                                    <p:cond delay="0"/>
                                  </p:stCondLst>
                                  <p:childTnLst>
                                    <p:set>
                                      <p:cBhvr>
                                        <p:cTn id="127" dur="1" fill="hold">
                                          <p:stCondLst>
                                            <p:cond delay="0"/>
                                          </p:stCondLst>
                                        </p:cTn>
                                        <p:tgtEl>
                                          <p:spTgt spid="1043"/>
                                        </p:tgtEl>
                                        <p:attrNameLst>
                                          <p:attrName>style.visibility</p:attrName>
                                        </p:attrNameLst>
                                      </p:cBhvr>
                                      <p:to>
                                        <p:strVal val="hidden"/>
                                      </p:to>
                                    </p:set>
                                  </p:childTnLst>
                                </p:cTn>
                              </p:par>
                            </p:childTnLst>
                          </p:cTn>
                        </p:par>
                      </p:childTnLst>
                    </p:cTn>
                  </p:par>
                </p:childTnLst>
              </p:cTn>
              <p:nextCondLst>
                <p:cond evt="onClick" delay="0">
                  <p:tgtEl>
                    <p:spTgt spid="51"/>
                  </p:tgtEl>
                </p:cond>
              </p:nextCondLst>
            </p:seq>
          </p:childTnLst>
        </p:cTn>
      </p:par>
    </p:tnLst>
    <p:bldLst>
      <p:bldP spid="12" grpId="0" animBg="1"/>
      <p:bldP spid="12" grpId="1" animBg="1"/>
      <p:bldP spid="15" grpId="0" animBg="1"/>
      <p:bldP spid="15" grpId="1" animBg="1"/>
      <p:bldP spid="5" grpId="0" animBg="1"/>
      <p:bldP spid="5" grpId="1" animBg="1"/>
      <p:bldP spid="24" grpId="0" animBg="1"/>
      <p:bldP spid="24" grpId="1" animBg="1"/>
      <p:bldP spid="24" grpId="2" animBg="1"/>
      <p:bldP spid="9" grpId="0"/>
      <p:bldP spid="1043" grpId="0" animBg="1"/>
      <p:bldP spid="1043"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Doremon cau ca ( trac nghiem )\Untitled2A.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418648">
            <a:off x="4303184" y="-152223"/>
            <a:ext cx="5080000" cy="365303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51"/>
          <p:cNvSpPr>
            <a:spLocks noChangeArrowheads="1"/>
          </p:cNvSpPr>
          <p:nvPr/>
        </p:nvSpPr>
        <p:spPr bwMode="auto">
          <a:xfrm>
            <a:off x="6725601" y="5869027"/>
            <a:ext cx="2520000" cy="720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latin typeface="UTM Avo" panose="02040603050506020204" pitchFamily="18" charset="0"/>
              </a:rPr>
              <a:t>B. Sai</a:t>
            </a:r>
            <a:endParaRPr lang="en-US" altLang="en-US" sz="2400" dirty="0">
              <a:latin typeface="UTM Avo" panose="02040603050506020204" pitchFamily="18" charset="0"/>
            </a:endParaRPr>
          </a:p>
        </p:txBody>
      </p:sp>
      <p:sp>
        <p:nvSpPr>
          <p:cNvPr id="15" name="AutoShape 51"/>
          <p:cNvSpPr>
            <a:spLocks noChangeArrowheads="1"/>
          </p:cNvSpPr>
          <p:nvPr/>
        </p:nvSpPr>
        <p:spPr bwMode="auto">
          <a:xfrm>
            <a:off x="3872840" y="5869027"/>
            <a:ext cx="2520000" cy="720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latin typeface="UTM Avo" panose="02040603050506020204" pitchFamily="18" charset="0"/>
              </a:rPr>
              <a:t>A. Đúng</a:t>
            </a:r>
            <a:endParaRPr lang="en-US" altLang="en-US" sz="2400" dirty="0">
              <a:latin typeface="UTM Avo" panose="02040603050506020204" pitchFamily="18" charset="0"/>
            </a:endParaRPr>
          </a:p>
        </p:txBody>
      </p:sp>
      <p:sp>
        <p:nvSpPr>
          <p:cNvPr id="5" name="Explosion 2 4"/>
          <p:cNvSpPr/>
          <p:nvPr/>
        </p:nvSpPr>
        <p:spPr>
          <a:xfrm>
            <a:off x="9173028" y="178882"/>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67" b="1" dirty="0">
                <a:solidFill>
                  <a:srgbClr val="0000FF"/>
                </a:solidFill>
                <a:latin typeface="UTM Avo" panose="02040603050506020204" pitchFamily="18" charset="0"/>
              </a:rPr>
              <a:t>GIỎI QUÁ</a:t>
            </a:r>
          </a:p>
        </p:txBody>
      </p:sp>
      <p:sp>
        <p:nvSpPr>
          <p:cNvPr id="6" name="Chevron 5">
            <a:hlinkClick r:id="" action="ppaction://hlinkshowjump?jump=nextslide"/>
          </p:cNvPr>
          <p:cNvSpPr/>
          <p:nvPr/>
        </p:nvSpPr>
        <p:spPr>
          <a:xfrm>
            <a:off x="11241618" y="3998463"/>
            <a:ext cx="848783"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charset="0"/>
            </a:endParaRPr>
          </a:p>
        </p:txBody>
      </p:sp>
      <p:sp>
        <p:nvSpPr>
          <p:cNvPr id="24" name="Explosion 2 23"/>
          <p:cNvSpPr/>
          <p:nvPr/>
        </p:nvSpPr>
        <p:spPr>
          <a:xfrm>
            <a:off x="9347200" y="1411435"/>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67" b="1" dirty="0">
                <a:solidFill>
                  <a:srgbClr val="0000FF"/>
                </a:solidFill>
                <a:latin typeface="UTM Avo" panose="02040603050506020204" pitchFamily="18" charset="0"/>
              </a:rPr>
              <a:t>TIẾC QUÁ</a:t>
            </a:r>
          </a:p>
        </p:txBody>
      </p:sp>
      <p:pic>
        <p:nvPicPr>
          <p:cNvPr id="25" name="Picture 3" descr="C:\Users\ADMIN\Desktop\Doremon cau ca ( trac nghiem )\Untitled2.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13816" y="33524"/>
            <a:ext cx="4622800" cy="332426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C:\Users\ADMIN\Desktop\Doremon cau ca ( trac nghiem )\51688879.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foregroundMark x1="45250" y1="24668" x2="39875" y2="33422"/>
                        <a14:foregroundMark x1="51250" y1="30902" x2="35125" y2="41645"/>
                        <a14:foregroundMark x1="7125" y1="20822" x2="71375" y2="55570"/>
                        <a14:foregroundMark x1="32750" y1="10743" x2="41625" y2="15782"/>
                        <a14:foregroundMark x1="35125" y1="30902" x2="37500" y2="35411"/>
                        <a14:foregroundMark x1="32125" y1="48011" x2="24375" y2="56764"/>
                      </a14:backgroundRemoval>
                    </a14:imgEffect>
                  </a14:imgLayer>
                </a14:imgProps>
              </a:ext>
              <a:ext uri="{28A0092B-C50C-407E-A947-70E740481C1C}">
                <a14:useLocalDpi xmlns:a14="http://schemas.microsoft.com/office/drawing/2010/main" val="0"/>
              </a:ext>
            </a:extLst>
          </a:blip>
          <a:srcRect/>
          <a:stretch>
            <a:fillRect/>
          </a:stretch>
        </p:blipFill>
        <p:spPr bwMode="auto">
          <a:xfrm rot="21058252" flipH="1">
            <a:off x="2222971" y="-391172"/>
            <a:ext cx="4038381" cy="4685557"/>
          </a:xfrm>
          <a:prstGeom prst="rect">
            <a:avLst/>
          </a:prstGeom>
          <a:noFill/>
          <a:extLst>
            <a:ext uri="{909E8E84-426E-40DD-AFC4-6F175D3DCCD1}">
              <a14:hiddenFill xmlns:a14="http://schemas.microsoft.com/office/drawing/2010/main">
                <a:solidFill>
                  <a:srgbClr val="FFFFFF"/>
                </a:solidFill>
              </a14:hiddenFill>
            </a:ext>
          </a:extLst>
        </p:spPr>
      </p:pic>
      <p:sp>
        <p:nvSpPr>
          <p:cNvPr id="16" name="Chevron 15">
            <a:hlinkClick r:id="" action="ppaction://hlinkshowjump?jump=previousslide"/>
          </p:cNvPr>
          <p:cNvSpPr/>
          <p:nvPr/>
        </p:nvSpPr>
        <p:spPr>
          <a:xfrm flipH="1">
            <a:off x="254001" y="4030253"/>
            <a:ext cx="863599"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charset="0"/>
            </a:endParaRPr>
          </a:p>
        </p:txBody>
      </p:sp>
      <p:pic>
        <p:nvPicPr>
          <p:cNvPr id="2" name="Picture 2" descr="C:\Users\ADMIN\Desktop\Doremon cau ca ( trac nghiem )\рыбы-собрания-тропические-20715937 (2).jpg"/>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20431765" flipH="1">
            <a:off x="2612120" y="9619"/>
            <a:ext cx="2544232" cy="1381316"/>
          </a:xfrm>
          <a:prstGeom prst="rect">
            <a:avLst/>
          </a:prstGeom>
          <a:noFill/>
          <a:extLst>
            <a:ext uri="{909E8E84-426E-40DD-AFC4-6F175D3DCCD1}">
              <a14:hiddenFill xmlns:a14="http://schemas.microsoft.com/office/drawing/2010/main">
                <a:solidFill>
                  <a:srgbClr val="FFFFFF"/>
                </a:solidFill>
              </a14:hiddenFill>
            </a:ext>
          </a:extLst>
        </p:spPr>
      </p:pic>
      <p:pic>
        <p:nvPicPr>
          <p:cNvPr id="51" name="Tieng vo tay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2903200" y="6451600"/>
            <a:ext cx="812800" cy="812800"/>
          </a:xfrm>
          <a:prstGeom prst="rect">
            <a:avLst/>
          </a:prstGeom>
        </p:spPr>
      </p:pic>
      <p:pic>
        <p:nvPicPr>
          <p:cNvPr id="3" name="Picture 12" descr="Hình ảnh có liên quan">
            <a:extLst>
              <a:ext uri="{FF2B5EF4-FFF2-40B4-BE49-F238E27FC236}">
                <a16:creationId xmlns:a16="http://schemas.microsoft.com/office/drawing/2014/main" id="{1D8A8FCC-D4C4-7773-4BD6-4B3EE2977EA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5400000">
            <a:off x="5567326" y="2140915"/>
            <a:ext cx="1983789" cy="53727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B17754A-4F5E-3D8A-FFD2-CE3EC9C5FA5B}"/>
              </a:ext>
            </a:extLst>
          </p:cNvPr>
          <p:cNvSpPr txBox="1"/>
          <p:nvPr/>
        </p:nvSpPr>
        <p:spPr>
          <a:xfrm>
            <a:off x="4192764" y="4083676"/>
            <a:ext cx="4822472" cy="1200329"/>
          </a:xfrm>
          <a:prstGeom prst="rect">
            <a:avLst/>
          </a:prstGeom>
          <a:noFill/>
        </p:spPr>
        <p:txBody>
          <a:bodyPr wrap="square" rtlCol="0">
            <a:spAutoFit/>
          </a:bodyPr>
          <a:lstStyle/>
          <a:p>
            <a:r>
              <a:rPr lang="en-US" sz="2400">
                <a:solidFill>
                  <a:prstClr val="black"/>
                </a:solidFill>
                <a:latin typeface="UTM Avo" panose="02040603050506020204" pitchFamily="18" charset="0"/>
                <a:ea typeface="Tahoma" panose="020B0604030504040204" pitchFamily="34" charset="0"/>
                <a:cs typeface="Arial" panose="020B0604020202020204" pitchFamily="34" charset="0"/>
              </a:rPr>
              <a:t>Không cần vệ sinh các dụng cụ sau khi sử dụng.</a:t>
            </a:r>
          </a:p>
          <a:p>
            <a:r>
              <a:rPr lang="en-US" sz="2400">
                <a:solidFill>
                  <a:prstClr val="black"/>
                </a:solidFill>
                <a:latin typeface="UTM Avo" panose="02040603050506020204" pitchFamily="18" charset="0"/>
                <a:ea typeface="Tahoma" panose="020B0604030504040204" pitchFamily="34" charset="0"/>
                <a:cs typeface="Arial" panose="020B0604020202020204" pitchFamily="34" charset="0"/>
              </a:rPr>
              <a:t>Đúng hay sai?</a:t>
            </a:r>
            <a:endParaRPr lang="en-US" sz="2400" dirty="0">
              <a:solidFill>
                <a:srgbClr val="008000"/>
              </a:solidFill>
              <a:latin typeface="UTM Avo" panose="02040603050506020204" pitchFamily="18" charset="0"/>
              <a:cs typeface="Arial" panose="020B0604020202020204" pitchFamily="34" charset="0"/>
            </a:endParaRPr>
          </a:p>
        </p:txBody>
      </p:sp>
      <p:pic>
        <p:nvPicPr>
          <p:cNvPr id="9" name="Tieng-chuong-het-gio-reng-www_tiengdong_com">
            <a:hlinkClick r:id="" action="ppaction://media"/>
            <a:extLst>
              <a:ext uri="{FF2B5EF4-FFF2-40B4-BE49-F238E27FC236}">
                <a16:creationId xmlns:a16="http://schemas.microsoft.com/office/drawing/2014/main" id="{967F3465-ABD5-1388-6F62-5481920BA215}"/>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357085" y="4956799"/>
            <a:ext cx="812800" cy="812800"/>
          </a:xfrm>
          <a:prstGeom prst="rect">
            <a:avLst/>
          </a:prstGeom>
        </p:spPr>
      </p:pic>
      <p:pic>
        <p:nvPicPr>
          <p:cNvPr id="10" name="Tieng-bao-sai-www_tiengdong_com (mp3cut.net)">
            <a:hlinkClick r:id="" action="ppaction://media"/>
            <a:extLst>
              <a:ext uri="{FF2B5EF4-FFF2-40B4-BE49-F238E27FC236}">
                <a16:creationId xmlns:a16="http://schemas.microsoft.com/office/drawing/2014/main" id="{6C0DAD79-7664-5D3D-30CC-6DF9FEADA240}"/>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2713567" y="2341033"/>
            <a:ext cx="812800" cy="812800"/>
          </a:xfrm>
          <a:prstGeom prst="rect">
            <a:avLst/>
          </a:prstGeom>
        </p:spPr>
      </p:pic>
      <p:pic>
        <p:nvPicPr>
          <p:cNvPr id="11" name="Picture 10" descr="Logo, company name&#10;&#10;Description automatically generated">
            <a:extLst>
              <a:ext uri="{FF2B5EF4-FFF2-40B4-BE49-F238E27FC236}">
                <a16:creationId xmlns:a16="http://schemas.microsoft.com/office/drawing/2014/main" id="{A53C94A4-E247-D79A-72A7-A5A693DBD16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53" name="Picture 2" descr="C:\Users\ADMIN\Desktop\Doremon cau ca ( trac nghiem )\Picture1 (2).png">
            <a:extLst>
              <a:ext uri="{FF2B5EF4-FFF2-40B4-BE49-F238E27FC236}">
                <a16:creationId xmlns:a16="http://schemas.microsoft.com/office/drawing/2014/main" id="{017A9940-3FFF-AB6F-2113-B4F4D7F5BBB3}"/>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56412" y="2406856"/>
            <a:ext cx="1625600" cy="1811161"/>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times up">
            <a:extLst>
              <a:ext uri="{FF2B5EF4-FFF2-40B4-BE49-F238E27FC236}">
                <a16:creationId xmlns:a16="http://schemas.microsoft.com/office/drawing/2014/main" id="{BCE4A0FA-5220-6210-7F1F-427D27C3149B}"/>
              </a:ext>
            </a:extLst>
          </p:cNvPr>
          <p:cNvGrpSpPr/>
          <p:nvPr/>
        </p:nvGrpSpPr>
        <p:grpSpPr>
          <a:xfrm>
            <a:off x="240762" y="1295400"/>
            <a:ext cx="2096039" cy="911669"/>
            <a:chOff x="2989747" y="438150"/>
            <a:chExt cx="1572029" cy="683752"/>
          </a:xfrm>
        </p:grpSpPr>
        <p:sp>
          <p:nvSpPr>
            <p:cNvPr id="55" name="Rounded Rectangle 18">
              <a:extLst>
                <a:ext uri="{FF2B5EF4-FFF2-40B4-BE49-F238E27FC236}">
                  <a16:creationId xmlns:a16="http://schemas.microsoft.com/office/drawing/2014/main" id="{66BE7793-52E6-9775-D7F3-922BD64E7F3A}"/>
                </a:ext>
              </a:extLst>
            </p:cNvPr>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33" dirty="0">
                <a:latin typeface="UTM Avo" panose="02040603050506020204" pitchFamily="18" charset="0"/>
                <a:cs typeface="Arial" panose="020B0604020202020204" pitchFamily="34" charset="0"/>
              </a:endParaRPr>
            </a:p>
          </p:txBody>
        </p:sp>
        <p:sp>
          <p:nvSpPr>
            <p:cNvPr id="56" name="Rounded Rectangle 19">
              <a:extLst>
                <a:ext uri="{FF2B5EF4-FFF2-40B4-BE49-F238E27FC236}">
                  <a16:creationId xmlns:a16="http://schemas.microsoft.com/office/drawing/2014/main" id="{550734B1-1031-A61E-8C16-2EB88582D59A}"/>
                </a:ext>
              </a:extLst>
            </p:cNvPr>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667" dirty="0" err="1">
                  <a:latin typeface="UTM Avo" panose="02040603050506020204" pitchFamily="18" charset="0"/>
                  <a:cs typeface="Arial" panose="020B0604020202020204" pitchFamily="34" charset="0"/>
                </a:rPr>
                <a:t>Bắt</a:t>
              </a:r>
              <a:r>
                <a:rPr lang="en-GB" sz="2667" dirty="0">
                  <a:latin typeface="UTM Avo" panose="02040603050506020204" pitchFamily="18" charset="0"/>
                  <a:cs typeface="Arial" panose="020B0604020202020204" pitchFamily="34" charset="0"/>
                </a:rPr>
                <a:t> </a:t>
              </a:r>
              <a:r>
                <a:rPr lang="en-GB" sz="2667" dirty="0" err="1">
                  <a:latin typeface="UTM Avo" panose="02040603050506020204" pitchFamily="18" charset="0"/>
                  <a:cs typeface="Arial" panose="020B0604020202020204" pitchFamily="34" charset="0"/>
                </a:rPr>
                <a:t>đầu</a:t>
              </a:r>
              <a:r>
                <a:rPr lang="en-GB" sz="2667" dirty="0">
                  <a:latin typeface="UTM Avo" panose="02040603050506020204" pitchFamily="18" charset="0"/>
                  <a:cs typeface="Arial" panose="020B0604020202020204" pitchFamily="34" charset="0"/>
                </a:rPr>
                <a:t>!</a:t>
              </a:r>
            </a:p>
          </p:txBody>
        </p:sp>
      </p:grpSp>
      <p:pic>
        <p:nvPicPr>
          <p:cNvPr id="57" name="Picture 3" descr="C:\Users\ADMIN\Desktop\Picture2.png">
            <a:extLst>
              <a:ext uri="{FF2B5EF4-FFF2-40B4-BE49-F238E27FC236}">
                <a16:creationId xmlns:a16="http://schemas.microsoft.com/office/drawing/2014/main" id="{5B9112C8-9DE7-A90D-AE57-D1F5BA2A3321}"/>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09600" y="2717800"/>
            <a:ext cx="1320800" cy="1320800"/>
          </a:xfrm>
          <a:prstGeom prst="rect">
            <a:avLst/>
          </a:prstGeom>
          <a:noFill/>
          <a:extLst>
            <a:ext uri="{909E8E84-426E-40DD-AFC4-6F175D3DCCD1}">
              <a14:hiddenFill xmlns:a14="http://schemas.microsoft.com/office/drawing/2010/main">
                <a:solidFill>
                  <a:srgbClr val="FFFFFF"/>
                </a:solidFill>
              </a14:hiddenFill>
            </a:ext>
          </a:extLst>
        </p:spPr>
      </p:pic>
      <p:grpSp>
        <p:nvGrpSpPr>
          <p:cNvPr id="58" name="Group 57">
            <a:extLst>
              <a:ext uri="{FF2B5EF4-FFF2-40B4-BE49-F238E27FC236}">
                <a16:creationId xmlns:a16="http://schemas.microsoft.com/office/drawing/2014/main" id="{195A6D81-7E6D-B9B1-0284-DF0C9B650AD4}"/>
              </a:ext>
            </a:extLst>
          </p:cNvPr>
          <p:cNvGrpSpPr/>
          <p:nvPr/>
        </p:nvGrpSpPr>
        <p:grpSpPr>
          <a:xfrm>
            <a:off x="1177723" y="2717800"/>
            <a:ext cx="186535" cy="203293"/>
            <a:chOff x="2455863" y="2411803"/>
            <a:chExt cx="566738" cy="566738"/>
          </a:xfrm>
        </p:grpSpPr>
        <p:sp>
          <p:nvSpPr>
            <p:cNvPr id="59" name="Oval 32">
              <a:extLst>
                <a:ext uri="{FF2B5EF4-FFF2-40B4-BE49-F238E27FC236}">
                  <a16:creationId xmlns:a16="http://schemas.microsoft.com/office/drawing/2014/main" id="{88A377B6-CE9C-52F1-817F-7A214759F032}"/>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0" name="Oval 33">
              <a:extLst>
                <a:ext uri="{FF2B5EF4-FFF2-40B4-BE49-F238E27FC236}">
                  <a16:creationId xmlns:a16="http://schemas.microsoft.com/office/drawing/2014/main" id="{6A2D29E6-09EE-B6F9-4960-513A65A5D713}"/>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1" name="Freeform 34">
              <a:extLst>
                <a:ext uri="{FF2B5EF4-FFF2-40B4-BE49-F238E27FC236}">
                  <a16:creationId xmlns:a16="http://schemas.microsoft.com/office/drawing/2014/main" id="{4DCA4D6A-8733-8A39-0693-F36E57680485}"/>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2" name="Freeform 35">
              <a:extLst>
                <a:ext uri="{FF2B5EF4-FFF2-40B4-BE49-F238E27FC236}">
                  <a16:creationId xmlns:a16="http://schemas.microsoft.com/office/drawing/2014/main" id="{69ACB4B8-6A3D-AD96-6913-4D0FB642A75F}"/>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3" name="Rectangle 36">
              <a:extLst>
                <a:ext uri="{FF2B5EF4-FFF2-40B4-BE49-F238E27FC236}">
                  <a16:creationId xmlns:a16="http://schemas.microsoft.com/office/drawing/2014/main" id="{D072D425-84E4-4089-BE3F-A9EFE3BFE939}"/>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1024" name="Group 1023">
            <a:extLst>
              <a:ext uri="{FF2B5EF4-FFF2-40B4-BE49-F238E27FC236}">
                <a16:creationId xmlns:a16="http://schemas.microsoft.com/office/drawing/2014/main" id="{509606E8-C7C1-B809-75A3-012F37FB94ED}"/>
              </a:ext>
            </a:extLst>
          </p:cNvPr>
          <p:cNvGrpSpPr/>
          <p:nvPr/>
        </p:nvGrpSpPr>
        <p:grpSpPr>
          <a:xfrm>
            <a:off x="1177723" y="3798578"/>
            <a:ext cx="186535" cy="203293"/>
            <a:chOff x="2455863" y="2411803"/>
            <a:chExt cx="566738" cy="566738"/>
          </a:xfrm>
        </p:grpSpPr>
        <p:sp>
          <p:nvSpPr>
            <p:cNvPr id="1025" name="Oval 32">
              <a:extLst>
                <a:ext uri="{FF2B5EF4-FFF2-40B4-BE49-F238E27FC236}">
                  <a16:creationId xmlns:a16="http://schemas.microsoft.com/office/drawing/2014/main" id="{088D9C3C-4F56-D2BB-CA30-6A8603997449}"/>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27" name="Oval 33">
              <a:extLst>
                <a:ext uri="{FF2B5EF4-FFF2-40B4-BE49-F238E27FC236}">
                  <a16:creationId xmlns:a16="http://schemas.microsoft.com/office/drawing/2014/main" id="{71B43232-D335-776F-8651-38B2EF550B82}"/>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0" name="Freeform 34">
              <a:extLst>
                <a:ext uri="{FF2B5EF4-FFF2-40B4-BE49-F238E27FC236}">
                  <a16:creationId xmlns:a16="http://schemas.microsoft.com/office/drawing/2014/main" id="{0A2C976F-2B8B-E1E8-ECDC-66D5D332566D}"/>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1" name="Freeform 35">
              <a:extLst>
                <a:ext uri="{FF2B5EF4-FFF2-40B4-BE49-F238E27FC236}">
                  <a16:creationId xmlns:a16="http://schemas.microsoft.com/office/drawing/2014/main" id="{8DFC1886-BE06-0E5E-C319-651AF7671B24}"/>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2" name="Rectangle 36">
              <a:extLst>
                <a:ext uri="{FF2B5EF4-FFF2-40B4-BE49-F238E27FC236}">
                  <a16:creationId xmlns:a16="http://schemas.microsoft.com/office/drawing/2014/main" id="{C44805AD-D7B9-8CD7-BFB8-F06469D86A46}"/>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1033" name="Group 1032">
            <a:extLst>
              <a:ext uri="{FF2B5EF4-FFF2-40B4-BE49-F238E27FC236}">
                <a16:creationId xmlns:a16="http://schemas.microsoft.com/office/drawing/2014/main" id="{1335DAAD-38BA-82C2-58DF-42E0F87526D6}"/>
              </a:ext>
            </a:extLst>
          </p:cNvPr>
          <p:cNvGrpSpPr/>
          <p:nvPr/>
        </p:nvGrpSpPr>
        <p:grpSpPr>
          <a:xfrm>
            <a:off x="1743866" y="3318196"/>
            <a:ext cx="186535" cy="203293"/>
            <a:chOff x="2455863" y="2411803"/>
            <a:chExt cx="566738" cy="566738"/>
          </a:xfrm>
        </p:grpSpPr>
        <p:sp>
          <p:nvSpPr>
            <p:cNvPr id="1034" name="Oval 32">
              <a:extLst>
                <a:ext uri="{FF2B5EF4-FFF2-40B4-BE49-F238E27FC236}">
                  <a16:creationId xmlns:a16="http://schemas.microsoft.com/office/drawing/2014/main" id="{8C5C43BF-4794-4727-0F31-0C2E74B246C7}"/>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5" name="Oval 33">
              <a:extLst>
                <a:ext uri="{FF2B5EF4-FFF2-40B4-BE49-F238E27FC236}">
                  <a16:creationId xmlns:a16="http://schemas.microsoft.com/office/drawing/2014/main" id="{591F3393-3406-8627-22DE-67B8F22B3AB4}"/>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6" name="Freeform 34">
              <a:extLst>
                <a:ext uri="{FF2B5EF4-FFF2-40B4-BE49-F238E27FC236}">
                  <a16:creationId xmlns:a16="http://schemas.microsoft.com/office/drawing/2014/main" id="{765598FB-C935-E41D-0D54-0278FB48CF20}"/>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7" name="Freeform 35">
              <a:extLst>
                <a:ext uri="{FF2B5EF4-FFF2-40B4-BE49-F238E27FC236}">
                  <a16:creationId xmlns:a16="http://schemas.microsoft.com/office/drawing/2014/main" id="{65405EB7-03D2-9647-F8D5-7AAB2ADB47F4}"/>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38" name="Rectangle 36">
              <a:extLst>
                <a:ext uri="{FF2B5EF4-FFF2-40B4-BE49-F238E27FC236}">
                  <a16:creationId xmlns:a16="http://schemas.microsoft.com/office/drawing/2014/main" id="{14346751-D8E5-DD02-399A-19E02867760C}"/>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1039" name="Group 1038">
            <a:extLst>
              <a:ext uri="{FF2B5EF4-FFF2-40B4-BE49-F238E27FC236}">
                <a16:creationId xmlns:a16="http://schemas.microsoft.com/office/drawing/2014/main" id="{034032A9-CE84-94E5-DA95-5BBDF361A6E7}"/>
              </a:ext>
            </a:extLst>
          </p:cNvPr>
          <p:cNvGrpSpPr/>
          <p:nvPr/>
        </p:nvGrpSpPr>
        <p:grpSpPr>
          <a:xfrm>
            <a:off x="609601" y="3327307"/>
            <a:ext cx="186535" cy="203293"/>
            <a:chOff x="2455863" y="2411803"/>
            <a:chExt cx="566738" cy="566738"/>
          </a:xfrm>
        </p:grpSpPr>
        <p:sp>
          <p:nvSpPr>
            <p:cNvPr id="1040" name="Oval 32">
              <a:extLst>
                <a:ext uri="{FF2B5EF4-FFF2-40B4-BE49-F238E27FC236}">
                  <a16:creationId xmlns:a16="http://schemas.microsoft.com/office/drawing/2014/main" id="{CD1FB83B-FB30-71E6-5CB8-9CA120178131}"/>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41" name="Oval 33">
              <a:extLst>
                <a:ext uri="{FF2B5EF4-FFF2-40B4-BE49-F238E27FC236}">
                  <a16:creationId xmlns:a16="http://schemas.microsoft.com/office/drawing/2014/main" id="{681E581B-78F8-4DA5-89D4-D11D5D514750}"/>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42" name="Freeform 34">
              <a:extLst>
                <a:ext uri="{FF2B5EF4-FFF2-40B4-BE49-F238E27FC236}">
                  <a16:creationId xmlns:a16="http://schemas.microsoft.com/office/drawing/2014/main" id="{4A907754-69A0-C9B2-2D3B-AE5DF519A3F2}"/>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43" name="Freeform 35">
              <a:extLst>
                <a:ext uri="{FF2B5EF4-FFF2-40B4-BE49-F238E27FC236}">
                  <a16:creationId xmlns:a16="http://schemas.microsoft.com/office/drawing/2014/main" id="{EE571094-7D78-E6A4-18E5-1E320BFB8E33}"/>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44" name="Rectangle 36">
              <a:extLst>
                <a:ext uri="{FF2B5EF4-FFF2-40B4-BE49-F238E27FC236}">
                  <a16:creationId xmlns:a16="http://schemas.microsoft.com/office/drawing/2014/main" id="{B2FD657D-8726-0714-B190-6A2C1A34FF02}"/>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sp>
        <p:nvSpPr>
          <p:cNvPr id="1045" name="Oval 107">
            <a:extLst>
              <a:ext uri="{FF2B5EF4-FFF2-40B4-BE49-F238E27FC236}">
                <a16:creationId xmlns:a16="http://schemas.microsoft.com/office/drawing/2014/main" id="{14CEF28F-45BB-636C-BE30-47C65B58CD94}"/>
              </a:ext>
            </a:extLst>
          </p:cNvPr>
          <p:cNvSpPr>
            <a:spLocks noChangeArrowheads="1"/>
          </p:cNvSpPr>
          <p:nvPr/>
        </p:nvSpPr>
        <p:spPr bwMode="auto">
          <a:xfrm>
            <a:off x="1199146" y="3285361"/>
            <a:ext cx="140132" cy="152991"/>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1046" name="Explosion 2 48">
            <a:extLst>
              <a:ext uri="{FF2B5EF4-FFF2-40B4-BE49-F238E27FC236}">
                <a16:creationId xmlns:a16="http://schemas.microsoft.com/office/drawing/2014/main" id="{78E9CC50-7947-98F4-29C0-52D02B0F4D3A}"/>
              </a:ext>
            </a:extLst>
          </p:cNvPr>
          <p:cNvSpPr/>
          <p:nvPr/>
        </p:nvSpPr>
        <p:spPr>
          <a:xfrm>
            <a:off x="-101600" y="3285360"/>
            <a:ext cx="3149600" cy="207404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00FF"/>
                </a:solidFill>
                <a:latin typeface="UTM Avo" panose="02040603050506020204" pitchFamily="18" charset="0"/>
              </a:rPr>
              <a:t>HẾT GIỜ</a:t>
            </a:r>
          </a:p>
        </p:txBody>
      </p:sp>
      <p:pic>
        <p:nvPicPr>
          <p:cNvPr id="1047" name="Picture 1046" descr="Logo, company name&#10;&#10;Description automatically generated">
            <a:extLst>
              <a:ext uri="{FF2B5EF4-FFF2-40B4-BE49-F238E27FC236}">
                <a16:creationId xmlns:a16="http://schemas.microsoft.com/office/drawing/2014/main" id="{3A392C32-04BE-37C6-9813-9052B102328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24294948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9"/>
                                        </p:tgtEl>
                                        <p:attrNameLst>
                                          <p:attrName>r</p:attrName>
                                        </p:attrNameLst>
                                      </p:cBhvr>
                                    </p:animRot>
                                    <p:animRot by="-240000">
                                      <p:cBhvr>
                                        <p:cTn id="7" dur="600" fill="hold">
                                          <p:stCondLst>
                                            <p:cond delay="600"/>
                                          </p:stCondLst>
                                        </p:cTn>
                                        <p:tgtEl>
                                          <p:spTgt spid="1029"/>
                                        </p:tgtEl>
                                        <p:attrNameLst>
                                          <p:attrName>r</p:attrName>
                                        </p:attrNameLst>
                                      </p:cBhvr>
                                    </p:animRot>
                                    <p:animRot by="240000">
                                      <p:cBhvr>
                                        <p:cTn id="8" dur="600" fill="hold">
                                          <p:stCondLst>
                                            <p:cond delay="1200"/>
                                          </p:stCondLst>
                                        </p:cTn>
                                        <p:tgtEl>
                                          <p:spTgt spid="1029"/>
                                        </p:tgtEl>
                                        <p:attrNameLst>
                                          <p:attrName>r</p:attrName>
                                        </p:attrNameLst>
                                      </p:cBhvr>
                                    </p:animRot>
                                    <p:animRot by="-240000">
                                      <p:cBhvr>
                                        <p:cTn id="9" dur="600" fill="hold">
                                          <p:stCondLst>
                                            <p:cond delay="1800"/>
                                          </p:stCondLst>
                                        </p:cTn>
                                        <p:tgtEl>
                                          <p:spTgt spid="1029"/>
                                        </p:tgtEl>
                                        <p:attrNameLst>
                                          <p:attrName>r</p:attrName>
                                        </p:attrNameLst>
                                      </p:cBhvr>
                                    </p:animRot>
                                    <p:animRot by="120000">
                                      <p:cBhvr>
                                        <p:cTn id="10" dur="600" fill="hold">
                                          <p:stCondLst>
                                            <p:cond delay="2400"/>
                                          </p:stCondLst>
                                        </p:cTn>
                                        <p:tgtEl>
                                          <p:spTgt spid="102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5"/>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1029"/>
                                        </p:tgtEl>
                                        <p:attrNameLst>
                                          <p:attrName>style.visibility</p:attrName>
                                        </p:attrNameLst>
                                      </p:cBhvr>
                                      <p:to>
                                        <p:strVal val="hidden"/>
                                      </p:to>
                                    </p:set>
                                  </p:childTnLst>
                                </p:cTn>
                              </p:par>
                              <p:par>
                                <p:cTn id="36" presetID="1" presetClass="emph" presetSubtype="2" repeatCount="indefinite" fill="hold" grpId="1" nodeType="withEffect">
                                  <p:stCondLst>
                                    <p:cond delay="0"/>
                                  </p:stCondLst>
                                  <p:childTnLst>
                                    <p:animClr clrSpc="rgb" dir="cw">
                                      <p:cBhvr>
                                        <p:cTn id="37" dur="2000" fill="hold"/>
                                        <p:tgtEl>
                                          <p:spTgt spid="15"/>
                                        </p:tgtEl>
                                        <p:attrNameLst>
                                          <p:attrName>fillcolor</p:attrName>
                                        </p:attrNameLst>
                                      </p:cBhvr>
                                      <p:to>
                                        <a:srgbClr val="FF0000"/>
                                      </p:to>
                                    </p:animClr>
                                    <p:set>
                                      <p:cBhvr>
                                        <p:cTn id="38" dur="2000" fill="hold"/>
                                        <p:tgtEl>
                                          <p:spTgt spid="15"/>
                                        </p:tgtEl>
                                        <p:attrNameLst>
                                          <p:attrName>fill.type</p:attrName>
                                        </p:attrNameLst>
                                      </p:cBhvr>
                                      <p:to>
                                        <p:strVal val="solid"/>
                                      </p:to>
                                    </p:set>
                                    <p:set>
                                      <p:cBhvr>
                                        <p:cTn id="39" dur="2000" fill="hold"/>
                                        <p:tgtEl>
                                          <p:spTgt spid="15"/>
                                        </p:tgtEl>
                                        <p:attrNameLst>
                                          <p:attrName>fill.on</p:attrName>
                                        </p:attrNameLst>
                                      </p:cBhvr>
                                      <p:to>
                                        <p:strVal val="true"/>
                                      </p:to>
                                    </p:set>
                                  </p:childTnLst>
                                </p:cTn>
                              </p:par>
                              <p:par>
                                <p:cTn id="40" presetID="1"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mediacall" presetSubtype="0" fill="hold" nodeType="withEffect">
                                  <p:stCondLst>
                                    <p:cond delay="0"/>
                                  </p:stCondLst>
                                  <p:childTnLst>
                                    <p:cmd type="call" cmd="playFrom(0.0)">
                                      <p:cBhvr>
                                        <p:cTn id="43" dur="2843" fill="hold"/>
                                        <p:tgtEl>
                                          <p:spTgt spid="10"/>
                                        </p:tgtEl>
                                      </p:cBhvr>
                                    </p:cmd>
                                  </p:childTnLst>
                                </p:cTn>
                              </p:par>
                              <p:par>
                                <p:cTn id="44" presetID="1" presetClass="entr" presetSubtype="0"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childTnLst>
                                </p:cTn>
                              </p:par>
                              <p:par>
                                <p:cTn id="48" presetID="32" presetClass="emph" presetSubtype="0" repeatCount="indefinite" fill="hold" grpId="1" nodeType="withEffect">
                                  <p:stCondLst>
                                    <p:cond delay="0"/>
                                  </p:stCondLst>
                                  <p:childTnLst>
                                    <p:animRot by="120000">
                                      <p:cBhvr>
                                        <p:cTn id="49" dur="200" fill="hold">
                                          <p:stCondLst>
                                            <p:cond delay="0"/>
                                          </p:stCondLst>
                                        </p:cTn>
                                        <p:tgtEl>
                                          <p:spTgt spid="24"/>
                                        </p:tgtEl>
                                        <p:attrNameLst>
                                          <p:attrName>r</p:attrName>
                                        </p:attrNameLst>
                                      </p:cBhvr>
                                    </p:animRot>
                                    <p:animRot by="-240000">
                                      <p:cBhvr>
                                        <p:cTn id="50" dur="400" fill="hold">
                                          <p:stCondLst>
                                            <p:cond delay="400"/>
                                          </p:stCondLst>
                                        </p:cTn>
                                        <p:tgtEl>
                                          <p:spTgt spid="24"/>
                                        </p:tgtEl>
                                        <p:attrNameLst>
                                          <p:attrName>r</p:attrName>
                                        </p:attrNameLst>
                                      </p:cBhvr>
                                    </p:animRot>
                                    <p:animRot by="240000">
                                      <p:cBhvr>
                                        <p:cTn id="51" dur="400" fill="hold">
                                          <p:stCondLst>
                                            <p:cond delay="800"/>
                                          </p:stCondLst>
                                        </p:cTn>
                                        <p:tgtEl>
                                          <p:spTgt spid="24"/>
                                        </p:tgtEl>
                                        <p:attrNameLst>
                                          <p:attrName>r</p:attrName>
                                        </p:attrNameLst>
                                      </p:cBhvr>
                                    </p:animRot>
                                    <p:animRot by="-240000">
                                      <p:cBhvr>
                                        <p:cTn id="52" dur="400" fill="hold">
                                          <p:stCondLst>
                                            <p:cond delay="1200"/>
                                          </p:stCondLst>
                                        </p:cTn>
                                        <p:tgtEl>
                                          <p:spTgt spid="24"/>
                                        </p:tgtEl>
                                        <p:attrNameLst>
                                          <p:attrName>r</p:attrName>
                                        </p:attrNameLst>
                                      </p:cBhvr>
                                    </p:animRot>
                                    <p:animRot by="120000">
                                      <p:cBhvr>
                                        <p:cTn id="53" dur="400" fill="hold">
                                          <p:stCondLst>
                                            <p:cond delay="1600"/>
                                          </p:stCondLst>
                                        </p:cTn>
                                        <p:tgtEl>
                                          <p:spTgt spid="24"/>
                                        </p:tgtEl>
                                        <p:attrNameLst>
                                          <p:attrName>r</p:attrName>
                                        </p:attrNameLst>
                                      </p:cBhvr>
                                    </p:animRot>
                                  </p:childTnLst>
                                </p:cTn>
                              </p:par>
                              <p:par>
                                <p:cTn id="54" presetID="32" presetClass="emph" presetSubtype="0" repeatCount="indefinite" fill="hold" nodeType="withEffect">
                                  <p:stCondLst>
                                    <p:cond delay="0"/>
                                  </p:stCondLst>
                                  <p:childTnLst>
                                    <p:animRot by="120000">
                                      <p:cBhvr>
                                        <p:cTn id="55" dur="200" fill="hold">
                                          <p:stCondLst>
                                            <p:cond delay="0"/>
                                          </p:stCondLst>
                                        </p:cTn>
                                        <p:tgtEl>
                                          <p:spTgt spid="25"/>
                                        </p:tgtEl>
                                        <p:attrNameLst>
                                          <p:attrName>r</p:attrName>
                                        </p:attrNameLst>
                                      </p:cBhvr>
                                    </p:animRot>
                                    <p:animRot by="-240000">
                                      <p:cBhvr>
                                        <p:cTn id="56" dur="400" fill="hold">
                                          <p:stCondLst>
                                            <p:cond delay="400"/>
                                          </p:stCondLst>
                                        </p:cTn>
                                        <p:tgtEl>
                                          <p:spTgt spid="25"/>
                                        </p:tgtEl>
                                        <p:attrNameLst>
                                          <p:attrName>r</p:attrName>
                                        </p:attrNameLst>
                                      </p:cBhvr>
                                    </p:animRot>
                                    <p:animRot by="240000">
                                      <p:cBhvr>
                                        <p:cTn id="57" dur="400" fill="hold">
                                          <p:stCondLst>
                                            <p:cond delay="800"/>
                                          </p:stCondLst>
                                        </p:cTn>
                                        <p:tgtEl>
                                          <p:spTgt spid="25"/>
                                        </p:tgtEl>
                                        <p:attrNameLst>
                                          <p:attrName>r</p:attrName>
                                        </p:attrNameLst>
                                      </p:cBhvr>
                                    </p:animRot>
                                    <p:animRot by="-240000">
                                      <p:cBhvr>
                                        <p:cTn id="58" dur="400" fill="hold">
                                          <p:stCondLst>
                                            <p:cond delay="1200"/>
                                          </p:stCondLst>
                                        </p:cTn>
                                        <p:tgtEl>
                                          <p:spTgt spid="25"/>
                                        </p:tgtEl>
                                        <p:attrNameLst>
                                          <p:attrName>r</p:attrName>
                                        </p:attrNameLst>
                                      </p:cBhvr>
                                    </p:animRot>
                                    <p:animRot by="120000">
                                      <p:cBhvr>
                                        <p:cTn id="59" dur="400" fill="hold">
                                          <p:stCondLst>
                                            <p:cond delay="1600"/>
                                          </p:stCondLst>
                                        </p:cTn>
                                        <p:tgtEl>
                                          <p:spTgt spid="25"/>
                                        </p:tgtEl>
                                        <p:attrNameLst>
                                          <p:attrName>r</p:attrName>
                                        </p:attrNameLst>
                                      </p:cBhvr>
                                    </p:animRot>
                                  </p:childTnLst>
                                </p:cTn>
                              </p:par>
                              <p:par>
                                <p:cTn id="60" presetID="32" presetClass="emph" presetSubtype="0" repeatCount="indefinite" fill="hold" nodeType="withEffect">
                                  <p:stCondLst>
                                    <p:cond delay="0"/>
                                  </p:stCondLst>
                                  <p:childTnLst>
                                    <p:animRot by="120000">
                                      <p:cBhvr>
                                        <p:cTn id="61" dur="300" fill="hold">
                                          <p:stCondLst>
                                            <p:cond delay="0"/>
                                          </p:stCondLst>
                                        </p:cTn>
                                        <p:tgtEl>
                                          <p:spTgt spid="26"/>
                                        </p:tgtEl>
                                        <p:attrNameLst>
                                          <p:attrName>r</p:attrName>
                                        </p:attrNameLst>
                                      </p:cBhvr>
                                    </p:animRot>
                                    <p:animRot by="-240000">
                                      <p:cBhvr>
                                        <p:cTn id="62" dur="600" fill="hold">
                                          <p:stCondLst>
                                            <p:cond delay="600"/>
                                          </p:stCondLst>
                                        </p:cTn>
                                        <p:tgtEl>
                                          <p:spTgt spid="26"/>
                                        </p:tgtEl>
                                        <p:attrNameLst>
                                          <p:attrName>r</p:attrName>
                                        </p:attrNameLst>
                                      </p:cBhvr>
                                    </p:animRot>
                                    <p:animRot by="240000">
                                      <p:cBhvr>
                                        <p:cTn id="63" dur="600" fill="hold">
                                          <p:stCondLst>
                                            <p:cond delay="1200"/>
                                          </p:stCondLst>
                                        </p:cTn>
                                        <p:tgtEl>
                                          <p:spTgt spid="26"/>
                                        </p:tgtEl>
                                        <p:attrNameLst>
                                          <p:attrName>r</p:attrName>
                                        </p:attrNameLst>
                                      </p:cBhvr>
                                    </p:animRot>
                                    <p:animRot by="-240000">
                                      <p:cBhvr>
                                        <p:cTn id="64" dur="600" fill="hold">
                                          <p:stCondLst>
                                            <p:cond delay="1800"/>
                                          </p:stCondLst>
                                        </p:cTn>
                                        <p:tgtEl>
                                          <p:spTgt spid="26"/>
                                        </p:tgtEl>
                                        <p:attrNameLst>
                                          <p:attrName>r</p:attrName>
                                        </p:attrNameLst>
                                      </p:cBhvr>
                                    </p:animRot>
                                    <p:animRot by="120000">
                                      <p:cBhvr>
                                        <p:cTn id="65" dur="600" fill="hold">
                                          <p:stCondLst>
                                            <p:cond delay="2400"/>
                                          </p:stCondLst>
                                        </p:cTn>
                                        <p:tgtEl>
                                          <p:spTgt spid="26"/>
                                        </p:tgtEl>
                                        <p:attrNameLst>
                                          <p:attrName>r</p:attrName>
                                        </p:attrNameLst>
                                      </p:cBhvr>
                                    </p:animRot>
                                  </p:childTnLst>
                                </p:cTn>
                              </p:par>
                            </p:childTnLst>
                          </p:cTn>
                        </p:par>
                        <p:par>
                          <p:cTn id="66" fill="hold">
                            <p:stCondLst>
                              <p:cond delay="3000"/>
                            </p:stCondLst>
                            <p:childTnLst>
                              <p:par>
                                <p:cTn id="67" presetID="14" presetClass="exit" presetSubtype="10" fill="hold" nodeType="afterEffect">
                                  <p:stCondLst>
                                    <p:cond delay="0"/>
                                  </p:stCondLst>
                                  <p:childTnLst>
                                    <p:animEffect transition="out" filter="randombar(horizontal)">
                                      <p:cBhvr>
                                        <p:cTn id="68" dur="500"/>
                                        <p:tgtEl>
                                          <p:spTgt spid="25"/>
                                        </p:tgtEl>
                                      </p:cBhvr>
                                    </p:animEffect>
                                    <p:set>
                                      <p:cBhvr>
                                        <p:cTn id="69" dur="1" fill="hold">
                                          <p:stCondLst>
                                            <p:cond delay="499"/>
                                          </p:stCondLst>
                                        </p:cTn>
                                        <p:tgtEl>
                                          <p:spTgt spid="25"/>
                                        </p:tgtEl>
                                        <p:attrNameLst>
                                          <p:attrName>style.visibility</p:attrName>
                                        </p:attrNameLst>
                                      </p:cBhvr>
                                      <p:to>
                                        <p:strVal val="hidden"/>
                                      </p:to>
                                    </p:set>
                                  </p:childTnLst>
                                </p:cTn>
                              </p:par>
                              <p:par>
                                <p:cTn id="70" presetID="14" presetClass="exit" presetSubtype="10" fill="hold" nodeType="withEffect">
                                  <p:stCondLst>
                                    <p:cond delay="0"/>
                                  </p:stCondLst>
                                  <p:childTnLst>
                                    <p:animEffect transition="out" filter="randombar(horizontal)">
                                      <p:cBhvr>
                                        <p:cTn id="71" dur="500"/>
                                        <p:tgtEl>
                                          <p:spTgt spid="26"/>
                                        </p:tgtEl>
                                      </p:cBhvr>
                                    </p:animEffect>
                                    <p:set>
                                      <p:cBhvr>
                                        <p:cTn id="72" dur="1" fill="hold">
                                          <p:stCondLst>
                                            <p:cond delay="499"/>
                                          </p:stCondLst>
                                        </p:cTn>
                                        <p:tgtEl>
                                          <p:spTgt spid="26"/>
                                        </p:tgtEl>
                                        <p:attrNameLst>
                                          <p:attrName>style.visibility</p:attrName>
                                        </p:attrNameLst>
                                      </p:cBhvr>
                                      <p:to>
                                        <p:strVal val="hidden"/>
                                      </p:to>
                                    </p:set>
                                  </p:childTnLst>
                                </p:cTn>
                              </p:par>
                              <p:par>
                                <p:cTn id="73" presetID="14" presetClass="exit" presetSubtype="10" fill="hold" grpId="2" nodeType="withEffect">
                                  <p:stCondLst>
                                    <p:cond delay="0"/>
                                  </p:stCondLst>
                                  <p:childTnLst>
                                    <p:animEffect transition="out" filter="randombar(horizontal)">
                                      <p:cBhvr>
                                        <p:cTn id="74" dur="500"/>
                                        <p:tgtEl>
                                          <p:spTgt spid="24"/>
                                        </p:tgtEl>
                                      </p:cBhvr>
                                    </p:animEffect>
                                    <p:set>
                                      <p:cBhvr>
                                        <p:cTn id="75"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6" restart="whenNotActive" fill="hold" evtFilter="cancelBubble" nodeType="interactiveSeq">
                <p:stCondLst>
                  <p:cond evt="onClick" delay="0">
                    <p:tgtEl>
                      <p:spTgt spid="12"/>
                    </p:tgtEl>
                  </p:cond>
                </p:stCondLst>
                <p:endSync evt="end" delay="0">
                  <p:rtn val="all"/>
                </p:endSync>
                <p:childTnLst>
                  <p:par>
                    <p:cTn id="77" fill="hold">
                      <p:stCondLst>
                        <p:cond delay="0"/>
                      </p:stCondLst>
                      <p:childTnLst>
                        <p:par>
                          <p:cTn id="78" fill="hold">
                            <p:stCondLst>
                              <p:cond delay="0"/>
                            </p:stCondLst>
                            <p:childTnLst>
                              <p:par>
                                <p:cTn id="79" presetID="1" presetClass="exit" presetSubtype="0" fill="hold" nodeType="withEffect">
                                  <p:stCondLst>
                                    <p:cond delay="0"/>
                                  </p:stCondLst>
                                  <p:childTnLst>
                                    <p:set>
                                      <p:cBhvr>
                                        <p:cTn id="80" dur="1" fill="hold">
                                          <p:stCondLst>
                                            <p:cond delay="0"/>
                                          </p:stCondLst>
                                        </p:cTn>
                                        <p:tgtEl>
                                          <p:spTgt spid="1029"/>
                                        </p:tgtEl>
                                        <p:attrNameLst>
                                          <p:attrName>style.visibility</p:attrName>
                                        </p:attrNameLst>
                                      </p:cBhvr>
                                      <p:to>
                                        <p:strVal val="hidden"/>
                                      </p:to>
                                    </p:set>
                                  </p:childTnLst>
                                </p:cTn>
                              </p:par>
                              <p:par>
                                <p:cTn id="81" presetID="1" presetClass="mediacall" presetSubtype="0" fill="hold" nodeType="withEffect">
                                  <p:stCondLst>
                                    <p:cond delay="0"/>
                                  </p:stCondLst>
                                  <p:childTnLst>
                                    <p:cmd type="call" cmd="playFrom(0.0)">
                                      <p:cBhvr>
                                        <p:cTn id="82" dur="5595" fill="hold"/>
                                        <p:tgtEl>
                                          <p:spTgt spid="51"/>
                                        </p:tgtEl>
                                      </p:cBhvr>
                                    </p:cmd>
                                  </p:childTnLst>
                                </p:cTn>
                              </p:par>
                              <p:par>
                                <p:cTn id="83" presetID="21" presetClass="emph" presetSubtype="0" repeatCount="indefinite" fill="hold" grpId="1" nodeType="withEffect">
                                  <p:stCondLst>
                                    <p:cond delay="0"/>
                                  </p:stCondLst>
                                  <p:childTnLst>
                                    <p:animClr clrSpc="hsl" dir="cw">
                                      <p:cBhvr override="childStyle">
                                        <p:cTn id="84" dur="500" fill="hold"/>
                                        <p:tgtEl>
                                          <p:spTgt spid="12"/>
                                        </p:tgtEl>
                                        <p:attrNameLst>
                                          <p:attrName>style.color</p:attrName>
                                        </p:attrNameLst>
                                      </p:cBhvr>
                                      <p:by>
                                        <p:hsl h="7200000" s="0" l="0"/>
                                      </p:by>
                                    </p:animClr>
                                    <p:animClr clrSpc="hsl" dir="cw">
                                      <p:cBhvr>
                                        <p:cTn id="85" dur="500" fill="hold"/>
                                        <p:tgtEl>
                                          <p:spTgt spid="12"/>
                                        </p:tgtEl>
                                        <p:attrNameLst>
                                          <p:attrName>fillcolor</p:attrName>
                                        </p:attrNameLst>
                                      </p:cBhvr>
                                      <p:by>
                                        <p:hsl h="7200000" s="0" l="0"/>
                                      </p:by>
                                    </p:animClr>
                                    <p:animClr clrSpc="hsl" dir="cw">
                                      <p:cBhvr>
                                        <p:cTn id="86" dur="500" fill="hold"/>
                                        <p:tgtEl>
                                          <p:spTgt spid="12"/>
                                        </p:tgtEl>
                                        <p:attrNameLst>
                                          <p:attrName>stroke.color</p:attrName>
                                        </p:attrNameLst>
                                      </p:cBhvr>
                                      <p:by>
                                        <p:hsl h="7200000" s="0" l="0"/>
                                      </p:by>
                                    </p:animClr>
                                    <p:set>
                                      <p:cBhvr>
                                        <p:cTn id="87" dur="500" fill="hold"/>
                                        <p:tgtEl>
                                          <p:spTgt spid="12"/>
                                        </p:tgtEl>
                                        <p:attrNameLst>
                                          <p:attrName>fill.type</p:attrName>
                                        </p:attrNameLst>
                                      </p:cBhvr>
                                      <p:to>
                                        <p:strVal val="solid"/>
                                      </p:to>
                                    </p:set>
                                  </p:childTnLst>
                                </p:cTn>
                              </p:par>
                              <p:par>
                                <p:cTn id="88" presetID="1" presetClass="entr" presetSubtype="0" fill="hold" nodeType="withEffect">
                                  <p:stCondLst>
                                    <p:cond delay="0"/>
                                  </p:stCondLst>
                                  <p:childTnLst>
                                    <p:set>
                                      <p:cBhvr>
                                        <p:cTn id="89" dur="1" fill="hold">
                                          <p:stCondLst>
                                            <p:cond delay="0"/>
                                          </p:stCondLst>
                                        </p:cTn>
                                        <p:tgtEl>
                                          <p:spTgt spid="1028"/>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2"/>
                                        </p:tgtEl>
                                        <p:attrNameLst>
                                          <p:attrName>style.visibility</p:attrName>
                                        </p:attrNameLst>
                                      </p:cBhvr>
                                      <p:to>
                                        <p:strVal val="visible"/>
                                      </p:to>
                                    </p:set>
                                  </p:childTnLst>
                                </p:cTn>
                              </p:par>
                              <p:par>
                                <p:cTn id="94" presetID="32" presetClass="emph" presetSubtype="0" repeatCount="indefinite" fill="hold" nodeType="withEffect">
                                  <p:stCondLst>
                                    <p:cond delay="0"/>
                                  </p:stCondLst>
                                  <p:childTnLst>
                                    <p:animRot by="120000">
                                      <p:cBhvr>
                                        <p:cTn id="95" dur="100" fill="hold">
                                          <p:stCondLst>
                                            <p:cond delay="0"/>
                                          </p:stCondLst>
                                        </p:cTn>
                                        <p:tgtEl>
                                          <p:spTgt spid="2"/>
                                        </p:tgtEl>
                                        <p:attrNameLst>
                                          <p:attrName>r</p:attrName>
                                        </p:attrNameLst>
                                      </p:cBhvr>
                                    </p:animRot>
                                    <p:animRot by="-240000">
                                      <p:cBhvr>
                                        <p:cTn id="96" dur="200" fill="hold">
                                          <p:stCondLst>
                                            <p:cond delay="200"/>
                                          </p:stCondLst>
                                        </p:cTn>
                                        <p:tgtEl>
                                          <p:spTgt spid="2"/>
                                        </p:tgtEl>
                                        <p:attrNameLst>
                                          <p:attrName>r</p:attrName>
                                        </p:attrNameLst>
                                      </p:cBhvr>
                                    </p:animRot>
                                    <p:animRot by="240000">
                                      <p:cBhvr>
                                        <p:cTn id="97" dur="200" fill="hold">
                                          <p:stCondLst>
                                            <p:cond delay="400"/>
                                          </p:stCondLst>
                                        </p:cTn>
                                        <p:tgtEl>
                                          <p:spTgt spid="2"/>
                                        </p:tgtEl>
                                        <p:attrNameLst>
                                          <p:attrName>r</p:attrName>
                                        </p:attrNameLst>
                                      </p:cBhvr>
                                    </p:animRot>
                                    <p:animRot by="-240000">
                                      <p:cBhvr>
                                        <p:cTn id="98" dur="200" fill="hold">
                                          <p:stCondLst>
                                            <p:cond delay="600"/>
                                          </p:stCondLst>
                                        </p:cTn>
                                        <p:tgtEl>
                                          <p:spTgt spid="2"/>
                                        </p:tgtEl>
                                        <p:attrNameLst>
                                          <p:attrName>r</p:attrName>
                                        </p:attrNameLst>
                                      </p:cBhvr>
                                    </p:animRot>
                                    <p:animRot by="120000">
                                      <p:cBhvr>
                                        <p:cTn id="99" dur="200" fill="hold">
                                          <p:stCondLst>
                                            <p:cond delay="800"/>
                                          </p:stCondLst>
                                        </p:cTn>
                                        <p:tgtEl>
                                          <p:spTgt spid="2"/>
                                        </p:tgtEl>
                                        <p:attrNameLst>
                                          <p:attrName>r</p:attrName>
                                        </p:attrNameLst>
                                      </p:cBhvr>
                                    </p:animRot>
                                  </p:childTnLst>
                                </p:cTn>
                              </p:par>
                              <p:par>
                                <p:cTn id="100" presetID="32" presetClass="emph" presetSubtype="0" repeatCount="indefinite" fill="hold" grpId="1" nodeType="withEffect">
                                  <p:stCondLst>
                                    <p:cond delay="0"/>
                                  </p:stCondLst>
                                  <p:childTnLst>
                                    <p:animRot by="120000">
                                      <p:cBhvr>
                                        <p:cTn id="101" dur="100" fill="hold">
                                          <p:stCondLst>
                                            <p:cond delay="0"/>
                                          </p:stCondLst>
                                        </p:cTn>
                                        <p:tgtEl>
                                          <p:spTgt spid="5"/>
                                        </p:tgtEl>
                                        <p:attrNameLst>
                                          <p:attrName>r</p:attrName>
                                        </p:attrNameLst>
                                      </p:cBhvr>
                                    </p:animRot>
                                    <p:animRot by="-240000">
                                      <p:cBhvr>
                                        <p:cTn id="102" dur="200" fill="hold">
                                          <p:stCondLst>
                                            <p:cond delay="200"/>
                                          </p:stCondLst>
                                        </p:cTn>
                                        <p:tgtEl>
                                          <p:spTgt spid="5"/>
                                        </p:tgtEl>
                                        <p:attrNameLst>
                                          <p:attrName>r</p:attrName>
                                        </p:attrNameLst>
                                      </p:cBhvr>
                                    </p:animRot>
                                    <p:animRot by="240000">
                                      <p:cBhvr>
                                        <p:cTn id="103" dur="200" fill="hold">
                                          <p:stCondLst>
                                            <p:cond delay="400"/>
                                          </p:stCondLst>
                                        </p:cTn>
                                        <p:tgtEl>
                                          <p:spTgt spid="5"/>
                                        </p:tgtEl>
                                        <p:attrNameLst>
                                          <p:attrName>r</p:attrName>
                                        </p:attrNameLst>
                                      </p:cBhvr>
                                    </p:animRot>
                                    <p:animRot by="-240000">
                                      <p:cBhvr>
                                        <p:cTn id="104" dur="200" fill="hold">
                                          <p:stCondLst>
                                            <p:cond delay="600"/>
                                          </p:stCondLst>
                                        </p:cTn>
                                        <p:tgtEl>
                                          <p:spTgt spid="5"/>
                                        </p:tgtEl>
                                        <p:attrNameLst>
                                          <p:attrName>r</p:attrName>
                                        </p:attrNameLst>
                                      </p:cBhvr>
                                    </p:animRot>
                                    <p:animRot by="120000">
                                      <p:cBhvr>
                                        <p:cTn id="105" dur="200" fill="hold">
                                          <p:stCondLst>
                                            <p:cond delay="800"/>
                                          </p:stCondLst>
                                        </p:cTn>
                                        <p:tgtEl>
                                          <p:spTgt spid="5"/>
                                        </p:tgtEl>
                                        <p:attrNameLst>
                                          <p:attrName>r</p:attrName>
                                        </p:attrNameLst>
                                      </p:cBhvr>
                                    </p:animRot>
                                  </p:childTnLst>
                                </p:cTn>
                              </p:par>
                              <p:par>
                                <p:cTn id="106" presetID="32" presetClass="emph" presetSubtype="0" repeatCount="indefinite" fill="hold" nodeType="withEffect">
                                  <p:stCondLst>
                                    <p:cond delay="0"/>
                                  </p:stCondLst>
                                  <p:childTnLst>
                                    <p:animRot by="120000">
                                      <p:cBhvr>
                                        <p:cTn id="107" dur="300" fill="hold">
                                          <p:stCondLst>
                                            <p:cond delay="0"/>
                                          </p:stCondLst>
                                        </p:cTn>
                                        <p:tgtEl>
                                          <p:spTgt spid="1028"/>
                                        </p:tgtEl>
                                        <p:attrNameLst>
                                          <p:attrName>r</p:attrName>
                                        </p:attrNameLst>
                                      </p:cBhvr>
                                    </p:animRot>
                                    <p:animRot by="-240000">
                                      <p:cBhvr>
                                        <p:cTn id="108" dur="600" fill="hold">
                                          <p:stCondLst>
                                            <p:cond delay="600"/>
                                          </p:stCondLst>
                                        </p:cTn>
                                        <p:tgtEl>
                                          <p:spTgt spid="1028"/>
                                        </p:tgtEl>
                                        <p:attrNameLst>
                                          <p:attrName>r</p:attrName>
                                        </p:attrNameLst>
                                      </p:cBhvr>
                                    </p:animRot>
                                    <p:animRot by="240000">
                                      <p:cBhvr>
                                        <p:cTn id="109" dur="600" fill="hold">
                                          <p:stCondLst>
                                            <p:cond delay="1200"/>
                                          </p:stCondLst>
                                        </p:cTn>
                                        <p:tgtEl>
                                          <p:spTgt spid="1028"/>
                                        </p:tgtEl>
                                        <p:attrNameLst>
                                          <p:attrName>r</p:attrName>
                                        </p:attrNameLst>
                                      </p:cBhvr>
                                    </p:animRot>
                                    <p:animRot by="-240000">
                                      <p:cBhvr>
                                        <p:cTn id="110" dur="600" fill="hold">
                                          <p:stCondLst>
                                            <p:cond delay="1800"/>
                                          </p:stCondLst>
                                        </p:cTn>
                                        <p:tgtEl>
                                          <p:spTgt spid="1028"/>
                                        </p:tgtEl>
                                        <p:attrNameLst>
                                          <p:attrName>r</p:attrName>
                                        </p:attrNameLst>
                                      </p:cBhvr>
                                    </p:animRot>
                                    <p:animRot by="120000">
                                      <p:cBhvr>
                                        <p:cTn id="111" dur="600" fill="hold">
                                          <p:stCondLst>
                                            <p:cond delay="2400"/>
                                          </p:stCondLst>
                                        </p:cTn>
                                        <p:tgtEl>
                                          <p:spTgt spid="1028"/>
                                        </p:tgtEl>
                                        <p:attrNameLst>
                                          <p:attrName>r</p:attrName>
                                        </p:attrNameLst>
                                      </p:cBhvr>
                                    </p:animRot>
                                  </p:childTnLst>
                                </p:cTn>
                              </p:par>
                            </p:childTnLst>
                          </p:cTn>
                        </p:par>
                      </p:childTnLst>
                    </p:cTn>
                  </p:par>
                </p:childTnLst>
              </p:cTn>
              <p:nextCondLst>
                <p:cond evt="onClick" delay="0">
                  <p:tgtEl>
                    <p:spTgt spid="12"/>
                  </p:tgtEl>
                </p:cond>
              </p:nextCondLst>
            </p:seq>
            <p:audio>
              <p:cMediaNode vol="80000">
                <p:cTn id="112" fill="hold" display="0">
                  <p:stCondLst>
                    <p:cond delay="indefinite"/>
                  </p:stCondLst>
                  <p:endCondLst>
                    <p:cond evt="onStopAudio" delay="0">
                      <p:tgtEl>
                        <p:sldTgt/>
                      </p:tgtEl>
                    </p:cond>
                  </p:endCondLst>
                </p:cTn>
                <p:tgtEl>
                  <p:spTgt spid="51"/>
                </p:tgtEl>
              </p:cMediaNode>
            </p:audio>
            <p:audio>
              <p:cMediaNode vol="80000">
                <p:cTn id="113" fill="hold" display="0">
                  <p:stCondLst>
                    <p:cond delay="indefinite"/>
                  </p:stCondLst>
                  <p:endCondLst>
                    <p:cond evt="onStopAudio" delay="0">
                      <p:tgtEl>
                        <p:sldTgt/>
                      </p:tgtEl>
                    </p:cond>
                  </p:endCondLst>
                </p:cTn>
                <p:tgtEl>
                  <p:spTgt spid="9"/>
                </p:tgtEl>
              </p:cMediaNode>
            </p:audio>
            <p:audio>
              <p:cMediaNode vol="80000">
                <p:cTn id="114" fill="hold" display="0">
                  <p:stCondLst>
                    <p:cond delay="indefinite"/>
                  </p:stCondLst>
                  <p:endCondLst>
                    <p:cond evt="onStopAudio" delay="0">
                      <p:tgtEl>
                        <p:sldTgt/>
                      </p:tgtEl>
                    </p:cond>
                  </p:endCondLst>
                </p:cTn>
                <p:tgtEl>
                  <p:spTgt spid="10"/>
                </p:tgtEl>
              </p:cMediaNode>
            </p:audio>
            <p:seq concurrent="1" nextAc="seek">
              <p:cTn id="115" restart="whenNotActive" fill="hold" evtFilter="cancelBubble" nodeType="interactiveSeq">
                <p:stCondLst>
                  <p:cond evt="onClick" delay="0">
                    <p:tgtEl>
                      <p:spTgt spid="54"/>
                    </p:tgtEl>
                  </p:cond>
                </p:stCondLst>
                <p:endSync evt="end" delay="0">
                  <p:rtn val="all"/>
                </p:endSync>
                <p:childTnLst>
                  <p:par>
                    <p:cTn id="116" fill="hold">
                      <p:stCondLst>
                        <p:cond delay="0"/>
                      </p:stCondLst>
                      <p:childTnLst>
                        <p:par>
                          <p:cTn id="117" fill="hold">
                            <p:stCondLst>
                              <p:cond delay="0"/>
                            </p:stCondLst>
                            <p:childTnLst>
                              <p:par>
                                <p:cTn id="118" presetID="8" presetClass="emph" presetSubtype="0" fill="hold" nodeType="clickEffect">
                                  <p:stCondLst>
                                    <p:cond delay="0"/>
                                  </p:stCondLst>
                                  <p:childTnLst>
                                    <p:animRot by="21600000">
                                      <p:cBhvr>
                                        <p:cTn id="119" dur="10000" fill="hold"/>
                                        <p:tgtEl>
                                          <p:spTgt spid="57"/>
                                        </p:tgtEl>
                                        <p:attrNameLst>
                                          <p:attrName>r</p:attrName>
                                        </p:attrNameLst>
                                      </p:cBhvr>
                                    </p:animRot>
                                  </p:childTnLst>
                                </p:cTn>
                              </p:par>
                            </p:childTnLst>
                          </p:cTn>
                        </p:par>
                        <p:par>
                          <p:cTn id="120" fill="hold">
                            <p:stCondLst>
                              <p:cond delay="10000"/>
                            </p:stCondLst>
                            <p:childTnLst>
                              <p:par>
                                <p:cTn id="121" presetID="1" presetClass="entr" presetSubtype="0" fill="hold" grpId="0" nodeType="afterEffect">
                                  <p:stCondLst>
                                    <p:cond delay="0"/>
                                  </p:stCondLst>
                                  <p:childTnLst>
                                    <p:set>
                                      <p:cBhvr>
                                        <p:cTn id="122" dur="1" fill="hold">
                                          <p:stCondLst>
                                            <p:cond delay="0"/>
                                          </p:stCondLst>
                                        </p:cTn>
                                        <p:tgtEl>
                                          <p:spTgt spid="1046"/>
                                        </p:tgtEl>
                                        <p:attrNameLst>
                                          <p:attrName>style.visibility</p:attrName>
                                        </p:attrNameLst>
                                      </p:cBhvr>
                                      <p:to>
                                        <p:strVal val="visible"/>
                                      </p:to>
                                    </p:set>
                                  </p:childTnLst>
                                </p:cTn>
                              </p:par>
                              <p:par>
                                <p:cTn id="123" presetID="1" presetClass="mediacall" presetSubtype="0" fill="hold" nodeType="withEffect">
                                  <p:stCondLst>
                                    <p:cond delay="0"/>
                                  </p:stCondLst>
                                  <p:childTnLst>
                                    <p:cmd type="call" cmd="playFrom(0.0)">
                                      <p:cBhvr>
                                        <p:cTn id="124" dur="5198" fill="hold"/>
                                        <p:tgtEl>
                                          <p:spTgt spid="9"/>
                                        </p:tgtEl>
                                      </p:cBhvr>
                                    </p:cmd>
                                  </p:childTnLst>
                                </p:cTn>
                              </p:par>
                            </p:childTnLst>
                          </p:cTn>
                        </p:par>
                        <p:par>
                          <p:cTn id="125" fill="hold">
                            <p:stCondLst>
                              <p:cond delay="15198"/>
                            </p:stCondLst>
                            <p:childTnLst>
                              <p:par>
                                <p:cTn id="126" presetID="1" presetClass="exit" presetSubtype="0" fill="hold" grpId="1" nodeType="afterEffect">
                                  <p:stCondLst>
                                    <p:cond delay="0"/>
                                  </p:stCondLst>
                                  <p:childTnLst>
                                    <p:set>
                                      <p:cBhvr>
                                        <p:cTn id="127" dur="1" fill="hold">
                                          <p:stCondLst>
                                            <p:cond delay="0"/>
                                          </p:stCondLst>
                                        </p:cTn>
                                        <p:tgtEl>
                                          <p:spTgt spid="1046"/>
                                        </p:tgtEl>
                                        <p:attrNameLst>
                                          <p:attrName>style.visibility</p:attrName>
                                        </p:attrNameLst>
                                      </p:cBhvr>
                                      <p:to>
                                        <p:strVal val="hidden"/>
                                      </p:to>
                                    </p:set>
                                  </p:childTnLst>
                                </p:cTn>
                              </p:par>
                            </p:childTnLst>
                          </p:cTn>
                        </p:par>
                      </p:childTnLst>
                    </p:cTn>
                  </p:par>
                </p:childTnLst>
              </p:cTn>
              <p:nextCondLst>
                <p:cond evt="onClick" delay="0">
                  <p:tgtEl>
                    <p:spTgt spid="54"/>
                  </p:tgtEl>
                </p:cond>
              </p:nextCondLst>
            </p:seq>
          </p:childTnLst>
        </p:cTn>
      </p:par>
    </p:tnLst>
    <p:bldLst>
      <p:bldP spid="12" grpId="0" animBg="1"/>
      <p:bldP spid="12" grpId="1" animBg="1"/>
      <p:bldP spid="15" grpId="0" animBg="1"/>
      <p:bldP spid="15" grpId="1" animBg="1"/>
      <p:bldP spid="5" grpId="0" animBg="1"/>
      <p:bldP spid="5" grpId="1" animBg="1"/>
      <p:bldP spid="24" grpId="0" animBg="1"/>
      <p:bldP spid="24" grpId="1" animBg="1"/>
      <p:bldP spid="24" grpId="2" animBg="1"/>
      <p:bldP spid="7" grpId="0"/>
      <p:bldP spid="1046" grpId="0" animBg="1"/>
      <p:bldP spid="104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Doremon cau ca ( trac nghiem )\Untitled2A.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418648">
            <a:off x="4303184" y="-152223"/>
            <a:ext cx="5080000" cy="365303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51"/>
          <p:cNvSpPr>
            <a:spLocks noChangeArrowheads="1"/>
          </p:cNvSpPr>
          <p:nvPr/>
        </p:nvSpPr>
        <p:spPr bwMode="auto">
          <a:xfrm>
            <a:off x="3872840" y="6020812"/>
            <a:ext cx="2520000" cy="720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latin typeface="UTM Avo" panose="02040603050506020204" pitchFamily="18" charset="0"/>
              </a:rPr>
              <a:t>A. Đúng</a:t>
            </a:r>
            <a:endParaRPr lang="en-US" altLang="en-US" sz="2400" dirty="0">
              <a:latin typeface="UTM Avo" panose="02040603050506020204" pitchFamily="18" charset="0"/>
            </a:endParaRPr>
          </a:p>
        </p:txBody>
      </p:sp>
      <p:sp>
        <p:nvSpPr>
          <p:cNvPr id="15" name="AutoShape 51"/>
          <p:cNvSpPr>
            <a:spLocks noChangeArrowheads="1"/>
          </p:cNvSpPr>
          <p:nvPr/>
        </p:nvSpPr>
        <p:spPr bwMode="auto">
          <a:xfrm>
            <a:off x="6725601" y="6020812"/>
            <a:ext cx="2520000" cy="720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latin typeface="UTM Avo" panose="02040603050506020204" pitchFamily="18" charset="0"/>
              </a:rPr>
              <a:t>B. Sai</a:t>
            </a:r>
            <a:endParaRPr lang="en-US" altLang="en-US" sz="2400" dirty="0">
              <a:latin typeface="UTM Avo" panose="02040603050506020204" pitchFamily="18" charset="0"/>
            </a:endParaRPr>
          </a:p>
        </p:txBody>
      </p:sp>
      <p:sp>
        <p:nvSpPr>
          <p:cNvPr id="5" name="Explosion 2 4"/>
          <p:cNvSpPr/>
          <p:nvPr/>
        </p:nvSpPr>
        <p:spPr>
          <a:xfrm>
            <a:off x="9173028" y="178882"/>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67" b="1" dirty="0">
                <a:solidFill>
                  <a:srgbClr val="0000FF"/>
                </a:solidFill>
                <a:latin typeface="UTM Avo" panose="02040603050506020204" pitchFamily="18" charset="0"/>
              </a:rPr>
              <a:t>GIỎI QUÁ</a:t>
            </a:r>
          </a:p>
        </p:txBody>
      </p:sp>
      <p:sp>
        <p:nvSpPr>
          <p:cNvPr id="6" name="Chevron 5">
            <a:hlinkClick r:id="" action="ppaction://hlinkshowjump?jump=nextslide"/>
          </p:cNvPr>
          <p:cNvSpPr/>
          <p:nvPr/>
        </p:nvSpPr>
        <p:spPr>
          <a:xfrm>
            <a:off x="11241618" y="3998463"/>
            <a:ext cx="848783"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charset="0"/>
            </a:endParaRPr>
          </a:p>
        </p:txBody>
      </p:sp>
      <p:sp>
        <p:nvSpPr>
          <p:cNvPr id="24" name="Explosion 2 23"/>
          <p:cNvSpPr/>
          <p:nvPr/>
        </p:nvSpPr>
        <p:spPr>
          <a:xfrm>
            <a:off x="9347200" y="1411435"/>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67" b="1" dirty="0">
                <a:solidFill>
                  <a:srgbClr val="0000FF"/>
                </a:solidFill>
                <a:latin typeface="UTM Avo" panose="02040603050506020204" pitchFamily="18" charset="0"/>
              </a:rPr>
              <a:t>TIẾC QUÁ</a:t>
            </a:r>
          </a:p>
        </p:txBody>
      </p:sp>
      <p:pic>
        <p:nvPicPr>
          <p:cNvPr id="25" name="Picture 3" descr="C:\Users\ADMIN\Desktop\Doremon cau ca ( trac nghiem )\Untitled2.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13816" y="33524"/>
            <a:ext cx="4622800" cy="3324261"/>
          </a:xfrm>
          <a:prstGeom prst="rect">
            <a:avLst/>
          </a:prstGeom>
          <a:noFill/>
          <a:extLst>
            <a:ext uri="{909E8E84-426E-40DD-AFC4-6F175D3DCCD1}">
              <a14:hiddenFill xmlns:a14="http://schemas.microsoft.com/office/drawing/2010/main">
                <a:solidFill>
                  <a:srgbClr val="FFFFFF"/>
                </a:solidFill>
              </a14:hiddenFill>
            </a:ext>
          </a:extLst>
        </p:spPr>
      </p:pic>
      <p:sp>
        <p:nvSpPr>
          <p:cNvPr id="16" name="Chevron 15">
            <a:hlinkClick r:id="" action="ppaction://hlinkshowjump?jump=previousslide"/>
          </p:cNvPr>
          <p:cNvSpPr/>
          <p:nvPr/>
        </p:nvSpPr>
        <p:spPr>
          <a:xfrm flipH="1">
            <a:off x="254001" y="4030253"/>
            <a:ext cx="863599"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charset="0"/>
            </a:endParaRPr>
          </a:p>
        </p:txBody>
      </p:sp>
      <p:pic>
        <p:nvPicPr>
          <p:cNvPr id="4098" name="Picture 2" descr="C:\Users\ADMIN\Desktop\Doremon cau ca ( trac nghiem )\depositphotos_151226446-stock-illustration-cartoon-tropical-fish-collection-set (2).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foregroundMark x1="85638" y1="47899" x2="15160" y2="48739"/>
                        <a14:foregroundMark x1="74734" y1="42017" x2="61968" y2="51261"/>
                        <a14:foregroundMark x1="43351" y1="28151" x2="47074" y2="63866"/>
                        <a14:foregroundMark x1="45479" y1="26050" x2="61702" y2="58403"/>
                        <a14:foregroundMark x1="43351" y1="29412" x2="14894" y2="59664"/>
                        <a14:foregroundMark x1="17819" y1="36975" x2="23936" y2="65966"/>
                        <a14:foregroundMark x1="53191" y1="63445" x2="34840" y2="71008"/>
                        <a14:foregroundMark x1="13830" y1="46218" x2="24734" y2="33193"/>
                        <a14:foregroundMark x1="21277" y1="31513" x2="11702" y2="39496"/>
                        <a14:foregroundMark x1="54255" y1="38235" x2="82979" y2="44118"/>
                        <a14:foregroundMark x1="84309" y1="55462" x2="59840" y2="55462"/>
                        <a14:foregroundMark x1="63032" y1="15966" x2="71809" y2="23109"/>
                        <a14:foregroundMark x1="88830" y1="28151" x2="98936" y2="43277"/>
                        <a14:foregroundMark x1="97606" y1="50000" x2="90957" y2="65126"/>
                        <a14:foregroundMark x1="67819" y1="62185" x2="66755" y2="69748"/>
                        <a14:foregroundMark x1="65957" y1="73109" x2="62500" y2="74790"/>
                      </a14:backgroundRemoval>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20364700" flipH="1">
            <a:off x="3181691" y="-47357"/>
            <a:ext cx="2057432" cy="140709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DMIN\Desktop\Doremon cau ca ( trac nghiem )\bottle-clipart-green-bottle-clipart-clipart-panda-free-clipart-images-animations.pn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2889" b="97556" l="9742" r="89861">
                        <a14:foregroundMark x1="30815" y1="2889" x2="21272" y2="50222"/>
                        <a14:foregroundMark x1="23658" y1="6444" x2="22465" y2="34444"/>
                        <a14:foregroundMark x1="25249" y1="9111" x2="23260" y2="36444"/>
                        <a14:foregroundMark x1="11730" y1="92889" x2="42346" y2="94444"/>
                        <a14:foregroundMark x1="14513" y1="47778" x2="47515" y2="48222"/>
                        <a14:foregroundMark x1="21670" y1="97333" x2="30020" y2="97556"/>
                      </a14:backgroundRemoval>
                    </a14:imgEffect>
                  </a14:imgLayer>
                </a14:imgProps>
              </a:ext>
              <a:ext uri="{28A0092B-C50C-407E-A947-70E740481C1C}">
                <a14:useLocalDpi xmlns:a14="http://schemas.microsoft.com/office/drawing/2010/main" val="0"/>
              </a:ext>
            </a:extLst>
          </a:blip>
          <a:srcRect/>
          <a:stretch>
            <a:fillRect/>
          </a:stretch>
        </p:blipFill>
        <p:spPr bwMode="auto">
          <a:xfrm>
            <a:off x="5212424" y="0"/>
            <a:ext cx="1210829" cy="2166493"/>
          </a:xfrm>
          <a:prstGeom prst="rect">
            <a:avLst/>
          </a:prstGeom>
          <a:noFill/>
          <a:extLst>
            <a:ext uri="{909E8E84-426E-40DD-AFC4-6F175D3DCCD1}">
              <a14:hiddenFill xmlns:a14="http://schemas.microsoft.com/office/drawing/2010/main">
                <a:solidFill>
                  <a:srgbClr val="FFFFFF"/>
                </a:solidFill>
              </a14:hiddenFill>
            </a:ext>
          </a:extLst>
        </p:spPr>
      </p:pic>
      <p:pic>
        <p:nvPicPr>
          <p:cNvPr id="50" name="Tieng vo tay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2903200" y="6451600"/>
            <a:ext cx="812800" cy="812800"/>
          </a:xfrm>
          <a:prstGeom prst="rect">
            <a:avLst/>
          </a:prstGeom>
        </p:spPr>
      </p:pic>
      <p:pic>
        <p:nvPicPr>
          <p:cNvPr id="2" name="Picture 12" descr="Hình ảnh có liên quan">
            <a:extLst>
              <a:ext uri="{FF2B5EF4-FFF2-40B4-BE49-F238E27FC236}">
                <a16:creationId xmlns:a16="http://schemas.microsoft.com/office/drawing/2014/main" id="{5265656D-0870-D6FF-DE1C-30CA310776C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5400000">
            <a:off x="5567326" y="2140915"/>
            <a:ext cx="1983789" cy="53727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728AD0D-532D-91D5-8AD1-5247FA1D3567}"/>
              </a:ext>
            </a:extLst>
          </p:cNvPr>
          <p:cNvSpPr txBox="1"/>
          <p:nvPr/>
        </p:nvSpPr>
        <p:spPr>
          <a:xfrm>
            <a:off x="4255228" y="3948021"/>
            <a:ext cx="4607983" cy="1675843"/>
          </a:xfrm>
          <a:prstGeom prst="rect">
            <a:avLst/>
          </a:prstGeom>
          <a:noFill/>
        </p:spPr>
        <p:txBody>
          <a:bodyPr wrap="square" rtlCol="0">
            <a:spAutoFit/>
          </a:bodyPr>
          <a:lstStyle/>
          <a:p>
            <a:pPr>
              <a:lnSpc>
                <a:spcPct val="150000"/>
              </a:lnSpc>
              <a:buClrTx/>
              <a:buFontTx/>
              <a:buNone/>
              <a:defRPr/>
            </a:pPr>
            <a:r>
              <a:rPr lang="en-US" sz="2400">
                <a:solidFill>
                  <a:prstClr val="black"/>
                </a:solidFill>
                <a:latin typeface="UTM Avo" panose="02040603050506020204" pitchFamily="18" charset="0"/>
                <a:ea typeface="Tahoma" panose="020B0604030504040204" pitchFamily="34" charset="0"/>
                <a:cs typeface="Arial" panose="020B0604020202020204" pitchFamily="34" charset="0"/>
              </a:rPr>
              <a:t>Nên cất dụng cụ gọn gàng sau khi sử dụng. </a:t>
            </a:r>
          </a:p>
          <a:p>
            <a:pPr>
              <a:lnSpc>
                <a:spcPct val="150000"/>
              </a:lnSpc>
              <a:buClrTx/>
              <a:buFontTx/>
              <a:buNone/>
              <a:defRPr/>
            </a:pPr>
            <a:r>
              <a:rPr lang="en-US" sz="2400">
                <a:solidFill>
                  <a:prstClr val="black"/>
                </a:solidFill>
                <a:latin typeface="UTM Avo" panose="02040603050506020204" pitchFamily="18" charset="0"/>
                <a:ea typeface="Tahoma" panose="020B0604030504040204" pitchFamily="34" charset="0"/>
                <a:cs typeface="Arial" panose="020B0604020202020204" pitchFamily="34" charset="0"/>
              </a:rPr>
              <a:t>Đúng hay sai?</a:t>
            </a:r>
            <a:endParaRPr lang="en-US" sz="2400" dirty="0">
              <a:solidFill>
                <a:prstClr val="black"/>
              </a:solidFill>
              <a:latin typeface="UTM Avo" panose="02040603050506020204" pitchFamily="18" charset="0"/>
              <a:ea typeface="Tahoma" panose="020B0604030504040204" pitchFamily="34" charset="0"/>
              <a:cs typeface="Arial" panose="020B0604020202020204" pitchFamily="34" charset="0"/>
            </a:endParaRPr>
          </a:p>
        </p:txBody>
      </p:sp>
      <p:pic>
        <p:nvPicPr>
          <p:cNvPr id="7" name="Tieng-chuong-het-gio-reng-www_tiengdong_com">
            <a:hlinkClick r:id="" action="ppaction://media"/>
            <a:extLst>
              <a:ext uri="{FF2B5EF4-FFF2-40B4-BE49-F238E27FC236}">
                <a16:creationId xmlns:a16="http://schemas.microsoft.com/office/drawing/2014/main" id="{05CA0EEB-3310-DD1D-769F-2A2732EEC4CB}"/>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357085" y="4956799"/>
            <a:ext cx="812800" cy="812800"/>
          </a:xfrm>
          <a:prstGeom prst="rect">
            <a:avLst/>
          </a:prstGeom>
        </p:spPr>
      </p:pic>
      <p:pic>
        <p:nvPicPr>
          <p:cNvPr id="9" name="Tieng-bao-sai-www_tiengdong_com (mp3cut.net)">
            <a:hlinkClick r:id="" action="ppaction://media"/>
            <a:extLst>
              <a:ext uri="{FF2B5EF4-FFF2-40B4-BE49-F238E27FC236}">
                <a16:creationId xmlns:a16="http://schemas.microsoft.com/office/drawing/2014/main" id="{C5326781-761B-BFDA-7ED2-39F1D86CAB08}"/>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2713567" y="2341033"/>
            <a:ext cx="812800" cy="812800"/>
          </a:xfrm>
          <a:prstGeom prst="rect">
            <a:avLst/>
          </a:prstGeom>
        </p:spPr>
      </p:pic>
      <p:pic>
        <p:nvPicPr>
          <p:cNvPr id="10" name="Picture 9" descr="Logo, company name&#10;&#10;Description automatically generated">
            <a:extLst>
              <a:ext uri="{FF2B5EF4-FFF2-40B4-BE49-F238E27FC236}">
                <a16:creationId xmlns:a16="http://schemas.microsoft.com/office/drawing/2014/main" id="{170ED68F-DD7F-881A-0E41-DA12B1ABF13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4" name="Picture 2" descr="C:\Users\ADMIN\Desktop\Doremon cau ca ( trac nghiem )\Picture1 (2).png">
            <a:extLst>
              <a:ext uri="{FF2B5EF4-FFF2-40B4-BE49-F238E27FC236}">
                <a16:creationId xmlns:a16="http://schemas.microsoft.com/office/drawing/2014/main" id="{009333A8-8A69-BEB5-4C9A-D80E73312596}"/>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56412" y="2406856"/>
            <a:ext cx="1625600" cy="181116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times up">
            <a:extLst>
              <a:ext uri="{FF2B5EF4-FFF2-40B4-BE49-F238E27FC236}">
                <a16:creationId xmlns:a16="http://schemas.microsoft.com/office/drawing/2014/main" id="{5A0A34B2-DF10-789D-0BB9-EE00CC06A44F}"/>
              </a:ext>
            </a:extLst>
          </p:cNvPr>
          <p:cNvGrpSpPr/>
          <p:nvPr/>
        </p:nvGrpSpPr>
        <p:grpSpPr>
          <a:xfrm>
            <a:off x="240762" y="1295400"/>
            <a:ext cx="2096039" cy="911669"/>
            <a:chOff x="2989747" y="438150"/>
            <a:chExt cx="1572029" cy="683752"/>
          </a:xfrm>
        </p:grpSpPr>
        <p:sp>
          <p:nvSpPr>
            <p:cNvPr id="11" name="Rounded Rectangle 18">
              <a:extLst>
                <a:ext uri="{FF2B5EF4-FFF2-40B4-BE49-F238E27FC236}">
                  <a16:creationId xmlns:a16="http://schemas.microsoft.com/office/drawing/2014/main" id="{FBFC3D9A-C1D1-119C-28F5-3E405B4BEB1E}"/>
                </a:ext>
              </a:extLst>
            </p:cNvPr>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733" dirty="0">
                <a:latin typeface="UTM Avo" panose="02040603050506020204" pitchFamily="18" charset="0"/>
                <a:cs typeface="Arial" panose="020B0604020202020204" pitchFamily="34" charset="0"/>
              </a:endParaRPr>
            </a:p>
          </p:txBody>
        </p:sp>
        <p:sp>
          <p:nvSpPr>
            <p:cNvPr id="13" name="Rounded Rectangle 19">
              <a:extLst>
                <a:ext uri="{FF2B5EF4-FFF2-40B4-BE49-F238E27FC236}">
                  <a16:creationId xmlns:a16="http://schemas.microsoft.com/office/drawing/2014/main" id="{7E4A6610-0BE0-A524-3832-ED98FAB9A9C5}"/>
                </a:ext>
              </a:extLst>
            </p:cNvPr>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667" dirty="0" err="1">
                  <a:latin typeface="UTM Avo" panose="02040603050506020204" pitchFamily="18" charset="0"/>
                  <a:cs typeface="Arial" panose="020B0604020202020204" pitchFamily="34" charset="0"/>
                </a:rPr>
                <a:t>Bắt</a:t>
              </a:r>
              <a:r>
                <a:rPr lang="en-GB" sz="2667" dirty="0">
                  <a:latin typeface="UTM Avo" panose="02040603050506020204" pitchFamily="18" charset="0"/>
                  <a:cs typeface="Arial" panose="020B0604020202020204" pitchFamily="34" charset="0"/>
                </a:rPr>
                <a:t> </a:t>
              </a:r>
              <a:r>
                <a:rPr lang="en-GB" sz="2667" dirty="0" err="1">
                  <a:latin typeface="UTM Avo" panose="02040603050506020204" pitchFamily="18" charset="0"/>
                  <a:cs typeface="Arial" panose="020B0604020202020204" pitchFamily="34" charset="0"/>
                </a:rPr>
                <a:t>đầu</a:t>
              </a:r>
              <a:r>
                <a:rPr lang="en-GB" sz="2667" dirty="0">
                  <a:latin typeface="UTM Avo" panose="02040603050506020204" pitchFamily="18" charset="0"/>
                  <a:cs typeface="Arial" panose="020B0604020202020204" pitchFamily="34" charset="0"/>
                </a:rPr>
                <a:t>!</a:t>
              </a:r>
            </a:p>
          </p:txBody>
        </p:sp>
      </p:grpSp>
      <p:pic>
        <p:nvPicPr>
          <p:cNvPr id="14" name="Picture 3" descr="C:\Users\ADMIN\Desktop\Picture2.png">
            <a:extLst>
              <a:ext uri="{FF2B5EF4-FFF2-40B4-BE49-F238E27FC236}">
                <a16:creationId xmlns:a16="http://schemas.microsoft.com/office/drawing/2014/main" id="{7E19D492-E1FA-B338-C3D1-A6BEFED35E80}"/>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09600" y="2717800"/>
            <a:ext cx="1320800" cy="1320800"/>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Group 50">
            <a:extLst>
              <a:ext uri="{FF2B5EF4-FFF2-40B4-BE49-F238E27FC236}">
                <a16:creationId xmlns:a16="http://schemas.microsoft.com/office/drawing/2014/main" id="{2501435F-41A1-D019-98AC-26EA6B5B6D92}"/>
              </a:ext>
            </a:extLst>
          </p:cNvPr>
          <p:cNvGrpSpPr/>
          <p:nvPr/>
        </p:nvGrpSpPr>
        <p:grpSpPr>
          <a:xfrm>
            <a:off x="1177723" y="2717800"/>
            <a:ext cx="186535" cy="203293"/>
            <a:chOff x="2455863" y="2411803"/>
            <a:chExt cx="566738" cy="566738"/>
          </a:xfrm>
        </p:grpSpPr>
        <p:sp>
          <p:nvSpPr>
            <p:cNvPr id="52" name="Oval 32">
              <a:extLst>
                <a:ext uri="{FF2B5EF4-FFF2-40B4-BE49-F238E27FC236}">
                  <a16:creationId xmlns:a16="http://schemas.microsoft.com/office/drawing/2014/main" id="{45E8996C-939C-56C6-2113-2BB331506A5E}"/>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3" name="Oval 33">
              <a:extLst>
                <a:ext uri="{FF2B5EF4-FFF2-40B4-BE49-F238E27FC236}">
                  <a16:creationId xmlns:a16="http://schemas.microsoft.com/office/drawing/2014/main" id="{D264E3BA-87E7-841C-4788-419A66087B18}"/>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4" name="Freeform 34">
              <a:extLst>
                <a:ext uri="{FF2B5EF4-FFF2-40B4-BE49-F238E27FC236}">
                  <a16:creationId xmlns:a16="http://schemas.microsoft.com/office/drawing/2014/main" id="{E0CFB552-41D2-6CF3-9DDE-4493B36263CE}"/>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5" name="Freeform 35">
              <a:extLst>
                <a:ext uri="{FF2B5EF4-FFF2-40B4-BE49-F238E27FC236}">
                  <a16:creationId xmlns:a16="http://schemas.microsoft.com/office/drawing/2014/main" id="{6FDA780F-5DFB-9D00-FCF4-16274DB915EF}"/>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6" name="Rectangle 36">
              <a:extLst>
                <a:ext uri="{FF2B5EF4-FFF2-40B4-BE49-F238E27FC236}">
                  <a16:creationId xmlns:a16="http://schemas.microsoft.com/office/drawing/2014/main" id="{34F4F100-5AE5-6F63-35F3-7C06BE934E28}"/>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57" name="Group 56">
            <a:extLst>
              <a:ext uri="{FF2B5EF4-FFF2-40B4-BE49-F238E27FC236}">
                <a16:creationId xmlns:a16="http://schemas.microsoft.com/office/drawing/2014/main" id="{C7495FB4-C076-8A5A-1D03-16F921848594}"/>
              </a:ext>
            </a:extLst>
          </p:cNvPr>
          <p:cNvGrpSpPr/>
          <p:nvPr/>
        </p:nvGrpSpPr>
        <p:grpSpPr>
          <a:xfrm>
            <a:off x="1177723" y="3798578"/>
            <a:ext cx="186535" cy="203293"/>
            <a:chOff x="2455863" y="2411803"/>
            <a:chExt cx="566738" cy="566738"/>
          </a:xfrm>
        </p:grpSpPr>
        <p:sp>
          <p:nvSpPr>
            <p:cNvPr id="58" name="Oval 32">
              <a:extLst>
                <a:ext uri="{FF2B5EF4-FFF2-40B4-BE49-F238E27FC236}">
                  <a16:creationId xmlns:a16="http://schemas.microsoft.com/office/drawing/2014/main" id="{D62169F6-CB66-CCD8-7E77-51848EFD0018}"/>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59" name="Oval 33">
              <a:extLst>
                <a:ext uri="{FF2B5EF4-FFF2-40B4-BE49-F238E27FC236}">
                  <a16:creationId xmlns:a16="http://schemas.microsoft.com/office/drawing/2014/main" id="{C654FC2F-5C1B-1A25-46C6-CAAE9B2309C4}"/>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0" name="Freeform 34">
              <a:extLst>
                <a:ext uri="{FF2B5EF4-FFF2-40B4-BE49-F238E27FC236}">
                  <a16:creationId xmlns:a16="http://schemas.microsoft.com/office/drawing/2014/main" id="{AC14C696-A16D-E33F-9EDA-D98ED47EF2CA}"/>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1" name="Freeform 35">
              <a:extLst>
                <a:ext uri="{FF2B5EF4-FFF2-40B4-BE49-F238E27FC236}">
                  <a16:creationId xmlns:a16="http://schemas.microsoft.com/office/drawing/2014/main" id="{92BB0B30-F559-F45B-C7E5-BC912ED79B15}"/>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62" name="Rectangle 36">
              <a:extLst>
                <a:ext uri="{FF2B5EF4-FFF2-40B4-BE49-F238E27FC236}">
                  <a16:creationId xmlns:a16="http://schemas.microsoft.com/office/drawing/2014/main" id="{B0D379AA-BE8D-DCD6-637D-53D2687D6D42}"/>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63" name="Group 62">
            <a:extLst>
              <a:ext uri="{FF2B5EF4-FFF2-40B4-BE49-F238E27FC236}">
                <a16:creationId xmlns:a16="http://schemas.microsoft.com/office/drawing/2014/main" id="{34CAC348-3B23-55D9-BDA1-E457A46F838D}"/>
              </a:ext>
            </a:extLst>
          </p:cNvPr>
          <p:cNvGrpSpPr/>
          <p:nvPr/>
        </p:nvGrpSpPr>
        <p:grpSpPr>
          <a:xfrm>
            <a:off x="1743866" y="3318196"/>
            <a:ext cx="186535" cy="203293"/>
            <a:chOff x="2455863" y="2411803"/>
            <a:chExt cx="566738" cy="566738"/>
          </a:xfrm>
        </p:grpSpPr>
        <p:sp>
          <p:nvSpPr>
            <p:cNvPr id="4096" name="Oval 32">
              <a:extLst>
                <a:ext uri="{FF2B5EF4-FFF2-40B4-BE49-F238E27FC236}">
                  <a16:creationId xmlns:a16="http://schemas.microsoft.com/office/drawing/2014/main" id="{E89027AA-9CC6-2AF7-2405-C48384B16F91}"/>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4097" name="Oval 33">
              <a:extLst>
                <a:ext uri="{FF2B5EF4-FFF2-40B4-BE49-F238E27FC236}">
                  <a16:creationId xmlns:a16="http://schemas.microsoft.com/office/drawing/2014/main" id="{44C390FA-BDA4-D60B-A719-35B6B5BD530F}"/>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4100" name="Freeform 34">
              <a:extLst>
                <a:ext uri="{FF2B5EF4-FFF2-40B4-BE49-F238E27FC236}">
                  <a16:creationId xmlns:a16="http://schemas.microsoft.com/office/drawing/2014/main" id="{28C62A5E-A627-CA33-D864-92FD3F739021}"/>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4101" name="Freeform 35">
              <a:extLst>
                <a:ext uri="{FF2B5EF4-FFF2-40B4-BE49-F238E27FC236}">
                  <a16:creationId xmlns:a16="http://schemas.microsoft.com/office/drawing/2014/main" id="{74021E11-7D3A-8967-A1B5-BCC23B543194}"/>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4102" name="Rectangle 36">
              <a:extLst>
                <a:ext uri="{FF2B5EF4-FFF2-40B4-BE49-F238E27FC236}">
                  <a16:creationId xmlns:a16="http://schemas.microsoft.com/office/drawing/2014/main" id="{ED8E71D7-7553-A847-C897-3FFD3BDFD101}"/>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grpSp>
        <p:nvGrpSpPr>
          <p:cNvPr id="4103" name="Group 4102">
            <a:extLst>
              <a:ext uri="{FF2B5EF4-FFF2-40B4-BE49-F238E27FC236}">
                <a16:creationId xmlns:a16="http://schemas.microsoft.com/office/drawing/2014/main" id="{89847032-E8A9-5404-76EA-03E61617E59E}"/>
              </a:ext>
            </a:extLst>
          </p:cNvPr>
          <p:cNvGrpSpPr/>
          <p:nvPr/>
        </p:nvGrpSpPr>
        <p:grpSpPr>
          <a:xfrm>
            <a:off x="609601" y="3327307"/>
            <a:ext cx="186535" cy="203293"/>
            <a:chOff x="2455863" y="2411803"/>
            <a:chExt cx="566738" cy="566738"/>
          </a:xfrm>
        </p:grpSpPr>
        <p:sp>
          <p:nvSpPr>
            <p:cNvPr id="4104" name="Oval 32">
              <a:extLst>
                <a:ext uri="{FF2B5EF4-FFF2-40B4-BE49-F238E27FC236}">
                  <a16:creationId xmlns:a16="http://schemas.microsoft.com/office/drawing/2014/main" id="{314D1F6C-CAC5-77BB-2A40-1B940C872B10}"/>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4105" name="Oval 33">
              <a:extLst>
                <a:ext uri="{FF2B5EF4-FFF2-40B4-BE49-F238E27FC236}">
                  <a16:creationId xmlns:a16="http://schemas.microsoft.com/office/drawing/2014/main" id="{9E77A208-D241-8C43-27E0-613114E9C80C}"/>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4106" name="Freeform 34">
              <a:extLst>
                <a:ext uri="{FF2B5EF4-FFF2-40B4-BE49-F238E27FC236}">
                  <a16:creationId xmlns:a16="http://schemas.microsoft.com/office/drawing/2014/main" id="{016FE487-BE68-481E-CD3D-8D054FC5AEA5}"/>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4107" name="Freeform 35">
              <a:extLst>
                <a:ext uri="{FF2B5EF4-FFF2-40B4-BE49-F238E27FC236}">
                  <a16:creationId xmlns:a16="http://schemas.microsoft.com/office/drawing/2014/main" id="{B349A445-0C23-BA6A-A916-B7177185E150}"/>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4108" name="Rectangle 36">
              <a:extLst>
                <a:ext uri="{FF2B5EF4-FFF2-40B4-BE49-F238E27FC236}">
                  <a16:creationId xmlns:a16="http://schemas.microsoft.com/office/drawing/2014/main" id="{EF5D9A6B-E892-19BF-8353-671EEFE5344B}"/>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grpSp>
      <p:sp>
        <p:nvSpPr>
          <p:cNvPr id="4109" name="Oval 107">
            <a:extLst>
              <a:ext uri="{FF2B5EF4-FFF2-40B4-BE49-F238E27FC236}">
                <a16:creationId xmlns:a16="http://schemas.microsoft.com/office/drawing/2014/main" id="{DB35140B-EF54-2CC6-5C6C-EE9E8E793A2A}"/>
              </a:ext>
            </a:extLst>
          </p:cNvPr>
          <p:cNvSpPr>
            <a:spLocks noChangeArrowheads="1"/>
          </p:cNvSpPr>
          <p:nvPr/>
        </p:nvSpPr>
        <p:spPr bwMode="auto">
          <a:xfrm>
            <a:off x="1199146" y="3285361"/>
            <a:ext cx="140132" cy="152991"/>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GB" sz="2400">
              <a:latin typeface="UTM Avo" panose="02040603050506020204" pitchFamily="18" charset="0"/>
            </a:endParaRPr>
          </a:p>
        </p:txBody>
      </p:sp>
      <p:sp>
        <p:nvSpPr>
          <p:cNvPr id="4110" name="Explosion 2 48">
            <a:extLst>
              <a:ext uri="{FF2B5EF4-FFF2-40B4-BE49-F238E27FC236}">
                <a16:creationId xmlns:a16="http://schemas.microsoft.com/office/drawing/2014/main" id="{92D18AF0-33DD-6B4C-799B-661A5A0948F9}"/>
              </a:ext>
            </a:extLst>
          </p:cNvPr>
          <p:cNvSpPr/>
          <p:nvPr/>
        </p:nvSpPr>
        <p:spPr>
          <a:xfrm>
            <a:off x="-101600" y="3285360"/>
            <a:ext cx="3149600" cy="207404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00FF"/>
                </a:solidFill>
                <a:latin typeface="UTM Avo" panose="02040603050506020204" pitchFamily="18" charset="0"/>
              </a:rPr>
              <a:t>HẾT GIỜ</a:t>
            </a:r>
          </a:p>
        </p:txBody>
      </p:sp>
      <p:pic>
        <p:nvPicPr>
          <p:cNvPr id="4111" name="Picture 4110" descr="Logo, company name&#10;&#10;Description automatically generated">
            <a:extLst>
              <a:ext uri="{FF2B5EF4-FFF2-40B4-BE49-F238E27FC236}">
                <a16:creationId xmlns:a16="http://schemas.microsoft.com/office/drawing/2014/main" id="{9481D6FF-AA62-1BE9-D08A-A803D00317A2}"/>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41041394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9"/>
                                        </p:tgtEl>
                                        <p:attrNameLst>
                                          <p:attrName>r</p:attrName>
                                        </p:attrNameLst>
                                      </p:cBhvr>
                                    </p:animRot>
                                    <p:animRot by="-240000">
                                      <p:cBhvr>
                                        <p:cTn id="7" dur="600" fill="hold">
                                          <p:stCondLst>
                                            <p:cond delay="600"/>
                                          </p:stCondLst>
                                        </p:cTn>
                                        <p:tgtEl>
                                          <p:spTgt spid="1029"/>
                                        </p:tgtEl>
                                        <p:attrNameLst>
                                          <p:attrName>r</p:attrName>
                                        </p:attrNameLst>
                                      </p:cBhvr>
                                    </p:animRot>
                                    <p:animRot by="240000">
                                      <p:cBhvr>
                                        <p:cTn id="8" dur="600" fill="hold">
                                          <p:stCondLst>
                                            <p:cond delay="1200"/>
                                          </p:stCondLst>
                                        </p:cTn>
                                        <p:tgtEl>
                                          <p:spTgt spid="1029"/>
                                        </p:tgtEl>
                                        <p:attrNameLst>
                                          <p:attrName>r</p:attrName>
                                        </p:attrNameLst>
                                      </p:cBhvr>
                                    </p:animRot>
                                    <p:animRot by="-240000">
                                      <p:cBhvr>
                                        <p:cTn id="9" dur="600" fill="hold">
                                          <p:stCondLst>
                                            <p:cond delay="1800"/>
                                          </p:stCondLst>
                                        </p:cTn>
                                        <p:tgtEl>
                                          <p:spTgt spid="1029"/>
                                        </p:tgtEl>
                                        <p:attrNameLst>
                                          <p:attrName>r</p:attrName>
                                        </p:attrNameLst>
                                      </p:cBhvr>
                                    </p:animRot>
                                    <p:animRot by="120000">
                                      <p:cBhvr>
                                        <p:cTn id="10" dur="600" fill="hold">
                                          <p:stCondLst>
                                            <p:cond delay="2400"/>
                                          </p:stCondLst>
                                        </p:cTn>
                                        <p:tgtEl>
                                          <p:spTgt spid="102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5"/>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1029"/>
                                        </p:tgtEl>
                                        <p:attrNameLst>
                                          <p:attrName>style.visibility</p:attrName>
                                        </p:attrNameLst>
                                      </p:cBhvr>
                                      <p:to>
                                        <p:strVal val="hidden"/>
                                      </p:to>
                                    </p:set>
                                  </p:childTnLst>
                                </p:cTn>
                              </p:par>
                              <p:par>
                                <p:cTn id="36" presetID="1" presetClass="emph" presetSubtype="2" repeatCount="indefinite" fill="hold" grpId="1" nodeType="withEffect">
                                  <p:stCondLst>
                                    <p:cond delay="0"/>
                                  </p:stCondLst>
                                  <p:childTnLst>
                                    <p:animClr clrSpc="rgb" dir="cw">
                                      <p:cBhvr>
                                        <p:cTn id="37" dur="2000" fill="hold"/>
                                        <p:tgtEl>
                                          <p:spTgt spid="15"/>
                                        </p:tgtEl>
                                        <p:attrNameLst>
                                          <p:attrName>fillcolor</p:attrName>
                                        </p:attrNameLst>
                                      </p:cBhvr>
                                      <p:to>
                                        <a:srgbClr val="FF0000"/>
                                      </p:to>
                                    </p:animClr>
                                    <p:set>
                                      <p:cBhvr>
                                        <p:cTn id="38" dur="2000" fill="hold"/>
                                        <p:tgtEl>
                                          <p:spTgt spid="15"/>
                                        </p:tgtEl>
                                        <p:attrNameLst>
                                          <p:attrName>fill.type</p:attrName>
                                        </p:attrNameLst>
                                      </p:cBhvr>
                                      <p:to>
                                        <p:strVal val="solid"/>
                                      </p:to>
                                    </p:set>
                                    <p:set>
                                      <p:cBhvr>
                                        <p:cTn id="39" dur="2000" fill="hold"/>
                                        <p:tgtEl>
                                          <p:spTgt spid="15"/>
                                        </p:tgtEl>
                                        <p:attrNameLst>
                                          <p:attrName>fill.on</p:attrName>
                                        </p:attrNameLst>
                                      </p:cBhvr>
                                      <p:to>
                                        <p:strVal val="true"/>
                                      </p:to>
                                    </p:set>
                                  </p:childTnLst>
                                </p:cTn>
                              </p:par>
                              <p:par>
                                <p:cTn id="40" presetID="1"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mediacall" presetSubtype="0" fill="hold" nodeType="withEffect">
                                  <p:stCondLst>
                                    <p:cond delay="0"/>
                                  </p:stCondLst>
                                  <p:childTnLst>
                                    <p:cmd type="call" cmd="playFrom(0.0)">
                                      <p:cBhvr>
                                        <p:cTn id="43" dur="2843" fill="hold"/>
                                        <p:tgtEl>
                                          <p:spTgt spid="9"/>
                                        </p:tgtEl>
                                      </p:cBhvr>
                                    </p:cmd>
                                  </p:childTnLst>
                                </p:cTn>
                              </p:par>
                              <p:par>
                                <p:cTn id="44" presetID="1"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4099"/>
                                        </p:tgtEl>
                                        <p:attrNameLst>
                                          <p:attrName>style.visibility</p:attrName>
                                        </p:attrNameLst>
                                      </p:cBhvr>
                                      <p:to>
                                        <p:strVal val="visible"/>
                                      </p:to>
                                    </p:set>
                                  </p:childTnLst>
                                </p:cTn>
                              </p:par>
                              <p:par>
                                <p:cTn id="48" presetID="32" presetClass="emph" presetSubtype="0" repeatCount="indefinite" fill="hold" nodeType="withEffect">
                                  <p:stCondLst>
                                    <p:cond delay="0"/>
                                  </p:stCondLst>
                                  <p:childTnLst>
                                    <p:animRot by="120000">
                                      <p:cBhvr>
                                        <p:cTn id="49" dur="100" fill="hold">
                                          <p:stCondLst>
                                            <p:cond delay="0"/>
                                          </p:stCondLst>
                                        </p:cTn>
                                        <p:tgtEl>
                                          <p:spTgt spid="4099"/>
                                        </p:tgtEl>
                                        <p:attrNameLst>
                                          <p:attrName>r</p:attrName>
                                        </p:attrNameLst>
                                      </p:cBhvr>
                                    </p:animRot>
                                    <p:animRot by="-240000">
                                      <p:cBhvr>
                                        <p:cTn id="50" dur="200" fill="hold">
                                          <p:stCondLst>
                                            <p:cond delay="200"/>
                                          </p:stCondLst>
                                        </p:cTn>
                                        <p:tgtEl>
                                          <p:spTgt spid="4099"/>
                                        </p:tgtEl>
                                        <p:attrNameLst>
                                          <p:attrName>r</p:attrName>
                                        </p:attrNameLst>
                                      </p:cBhvr>
                                    </p:animRot>
                                    <p:animRot by="240000">
                                      <p:cBhvr>
                                        <p:cTn id="51" dur="200" fill="hold">
                                          <p:stCondLst>
                                            <p:cond delay="400"/>
                                          </p:stCondLst>
                                        </p:cTn>
                                        <p:tgtEl>
                                          <p:spTgt spid="4099"/>
                                        </p:tgtEl>
                                        <p:attrNameLst>
                                          <p:attrName>r</p:attrName>
                                        </p:attrNameLst>
                                      </p:cBhvr>
                                    </p:animRot>
                                    <p:animRot by="-240000">
                                      <p:cBhvr>
                                        <p:cTn id="52" dur="200" fill="hold">
                                          <p:stCondLst>
                                            <p:cond delay="600"/>
                                          </p:stCondLst>
                                        </p:cTn>
                                        <p:tgtEl>
                                          <p:spTgt spid="4099"/>
                                        </p:tgtEl>
                                        <p:attrNameLst>
                                          <p:attrName>r</p:attrName>
                                        </p:attrNameLst>
                                      </p:cBhvr>
                                    </p:animRot>
                                    <p:animRot by="120000">
                                      <p:cBhvr>
                                        <p:cTn id="53" dur="200" fill="hold">
                                          <p:stCondLst>
                                            <p:cond delay="800"/>
                                          </p:stCondLst>
                                        </p:cTn>
                                        <p:tgtEl>
                                          <p:spTgt spid="4099"/>
                                        </p:tgtEl>
                                        <p:attrNameLst>
                                          <p:attrName>r</p:attrName>
                                        </p:attrNameLst>
                                      </p:cBhvr>
                                    </p:animRot>
                                  </p:childTnLst>
                                </p:cTn>
                              </p:par>
                              <p:par>
                                <p:cTn id="54" presetID="32" presetClass="emph" presetSubtype="0" repeatCount="indefinite" fill="hold" grpId="1" nodeType="withEffect">
                                  <p:stCondLst>
                                    <p:cond delay="0"/>
                                  </p:stCondLst>
                                  <p:childTnLst>
                                    <p:animRot by="120000">
                                      <p:cBhvr>
                                        <p:cTn id="55" dur="200" fill="hold">
                                          <p:stCondLst>
                                            <p:cond delay="0"/>
                                          </p:stCondLst>
                                        </p:cTn>
                                        <p:tgtEl>
                                          <p:spTgt spid="24"/>
                                        </p:tgtEl>
                                        <p:attrNameLst>
                                          <p:attrName>r</p:attrName>
                                        </p:attrNameLst>
                                      </p:cBhvr>
                                    </p:animRot>
                                    <p:animRot by="-240000">
                                      <p:cBhvr>
                                        <p:cTn id="56" dur="400" fill="hold">
                                          <p:stCondLst>
                                            <p:cond delay="400"/>
                                          </p:stCondLst>
                                        </p:cTn>
                                        <p:tgtEl>
                                          <p:spTgt spid="24"/>
                                        </p:tgtEl>
                                        <p:attrNameLst>
                                          <p:attrName>r</p:attrName>
                                        </p:attrNameLst>
                                      </p:cBhvr>
                                    </p:animRot>
                                    <p:animRot by="240000">
                                      <p:cBhvr>
                                        <p:cTn id="57" dur="400" fill="hold">
                                          <p:stCondLst>
                                            <p:cond delay="800"/>
                                          </p:stCondLst>
                                        </p:cTn>
                                        <p:tgtEl>
                                          <p:spTgt spid="24"/>
                                        </p:tgtEl>
                                        <p:attrNameLst>
                                          <p:attrName>r</p:attrName>
                                        </p:attrNameLst>
                                      </p:cBhvr>
                                    </p:animRot>
                                    <p:animRot by="-240000">
                                      <p:cBhvr>
                                        <p:cTn id="58" dur="400" fill="hold">
                                          <p:stCondLst>
                                            <p:cond delay="1200"/>
                                          </p:stCondLst>
                                        </p:cTn>
                                        <p:tgtEl>
                                          <p:spTgt spid="24"/>
                                        </p:tgtEl>
                                        <p:attrNameLst>
                                          <p:attrName>r</p:attrName>
                                        </p:attrNameLst>
                                      </p:cBhvr>
                                    </p:animRot>
                                    <p:animRot by="120000">
                                      <p:cBhvr>
                                        <p:cTn id="59" dur="400" fill="hold">
                                          <p:stCondLst>
                                            <p:cond delay="1600"/>
                                          </p:stCondLst>
                                        </p:cTn>
                                        <p:tgtEl>
                                          <p:spTgt spid="24"/>
                                        </p:tgtEl>
                                        <p:attrNameLst>
                                          <p:attrName>r</p:attrName>
                                        </p:attrNameLst>
                                      </p:cBhvr>
                                    </p:animRot>
                                  </p:childTnLst>
                                </p:cTn>
                              </p:par>
                              <p:par>
                                <p:cTn id="60" presetID="32" presetClass="emph" presetSubtype="0" repeatCount="indefinite" fill="hold" nodeType="withEffect">
                                  <p:stCondLst>
                                    <p:cond delay="0"/>
                                  </p:stCondLst>
                                  <p:childTnLst>
                                    <p:animRot by="120000">
                                      <p:cBhvr>
                                        <p:cTn id="61" dur="200" fill="hold">
                                          <p:stCondLst>
                                            <p:cond delay="0"/>
                                          </p:stCondLst>
                                        </p:cTn>
                                        <p:tgtEl>
                                          <p:spTgt spid="25"/>
                                        </p:tgtEl>
                                        <p:attrNameLst>
                                          <p:attrName>r</p:attrName>
                                        </p:attrNameLst>
                                      </p:cBhvr>
                                    </p:animRot>
                                    <p:animRot by="-240000">
                                      <p:cBhvr>
                                        <p:cTn id="62" dur="400" fill="hold">
                                          <p:stCondLst>
                                            <p:cond delay="400"/>
                                          </p:stCondLst>
                                        </p:cTn>
                                        <p:tgtEl>
                                          <p:spTgt spid="25"/>
                                        </p:tgtEl>
                                        <p:attrNameLst>
                                          <p:attrName>r</p:attrName>
                                        </p:attrNameLst>
                                      </p:cBhvr>
                                    </p:animRot>
                                    <p:animRot by="240000">
                                      <p:cBhvr>
                                        <p:cTn id="63" dur="400" fill="hold">
                                          <p:stCondLst>
                                            <p:cond delay="800"/>
                                          </p:stCondLst>
                                        </p:cTn>
                                        <p:tgtEl>
                                          <p:spTgt spid="25"/>
                                        </p:tgtEl>
                                        <p:attrNameLst>
                                          <p:attrName>r</p:attrName>
                                        </p:attrNameLst>
                                      </p:cBhvr>
                                    </p:animRot>
                                    <p:animRot by="-240000">
                                      <p:cBhvr>
                                        <p:cTn id="64" dur="400" fill="hold">
                                          <p:stCondLst>
                                            <p:cond delay="1200"/>
                                          </p:stCondLst>
                                        </p:cTn>
                                        <p:tgtEl>
                                          <p:spTgt spid="25"/>
                                        </p:tgtEl>
                                        <p:attrNameLst>
                                          <p:attrName>r</p:attrName>
                                        </p:attrNameLst>
                                      </p:cBhvr>
                                    </p:animRot>
                                    <p:animRot by="120000">
                                      <p:cBhvr>
                                        <p:cTn id="65" dur="400" fill="hold">
                                          <p:stCondLst>
                                            <p:cond delay="1600"/>
                                          </p:stCondLst>
                                        </p:cTn>
                                        <p:tgtEl>
                                          <p:spTgt spid="25"/>
                                        </p:tgtEl>
                                        <p:attrNameLst>
                                          <p:attrName>r</p:attrName>
                                        </p:attrNameLst>
                                      </p:cBhvr>
                                    </p:animRot>
                                  </p:childTnLst>
                                </p:cTn>
                              </p:par>
                            </p:childTnLst>
                          </p:cTn>
                        </p:par>
                        <p:par>
                          <p:cTn id="66" fill="hold">
                            <p:stCondLst>
                              <p:cond delay="2843"/>
                            </p:stCondLst>
                            <p:childTnLst>
                              <p:par>
                                <p:cTn id="67" presetID="14" presetClass="exit" presetSubtype="10" fill="hold" nodeType="afterEffect">
                                  <p:stCondLst>
                                    <p:cond delay="0"/>
                                  </p:stCondLst>
                                  <p:childTnLst>
                                    <p:animEffect transition="out" filter="randombar(horizontal)">
                                      <p:cBhvr>
                                        <p:cTn id="68" dur="500"/>
                                        <p:tgtEl>
                                          <p:spTgt spid="25"/>
                                        </p:tgtEl>
                                      </p:cBhvr>
                                    </p:animEffect>
                                    <p:set>
                                      <p:cBhvr>
                                        <p:cTn id="69" dur="1" fill="hold">
                                          <p:stCondLst>
                                            <p:cond delay="499"/>
                                          </p:stCondLst>
                                        </p:cTn>
                                        <p:tgtEl>
                                          <p:spTgt spid="25"/>
                                        </p:tgtEl>
                                        <p:attrNameLst>
                                          <p:attrName>style.visibility</p:attrName>
                                        </p:attrNameLst>
                                      </p:cBhvr>
                                      <p:to>
                                        <p:strVal val="hidden"/>
                                      </p:to>
                                    </p:set>
                                  </p:childTnLst>
                                </p:cTn>
                              </p:par>
                              <p:par>
                                <p:cTn id="70" presetID="14" presetClass="exit" presetSubtype="10" fill="hold" grpId="2" nodeType="withEffect">
                                  <p:stCondLst>
                                    <p:cond delay="0"/>
                                  </p:stCondLst>
                                  <p:childTnLst>
                                    <p:animEffect transition="out" filter="randombar(horizontal)">
                                      <p:cBhvr>
                                        <p:cTn id="71" dur="500"/>
                                        <p:tgtEl>
                                          <p:spTgt spid="24"/>
                                        </p:tgtEl>
                                      </p:cBhvr>
                                    </p:animEffect>
                                    <p:set>
                                      <p:cBhvr>
                                        <p:cTn id="72" dur="1" fill="hold">
                                          <p:stCondLst>
                                            <p:cond delay="499"/>
                                          </p:stCondLst>
                                        </p:cTn>
                                        <p:tgtEl>
                                          <p:spTgt spid="24"/>
                                        </p:tgtEl>
                                        <p:attrNameLst>
                                          <p:attrName>style.visibility</p:attrName>
                                        </p:attrNameLst>
                                      </p:cBhvr>
                                      <p:to>
                                        <p:strVal val="hidden"/>
                                      </p:to>
                                    </p:set>
                                  </p:childTnLst>
                                </p:cTn>
                              </p:par>
                              <p:par>
                                <p:cTn id="73" presetID="14" presetClass="exit" presetSubtype="10" fill="hold" nodeType="withEffect">
                                  <p:stCondLst>
                                    <p:cond delay="0"/>
                                  </p:stCondLst>
                                  <p:childTnLst>
                                    <p:animEffect transition="out" filter="randombar(horizontal)">
                                      <p:cBhvr>
                                        <p:cTn id="74" dur="500"/>
                                        <p:tgtEl>
                                          <p:spTgt spid="4099"/>
                                        </p:tgtEl>
                                      </p:cBhvr>
                                    </p:animEffect>
                                    <p:set>
                                      <p:cBhvr>
                                        <p:cTn id="75" dur="1" fill="hold">
                                          <p:stCondLst>
                                            <p:cond delay="499"/>
                                          </p:stCondLst>
                                        </p:cTn>
                                        <p:tgtEl>
                                          <p:spTgt spid="4099"/>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6" restart="whenNotActive" fill="hold" evtFilter="cancelBubble" nodeType="interactiveSeq">
                <p:stCondLst>
                  <p:cond evt="onClick" delay="0">
                    <p:tgtEl>
                      <p:spTgt spid="12"/>
                    </p:tgtEl>
                  </p:cond>
                </p:stCondLst>
                <p:endSync evt="end" delay="0">
                  <p:rtn val="all"/>
                </p:endSync>
                <p:childTnLst>
                  <p:par>
                    <p:cTn id="77" fill="hold">
                      <p:stCondLst>
                        <p:cond delay="0"/>
                      </p:stCondLst>
                      <p:childTnLst>
                        <p:par>
                          <p:cTn id="78" fill="hold">
                            <p:stCondLst>
                              <p:cond delay="0"/>
                            </p:stCondLst>
                            <p:childTnLst>
                              <p:par>
                                <p:cTn id="79" presetID="1" presetClass="exit" presetSubtype="0" fill="hold" nodeType="withEffect">
                                  <p:stCondLst>
                                    <p:cond delay="0"/>
                                  </p:stCondLst>
                                  <p:childTnLst>
                                    <p:set>
                                      <p:cBhvr>
                                        <p:cTn id="80" dur="1" fill="hold">
                                          <p:stCondLst>
                                            <p:cond delay="0"/>
                                          </p:stCondLst>
                                        </p:cTn>
                                        <p:tgtEl>
                                          <p:spTgt spid="1029"/>
                                        </p:tgtEl>
                                        <p:attrNameLst>
                                          <p:attrName>style.visibility</p:attrName>
                                        </p:attrNameLst>
                                      </p:cBhvr>
                                      <p:to>
                                        <p:strVal val="hidden"/>
                                      </p:to>
                                    </p:set>
                                  </p:childTnLst>
                                </p:cTn>
                              </p:par>
                              <p:par>
                                <p:cTn id="81" presetID="1" presetClass="mediacall" presetSubtype="0" fill="hold" nodeType="withEffect">
                                  <p:stCondLst>
                                    <p:cond delay="0"/>
                                  </p:stCondLst>
                                  <p:childTnLst>
                                    <p:cmd type="call" cmd="playFrom(0.0)">
                                      <p:cBhvr>
                                        <p:cTn id="82" dur="5595" fill="hold"/>
                                        <p:tgtEl>
                                          <p:spTgt spid="50"/>
                                        </p:tgtEl>
                                      </p:cBhvr>
                                    </p:cmd>
                                  </p:childTnLst>
                                </p:cTn>
                              </p:par>
                              <p:par>
                                <p:cTn id="83" presetID="21" presetClass="emph" presetSubtype="0" repeatCount="indefinite" fill="hold" grpId="1" nodeType="withEffect">
                                  <p:stCondLst>
                                    <p:cond delay="0"/>
                                  </p:stCondLst>
                                  <p:childTnLst>
                                    <p:animClr clrSpc="hsl" dir="cw">
                                      <p:cBhvr override="childStyle">
                                        <p:cTn id="84" dur="500" fill="hold"/>
                                        <p:tgtEl>
                                          <p:spTgt spid="12"/>
                                        </p:tgtEl>
                                        <p:attrNameLst>
                                          <p:attrName>style.color</p:attrName>
                                        </p:attrNameLst>
                                      </p:cBhvr>
                                      <p:by>
                                        <p:hsl h="7200000" s="0" l="0"/>
                                      </p:by>
                                    </p:animClr>
                                    <p:animClr clrSpc="hsl" dir="cw">
                                      <p:cBhvr>
                                        <p:cTn id="85" dur="500" fill="hold"/>
                                        <p:tgtEl>
                                          <p:spTgt spid="12"/>
                                        </p:tgtEl>
                                        <p:attrNameLst>
                                          <p:attrName>fillcolor</p:attrName>
                                        </p:attrNameLst>
                                      </p:cBhvr>
                                      <p:by>
                                        <p:hsl h="7200000" s="0" l="0"/>
                                      </p:by>
                                    </p:animClr>
                                    <p:animClr clrSpc="hsl" dir="cw">
                                      <p:cBhvr>
                                        <p:cTn id="86" dur="500" fill="hold"/>
                                        <p:tgtEl>
                                          <p:spTgt spid="12"/>
                                        </p:tgtEl>
                                        <p:attrNameLst>
                                          <p:attrName>stroke.color</p:attrName>
                                        </p:attrNameLst>
                                      </p:cBhvr>
                                      <p:by>
                                        <p:hsl h="7200000" s="0" l="0"/>
                                      </p:by>
                                    </p:animClr>
                                    <p:set>
                                      <p:cBhvr>
                                        <p:cTn id="87" dur="500" fill="hold"/>
                                        <p:tgtEl>
                                          <p:spTgt spid="12"/>
                                        </p:tgtEl>
                                        <p:attrNameLst>
                                          <p:attrName>fill.type</p:attrName>
                                        </p:attrNameLst>
                                      </p:cBhvr>
                                      <p:to>
                                        <p:strVal val="solid"/>
                                      </p:to>
                                    </p:set>
                                  </p:childTnLst>
                                </p:cTn>
                              </p:par>
                              <p:par>
                                <p:cTn id="88" presetID="1" presetClass="entr" presetSubtype="0" fill="hold" nodeType="withEffect">
                                  <p:stCondLst>
                                    <p:cond delay="0"/>
                                  </p:stCondLst>
                                  <p:childTnLst>
                                    <p:set>
                                      <p:cBhvr>
                                        <p:cTn id="89" dur="1" fill="hold">
                                          <p:stCondLst>
                                            <p:cond delay="0"/>
                                          </p:stCondLst>
                                        </p:cTn>
                                        <p:tgtEl>
                                          <p:spTgt spid="1028"/>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4098"/>
                                        </p:tgtEl>
                                        <p:attrNameLst>
                                          <p:attrName>style.visibility</p:attrName>
                                        </p:attrNameLst>
                                      </p:cBhvr>
                                      <p:to>
                                        <p:strVal val="visible"/>
                                      </p:to>
                                    </p:set>
                                  </p:childTnLst>
                                </p:cTn>
                              </p:par>
                              <p:par>
                                <p:cTn id="94" presetID="32" presetClass="emph" presetSubtype="0" repeatCount="indefinite" fill="hold" nodeType="withEffect">
                                  <p:stCondLst>
                                    <p:cond delay="0"/>
                                  </p:stCondLst>
                                  <p:childTnLst>
                                    <p:animRot by="120000">
                                      <p:cBhvr>
                                        <p:cTn id="95" dur="100" fill="hold">
                                          <p:stCondLst>
                                            <p:cond delay="0"/>
                                          </p:stCondLst>
                                        </p:cTn>
                                        <p:tgtEl>
                                          <p:spTgt spid="4098"/>
                                        </p:tgtEl>
                                        <p:attrNameLst>
                                          <p:attrName>r</p:attrName>
                                        </p:attrNameLst>
                                      </p:cBhvr>
                                    </p:animRot>
                                    <p:animRot by="-240000">
                                      <p:cBhvr>
                                        <p:cTn id="96" dur="200" fill="hold">
                                          <p:stCondLst>
                                            <p:cond delay="200"/>
                                          </p:stCondLst>
                                        </p:cTn>
                                        <p:tgtEl>
                                          <p:spTgt spid="4098"/>
                                        </p:tgtEl>
                                        <p:attrNameLst>
                                          <p:attrName>r</p:attrName>
                                        </p:attrNameLst>
                                      </p:cBhvr>
                                    </p:animRot>
                                    <p:animRot by="240000">
                                      <p:cBhvr>
                                        <p:cTn id="97" dur="200" fill="hold">
                                          <p:stCondLst>
                                            <p:cond delay="400"/>
                                          </p:stCondLst>
                                        </p:cTn>
                                        <p:tgtEl>
                                          <p:spTgt spid="4098"/>
                                        </p:tgtEl>
                                        <p:attrNameLst>
                                          <p:attrName>r</p:attrName>
                                        </p:attrNameLst>
                                      </p:cBhvr>
                                    </p:animRot>
                                    <p:animRot by="-240000">
                                      <p:cBhvr>
                                        <p:cTn id="98" dur="200" fill="hold">
                                          <p:stCondLst>
                                            <p:cond delay="600"/>
                                          </p:stCondLst>
                                        </p:cTn>
                                        <p:tgtEl>
                                          <p:spTgt spid="4098"/>
                                        </p:tgtEl>
                                        <p:attrNameLst>
                                          <p:attrName>r</p:attrName>
                                        </p:attrNameLst>
                                      </p:cBhvr>
                                    </p:animRot>
                                    <p:animRot by="120000">
                                      <p:cBhvr>
                                        <p:cTn id="99" dur="200" fill="hold">
                                          <p:stCondLst>
                                            <p:cond delay="800"/>
                                          </p:stCondLst>
                                        </p:cTn>
                                        <p:tgtEl>
                                          <p:spTgt spid="4098"/>
                                        </p:tgtEl>
                                        <p:attrNameLst>
                                          <p:attrName>r</p:attrName>
                                        </p:attrNameLst>
                                      </p:cBhvr>
                                    </p:animRot>
                                  </p:childTnLst>
                                </p:cTn>
                              </p:par>
                              <p:par>
                                <p:cTn id="100" presetID="32" presetClass="emph" presetSubtype="0" repeatCount="indefinite" fill="hold" grpId="1" nodeType="withEffect">
                                  <p:stCondLst>
                                    <p:cond delay="0"/>
                                  </p:stCondLst>
                                  <p:childTnLst>
                                    <p:animRot by="120000">
                                      <p:cBhvr>
                                        <p:cTn id="101" dur="100" fill="hold">
                                          <p:stCondLst>
                                            <p:cond delay="0"/>
                                          </p:stCondLst>
                                        </p:cTn>
                                        <p:tgtEl>
                                          <p:spTgt spid="5"/>
                                        </p:tgtEl>
                                        <p:attrNameLst>
                                          <p:attrName>r</p:attrName>
                                        </p:attrNameLst>
                                      </p:cBhvr>
                                    </p:animRot>
                                    <p:animRot by="-240000">
                                      <p:cBhvr>
                                        <p:cTn id="102" dur="200" fill="hold">
                                          <p:stCondLst>
                                            <p:cond delay="200"/>
                                          </p:stCondLst>
                                        </p:cTn>
                                        <p:tgtEl>
                                          <p:spTgt spid="5"/>
                                        </p:tgtEl>
                                        <p:attrNameLst>
                                          <p:attrName>r</p:attrName>
                                        </p:attrNameLst>
                                      </p:cBhvr>
                                    </p:animRot>
                                    <p:animRot by="240000">
                                      <p:cBhvr>
                                        <p:cTn id="103" dur="200" fill="hold">
                                          <p:stCondLst>
                                            <p:cond delay="400"/>
                                          </p:stCondLst>
                                        </p:cTn>
                                        <p:tgtEl>
                                          <p:spTgt spid="5"/>
                                        </p:tgtEl>
                                        <p:attrNameLst>
                                          <p:attrName>r</p:attrName>
                                        </p:attrNameLst>
                                      </p:cBhvr>
                                    </p:animRot>
                                    <p:animRot by="-240000">
                                      <p:cBhvr>
                                        <p:cTn id="104" dur="200" fill="hold">
                                          <p:stCondLst>
                                            <p:cond delay="600"/>
                                          </p:stCondLst>
                                        </p:cTn>
                                        <p:tgtEl>
                                          <p:spTgt spid="5"/>
                                        </p:tgtEl>
                                        <p:attrNameLst>
                                          <p:attrName>r</p:attrName>
                                        </p:attrNameLst>
                                      </p:cBhvr>
                                    </p:animRot>
                                    <p:animRot by="120000">
                                      <p:cBhvr>
                                        <p:cTn id="105" dur="200" fill="hold">
                                          <p:stCondLst>
                                            <p:cond delay="800"/>
                                          </p:stCondLst>
                                        </p:cTn>
                                        <p:tgtEl>
                                          <p:spTgt spid="5"/>
                                        </p:tgtEl>
                                        <p:attrNameLst>
                                          <p:attrName>r</p:attrName>
                                        </p:attrNameLst>
                                      </p:cBhvr>
                                    </p:animRot>
                                  </p:childTnLst>
                                </p:cTn>
                              </p:par>
                              <p:par>
                                <p:cTn id="106" presetID="32" presetClass="emph" presetSubtype="0" repeatCount="indefinite" fill="hold" nodeType="withEffect">
                                  <p:stCondLst>
                                    <p:cond delay="0"/>
                                  </p:stCondLst>
                                  <p:childTnLst>
                                    <p:animRot by="120000">
                                      <p:cBhvr>
                                        <p:cTn id="107" dur="300" fill="hold">
                                          <p:stCondLst>
                                            <p:cond delay="0"/>
                                          </p:stCondLst>
                                        </p:cTn>
                                        <p:tgtEl>
                                          <p:spTgt spid="1028"/>
                                        </p:tgtEl>
                                        <p:attrNameLst>
                                          <p:attrName>r</p:attrName>
                                        </p:attrNameLst>
                                      </p:cBhvr>
                                    </p:animRot>
                                    <p:animRot by="-240000">
                                      <p:cBhvr>
                                        <p:cTn id="108" dur="600" fill="hold">
                                          <p:stCondLst>
                                            <p:cond delay="600"/>
                                          </p:stCondLst>
                                        </p:cTn>
                                        <p:tgtEl>
                                          <p:spTgt spid="1028"/>
                                        </p:tgtEl>
                                        <p:attrNameLst>
                                          <p:attrName>r</p:attrName>
                                        </p:attrNameLst>
                                      </p:cBhvr>
                                    </p:animRot>
                                    <p:animRot by="240000">
                                      <p:cBhvr>
                                        <p:cTn id="109" dur="600" fill="hold">
                                          <p:stCondLst>
                                            <p:cond delay="1200"/>
                                          </p:stCondLst>
                                        </p:cTn>
                                        <p:tgtEl>
                                          <p:spTgt spid="1028"/>
                                        </p:tgtEl>
                                        <p:attrNameLst>
                                          <p:attrName>r</p:attrName>
                                        </p:attrNameLst>
                                      </p:cBhvr>
                                    </p:animRot>
                                    <p:animRot by="-240000">
                                      <p:cBhvr>
                                        <p:cTn id="110" dur="600" fill="hold">
                                          <p:stCondLst>
                                            <p:cond delay="1800"/>
                                          </p:stCondLst>
                                        </p:cTn>
                                        <p:tgtEl>
                                          <p:spTgt spid="1028"/>
                                        </p:tgtEl>
                                        <p:attrNameLst>
                                          <p:attrName>r</p:attrName>
                                        </p:attrNameLst>
                                      </p:cBhvr>
                                    </p:animRot>
                                    <p:animRot by="120000">
                                      <p:cBhvr>
                                        <p:cTn id="111" dur="600" fill="hold">
                                          <p:stCondLst>
                                            <p:cond delay="2400"/>
                                          </p:stCondLst>
                                        </p:cTn>
                                        <p:tgtEl>
                                          <p:spTgt spid="1028"/>
                                        </p:tgtEl>
                                        <p:attrNameLst>
                                          <p:attrName>r</p:attrName>
                                        </p:attrNameLst>
                                      </p:cBhvr>
                                    </p:animRot>
                                  </p:childTnLst>
                                </p:cTn>
                              </p:par>
                            </p:childTnLst>
                          </p:cTn>
                        </p:par>
                      </p:childTnLst>
                    </p:cTn>
                  </p:par>
                </p:childTnLst>
              </p:cTn>
              <p:nextCondLst>
                <p:cond evt="onClick" delay="0">
                  <p:tgtEl>
                    <p:spTgt spid="12"/>
                  </p:tgtEl>
                </p:cond>
              </p:nextCondLst>
            </p:seq>
            <p:audio>
              <p:cMediaNode vol="80000">
                <p:cTn id="112" fill="hold" display="0">
                  <p:stCondLst>
                    <p:cond delay="indefinite"/>
                  </p:stCondLst>
                  <p:endCondLst>
                    <p:cond evt="onStopAudio" delay="0">
                      <p:tgtEl>
                        <p:sldTgt/>
                      </p:tgtEl>
                    </p:cond>
                  </p:endCondLst>
                </p:cTn>
                <p:tgtEl>
                  <p:spTgt spid="50"/>
                </p:tgtEl>
              </p:cMediaNode>
            </p:audio>
            <p:audio>
              <p:cMediaNode vol="80000">
                <p:cTn id="113" fill="hold" display="0">
                  <p:stCondLst>
                    <p:cond delay="indefinite"/>
                  </p:stCondLst>
                  <p:endCondLst>
                    <p:cond evt="onStopAudio" delay="0">
                      <p:tgtEl>
                        <p:sldTgt/>
                      </p:tgtEl>
                    </p:cond>
                  </p:endCondLst>
                </p:cTn>
                <p:tgtEl>
                  <p:spTgt spid="7"/>
                </p:tgtEl>
              </p:cMediaNode>
            </p:audio>
            <p:audio>
              <p:cMediaNode vol="80000">
                <p:cTn id="114" fill="hold" display="0">
                  <p:stCondLst>
                    <p:cond delay="indefinite"/>
                  </p:stCondLst>
                  <p:endCondLst>
                    <p:cond evt="onStopAudio" delay="0">
                      <p:tgtEl>
                        <p:sldTgt/>
                      </p:tgtEl>
                    </p:cond>
                  </p:endCondLst>
                </p:cTn>
                <p:tgtEl>
                  <p:spTgt spid="9"/>
                </p:tgtEl>
              </p:cMediaNode>
            </p:audio>
            <p:seq concurrent="1" nextAc="seek">
              <p:cTn id="115" restart="whenNotActive" fill="hold" evtFilter="cancelBubble" nodeType="interactiveSeq">
                <p:stCondLst>
                  <p:cond evt="onClick" delay="0">
                    <p:tgtEl>
                      <p:spTgt spid="8"/>
                    </p:tgtEl>
                  </p:cond>
                </p:stCondLst>
                <p:endSync evt="end" delay="0">
                  <p:rtn val="all"/>
                </p:endSync>
                <p:childTnLst>
                  <p:par>
                    <p:cTn id="116" fill="hold">
                      <p:stCondLst>
                        <p:cond delay="0"/>
                      </p:stCondLst>
                      <p:childTnLst>
                        <p:par>
                          <p:cTn id="117" fill="hold">
                            <p:stCondLst>
                              <p:cond delay="0"/>
                            </p:stCondLst>
                            <p:childTnLst>
                              <p:par>
                                <p:cTn id="118" presetID="8" presetClass="emph" presetSubtype="0" fill="hold" nodeType="clickEffect">
                                  <p:stCondLst>
                                    <p:cond delay="0"/>
                                  </p:stCondLst>
                                  <p:childTnLst>
                                    <p:animRot by="21600000">
                                      <p:cBhvr>
                                        <p:cTn id="119" dur="10000" fill="hold"/>
                                        <p:tgtEl>
                                          <p:spTgt spid="14"/>
                                        </p:tgtEl>
                                        <p:attrNameLst>
                                          <p:attrName>r</p:attrName>
                                        </p:attrNameLst>
                                      </p:cBhvr>
                                    </p:animRot>
                                  </p:childTnLst>
                                </p:cTn>
                              </p:par>
                            </p:childTnLst>
                          </p:cTn>
                        </p:par>
                        <p:par>
                          <p:cTn id="120" fill="hold">
                            <p:stCondLst>
                              <p:cond delay="10000"/>
                            </p:stCondLst>
                            <p:childTnLst>
                              <p:par>
                                <p:cTn id="121" presetID="1" presetClass="entr" presetSubtype="0" fill="hold" grpId="0" nodeType="afterEffect">
                                  <p:stCondLst>
                                    <p:cond delay="0"/>
                                  </p:stCondLst>
                                  <p:childTnLst>
                                    <p:set>
                                      <p:cBhvr>
                                        <p:cTn id="122" dur="1" fill="hold">
                                          <p:stCondLst>
                                            <p:cond delay="0"/>
                                          </p:stCondLst>
                                        </p:cTn>
                                        <p:tgtEl>
                                          <p:spTgt spid="4110"/>
                                        </p:tgtEl>
                                        <p:attrNameLst>
                                          <p:attrName>style.visibility</p:attrName>
                                        </p:attrNameLst>
                                      </p:cBhvr>
                                      <p:to>
                                        <p:strVal val="visible"/>
                                      </p:to>
                                    </p:set>
                                  </p:childTnLst>
                                </p:cTn>
                              </p:par>
                              <p:par>
                                <p:cTn id="123" presetID="1" presetClass="mediacall" presetSubtype="0" fill="hold" nodeType="withEffect">
                                  <p:stCondLst>
                                    <p:cond delay="0"/>
                                  </p:stCondLst>
                                  <p:childTnLst>
                                    <p:cmd type="call" cmd="playFrom(0.0)">
                                      <p:cBhvr>
                                        <p:cTn id="124" dur="5198" fill="hold"/>
                                        <p:tgtEl>
                                          <p:spTgt spid="7"/>
                                        </p:tgtEl>
                                      </p:cBhvr>
                                    </p:cmd>
                                  </p:childTnLst>
                                </p:cTn>
                              </p:par>
                              <p:par>
                                <p:cTn id="125" presetID="1" presetClass="exit" presetSubtype="0" fill="hold" grpId="1" nodeType="withEffect">
                                  <p:stCondLst>
                                    <p:cond delay="2000"/>
                                  </p:stCondLst>
                                  <p:childTnLst>
                                    <p:set>
                                      <p:cBhvr>
                                        <p:cTn id="126" dur="1" fill="hold">
                                          <p:stCondLst>
                                            <p:cond delay="0"/>
                                          </p:stCondLst>
                                        </p:cTn>
                                        <p:tgtEl>
                                          <p:spTgt spid="4110"/>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12" grpId="0" animBg="1"/>
      <p:bldP spid="12" grpId="1" animBg="1"/>
      <p:bldP spid="15" grpId="0" animBg="1"/>
      <p:bldP spid="15" grpId="1" animBg="1"/>
      <p:bldP spid="5" grpId="0" animBg="1"/>
      <p:bldP spid="5" grpId="1" animBg="1"/>
      <p:bldP spid="24" grpId="0" animBg="1"/>
      <p:bldP spid="24" grpId="1" animBg="1"/>
      <p:bldP spid="24" grpId="2" animBg="1"/>
      <p:bldP spid="3" grpId="0"/>
      <p:bldP spid="4110" grpId="0" animBg="1"/>
      <p:bldP spid="411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81A900E4-E9F6-F9B5-5455-59D57C09EC82}"/>
              </a:ext>
            </a:extLst>
          </p:cNvPr>
          <p:cNvSpPr/>
          <p:nvPr/>
        </p:nvSpPr>
        <p:spPr>
          <a:xfrm>
            <a:off x="7555996" y="3341145"/>
            <a:ext cx="4636004" cy="3516855"/>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442;p41">
            <a:extLst>
              <a:ext uri="{FF2B5EF4-FFF2-40B4-BE49-F238E27FC236}">
                <a16:creationId xmlns:a16="http://schemas.microsoft.com/office/drawing/2014/main" id="{F0226934-7BBE-B99B-C224-F71F3A6622EA}"/>
              </a:ext>
            </a:extLst>
          </p:cNvPr>
          <p:cNvSpPr txBox="1">
            <a:spLocks/>
          </p:cNvSpPr>
          <p:nvPr/>
        </p:nvSpPr>
        <p:spPr>
          <a:xfrm>
            <a:off x="1032231" y="1009091"/>
            <a:ext cx="10290175" cy="763588"/>
          </a:xfrm>
          <a:prstGeom prst="rect">
            <a:avLst/>
          </a:prstGeom>
        </p:spPr>
        <p:txBody>
          <a:bodyPr spcFirstLastPara="1" vert="horz" wrap="square"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a:lstStyle>
          <a:p>
            <a:pPr algn="ctr">
              <a:spcBef>
                <a:spcPts val="0"/>
              </a:spcBef>
            </a:pPr>
            <a:r>
              <a:rPr lang="vi-VN" sz="4267" b="1">
                <a:solidFill>
                  <a:srgbClr val="00B050"/>
                </a:solidFill>
                <a:effectLst>
                  <a:glow rad="63500">
                    <a:schemeClr val="accent6">
                      <a:satMod val="175000"/>
                      <a:alpha val="40000"/>
                    </a:schemeClr>
                  </a:glow>
                  <a:innerShdw blurRad="63500" dist="50800" dir="18900000">
                    <a:prstClr val="black">
                      <a:alpha val="50000"/>
                    </a:prstClr>
                  </a:innerShdw>
                </a:effectLst>
              </a:rPr>
              <a:t>HƯỚNG DẪN VỀ NHÀ</a:t>
            </a:r>
            <a:endParaRPr lang="vi-VN" sz="4267" b="1" dirty="0">
              <a:solidFill>
                <a:srgbClr val="00B050"/>
              </a:solidFill>
              <a:effectLst>
                <a:glow rad="63500">
                  <a:schemeClr val="accent6">
                    <a:satMod val="175000"/>
                    <a:alpha val="40000"/>
                  </a:schemeClr>
                </a:glow>
                <a:innerShdw blurRad="63500" dist="50800" dir="18900000">
                  <a:prstClr val="black">
                    <a:alpha val="50000"/>
                  </a:prstClr>
                </a:innerShdw>
              </a:effectLst>
            </a:endParaRPr>
          </a:p>
        </p:txBody>
      </p:sp>
      <p:pic>
        <p:nvPicPr>
          <p:cNvPr id="5" name="Google Shape;443;p41">
            <a:extLst>
              <a:ext uri="{FF2B5EF4-FFF2-40B4-BE49-F238E27FC236}">
                <a16:creationId xmlns:a16="http://schemas.microsoft.com/office/drawing/2014/main" id="{4D2F10EE-C20C-74EC-BCA4-59CAAF634849}"/>
              </a:ext>
            </a:extLst>
          </p:cNvPr>
          <p:cNvPicPr preferRelativeResize="0"/>
          <p:nvPr/>
        </p:nvPicPr>
        <p:blipFill>
          <a:blip r:embed="rId3">
            <a:alphaModFix/>
          </a:blip>
          <a:stretch>
            <a:fillRect/>
          </a:stretch>
        </p:blipFill>
        <p:spPr>
          <a:xfrm>
            <a:off x="1783126" y="2436894"/>
            <a:ext cx="1497500" cy="1511301"/>
          </a:xfrm>
          <a:prstGeom prst="rect">
            <a:avLst/>
          </a:prstGeom>
          <a:noFill/>
          <a:ln>
            <a:noFill/>
          </a:ln>
        </p:spPr>
      </p:pic>
      <p:sp>
        <p:nvSpPr>
          <p:cNvPr id="6" name="Google Shape;444;p41">
            <a:extLst>
              <a:ext uri="{FF2B5EF4-FFF2-40B4-BE49-F238E27FC236}">
                <a16:creationId xmlns:a16="http://schemas.microsoft.com/office/drawing/2014/main" id="{2B2FA711-0FF6-B36B-22D7-637170074ADB}"/>
              </a:ext>
            </a:extLst>
          </p:cNvPr>
          <p:cNvSpPr/>
          <p:nvPr/>
        </p:nvSpPr>
        <p:spPr>
          <a:xfrm rot="-5400000">
            <a:off x="1626693" y="2146060"/>
            <a:ext cx="1810400" cy="1810400"/>
          </a:xfrm>
          <a:prstGeom prst="arc">
            <a:avLst>
              <a:gd name="adj1" fmla="val 16525745"/>
              <a:gd name="adj2" fmla="val 5112163"/>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7" name="Google Shape;445;p41">
            <a:extLst>
              <a:ext uri="{FF2B5EF4-FFF2-40B4-BE49-F238E27FC236}">
                <a16:creationId xmlns:a16="http://schemas.microsoft.com/office/drawing/2014/main" id="{C6C767B3-1920-FE17-C10D-894150AE81EC}"/>
              </a:ext>
            </a:extLst>
          </p:cNvPr>
          <p:cNvSpPr/>
          <p:nvPr/>
        </p:nvSpPr>
        <p:spPr>
          <a:xfrm rot="-5400000">
            <a:off x="1644196" y="2144207"/>
            <a:ext cx="1810400" cy="1810400"/>
          </a:xfrm>
          <a:prstGeom prst="arc">
            <a:avLst>
              <a:gd name="adj1" fmla="val 16418604"/>
              <a:gd name="adj2" fmla="val 18664644"/>
            </a:avLst>
          </a:prstGeom>
          <a:noFill/>
          <a:ln w="76200" cap="flat" cmpd="sng">
            <a:solidFill>
              <a:schemeClr val="accent1"/>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UTM Avo" panose="02040603050506020204" pitchFamily="18" charset="0"/>
            </a:endParaRPr>
          </a:p>
        </p:txBody>
      </p:sp>
      <p:pic>
        <p:nvPicPr>
          <p:cNvPr id="8" name="Google Shape;449;p41">
            <a:extLst>
              <a:ext uri="{FF2B5EF4-FFF2-40B4-BE49-F238E27FC236}">
                <a16:creationId xmlns:a16="http://schemas.microsoft.com/office/drawing/2014/main" id="{D3996D2B-6A18-3D12-9E51-F199D31F88C8}"/>
              </a:ext>
            </a:extLst>
          </p:cNvPr>
          <p:cNvPicPr preferRelativeResize="0"/>
          <p:nvPr/>
        </p:nvPicPr>
        <p:blipFill rotWithShape="1">
          <a:blip r:embed="rId4">
            <a:alphaModFix/>
          </a:blip>
          <a:srcRect t="5116" b="5116"/>
          <a:stretch/>
        </p:blipFill>
        <p:spPr>
          <a:xfrm>
            <a:off x="5241011" y="2508635"/>
            <a:ext cx="1497501" cy="1511304"/>
          </a:xfrm>
          <a:prstGeom prst="rect">
            <a:avLst/>
          </a:prstGeom>
          <a:noFill/>
          <a:ln>
            <a:noFill/>
          </a:ln>
        </p:spPr>
      </p:pic>
      <p:sp>
        <p:nvSpPr>
          <p:cNvPr id="9" name="Google Shape;450;p41">
            <a:extLst>
              <a:ext uri="{FF2B5EF4-FFF2-40B4-BE49-F238E27FC236}">
                <a16:creationId xmlns:a16="http://schemas.microsoft.com/office/drawing/2014/main" id="{16C98AF0-4518-EF50-EE0F-07557AEDB505}"/>
              </a:ext>
            </a:extLst>
          </p:cNvPr>
          <p:cNvSpPr/>
          <p:nvPr/>
        </p:nvSpPr>
        <p:spPr>
          <a:xfrm rot="-5400000">
            <a:off x="4982979" y="2217801"/>
            <a:ext cx="1810400" cy="1810400"/>
          </a:xfrm>
          <a:prstGeom prst="arc">
            <a:avLst>
              <a:gd name="adj1" fmla="val 16525745"/>
              <a:gd name="adj2" fmla="val 5112163"/>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0" name="Google Shape;451;p41">
            <a:extLst>
              <a:ext uri="{FF2B5EF4-FFF2-40B4-BE49-F238E27FC236}">
                <a16:creationId xmlns:a16="http://schemas.microsoft.com/office/drawing/2014/main" id="{B86123C1-E4E2-95A2-4364-9A146AB0494F}"/>
              </a:ext>
            </a:extLst>
          </p:cNvPr>
          <p:cNvSpPr/>
          <p:nvPr/>
        </p:nvSpPr>
        <p:spPr>
          <a:xfrm rot="-5400000">
            <a:off x="4967149" y="2217801"/>
            <a:ext cx="1810400" cy="1810400"/>
          </a:xfrm>
          <a:prstGeom prst="arc">
            <a:avLst>
              <a:gd name="adj1" fmla="val 16418604"/>
              <a:gd name="adj2" fmla="val 20075888"/>
            </a:avLst>
          </a:prstGeom>
          <a:noFill/>
          <a:ln w="76200"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UTM Avo" panose="02040603050506020204" pitchFamily="18" charset="0"/>
            </a:endParaRPr>
          </a:p>
        </p:txBody>
      </p:sp>
      <p:pic>
        <p:nvPicPr>
          <p:cNvPr id="11" name="Google Shape;455;p41">
            <a:extLst>
              <a:ext uri="{FF2B5EF4-FFF2-40B4-BE49-F238E27FC236}">
                <a16:creationId xmlns:a16="http://schemas.microsoft.com/office/drawing/2014/main" id="{CAB3481C-1C2F-0FFE-824C-53C106D197F4}"/>
              </a:ext>
            </a:extLst>
          </p:cNvPr>
          <p:cNvPicPr preferRelativeResize="0"/>
          <p:nvPr/>
        </p:nvPicPr>
        <p:blipFill rotWithShape="1">
          <a:blip r:embed="rId5">
            <a:alphaModFix/>
          </a:blip>
          <a:srcRect t="6301" b="6301"/>
          <a:stretch/>
        </p:blipFill>
        <p:spPr>
          <a:xfrm>
            <a:off x="8714534" y="2554479"/>
            <a:ext cx="1497500" cy="1511304"/>
          </a:xfrm>
          <a:prstGeom prst="rect">
            <a:avLst/>
          </a:prstGeom>
          <a:noFill/>
          <a:ln>
            <a:noFill/>
          </a:ln>
        </p:spPr>
      </p:pic>
      <p:sp>
        <p:nvSpPr>
          <p:cNvPr id="12" name="Google Shape;456;p41">
            <a:extLst>
              <a:ext uri="{FF2B5EF4-FFF2-40B4-BE49-F238E27FC236}">
                <a16:creationId xmlns:a16="http://schemas.microsoft.com/office/drawing/2014/main" id="{2E12E8CB-8E6E-A29C-3637-D8C73EFB77B6}"/>
              </a:ext>
            </a:extLst>
          </p:cNvPr>
          <p:cNvSpPr/>
          <p:nvPr/>
        </p:nvSpPr>
        <p:spPr>
          <a:xfrm rot="-5400000">
            <a:off x="8570119" y="2259052"/>
            <a:ext cx="1810400" cy="1810400"/>
          </a:xfrm>
          <a:prstGeom prst="arc">
            <a:avLst>
              <a:gd name="adj1" fmla="val 16525745"/>
              <a:gd name="adj2" fmla="val 5112163"/>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3" name="Google Shape;457;p41">
            <a:extLst>
              <a:ext uri="{FF2B5EF4-FFF2-40B4-BE49-F238E27FC236}">
                <a16:creationId xmlns:a16="http://schemas.microsoft.com/office/drawing/2014/main" id="{733EEE54-ACDE-924D-D9C4-D5B226720854}"/>
              </a:ext>
            </a:extLst>
          </p:cNvPr>
          <p:cNvSpPr/>
          <p:nvPr/>
        </p:nvSpPr>
        <p:spPr>
          <a:xfrm rot="-5400000">
            <a:off x="8558101" y="2263645"/>
            <a:ext cx="1810400" cy="1810400"/>
          </a:xfrm>
          <a:prstGeom prst="arc">
            <a:avLst>
              <a:gd name="adj1" fmla="val 16418604"/>
              <a:gd name="adj2" fmla="val 2506831"/>
            </a:avLst>
          </a:prstGeom>
          <a:noFill/>
          <a:ln w="76200" cap="flat" cmpd="sng">
            <a:solidFill>
              <a:schemeClr val="accent6"/>
            </a:solidFill>
            <a:prstDash val="solid"/>
            <a:round/>
            <a:headEnd type="none" w="sm" len="sm"/>
            <a:tailEnd type="none" w="sm" len="sm"/>
          </a:ln>
        </p:spPr>
        <p:txBody>
          <a:bodyPr spcFirstLastPara="1" wrap="square" lIns="121900" tIns="121900" rIns="121900" bIns="121900" anchor="ctr" anchorCtr="0">
            <a:noAutofit/>
          </a:bodyPr>
          <a:lstStyle/>
          <a:p>
            <a:endParaRPr sz="2400">
              <a:latin typeface="UTM Avo" panose="02040603050506020204" pitchFamily="18" charset="0"/>
            </a:endParaRPr>
          </a:p>
        </p:txBody>
      </p:sp>
      <p:grpSp>
        <p:nvGrpSpPr>
          <p:cNvPr id="14" name="Google Shape;461;p41">
            <a:extLst>
              <a:ext uri="{FF2B5EF4-FFF2-40B4-BE49-F238E27FC236}">
                <a16:creationId xmlns:a16="http://schemas.microsoft.com/office/drawing/2014/main" id="{1021A405-B84D-FA2C-334D-E3A9E044108C}"/>
              </a:ext>
            </a:extLst>
          </p:cNvPr>
          <p:cNvGrpSpPr/>
          <p:nvPr/>
        </p:nvGrpSpPr>
        <p:grpSpPr>
          <a:xfrm>
            <a:off x="5568908" y="2918642"/>
            <a:ext cx="608411" cy="599100"/>
            <a:chOff x="-17170750" y="4058800"/>
            <a:chExt cx="308775" cy="304050"/>
          </a:xfrm>
        </p:grpSpPr>
        <p:sp>
          <p:nvSpPr>
            <p:cNvPr id="15" name="Google Shape;462;p41">
              <a:extLst>
                <a:ext uri="{FF2B5EF4-FFF2-40B4-BE49-F238E27FC236}">
                  <a16:creationId xmlns:a16="http://schemas.microsoft.com/office/drawing/2014/main" id="{5D9615B2-D258-E35D-EF90-DF101F413DE5}"/>
                </a:ext>
              </a:extLst>
            </p:cNvPr>
            <p:cNvSpPr/>
            <p:nvPr/>
          </p:nvSpPr>
          <p:spPr>
            <a:xfrm>
              <a:off x="-17041575" y="4058800"/>
              <a:ext cx="49650" cy="49850"/>
            </a:xfrm>
            <a:custGeom>
              <a:avLst/>
              <a:gdLst/>
              <a:ahLst/>
              <a:cxnLst/>
              <a:rect l="l" t="t" r="r" b="b"/>
              <a:pathLst>
                <a:path w="1986" h="1994" extrusionOk="0">
                  <a:moveTo>
                    <a:pt x="989" y="1"/>
                  </a:moveTo>
                  <a:cubicBezTo>
                    <a:pt x="859" y="1"/>
                    <a:pt x="725" y="56"/>
                    <a:pt x="662" y="166"/>
                  </a:cubicBezTo>
                  <a:lnTo>
                    <a:pt x="1" y="1521"/>
                  </a:lnTo>
                  <a:lnTo>
                    <a:pt x="32" y="1521"/>
                  </a:lnTo>
                  <a:lnTo>
                    <a:pt x="977" y="1993"/>
                  </a:lnTo>
                  <a:lnTo>
                    <a:pt x="1954" y="1521"/>
                  </a:lnTo>
                  <a:lnTo>
                    <a:pt x="1985" y="1521"/>
                  </a:lnTo>
                  <a:lnTo>
                    <a:pt x="1292" y="166"/>
                  </a:lnTo>
                  <a:cubicBezTo>
                    <a:pt x="1245" y="56"/>
                    <a:pt x="1119" y="1"/>
                    <a:pt x="989" y="1"/>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6" name="Google Shape;463;p41">
              <a:extLst>
                <a:ext uri="{FF2B5EF4-FFF2-40B4-BE49-F238E27FC236}">
                  <a16:creationId xmlns:a16="http://schemas.microsoft.com/office/drawing/2014/main" id="{3261AB2E-F337-FC39-E05A-43C35BBCEC50}"/>
                </a:ext>
              </a:extLst>
            </p:cNvPr>
            <p:cNvSpPr/>
            <p:nvPr/>
          </p:nvSpPr>
          <p:spPr>
            <a:xfrm>
              <a:off x="-17041575" y="4312625"/>
              <a:ext cx="49650" cy="50225"/>
            </a:xfrm>
            <a:custGeom>
              <a:avLst/>
              <a:gdLst/>
              <a:ahLst/>
              <a:cxnLst/>
              <a:rect l="l" t="t" r="r" b="b"/>
              <a:pathLst>
                <a:path w="1986" h="2009" extrusionOk="0">
                  <a:moveTo>
                    <a:pt x="977" y="0"/>
                  </a:moveTo>
                  <a:lnTo>
                    <a:pt x="32" y="473"/>
                  </a:lnTo>
                  <a:lnTo>
                    <a:pt x="1" y="473"/>
                  </a:lnTo>
                  <a:lnTo>
                    <a:pt x="662" y="1796"/>
                  </a:lnTo>
                  <a:cubicBezTo>
                    <a:pt x="757" y="1938"/>
                    <a:pt x="891" y="2009"/>
                    <a:pt x="1013" y="2009"/>
                  </a:cubicBezTo>
                  <a:cubicBezTo>
                    <a:pt x="1135" y="2009"/>
                    <a:pt x="1245" y="1938"/>
                    <a:pt x="1292" y="1796"/>
                  </a:cubicBezTo>
                  <a:lnTo>
                    <a:pt x="1985" y="473"/>
                  </a:lnTo>
                  <a:lnTo>
                    <a:pt x="1954" y="473"/>
                  </a:lnTo>
                  <a:lnTo>
                    <a:pt x="977"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7" name="Google Shape;464;p41">
              <a:extLst>
                <a:ext uri="{FF2B5EF4-FFF2-40B4-BE49-F238E27FC236}">
                  <a16:creationId xmlns:a16="http://schemas.microsoft.com/office/drawing/2014/main" id="{7A22BCA4-9317-B98E-725F-DBA1DC87EF41}"/>
                </a:ext>
              </a:extLst>
            </p:cNvPr>
            <p:cNvSpPr/>
            <p:nvPr/>
          </p:nvSpPr>
          <p:spPr>
            <a:xfrm>
              <a:off x="-17170750" y="4186600"/>
              <a:ext cx="52800" cy="48075"/>
            </a:xfrm>
            <a:custGeom>
              <a:avLst/>
              <a:gdLst/>
              <a:ahLst/>
              <a:cxnLst/>
              <a:rect l="l" t="t" r="r" b="b"/>
              <a:pathLst>
                <a:path w="2112" h="1923" extrusionOk="0">
                  <a:moveTo>
                    <a:pt x="1639" y="0"/>
                  </a:moveTo>
                  <a:lnTo>
                    <a:pt x="284" y="630"/>
                  </a:lnTo>
                  <a:cubicBezTo>
                    <a:pt x="1" y="788"/>
                    <a:pt x="1" y="1135"/>
                    <a:pt x="284" y="1261"/>
                  </a:cubicBezTo>
                  <a:lnTo>
                    <a:pt x="1639" y="1922"/>
                  </a:lnTo>
                  <a:lnTo>
                    <a:pt x="1639" y="1891"/>
                  </a:lnTo>
                  <a:lnTo>
                    <a:pt x="2112" y="946"/>
                  </a:lnTo>
                  <a:lnTo>
                    <a:pt x="1639"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8" name="Google Shape;465;p41">
              <a:extLst>
                <a:ext uri="{FF2B5EF4-FFF2-40B4-BE49-F238E27FC236}">
                  <a16:creationId xmlns:a16="http://schemas.microsoft.com/office/drawing/2014/main" id="{F7F689F0-86AE-9654-5849-7DDA96784309}"/>
                </a:ext>
              </a:extLst>
            </p:cNvPr>
            <p:cNvSpPr/>
            <p:nvPr/>
          </p:nvSpPr>
          <p:spPr>
            <a:xfrm>
              <a:off x="-16914775" y="4185025"/>
              <a:ext cx="52800" cy="49650"/>
            </a:xfrm>
            <a:custGeom>
              <a:avLst/>
              <a:gdLst/>
              <a:ahLst/>
              <a:cxnLst/>
              <a:rect l="l" t="t" r="r" b="b"/>
              <a:pathLst>
                <a:path w="2112" h="1986" extrusionOk="0">
                  <a:moveTo>
                    <a:pt x="474" y="0"/>
                  </a:moveTo>
                  <a:lnTo>
                    <a:pt x="474" y="63"/>
                  </a:lnTo>
                  <a:lnTo>
                    <a:pt x="1" y="1009"/>
                  </a:lnTo>
                  <a:lnTo>
                    <a:pt x="474" y="1954"/>
                  </a:lnTo>
                  <a:lnTo>
                    <a:pt x="474" y="1985"/>
                  </a:lnTo>
                  <a:lnTo>
                    <a:pt x="1828" y="1324"/>
                  </a:lnTo>
                  <a:cubicBezTo>
                    <a:pt x="2112" y="1198"/>
                    <a:pt x="2112" y="851"/>
                    <a:pt x="1828" y="693"/>
                  </a:cubicBezTo>
                  <a:lnTo>
                    <a:pt x="474"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9" name="Google Shape;466;p41">
              <a:extLst>
                <a:ext uri="{FF2B5EF4-FFF2-40B4-BE49-F238E27FC236}">
                  <a16:creationId xmlns:a16="http://schemas.microsoft.com/office/drawing/2014/main" id="{11C80635-596F-28EE-32A1-741E75097374}"/>
                </a:ext>
              </a:extLst>
            </p:cNvPr>
            <p:cNvSpPr/>
            <p:nvPr/>
          </p:nvSpPr>
          <p:spPr>
            <a:xfrm>
              <a:off x="-17127800" y="4273225"/>
              <a:ext cx="47650" cy="46500"/>
            </a:xfrm>
            <a:custGeom>
              <a:avLst/>
              <a:gdLst/>
              <a:ahLst/>
              <a:cxnLst/>
              <a:rect l="l" t="t" r="r" b="b"/>
              <a:pathLst>
                <a:path w="1906" h="1860" extrusionOk="0">
                  <a:moveTo>
                    <a:pt x="551" y="1"/>
                  </a:moveTo>
                  <a:lnTo>
                    <a:pt x="79" y="1419"/>
                  </a:lnTo>
                  <a:cubicBezTo>
                    <a:pt x="0" y="1628"/>
                    <a:pt x="183" y="1859"/>
                    <a:pt x="373" y="1859"/>
                  </a:cubicBezTo>
                  <a:cubicBezTo>
                    <a:pt x="412" y="1859"/>
                    <a:pt x="451" y="1850"/>
                    <a:pt x="488" y="1828"/>
                  </a:cubicBezTo>
                  <a:lnTo>
                    <a:pt x="1906" y="1356"/>
                  </a:lnTo>
                  <a:lnTo>
                    <a:pt x="1906" y="1324"/>
                  </a:lnTo>
                  <a:lnTo>
                    <a:pt x="1591" y="347"/>
                  </a:lnTo>
                  <a:lnTo>
                    <a:pt x="583"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0" name="Google Shape;467;p41">
              <a:extLst>
                <a:ext uri="{FF2B5EF4-FFF2-40B4-BE49-F238E27FC236}">
                  <a16:creationId xmlns:a16="http://schemas.microsoft.com/office/drawing/2014/main" id="{E9649AD7-7DC2-B1E9-DDED-F0DDF1C6651B}"/>
                </a:ext>
              </a:extLst>
            </p:cNvPr>
            <p:cNvSpPr/>
            <p:nvPr/>
          </p:nvSpPr>
          <p:spPr>
            <a:xfrm>
              <a:off x="-16952575" y="4100775"/>
              <a:ext cx="47675" cy="47250"/>
            </a:xfrm>
            <a:custGeom>
              <a:avLst/>
              <a:gdLst/>
              <a:ahLst/>
              <a:cxnLst/>
              <a:rect l="l" t="t" r="r" b="b"/>
              <a:pathLst>
                <a:path w="1907" h="1890" extrusionOk="0">
                  <a:moveTo>
                    <a:pt x="1544" y="0"/>
                  </a:moveTo>
                  <a:cubicBezTo>
                    <a:pt x="1503" y="0"/>
                    <a:pt x="1461" y="10"/>
                    <a:pt x="1418" y="31"/>
                  </a:cubicBezTo>
                  <a:lnTo>
                    <a:pt x="1" y="503"/>
                  </a:lnTo>
                  <a:lnTo>
                    <a:pt x="1" y="535"/>
                  </a:lnTo>
                  <a:lnTo>
                    <a:pt x="316" y="1543"/>
                  </a:lnTo>
                  <a:lnTo>
                    <a:pt x="1324" y="1890"/>
                  </a:lnTo>
                  <a:lnTo>
                    <a:pt x="1355" y="1890"/>
                  </a:lnTo>
                  <a:lnTo>
                    <a:pt x="1828" y="472"/>
                  </a:lnTo>
                  <a:cubicBezTo>
                    <a:pt x="1907" y="236"/>
                    <a:pt x="1745" y="0"/>
                    <a:pt x="1544"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1" name="Google Shape;468;p41">
              <a:extLst>
                <a:ext uri="{FF2B5EF4-FFF2-40B4-BE49-F238E27FC236}">
                  <a16:creationId xmlns:a16="http://schemas.microsoft.com/office/drawing/2014/main" id="{5D5B6E29-F584-3006-C6A9-AB410F5DBC4E}"/>
                </a:ext>
              </a:extLst>
            </p:cNvPr>
            <p:cNvSpPr/>
            <p:nvPr/>
          </p:nvSpPr>
          <p:spPr>
            <a:xfrm>
              <a:off x="-16954150" y="4273225"/>
              <a:ext cx="49200" cy="47800"/>
            </a:xfrm>
            <a:custGeom>
              <a:avLst/>
              <a:gdLst/>
              <a:ahLst/>
              <a:cxnLst/>
              <a:rect l="l" t="t" r="r" b="b"/>
              <a:pathLst>
                <a:path w="1968" h="1912" extrusionOk="0">
                  <a:moveTo>
                    <a:pt x="1387" y="1"/>
                  </a:moveTo>
                  <a:lnTo>
                    <a:pt x="379" y="347"/>
                  </a:lnTo>
                  <a:lnTo>
                    <a:pt x="1" y="1356"/>
                  </a:lnTo>
                  <a:lnTo>
                    <a:pt x="1" y="1419"/>
                  </a:lnTo>
                  <a:lnTo>
                    <a:pt x="1418" y="1891"/>
                  </a:lnTo>
                  <a:cubicBezTo>
                    <a:pt x="1460" y="1905"/>
                    <a:pt x="1501" y="1911"/>
                    <a:pt x="1541" y="1911"/>
                  </a:cubicBezTo>
                  <a:cubicBezTo>
                    <a:pt x="1776" y="1911"/>
                    <a:pt x="1967" y="1692"/>
                    <a:pt x="1860" y="1450"/>
                  </a:cubicBezTo>
                  <a:lnTo>
                    <a:pt x="1387"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2" name="Google Shape;469;p41">
              <a:extLst>
                <a:ext uri="{FF2B5EF4-FFF2-40B4-BE49-F238E27FC236}">
                  <a16:creationId xmlns:a16="http://schemas.microsoft.com/office/drawing/2014/main" id="{E6A53512-DE66-C226-DDAF-191B196CE094}"/>
                </a:ext>
              </a:extLst>
            </p:cNvPr>
            <p:cNvSpPr/>
            <p:nvPr/>
          </p:nvSpPr>
          <p:spPr>
            <a:xfrm>
              <a:off x="-17128625" y="4101275"/>
              <a:ext cx="48475" cy="46750"/>
            </a:xfrm>
            <a:custGeom>
              <a:avLst/>
              <a:gdLst/>
              <a:ahLst/>
              <a:cxnLst/>
              <a:rect l="l" t="t" r="r" b="b"/>
              <a:pathLst>
                <a:path w="1939" h="1870" extrusionOk="0">
                  <a:moveTo>
                    <a:pt x="433" y="0"/>
                  </a:moveTo>
                  <a:cubicBezTo>
                    <a:pt x="209" y="0"/>
                    <a:pt x="0" y="201"/>
                    <a:pt x="112" y="452"/>
                  </a:cubicBezTo>
                  <a:lnTo>
                    <a:pt x="584" y="1870"/>
                  </a:lnTo>
                  <a:lnTo>
                    <a:pt x="1592" y="1523"/>
                  </a:lnTo>
                  <a:lnTo>
                    <a:pt x="1939" y="483"/>
                  </a:lnTo>
                  <a:lnTo>
                    <a:pt x="521" y="11"/>
                  </a:lnTo>
                  <a:cubicBezTo>
                    <a:pt x="492" y="4"/>
                    <a:pt x="462" y="0"/>
                    <a:pt x="433"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3" name="Google Shape;470;p41">
              <a:extLst>
                <a:ext uri="{FF2B5EF4-FFF2-40B4-BE49-F238E27FC236}">
                  <a16:creationId xmlns:a16="http://schemas.microsoft.com/office/drawing/2014/main" id="{18974E8E-DF2D-C55B-F843-835C4785E0F9}"/>
                </a:ext>
              </a:extLst>
            </p:cNvPr>
            <p:cNvSpPr/>
            <p:nvPr/>
          </p:nvSpPr>
          <p:spPr>
            <a:xfrm>
              <a:off x="-17043150" y="4183450"/>
              <a:ext cx="52800" cy="52800"/>
            </a:xfrm>
            <a:custGeom>
              <a:avLst/>
              <a:gdLst/>
              <a:ahLst/>
              <a:cxnLst/>
              <a:rect l="l" t="t" r="r" b="b"/>
              <a:pathLst>
                <a:path w="2112" h="2112" extrusionOk="0">
                  <a:moveTo>
                    <a:pt x="1040" y="0"/>
                  </a:moveTo>
                  <a:cubicBezTo>
                    <a:pt x="473" y="0"/>
                    <a:pt x="1" y="473"/>
                    <a:pt x="1" y="1072"/>
                  </a:cubicBezTo>
                  <a:cubicBezTo>
                    <a:pt x="1" y="1639"/>
                    <a:pt x="473" y="2111"/>
                    <a:pt x="1040" y="2111"/>
                  </a:cubicBezTo>
                  <a:cubicBezTo>
                    <a:pt x="1639" y="2111"/>
                    <a:pt x="2112" y="1639"/>
                    <a:pt x="2112" y="1072"/>
                  </a:cubicBezTo>
                  <a:cubicBezTo>
                    <a:pt x="2112" y="504"/>
                    <a:pt x="1639" y="0"/>
                    <a:pt x="1040"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4" name="Google Shape;471;p41">
              <a:extLst>
                <a:ext uri="{FF2B5EF4-FFF2-40B4-BE49-F238E27FC236}">
                  <a16:creationId xmlns:a16="http://schemas.microsoft.com/office/drawing/2014/main" id="{369C88C2-935F-59C4-9B8F-2899F9C706FA}"/>
                </a:ext>
              </a:extLst>
            </p:cNvPr>
            <p:cNvSpPr/>
            <p:nvPr/>
          </p:nvSpPr>
          <p:spPr>
            <a:xfrm>
              <a:off x="-17070725" y="4111975"/>
              <a:ext cx="44925" cy="60475"/>
            </a:xfrm>
            <a:custGeom>
              <a:avLst/>
              <a:gdLst/>
              <a:ahLst/>
              <a:cxnLst/>
              <a:rect l="l" t="t" r="r" b="b"/>
              <a:pathLst>
                <a:path w="1797" h="2419" extrusionOk="0">
                  <a:moveTo>
                    <a:pt x="722" y="0"/>
                  </a:moveTo>
                  <a:cubicBezTo>
                    <a:pt x="663" y="0"/>
                    <a:pt x="600" y="8"/>
                    <a:pt x="537" y="24"/>
                  </a:cubicBezTo>
                  <a:cubicBezTo>
                    <a:pt x="411" y="55"/>
                    <a:pt x="348" y="150"/>
                    <a:pt x="316" y="244"/>
                  </a:cubicBezTo>
                  <a:lnTo>
                    <a:pt x="1" y="1253"/>
                  </a:lnTo>
                  <a:lnTo>
                    <a:pt x="1167" y="2418"/>
                  </a:lnTo>
                  <a:cubicBezTo>
                    <a:pt x="1356" y="2355"/>
                    <a:pt x="1576" y="2229"/>
                    <a:pt x="1797" y="2198"/>
                  </a:cubicBezTo>
                  <a:lnTo>
                    <a:pt x="1797" y="496"/>
                  </a:lnTo>
                  <a:lnTo>
                    <a:pt x="883" y="24"/>
                  </a:lnTo>
                  <a:cubicBezTo>
                    <a:pt x="836" y="8"/>
                    <a:pt x="781" y="0"/>
                    <a:pt x="722"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5" name="Google Shape;472;p41">
              <a:extLst>
                <a:ext uri="{FF2B5EF4-FFF2-40B4-BE49-F238E27FC236}">
                  <a16:creationId xmlns:a16="http://schemas.microsoft.com/office/drawing/2014/main" id="{54355A46-AEB4-7053-0E82-9CBB4D6B0CF8}"/>
                </a:ext>
              </a:extLst>
            </p:cNvPr>
            <p:cNvSpPr/>
            <p:nvPr/>
          </p:nvSpPr>
          <p:spPr>
            <a:xfrm>
              <a:off x="-16979350" y="4156675"/>
              <a:ext cx="60675" cy="45700"/>
            </a:xfrm>
            <a:custGeom>
              <a:avLst/>
              <a:gdLst/>
              <a:ahLst/>
              <a:cxnLst/>
              <a:rect l="l" t="t" r="r" b="b"/>
              <a:pathLst>
                <a:path w="2427" h="1828" extrusionOk="0">
                  <a:moveTo>
                    <a:pt x="1166" y="0"/>
                  </a:moveTo>
                  <a:lnTo>
                    <a:pt x="1" y="1166"/>
                  </a:lnTo>
                  <a:cubicBezTo>
                    <a:pt x="127" y="1386"/>
                    <a:pt x="190" y="1575"/>
                    <a:pt x="284" y="1827"/>
                  </a:cubicBezTo>
                  <a:lnTo>
                    <a:pt x="1954" y="1827"/>
                  </a:lnTo>
                  <a:lnTo>
                    <a:pt x="2426" y="914"/>
                  </a:lnTo>
                  <a:cubicBezTo>
                    <a:pt x="2426" y="756"/>
                    <a:pt x="2426" y="630"/>
                    <a:pt x="2395" y="567"/>
                  </a:cubicBezTo>
                  <a:cubicBezTo>
                    <a:pt x="2363" y="441"/>
                    <a:pt x="2269" y="347"/>
                    <a:pt x="2174" y="315"/>
                  </a:cubicBezTo>
                  <a:lnTo>
                    <a:pt x="1166"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6" name="Google Shape;473;p41">
              <a:extLst>
                <a:ext uri="{FF2B5EF4-FFF2-40B4-BE49-F238E27FC236}">
                  <a16:creationId xmlns:a16="http://schemas.microsoft.com/office/drawing/2014/main" id="{B4D40F2D-C13A-8DEA-E0DB-7E07D34F3F1B}"/>
                </a:ext>
              </a:extLst>
            </p:cNvPr>
            <p:cNvSpPr/>
            <p:nvPr/>
          </p:nvSpPr>
          <p:spPr>
            <a:xfrm>
              <a:off x="-17116400" y="4155875"/>
              <a:ext cx="63050" cy="44125"/>
            </a:xfrm>
            <a:custGeom>
              <a:avLst/>
              <a:gdLst/>
              <a:ahLst/>
              <a:cxnLst/>
              <a:rect l="l" t="t" r="r" b="b"/>
              <a:pathLst>
                <a:path w="2522" h="1765" extrusionOk="0">
                  <a:moveTo>
                    <a:pt x="1292" y="1"/>
                  </a:moveTo>
                  <a:lnTo>
                    <a:pt x="316" y="316"/>
                  </a:lnTo>
                  <a:cubicBezTo>
                    <a:pt x="190" y="347"/>
                    <a:pt x="127" y="442"/>
                    <a:pt x="95" y="536"/>
                  </a:cubicBezTo>
                  <a:cubicBezTo>
                    <a:pt x="32" y="662"/>
                    <a:pt x="1" y="788"/>
                    <a:pt x="95" y="851"/>
                  </a:cubicBezTo>
                  <a:lnTo>
                    <a:pt x="568" y="1765"/>
                  </a:lnTo>
                  <a:lnTo>
                    <a:pt x="2238" y="1765"/>
                  </a:lnTo>
                  <a:cubicBezTo>
                    <a:pt x="2301" y="1544"/>
                    <a:pt x="2364" y="1324"/>
                    <a:pt x="2521" y="1135"/>
                  </a:cubicBezTo>
                  <a:lnTo>
                    <a:pt x="1292"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7" name="Google Shape;474;p41">
              <a:extLst>
                <a:ext uri="{FF2B5EF4-FFF2-40B4-BE49-F238E27FC236}">
                  <a16:creationId xmlns:a16="http://schemas.microsoft.com/office/drawing/2014/main" id="{D4A1C66A-C61B-D0DC-08EC-9FC7DCAB3C9F}"/>
                </a:ext>
              </a:extLst>
            </p:cNvPr>
            <p:cNvSpPr/>
            <p:nvPr/>
          </p:nvSpPr>
          <p:spPr>
            <a:xfrm>
              <a:off x="-17007700" y="4112450"/>
              <a:ext cx="44925" cy="60775"/>
            </a:xfrm>
            <a:custGeom>
              <a:avLst/>
              <a:gdLst/>
              <a:ahLst/>
              <a:cxnLst/>
              <a:rect l="l" t="t" r="r" b="b"/>
              <a:pathLst>
                <a:path w="1797" h="2431" extrusionOk="0">
                  <a:moveTo>
                    <a:pt x="1042" y="0"/>
                  </a:moveTo>
                  <a:cubicBezTo>
                    <a:pt x="989" y="0"/>
                    <a:pt x="936" y="10"/>
                    <a:pt x="883" y="36"/>
                  </a:cubicBezTo>
                  <a:lnTo>
                    <a:pt x="0" y="509"/>
                  </a:lnTo>
                  <a:lnTo>
                    <a:pt x="0" y="2179"/>
                  </a:lnTo>
                  <a:cubicBezTo>
                    <a:pt x="221" y="2210"/>
                    <a:pt x="410" y="2273"/>
                    <a:pt x="630" y="2431"/>
                  </a:cubicBezTo>
                  <a:lnTo>
                    <a:pt x="1796" y="1265"/>
                  </a:lnTo>
                  <a:lnTo>
                    <a:pt x="1481" y="288"/>
                  </a:lnTo>
                  <a:cubicBezTo>
                    <a:pt x="1450" y="162"/>
                    <a:pt x="1355" y="68"/>
                    <a:pt x="1261" y="36"/>
                  </a:cubicBezTo>
                  <a:cubicBezTo>
                    <a:pt x="1188" y="18"/>
                    <a:pt x="1115" y="0"/>
                    <a:pt x="1042"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8" name="Google Shape;475;p41">
              <a:extLst>
                <a:ext uri="{FF2B5EF4-FFF2-40B4-BE49-F238E27FC236}">
                  <a16:creationId xmlns:a16="http://schemas.microsoft.com/office/drawing/2014/main" id="{ED23E469-A078-56D3-192D-48242331FDAE}"/>
                </a:ext>
              </a:extLst>
            </p:cNvPr>
            <p:cNvSpPr/>
            <p:nvPr/>
          </p:nvSpPr>
          <p:spPr>
            <a:xfrm>
              <a:off x="-17007700" y="4248025"/>
              <a:ext cx="44925" cy="61475"/>
            </a:xfrm>
            <a:custGeom>
              <a:avLst/>
              <a:gdLst/>
              <a:ahLst/>
              <a:cxnLst/>
              <a:rect l="l" t="t" r="r" b="b"/>
              <a:pathLst>
                <a:path w="1797" h="2459" extrusionOk="0">
                  <a:moveTo>
                    <a:pt x="630" y="1"/>
                  </a:moveTo>
                  <a:cubicBezTo>
                    <a:pt x="473" y="95"/>
                    <a:pt x="221" y="221"/>
                    <a:pt x="0" y="253"/>
                  </a:cubicBezTo>
                  <a:lnTo>
                    <a:pt x="0" y="1954"/>
                  </a:lnTo>
                  <a:lnTo>
                    <a:pt x="883" y="2427"/>
                  </a:lnTo>
                  <a:cubicBezTo>
                    <a:pt x="946" y="2458"/>
                    <a:pt x="1009" y="2458"/>
                    <a:pt x="1040" y="2458"/>
                  </a:cubicBezTo>
                  <a:cubicBezTo>
                    <a:pt x="1135" y="2458"/>
                    <a:pt x="1198" y="2427"/>
                    <a:pt x="1261" y="2364"/>
                  </a:cubicBezTo>
                  <a:cubicBezTo>
                    <a:pt x="1324" y="2332"/>
                    <a:pt x="1450" y="2269"/>
                    <a:pt x="1481" y="2175"/>
                  </a:cubicBezTo>
                  <a:lnTo>
                    <a:pt x="1796" y="1198"/>
                  </a:lnTo>
                  <a:lnTo>
                    <a:pt x="630"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29" name="Google Shape;476;p41">
              <a:extLst>
                <a:ext uri="{FF2B5EF4-FFF2-40B4-BE49-F238E27FC236}">
                  <a16:creationId xmlns:a16="http://schemas.microsoft.com/office/drawing/2014/main" id="{8ABC0F02-3FCE-CBC0-3044-22C63AA960CA}"/>
                </a:ext>
              </a:extLst>
            </p:cNvPr>
            <p:cNvSpPr/>
            <p:nvPr/>
          </p:nvSpPr>
          <p:spPr>
            <a:xfrm>
              <a:off x="-16980125" y="4219675"/>
              <a:ext cx="61450" cy="45700"/>
            </a:xfrm>
            <a:custGeom>
              <a:avLst/>
              <a:gdLst/>
              <a:ahLst/>
              <a:cxnLst/>
              <a:rect l="l" t="t" r="r" b="b"/>
              <a:pathLst>
                <a:path w="2458" h="1828" extrusionOk="0">
                  <a:moveTo>
                    <a:pt x="252" y="1"/>
                  </a:moveTo>
                  <a:cubicBezTo>
                    <a:pt x="221" y="253"/>
                    <a:pt x="158" y="442"/>
                    <a:pt x="0" y="631"/>
                  </a:cubicBezTo>
                  <a:lnTo>
                    <a:pt x="1166" y="1828"/>
                  </a:lnTo>
                  <a:lnTo>
                    <a:pt x="2142" y="1513"/>
                  </a:lnTo>
                  <a:cubicBezTo>
                    <a:pt x="2268" y="1450"/>
                    <a:pt x="2363" y="1387"/>
                    <a:pt x="2394" y="1261"/>
                  </a:cubicBezTo>
                  <a:cubicBezTo>
                    <a:pt x="2426" y="1135"/>
                    <a:pt x="2457" y="1009"/>
                    <a:pt x="2394" y="946"/>
                  </a:cubicBezTo>
                  <a:lnTo>
                    <a:pt x="1953"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0" name="Google Shape;477;p41">
              <a:extLst>
                <a:ext uri="{FF2B5EF4-FFF2-40B4-BE49-F238E27FC236}">
                  <a16:creationId xmlns:a16="http://schemas.microsoft.com/office/drawing/2014/main" id="{30B7EA5B-20AC-3093-AD16-FD96B841206B}"/>
                </a:ext>
              </a:extLst>
            </p:cNvPr>
            <p:cNvSpPr/>
            <p:nvPr/>
          </p:nvSpPr>
          <p:spPr>
            <a:xfrm>
              <a:off x="-17070725" y="4247250"/>
              <a:ext cx="44925" cy="61300"/>
            </a:xfrm>
            <a:custGeom>
              <a:avLst/>
              <a:gdLst/>
              <a:ahLst/>
              <a:cxnLst/>
              <a:rect l="l" t="t" r="r" b="b"/>
              <a:pathLst>
                <a:path w="1797" h="2452" extrusionOk="0">
                  <a:moveTo>
                    <a:pt x="1167" y="0"/>
                  </a:moveTo>
                  <a:lnTo>
                    <a:pt x="1" y="1197"/>
                  </a:lnTo>
                  <a:lnTo>
                    <a:pt x="316" y="2174"/>
                  </a:lnTo>
                  <a:cubicBezTo>
                    <a:pt x="348" y="2300"/>
                    <a:pt x="411" y="2332"/>
                    <a:pt x="505" y="2363"/>
                  </a:cubicBezTo>
                  <a:cubicBezTo>
                    <a:pt x="578" y="2418"/>
                    <a:pt x="641" y="2452"/>
                    <a:pt x="711" y="2452"/>
                  </a:cubicBezTo>
                  <a:cubicBezTo>
                    <a:pt x="762" y="2452"/>
                    <a:pt x="817" y="2434"/>
                    <a:pt x="883" y="2395"/>
                  </a:cubicBezTo>
                  <a:lnTo>
                    <a:pt x="1797" y="1922"/>
                  </a:lnTo>
                  <a:lnTo>
                    <a:pt x="1797" y="284"/>
                  </a:lnTo>
                  <a:cubicBezTo>
                    <a:pt x="1576" y="221"/>
                    <a:pt x="1356" y="158"/>
                    <a:pt x="1167"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1" name="Google Shape;478;p41">
              <a:extLst>
                <a:ext uri="{FF2B5EF4-FFF2-40B4-BE49-F238E27FC236}">
                  <a16:creationId xmlns:a16="http://schemas.microsoft.com/office/drawing/2014/main" id="{88938F5A-ED07-9D03-9F97-27E59E46B78A}"/>
                </a:ext>
              </a:extLst>
            </p:cNvPr>
            <p:cNvSpPr/>
            <p:nvPr/>
          </p:nvSpPr>
          <p:spPr>
            <a:xfrm>
              <a:off x="-17115600" y="4218900"/>
              <a:ext cx="61450" cy="44900"/>
            </a:xfrm>
            <a:custGeom>
              <a:avLst/>
              <a:gdLst/>
              <a:ahLst/>
              <a:cxnLst/>
              <a:rect l="l" t="t" r="r" b="b"/>
              <a:pathLst>
                <a:path w="2458" h="1796" extrusionOk="0">
                  <a:moveTo>
                    <a:pt x="536" y="0"/>
                  </a:moveTo>
                  <a:lnTo>
                    <a:pt x="536" y="32"/>
                  </a:lnTo>
                  <a:lnTo>
                    <a:pt x="63" y="945"/>
                  </a:lnTo>
                  <a:cubicBezTo>
                    <a:pt x="0" y="1071"/>
                    <a:pt x="0" y="1166"/>
                    <a:pt x="63" y="1260"/>
                  </a:cubicBezTo>
                  <a:cubicBezTo>
                    <a:pt x="95" y="1386"/>
                    <a:pt x="158" y="1449"/>
                    <a:pt x="284" y="1481"/>
                  </a:cubicBezTo>
                  <a:lnTo>
                    <a:pt x="1260" y="1796"/>
                  </a:lnTo>
                  <a:lnTo>
                    <a:pt x="2458" y="630"/>
                  </a:lnTo>
                  <a:cubicBezTo>
                    <a:pt x="2332" y="441"/>
                    <a:pt x="2269" y="221"/>
                    <a:pt x="2174"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grpSp>
      <p:sp>
        <p:nvSpPr>
          <p:cNvPr id="32" name="Google Shape;479;p41">
            <a:extLst>
              <a:ext uri="{FF2B5EF4-FFF2-40B4-BE49-F238E27FC236}">
                <a16:creationId xmlns:a16="http://schemas.microsoft.com/office/drawing/2014/main" id="{7BABB047-008D-85FC-D513-CF76E0B4434E}"/>
              </a:ext>
            </a:extLst>
          </p:cNvPr>
          <p:cNvSpPr/>
          <p:nvPr/>
        </p:nvSpPr>
        <p:spPr>
          <a:xfrm>
            <a:off x="9161433" y="2961484"/>
            <a:ext cx="603731" cy="600627"/>
          </a:xfrm>
          <a:custGeom>
            <a:avLst/>
            <a:gdLst/>
            <a:ahLst/>
            <a:cxnLst/>
            <a:rect l="l" t="t" r="r" b="b"/>
            <a:pathLst>
              <a:path w="12256" h="12193" extrusionOk="0">
                <a:moveTo>
                  <a:pt x="5324" y="2899"/>
                </a:moveTo>
                <a:cubicBezTo>
                  <a:pt x="5513" y="2899"/>
                  <a:pt x="5671" y="3056"/>
                  <a:pt x="5671" y="3245"/>
                </a:cubicBezTo>
                <a:lnTo>
                  <a:pt x="5671" y="3970"/>
                </a:lnTo>
                <a:cubicBezTo>
                  <a:pt x="5671" y="4159"/>
                  <a:pt x="5513" y="4316"/>
                  <a:pt x="5324" y="4316"/>
                </a:cubicBezTo>
                <a:cubicBezTo>
                  <a:pt x="5104" y="4316"/>
                  <a:pt x="4946" y="4159"/>
                  <a:pt x="4946" y="3970"/>
                </a:cubicBezTo>
                <a:lnTo>
                  <a:pt x="4946" y="3245"/>
                </a:lnTo>
                <a:cubicBezTo>
                  <a:pt x="4946" y="3056"/>
                  <a:pt x="5104" y="2899"/>
                  <a:pt x="5324" y="2899"/>
                </a:cubicBezTo>
                <a:close/>
                <a:moveTo>
                  <a:pt x="6742" y="2899"/>
                </a:moveTo>
                <a:cubicBezTo>
                  <a:pt x="6931" y="2899"/>
                  <a:pt x="7089" y="3056"/>
                  <a:pt x="7089" y="3245"/>
                </a:cubicBezTo>
                <a:lnTo>
                  <a:pt x="7089" y="3970"/>
                </a:lnTo>
                <a:cubicBezTo>
                  <a:pt x="7089" y="4159"/>
                  <a:pt x="6931" y="4316"/>
                  <a:pt x="6742" y="4316"/>
                </a:cubicBezTo>
                <a:cubicBezTo>
                  <a:pt x="6522" y="4316"/>
                  <a:pt x="6364" y="4159"/>
                  <a:pt x="6364" y="3970"/>
                </a:cubicBezTo>
                <a:lnTo>
                  <a:pt x="6364" y="3245"/>
                </a:lnTo>
                <a:cubicBezTo>
                  <a:pt x="6364" y="3056"/>
                  <a:pt x="6522" y="2899"/>
                  <a:pt x="6742" y="2899"/>
                </a:cubicBezTo>
                <a:close/>
                <a:moveTo>
                  <a:pt x="6017" y="5041"/>
                </a:moveTo>
                <a:cubicBezTo>
                  <a:pt x="6206" y="5041"/>
                  <a:pt x="6364" y="5198"/>
                  <a:pt x="6364" y="5387"/>
                </a:cubicBezTo>
                <a:lnTo>
                  <a:pt x="6364" y="6081"/>
                </a:lnTo>
                <a:cubicBezTo>
                  <a:pt x="6364" y="6301"/>
                  <a:pt x="6206" y="6427"/>
                  <a:pt x="6017" y="6427"/>
                </a:cubicBezTo>
                <a:cubicBezTo>
                  <a:pt x="5828" y="6427"/>
                  <a:pt x="5671" y="6301"/>
                  <a:pt x="5671" y="6081"/>
                </a:cubicBezTo>
                <a:lnTo>
                  <a:pt x="5671" y="5387"/>
                </a:lnTo>
                <a:cubicBezTo>
                  <a:pt x="5671" y="5198"/>
                  <a:pt x="5828" y="5041"/>
                  <a:pt x="6017" y="5041"/>
                </a:cubicBezTo>
                <a:close/>
                <a:moveTo>
                  <a:pt x="5324" y="7183"/>
                </a:moveTo>
                <a:cubicBezTo>
                  <a:pt x="5513" y="7183"/>
                  <a:pt x="5671" y="7341"/>
                  <a:pt x="5671" y="7561"/>
                </a:cubicBezTo>
                <a:lnTo>
                  <a:pt x="5671" y="8254"/>
                </a:lnTo>
                <a:cubicBezTo>
                  <a:pt x="5671" y="8443"/>
                  <a:pt x="5513" y="8601"/>
                  <a:pt x="5324" y="8601"/>
                </a:cubicBezTo>
                <a:cubicBezTo>
                  <a:pt x="5104" y="8601"/>
                  <a:pt x="4946" y="8443"/>
                  <a:pt x="4946" y="8254"/>
                </a:cubicBezTo>
                <a:lnTo>
                  <a:pt x="4946" y="7561"/>
                </a:lnTo>
                <a:cubicBezTo>
                  <a:pt x="4946" y="7341"/>
                  <a:pt x="5104" y="7183"/>
                  <a:pt x="5324" y="7183"/>
                </a:cubicBezTo>
                <a:close/>
                <a:moveTo>
                  <a:pt x="6742" y="7183"/>
                </a:moveTo>
                <a:cubicBezTo>
                  <a:pt x="6931" y="7183"/>
                  <a:pt x="7089" y="7341"/>
                  <a:pt x="7089" y="7561"/>
                </a:cubicBezTo>
                <a:lnTo>
                  <a:pt x="7089" y="8254"/>
                </a:lnTo>
                <a:cubicBezTo>
                  <a:pt x="7089" y="8443"/>
                  <a:pt x="6931" y="8601"/>
                  <a:pt x="6742" y="8601"/>
                </a:cubicBezTo>
                <a:cubicBezTo>
                  <a:pt x="6522" y="8601"/>
                  <a:pt x="6364" y="8443"/>
                  <a:pt x="6364" y="8254"/>
                </a:cubicBezTo>
                <a:lnTo>
                  <a:pt x="6364" y="7561"/>
                </a:lnTo>
                <a:cubicBezTo>
                  <a:pt x="6364" y="7341"/>
                  <a:pt x="6522" y="7183"/>
                  <a:pt x="6742" y="7183"/>
                </a:cubicBezTo>
                <a:close/>
                <a:moveTo>
                  <a:pt x="6017" y="9326"/>
                </a:moveTo>
                <a:cubicBezTo>
                  <a:pt x="6206" y="9326"/>
                  <a:pt x="6364" y="9483"/>
                  <a:pt x="6364" y="9672"/>
                </a:cubicBezTo>
                <a:lnTo>
                  <a:pt x="6364" y="10397"/>
                </a:lnTo>
                <a:cubicBezTo>
                  <a:pt x="6364" y="10586"/>
                  <a:pt x="6206" y="10743"/>
                  <a:pt x="6017" y="10743"/>
                </a:cubicBezTo>
                <a:cubicBezTo>
                  <a:pt x="5828" y="10743"/>
                  <a:pt x="5671" y="10586"/>
                  <a:pt x="5671" y="10397"/>
                </a:cubicBezTo>
                <a:lnTo>
                  <a:pt x="5671" y="9672"/>
                </a:lnTo>
                <a:cubicBezTo>
                  <a:pt x="5671" y="9483"/>
                  <a:pt x="5828" y="9326"/>
                  <a:pt x="6017" y="9326"/>
                </a:cubicBezTo>
                <a:close/>
                <a:moveTo>
                  <a:pt x="1418" y="0"/>
                </a:moveTo>
                <a:cubicBezTo>
                  <a:pt x="630" y="0"/>
                  <a:pt x="0" y="630"/>
                  <a:pt x="0" y="1418"/>
                </a:cubicBezTo>
                <a:lnTo>
                  <a:pt x="0" y="4631"/>
                </a:lnTo>
                <a:cubicBezTo>
                  <a:pt x="0" y="6396"/>
                  <a:pt x="1449" y="7876"/>
                  <a:pt x="3245" y="7876"/>
                </a:cubicBezTo>
                <a:lnTo>
                  <a:pt x="3623" y="7876"/>
                </a:lnTo>
                <a:lnTo>
                  <a:pt x="3623" y="11499"/>
                </a:lnTo>
                <a:lnTo>
                  <a:pt x="2552" y="11499"/>
                </a:lnTo>
                <a:cubicBezTo>
                  <a:pt x="2363" y="11499"/>
                  <a:pt x="2205" y="11657"/>
                  <a:pt x="2205" y="11846"/>
                </a:cubicBezTo>
                <a:cubicBezTo>
                  <a:pt x="2205" y="12035"/>
                  <a:pt x="2363" y="12193"/>
                  <a:pt x="2552" y="12193"/>
                </a:cubicBezTo>
                <a:lnTo>
                  <a:pt x="9704" y="12193"/>
                </a:lnTo>
                <a:cubicBezTo>
                  <a:pt x="9893" y="12193"/>
                  <a:pt x="10050" y="12035"/>
                  <a:pt x="10050" y="11846"/>
                </a:cubicBezTo>
                <a:cubicBezTo>
                  <a:pt x="10050" y="11657"/>
                  <a:pt x="9893" y="11499"/>
                  <a:pt x="9704" y="11499"/>
                </a:cubicBezTo>
                <a:lnTo>
                  <a:pt x="8632" y="11499"/>
                </a:lnTo>
                <a:lnTo>
                  <a:pt x="8632" y="10743"/>
                </a:lnTo>
                <a:lnTo>
                  <a:pt x="9010" y="10743"/>
                </a:lnTo>
                <a:cubicBezTo>
                  <a:pt x="10775" y="10743"/>
                  <a:pt x="12255" y="9294"/>
                  <a:pt x="12255" y="7498"/>
                </a:cubicBezTo>
                <a:lnTo>
                  <a:pt x="12255" y="5041"/>
                </a:lnTo>
                <a:cubicBezTo>
                  <a:pt x="12129" y="4253"/>
                  <a:pt x="11499" y="3623"/>
                  <a:pt x="10712" y="3623"/>
                </a:cubicBezTo>
                <a:cubicBezTo>
                  <a:pt x="9924" y="3623"/>
                  <a:pt x="9294" y="4253"/>
                  <a:pt x="9294" y="5041"/>
                </a:cubicBezTo>
                <a:lnTo>
                  <a:pt x="9294" y="7498"/>
                </a:lnTo>
                <a:cubicBezTo>
                  <a:pt x="9294" y="7719"/>
                  <a:pt x="9136" y="7876"/>
                  <a:pt x="8947" y="7876"/>
                </a:cubicBezTo>
                <a:lnTo>
                  <a:pt x="8538" y="7876"/>
                </a:lnTo>
                <a:lnTo>
                  <a:pt x="8538" y="3214"/>
                </a:lnTo>
                <a:cubicBezTo>
                  <a:pt x="8538" y="1827"/>
                  <a:pt x="7435" y="725"/>
                  <a:pt x="6049" y="725"/>
                </a:cubicBezTo>
                <a:cubicBezTo>
                  <a:pt x="4694" y="725"/>
                  <a:pt x="3592" y="1827"/>
                  <a:pt x="3592" y="3214"/>
                </a:cubicBezTo>
                <a:lnTo>
                  <a:pt x="3592" y="4978"/>
                </a:lnTo>
                <a:lnTo>
                  <a:pt x="3182" y="4978"/>
                </a:lnTo>
                <a:cubicBezTo>
                  <a:pt x="2993" y="4978"/>
                  <a:pt x="2835" y="4820"/>
                  <a:pt x="2835" y="4631"/>
                </a:cubicBezTo>
                <a:lnTo>
                  <a:pt x="2835" y="1418"/>
                </a:lnTo>
                <a:cubicBezTo>
                  <a:pt x="2835" y="630"/>
                  <a:pt x="2205" y="0"/>
                  <a:pt x="1418" y="0"/>
                </a:cubicBezTo>
                <a:close/>
              </a:path>
            </a:pathLst>
          </a:custGeom>
          <a:solidFill>
            <a:schemeClr val="accent6"/>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grpSp>
        <p:nvGrpSpPr>
          <p:cNvPr id="33" name="Google Shape;480;p41">
            <a:extLst>
              <a:ext uri="{FF2B5EF4-FFF2-40B4-BE49-F238E27FC236}">
                <a16:creationId xmlns:a16="http://schemas.microsoft.com/office/drawing/2014/main" id="{8E70A57C-9CD6-A423-57BC-EF79FB19E247}"/>
              </a:ext>
            </a:extLst>
          </p:cNvPr>
          <p:cNvGrpSpPr/>
          <p:nvPr/>
        </p:nvGrpSpPr>
        <p:grpSpPr>
          <a:xfrm>
            <a:off x="2249046" y="2843966"/>
            <a:ext cx="600676" cy="596785"/>
            <a:chOff x="-15296200" y="3326900"/>
            <a:chExt cx="304850" cy="302875"/>
          </a:xfrm>
        </p:grpSpPr>
        <p:sp>
          <p:nvSpPr>
            <p:cNvPr id="34" name="Google Shape;481;p41">
              <a:extLst>
                <a:ext uri="{FF2B5EF4-FFF2-40B4-BE49-F238E27FC236}">
                  <a16:creationId xmlns:a16="http://schemas.microsoft.com/office/drawing/2014/main" id="{F1D74A9C-BA1A-FADD-AA28-96B9B1EB7E16}"/>
                </a:ext>
              </a:extLst>
            </p:cNvPr>
            <p:cNvSpPr/>
            <p:nvPr/>
          </p:nvSpPr>
          <p:spPr>
            <a:xfrm>
              <a:off x="-15182775" y="3326900"/>
              <a:ext cx="77200" cy="157175"/>
            </a:xfrm>
            <a:custGeom>
              <a:avLst/>
              <a:gdLst/>
              <a:ahLst/>
              <a:cxnLst/>
              <a:rect l="l" t="t" r="r" b="b"/>
              <a:pathLst>
                <a:path w="3088" h="6287" extrusionOk="0">
                  <a:moveTo>
                    <a:pt x="1556" y="1"/>
                  </a:moveTo>
                  <a:cubicBezTo>
                    <a:pt x="1434" y="1"/>
                    <a:pt x="1308" y="48"/>
                    <a:pt x="1229" y="143"/>
                  </a:cubicBezTo>
                  <a:cubicBezTo>
                    <a:pt x="1198" y="237"/>
                    <a:pt x="410" y="1560"/>
                    <a:pt x="0" y="3451"/>
                  </a:cubicBezTo>
                  <a:cubicBezTo>
                    <a:pt x="630" y="4333"/>
                    <a:pt x="1166" y="5278"/>
                    <a:pt x="1544" y="6286"/>
                  </a:cubicBezTo>
                  <a:cubicBezTo>
                    <a:pt x="1954" y="5309"/>
                    <a:pt x="2458" y="4364"/>
                    <a:pt x="3088" y="3451"/>
                  </a:cubicBezTo>
                  <a:cubicBezTo>
                    <a:pt x="2678" y="1529"/>
                    <a:pt x="1891" y="237"/>
                    <a:pt x="1859" y="143"/>
                  </a:cubicBezTo>
                  <a:cubicBezTo>
                    <a:pt x="1796" y="48"/>
                    <a:pt x="1678" y="1"/>
                    <a:pt x="1556" y="1"/>
                  </a:cubicBezTo>
                  <a:close/>
                </a:path>
              </a:pathLst>
            </a:custGeom>
            <a:solidFill>
              <a:schemeClr val="accent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5" name="Google Shape;482;p41">
              <a:extLst>
                <a:ext uri="{FF2B5EF4-FFF2-40B4-BE49-F238E27FC236}">
                  <a16:creationId xmlns:a16="http://schemas.microsoft.com/office/drawing/2014/main" id="{4ACBF439-4EEB-0A59-3D20-7DC7EE694FEC}"/>
                </a:ext>
              </a:extLst>
            </p:cNvPr>
            <p:cNvSpPr/>
            <p:nvPr/>
          </p:nvSpPr>
          <p:spPr>
            <a:xfrm>
              <a:off x="-15260825" y="3363175"/>
              <a:ext cx="108800" cy="199650"/>
            </a:xfrm>
            <a:custGeom>
              <a:avLst/>
              <a:gdLst/>
              <a:ahLst/>
              <a:cxnLst/>
              <a:rect l="l" t="t" r="r" b="b"/>
              <a:pathLst>
                <a:path w="4352" h="7986" extrusionOk="0">
                  <a:moveTo>
                    <a:pt x="432" y="1"/>
                  </a:moveTo>
                  <a:cubicBezTo>
                    <a:pt x="212" y="1"/>
                    <a:pt x="0" y="182"/>
                    <a:pt x="66" y="424"/>
                  </a:cubicBezTo>
                  <a:lnTo>
                    <a:pt x="949" y="3638"/>
                  </a:lnTo>
                  <a:cubicBezTo>
                    <a:pt x="1075" y="4047"/>
                    <a:pt x="1201" y="4520"/>
                    <a:pt x="1264" y="4961"/>
                  </a:cubicBezTo>
                  <a:cubicBezTo>
                    <a:pt x="1642" y="5497"/>
                    <a:pt x="2051" y="6001"/>
                    <a:pt x="2587" y="6410"/>
                  </a:cubicBezTo>
                  <a:cubicBezTo>
                    <a:pt x="3406" y="7072"/>
                    <a:pt x="3721" y="7292"/>
                    <a:pt x="4351" y="7986"/>
                  </a:cubicBezTo>
                  <a:lnTo>
                    <a:pt x="4351" y="6064"/>
                  </a:lnTo>
                  <a:cubicBezTo>
                    <a:pt x="4351" y="6001"/>
                    <a:pt x="4351" y="5938"/>
                    <a:pt x="4320" y="5906"/>
                  </a:cubicBezTo>
                  <a:cubicBezTo>
                    <a:pt x="3721" y="4205"/>
                    <a:pt x="2839" y="2693"/>
                    <a:pt x="1705" y="1338"/>
                  </a:cubicBezTo>
                  <a:lnTo>
                    <a:pt x="697" y="109"/>
                  </a:lnTo>
                  <a:cubicBezTo>
                    <a:pt x="621" y="34"/>
                    <a:pt x="526" y="1"/>
                    <a:pt x="432" y="1"/>
                  </a:cubicBezTo>
                  <a:close/>
                </a:path>
              </a:pathLst>
            </a:custGeom>
            <a:solidFill>
              <a:schemeClr val="accent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6" name="Google Shape;483;p41">
              <a:extLst>
                <a:ext uri="{FF2B5EF4-FFF2-40B4-BE49-F238E27FC236}">
                  <a16:creationId xmlns:a16="http://schemas.microsoft.com/office/drawing/2014/main" id="{EC1D83DD-A498-087E-1611-751DB817820D}"/>
                </a:ext>
              </a:extLst>
            </p:cNvPr>
            <p:cNvSpPr/>
            <p:nvPr/>
          </p:nvSpPr>
          <p:spPr>
            <a:xfrm>
              <a:off x="-15135525" y="3362475"/>
              <a:ext cx="109325" cy="200350"/>
            </a:xfrm>
            <a:custGeom>
              <a:avLst/>
              <a:gdLst/>
              <a:ahLst/>
              <a:cxnLst/>
              <a:rect l="l" t="t" r="r" b="b"/>
              <a:pathLst>
                <a:path w="4373" h="8014" extrusionOk="0">
                  <a:moveTo>
                    <a:pt x="3945" y="1"/>
                  </a:moveTo>
                  <a:cubicBezTo>
                    <a:pt x="3846" y="1"/>
                    <a:pt x="3742" y="41"/>
                    <a:pt x="3655" y="137"/>
                  </a:cubicBezTo>
                  <a:lnTo>
                    <a:pt x="2647" y="1366"/>
                  </a:lnTo>
                  <a:cubicBezTo>
                    <a:pt x="1513" y="2721"/>
                    <a:pt x="599" y="4296"/>
                    <a:pt x="32" y="5934"/>
                  </a:cubicBezTo>
                  <a:cubicBezTo>
                    <a:pt x="32" y="5966"/>
                    <a:pt x="1" y="6060"/>
                    <a:pt x="1" y="6092"/>
                  </a:cubicBezTo>
                  <a:lnTo>
                    <a:pt x="1" y="8014"/>
                  </a:lnTo>
                  <a:cubicBezTo>
                    <a:pt x="631" y="7320"/>
                    <a:pt x="914" y="7163"/>
                    <a:pt x="1765" y="6438"/>
                  </a:cubicBezTo>
                  <a:cubicBezTo>
                    <a:pt x="2301" y="6060"/>
                    <a:pt x="2710" y="5525"/>
                    <a:pt x="3088" y="4989"/>
                  </a:cubicBezTo>
                  <a:cubicBezTo>
                    <a:pt x="3151" y="4517"/>
                    <a:pt x="3246" y="4075"/>
                    <a:pt x="3403" y="3666"/>
                  </a:cubicBezTo>
                  <a:lnTo>
                    <a:pt x="4285" y="452"/>
                  </a:lnTo>
                  <a:cubicBezTo>
                    <a:pt x="4373" y="211"/>
                    <a:pt x="4171" y="1"/>
                    <a:pt x="3945" y="1"/>
                  </a:cubicBezTo>
                  <a:close/>
                </a:path>
              </a:pathLst>
            </a:custGeom>
            <a:solidFill>
              <a:schemeClr val="accent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7" name="Google Shape;484;p41">
              <a:extLst>
                <a:ext uri="{FF2B5EF4-FFF2-40B4-BE49-F238E27FC236}">
                  <a16:creationId xmlns:a16="http://schemas.microsoft.com/office/drawing/2014/main" id="{664545D1-2E82-9E68-E0AB-632BD652B9D2}"/>
                </a:ext>
              </a:extLst>
            </p:cNvPr>
            <p:cNvSpPr/>
            <p:nvPr/>
          </p:nvSpPr>
          <p:spPr>
            <a:xfrm>
              <a:off x="-15296200" y="3416600"/>
              <a:ext cx="143375" cy="213175"/>
            </a:xfrm>
            <a:custGeom>
              <a:avLst/>
              <a:gdLst/>
              <a:ahLst/>
              <a:cxnLst/>
              <a:rect l="l" t="t" r="r" b="b"/>
              <a:pathLst>
                <a:path w="5735" h="8527" extrusionOk="0">
                  <a:moveTo>
                    <a:pt x="346" y="0"/>
                  </a:moveTo>
                  <a:cubicBezTo>
                    <a:pt x="170" y="0"/>
                    <a:pt x="1" y="123"/>
                    <a:pt x="1" y="335"/>
                  </a:cubicBezTo>
                  <a:lnTo>
                    <a:pt x="1" y="3171"/>
                  </a:lnTo>
                  <a:cubicBezTo>
                    <a:pt x="1" y="6132"/>
                    <a:pt x="2458" y="8526"/>
                    <a:pt x="5357" y="8526"/>
                  </a:cubicBezTo>
                  <a:lnTo>
                    <a:pt x="5735" y="8526"/>
                  </a:lnTo>
                  <a:lnTo>
                    <a:pt x="5735" y="7581"/>
                  </a:lnTo>
                  <a:cubicBezTo>
                    <a:pt x="5735" y="7172"/>
                    <a:pt x="5577" y="6731"/>
                    <a:pt x="5262" y="6384"/>
                  </a:cubicBezTo>
                  <a:cubicBezTo>
                    <a:pt x="4695" y="5723"/>
                    <a:pt x="4254" y="5471"/>
                    <a:pt x="3529" y="4840"/>
                  </a:cubicBezTo>
                  <a:cubicBezTo>
                    <a:pt x="2584" y="4084"/>
                    <a:pt x="1828" y="3108"/>
                    <a:pt x="1387" y="2005"/>
                  </a:cubicBezTo>
                  <a:lnTo>
                    <a:pt x="694" y="241"/>
                  </a:lnTo>
                  <a:cubicBezTo>
                    <a:pt x="625" y="75"/>
                    <a:pt x="483" y="0"/>
                    <a:pt x="346" y="0"/>
                  </a:cubicBezTo>
                  <a:close/>
                </a:path>
              </a:pathLst>
            </a:custGeom>
            <a:solidFill>
              <a:schemeClr val="accent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38" name="Google Shape;485;p41">
              <a:extLst>
                <a:ext uri="{FF2B5EF4-FFF2-40B4-BE49-F238E27FC236}">
                  <a16:creationId xmlns:a16="http://schemas.microsoft.com/office/drawing/2014/main" id="{30543BE8-B64E-6BFD-F562-A8920F8BF03B}"/>
                </a:ext>
              </a:extLst>
            </p:cNvPr>
            <p:cNvSpPr/>
            <p:nvPr/>
          </p:nvSpPr>
          <p:spPr>
            <a:xfrm>
              <a:off x="-15134725" y="3416100"/>
              <a:ext cx="143375" cy="213675"/>
            </a:xfrm>
            <a:custGeom>
              <a:avLst/>
              <a:gdLst/>
              <a:ahLst/>
              <a:cxnLst/>
              <a:rect l="l" t="t" r="r" b="b"/>
              <a:pathLst>
                <a:path w="5735" h="8547" extrusionOk="0">
                  <a:moveTo>
                    <a:pt x="5357" y="1"/>
                  </a:moveTo>
                  <a:cubicBezTo>
                    <a:pt x="5224" y="1"/>
                    <a:pt x="5094" y="71"/>
                    <a:pt x="5041" y="229"/>
                  </a:cubicBezTo>
                  <a:lnTo>
                    <a:pt x="4348" y="2025"/>
                  </a:lnTo>
                  <a:cubicBezTo>
                    <a:pt x="3907" y="3128"/>
                    <a:pt x="3151" y="4104"/>
                    <a:pt x="2206" y="4860"/>
                  </a:cubicBezTo>
                  <a:cubicBezTo>
                    <a:pt x="1481" y="5427"/>
                    <a:pt x="1040" y="5743"/>
                    <a:pt x="473" y="6341"/>
                  </a:cubicBezTo>
                  <a:cubicBezTo>
                    <a:pt x="158" y="6688"/>
                    <a:pt x="0" y="7129"/>
                    <a:pt x="0" y="7601"/>
                  </a:cubicBezTo>
                  <a:lnTo>
                    <a:pt x="0" y="8546"/>
                  </a:lnTo>
                  <a:lnTo>
                    <a:pt x="378" y="8546"/>
                  </a:lnTo>
                  <a:cubicBezTo>
                    <a:pt x="3308" y="8546"/>
                    <a:pt x="5734" y="6152"/>
                    <a:pt x="5734" y="3191"/>
                  </a:cubicBezTo>
                  <a:lnTo>
                    <a:pt x="5734" y="355"/>
                  </a:lnTo>
                  <a:cubicBezTo>
                    <a:pt x="5734" y="136"/>
                    <a:pt x="5543" y="1"/>
                    <a:pt x="5357" y="1"/>
                  </a:cubicBezTo>
                  <a:close/>
                </a:path>
              </a:pathLst>
            </a:custGeom>
            <a:solidFill>
              <a:schemeClr val="accent1"/>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grpSp>
      <p:sp>
        <p:nvSpPr>
          <p:cNvPr id="39" name="TextBox 38">
            <a:extLst>
              <a:ext uri="{FF2B5EF4-FFF2-40B4-BE49-F238E27FC236}">
                <a16:creationId xmlns:a16="http://schemas.microsoft.com/office/drawing/2014/main" id="{8404E9BD-DB40-E0F8-D7FD-1E89F7AC5CAC}"/>
              </a:ext>
            </a:extLst>
          </p:cNvPr>
          <p:cNvSpPr txBox="1"/>
          <p:nvPr/>
        </p:nvSpPr>
        <p:spPr>
          <a:xfrm>
            <a:off x="897803" y="3786002"/>
            <a:ext cx="3162187" cy="1830758"/>
          </a:xfrm>
          <a:prstGeom prst="rect">
            <a:avLst/>
          </a:prstGeom>
          <a:noFill/>
        </p:spPr>
        <p:txBody>
          <a:bodyPr wrap="square" rtlCol="0">
            <a:spAutoFit/>
          </a:bodyPr>
          <a:lstStyle/>
          <a:p>
            <a:pPr algn="ctr">
              <a:lnSpc>
                <a:spcPct val="150000"/>
              </a:lnSpc>
            </a:pPr>
            <a:r>
              <a:rPr lang="en-US" sz="2600" b="1" dirty="0">
                <a:solidFill>
                  <a:schemeClr val="accent1"/>
                </a:solidFill>
                <a:latin typeface="UTM Avo" panose="02040603050506020204" pitchFamily="18" charset="0"/>
              </a:rPr>
              <a:t>01</a:t>
            </a:r>
          </a:p>
          <a:p>
            <a:pPr algn="ctr">
              <a:lnSpc>
                <a:spcPct val="150000"/>
              </a:lnSpc>
            </a:pPr>
            <a:r>
              <a:rPr lang="en-US" sz="2600" dirty="0" err="1">
                <a:solidFill>
                  <a:schemeClr val="accent1"/>
                </a:solidFill>
                <a:latin typeface="UTM Avo" panose="02040603050506020204" pitchFamily="18" charset="0"/>
              </a:rPr>
              <a:t>Hoàn</a:t>
            </a:r>
            <a:r>
              <a:rPr lang="en-US" sz="2600" dirty="0">
                <a:solidFill>
                  <a:schemeClr val="accent1"/>
                </a:solidFill>
                <a:latin typeface="UTM Avo" panose="02040603050506020204" pitchFamily="18" charset="0"/>
              </a:rPr>
              <a:t> </a:t>
            </a:r>
            <a:r>
              <a:rPr lang="en-US" sz="2600" dirty="0" err="1">
                <a:solidFill>
                  <a:schemeClr val="accent1"/>
                </a:solidFill>
                <a:latin typeface="UTM Avo" panose="02040603050506020204" pitchFamily="18" charset="0"/>
              </a:rPr>
              <a:t>thành</a:t>
            </a:r>
            <a:r>
              <a:rPr lang="en-US" sz="2600" dirty="0">
                <a:solidFill>
                  <a:schemeClr val="accent1"/>
                </a:solidFill>
                <a:latin typeface="UTM Avo" panose="02040603050506020204" pitchFamily="18" charset="0"/>
              </a:rPr>
              <a:t> </a:t>
            </a:r>
            <a:r>
              <a:rPr lang="en-US" sz="2600" dirty="0" err="1">
                <a:solidFill>
                  <a:schemeClr val="accent1"/>
                </a:solidFill>
                <a:latin typeface="UTM Avo" panose="02040603050506020204" pitchFamily="18" charset="0"/>
              </a:rPr>
              <a:t>bài</a:t>
            </a:r>
            <a:r>
              <a:rPr lang="en-US" sz="2600" dirty="0">
                <a:solidFill>
                  <a:schemeClr val="accent1"/>
                </a:solidFill>
                <a:latin typeface="UTM Avo" panose="02040603050506020204" pitchFamily="18" charset="0"/>
              </a:rPr>
              <a:t> </a:t>
            </a:r>
            <a:r>
              <a:rPr lang="en-US" sz="2600" dirty="0" err="1">
                <a:solidFill>
                  <a:schemeClr val="accent1"/>
                </a:solidFill>
                <a:latin typeface="UTM Avo" panose="02040603050506020204" pitchFamily="18" charset="0"/>
              </a:rPr>
              <a:t>tập</a:t>
            </a:r>
            <a:r>
              <a:rPr lang="en-US" sz="2600" dirty="0">
                <a:solidFill>
                  <a:schemeClr val="accent1"/>
                </a:solidFill>
                <a:latin typeface="UTM Avo" panose="02040603050506020204" pitchFamily="18" charset="0"/>
              </a:rPr>
              <a:t> </a:t>
            </a:r>
            <a:r>
              <a:rPr lang="en-US" sz="2600" dirty="0" err="1">
                <a:solidFill>
                  <a:schemeClr val="accent1"/>
                </a:solidFill>
                <a:latin typeface="UTM Avo" panose="02040603050506020204" pitchFamily="18" charset="0"/>
              </a:rPr>
              <a:t>vận</a:t>
            </a:r>
            <a:r>
              <a:rPr lang="en-US" sz="2600" dirty="0">
                <a:solidFill>
                  <a:schemeClr val="accent1"/>
                </a:solidFill>
                <a:latin typeface="UTM Avo" panose="02040603050506020204" pitchFamily="18" charset="0"/>
              </a:rPr>
              <a:t> </a:t>
            </a:r>
            <a:r>
              <a:rPr lang="en-US" sz="2600" dirty="0" err="1">
                <a:solidFill>
                  <a:schemeClr val="accent1"/>
                </a:solidFill>
                <a:latin typeface="UTM Avo" panose="02040603050506020204" pitchFamily="18" charset="0"/>
              </a:rPr>
              <a:t>dụng</a:t>
            </a:r>
            <a:endParaRPr lang="en-US" sz="2600" dirty="0">
              <a:solidFill>
                <a:schemeClr val="accent1"/>
              </a:solidFill>
              <a:latin typeface="UTM Avo" panose="02040603050506020204" pitchFamily="18" charset="0"/>
            </a:endParaRPr>
          </a:p>
        </p:txBody>
      </p:sp>
      <p:sp>
        <p:nvSpPr>
          <p:cNvPr id="40" name="TextBox 39">
            <a:extLst>
              <a:ext uri="{FF2B5EF4-FFF2-40B4-BE49-F238E27FC236}">
                <a16:creationId xmlns:a16="http://schemas.microsoft.com/office/drawing/2014/main" id="{BD531B37-2919-A1E2-BCD4-83264C77C9CF}"/>
              </a:ext>
            </a:extLst>
          </p:cNvPr>
          <p:cNvSpPr txBox="1"/>
          <p:nvPr/>
        </p:nvSpPr>
        <p:spPr>
          <a:xfrm>
            <a:off x="4220325" y="3786002"/>
            <a:ext cx="3335671" cy="1807867"/>
          </a:xfrm>
          <a:prstGeom prst="rect">
            <a:avLst/>
          </a:prstGeom>
          <a:noFill/>
        </p:spPr>
        <p:txBody>
          <a:bodyPr wrap="square" rtlCol="0">
            <a:spAutoFit/>
          </a:bodyPr>
          <a:lstStyle/>
          <a:p>
            <a:pPr algn="ctr">
              <a:lnSpc>
                <a:spcPct val="150000"/>
              </a:lnSpc>
            </a:pPr>
            <a:r>
              <a:rPr lang="en-US" sz="2600" b="1" dirty="0">
                <a:solidFill>
                  <a:srgbClr val="C00000"/>
                </a:solidFill>
                <a:latin typeface="UTM Avo" panose="02040603050506020204" pitchFamily="18" charset="0"/>
              </a:rPr>
              <a:t>02</a:t>
            </a:r>
          </a:p>
          <a:p>
            <a:pPr algn="ctr">
              <a:lnSpc>
                <a:spcPct val="150000"/>
              </a:lnSpc>
            </a:pPr>
            <a:r>
              <a:rPr lang="en-US" sz="2600" dirty="0" err="1">
                <a:solidFill>
                  <a:srgbClr val="C00000"/>
                </a:solidFill>
                <a:latin typeface="UTM Avo" panose="02040603050506020204" pitchFamily="18" charset="0"/>
              </a:rPr>
              <a:t>Chuẩn</a:t>
            </a:r>
            <a:r>
              <a:rPr lang="en-US" sz="2600" dirty="0">
                <a:solidFill>
                  <a:srgbClr val="C00000"/>
                </a:solidFill>
                <a:latin typeface="UTM Avo" panose="02040603050506020204" pitchFamily="18" charset="0"/>
              </a:rPr>
              <a:t> </a:t>
            </a:r>
            <a:r>
              <a:rPr lang="en-US" sz="2600" dirty="0" err="1">
                <a:solidFill>
                  <a:srgbClr val="C00000"/>
                </a:solidFill>
                <a:latin typeface="UTM Avo" panose="02040603050506020204" pitchFamily="18" charset="0"/>
              </a:rPr>
              <a:t>bị</a:t>
            </a:r>
            <a:r>
              <a:rPr lang="en-US" sz="2600" dirty="0">
                <a:solidFill>
                  <a:srgbClr val="C00000"/>
                </a:solidFill>
                <a:latin typeface="UTM Avo" panose="02040603050506020204" pitchFamily="18" charset="0"/>
              </a:rPr>
              <a:t> </a:t>
            </a:r>
            <a:r>
              <a:rPr lang="en-US" sz="2600" dirty="0" err="1">
                <a:solidFill>
                  <a:srgbClr val="C00000"/>
                </a:solidFill>
                <a:latin typeface="UTM Avo" panose="02040603050506020204" pitchFamily="18" charset="0"/>
              </a:rPr>
              <a:t>nội</a:t>
            </a:r>
            <a:r>
              <a:rPr lang="en-US" sz="2600" dirty="0">
                <a:solidFill>
                  <a:srgbClr val="C00000"/>
                </a:solidFill>
                <a:latin typeface="UTM Avo" panose="02040603050506020204" pitchFamily="18" charset="0"/>
              </a:rPr>
              <a:t> dung </a:t>
            </a:r>
            <a:r>
              <a:rPr lang="en-US" sz="2600" dirty="0" err="1">
                <a:solidFill>
                  <a:srgbClr val="C00000"/>
                </a:solidFill>
                <a:latin typeface="UTM Avo" panose="02040603050506020204" pitchFamily="18" charset="0"/>
              </a:rPr>
              <a:t>tiết</a:t>
            </a:r>
            <a:r>
              <a:rPr lang="en-US" sz="2600" dirty="0">
                <a:solidFill>
                  <a:srgbClr val="C00000"/>
                </a:solidFill>
                <a:latin typeface="UTM Avo" panose="02040603050506020204" pitchFamily="18" charset="0"/>
              </a:rPr>
              <a:t> </a:t>
            </a:r>
            <a:r>
              <a:rPr lang="en-US" sz="2600" dirty="0" err="1">
                <a:solidFill>
                  <a:srgbClr val="C00000"/>
                </a:solidFill>
                <a:latin typeface="UTM Avo" panose="02040603050506020204" pitchFamily="18" charset="0"/>
              </a:rPr>
              <a:t>sinh</a:t>
            </a:r>
            <a:r>
              <a:rPr lang="en-US" sz="2600" dirty="0">
                <a:solidFill>
                  <a:srgbClr val="C00000"/>
                </a:solidFill>
                <a:latin typeface="UTM Avo" panose="02040603050506020204" pitchFamily="18" charset="0"/>
              </a:rPr>
              <a:t> </a:t>
            </a:r>
            <a:r>
              <a:rPr lang="en-US" sz="2600" dirty="0" err="1">
                <a:solidFill>
                  <a:srgbClr val="C00000"/>
                </a:solidFill>
                <a:latin typeface="UTM Avo" panose="02040603050506020204" pitchFamily="18" charset="0"/>
              </a:rPr>
              <a:t>hoạt</a:t>
            </a:r>
            <a:endParaRPr lang="en-US" sz="2600" dirty="0">
              <a:solidFill>
                <a:srgbClr val="C00000"/>
              </a:solidFill>
              <a:latin typeface="UTM Avo" panose="02040603050506020204" pitchFamily="18" charset="0"/>
            </a:endParaRPr>
          </a:p>
        </p:txBody>
      </p:sp>
      <p:sp>
        <p:nvSpPr>
          <p:cNvPr id="41" name="TextBox 40">
            <a:extLst>
              <a:ext uri="{FF2B5EF4-FFF2-40B4-BE49-F238E27FC236}">
                <a16:creationId xmlns:a16="http://schemas.microsoft.com/office/drawing/2014/main" id="{95DACF47-AE5C-880B-FE85-7868ADF5899C}"/>
              </a:ext>
            </a:extLst>
          </p:cNvPr>
          <p:cNvSpPr txBox="1"/>
          <p:nvPr/>
        </p:nvSpPr>
        <p:spPr>
          <a:xfrm>
            <a:off x="7524375" y="3786001"/>
            <a:ext cx="4025147" cy="2408032"/>
          </a:xfrm>
          <a:prstGeom prst="rect">
            <a:avLst/>
          </a:prstGeom>
          <a:noFill/>
        </p:spPr>
        <p:txBody>
          <a:bodyPr wrap="square" rtlCol="0">
            <a:spAutoFit/>
          </a:bodyPr>
          <a:lstStyle/>
          <a:p>
            <a:pPr algn="ctr">
              <a:lnSpc>
                <a:spcPct val="150000"/>
              </a:lnSpc>
            </a:pPr>
            <a:r>
              <a:rPr lang="en-US" sz="2600" b="1" dirty="0">
                <a:solidFill>
                  <a:schemeClr val="accent6">
                    <a:lumMod val="50000"/>
                  </a:schemeClr>
                </a:solidFill>
                <a:latin typeface="UTM Avo" panose="02040603050506020204" pitchFamily="18" charset="0"/>
              </a:rPr>
              <a:t>03</a:t>
            </a:r>
          </a:p>
          <a:p>
            <a:pPr algn="ctr">
              <a:lnSpc>
                <a:spcPct val="150000"/>
              </a:lnSpc>
            </a:pPr>
            <a:r>
              <a:rPr lang="en-US" sz="2600" dirty="0" err="1">
                <a:solidFill>
                  <a:schemeClr val="accent6">
                    <a:lumMod val="50000"/>
                  </a:schemeClr>
                </a:solidFill>
                <a:latin typeface="UTM Avo" panose="02040603050506020204" pitchFamily="18" charset="0"/>
              </a:rPr>
              <a:t>Trao</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đổi</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với</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người</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thân</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về</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cách</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sử</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dụng</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các</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dụng</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cụ</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chăm</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sóc</a:t>
            </a:r>
            <a:r>
              <a:rPr lang="en-US" sz="2600" dirty="0">
                <a:solidFill>
                  <a:schemeClr val="accent6">
                    <a:lumMod val="50000"/>
                  </a:schemeClr>
                </a:solidFill>
                <a:latin typeface="UTM Avo" panose="02040603050506020204" pitchFamily="18" charset="0"/>
              </a:rPr>
              <a:t> </a:t>
            </a:r>
            <a:r>
              <a:rPr lang="en-US" sz="2600" dirty="0" err="1">
                <a:solidFill>
                  <a:schemeClr val="accent6">
                    <a:lumMod val="50000"/>
                  </a:schemeClr>
                </a:solidFill>
                <a:latin typeface="UTM Avo" panose="02040603050506020204" pitchFamily="18" charset="0"/>
              </a:rPr>
              <a:t>cây</a:t>
            </a:r>
            <a:r>
              <a:rPr lang="en-US" sz="2600" dirty="0">
                <a:solidFill>
                  <a:schemeClr val="accent6">
                    <a:lumMod val="50000"/>
                  </a:schemeClr>
                </a:solidFill>
                <a:latin typeface="UTM Avo" panose="02040603050506020204" pitchFamily="18" charset="0"/>
              </a:rPr>
              <a:t>.</a:t>
            </a:r>
          </a:p>
        </p:txBody>
      </p:sp>
    </p:spTree>
    <p:extLst>
      <p:ext uri="{BB962C8B-B14F-4D97-AF65-F5344CB8AC3E}">
        <p14:creationId xmlns:p14="http://schemas.microsoft.com/office/powerpoint/2010/main" val="26497724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53" presetClass="entr" presetSubtype="16"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Effect transition="in" filter="fad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p:cTn id="66" dur="500" fill="hold"/>
                                        <p:tgtEl>
                                          <p:spTgt spid="32"/>
                                        </p:tgtEl>
                                        <p:attrNameLst>
                                          <p:attrName>ppt_w</p:attrName>
                                        </p:attrNameLst>
                                      </p:cBhvr>
                                      <p:tavLst>
                                        <p:tav tm="0">
                                          <p:val>
                                            <p:fltVal val="0"/>
                                          </p:val>
                                        </p:tav>
                                        <p:tav tm="100000">
                                          <p:val>
                                            <p:strVal val="#ppt_w"/>
                                          </p:val>
                                        </p:tav>
                                      </p:tavLst>
                                    </p:anim>
                                    <p:anim calcmode="lin" valueType="num">
                                      <p:cBhvr>
                                        <p:cTn id="67" dur="500" fill="hold"/>
                                        <p:tgtEl>
                                          <p:spTgt spid="32"/>
                                        </p:tgtEl>
                                        <p:attrNameLst>
                                          <p:attrName>ppt_h</p:attrName>
                                        </p:attrNameLst>
                                      </p:cBhvr>
                                      <p:tavLst>
                                        <p:tav tm="0">
                                          <p:val>
                                            <p:fltVal val="0"/>
                                          </p:val>
                                        </p:tav>
                                        <p:tav tm="100000">
                                          <p:val>
                                            <p:strVal val="#ppt_h"/>
                                          </p:val>
                                        </p:tav>
                                      </p:tavLst>
                                    </p:anim>
                                    <p:animEffect transition="in" filter="fade">
                                      <p:cBhvr>
                                        <p:cTn id="68" dur="500"/>
                                        <p:tgtEl>
                                          <p:spTgt spid="32"/>
                                        </p:tgtEl>
                                      </p:cBhvr>
                                    </p:animEffect>
                                  </p:childTnLst>
                                </p:cTn>
                              </p:par>
                              <p:par>
                                <p:cTn id="69" presetID="53" presetClass="entr" presetSubtype="16" fill="hold" nodeType="with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cBhvr>
                                        <p:cTn id="76" dur="500" fill="hold"/>
                                        <p:tgtEl>
                                          <p:spTgt spid="41"/>
                                        </p:tgtEl>
                                        <p:attrNameLst>
                                          <p:attrName>ppt_w</p:attrName>
                                        </p:attrNameLst>
                                      </p:cBhvr>
                                      <p:tavLst>
                                        <p:tav tm="0">
                                          <p:val>
                                            <p:fltVal val="0"/>
                                          </p:val>
                                        </p:tav>
                                        <p:tav tm="100000">
                                          <p:val>
                                            <p:strVal val="#ppt_w"/>
                                          </p:val>
                                        </p:tav>
                                      </p:tavLst>
                                    </p:anim>
                                    <p:anim calcmode="lin" valueType="num">
                                      <p:cBhvr>
                                        <p:cTn id="77" dur="500" fill="hold"/>
                                        <p:tgtEl>
                                          <p:spTgt spid="41"/>
                                        </p:tgtEl>
                                        <p:attrNameLst>
                                          <p:attrName>ppt_h</p:attrName>
                                        </p:attrNameLst>
                                      </p:cBhvr>
                                      <p:tavLst>
                                        <p:tav tm="0">
                                          <p:val>
                                            <p:fltVal val="0"/>
                                          </p:val>
                                        </p:tav>
                                        <p:tav tm="100000">
                                          <p:val>
                                            <p:strVal val="#ppt_h"/>
                                          </p:val>
                                        </p:tav>
                                      </p:tavLst>
                                    </p:anim>
                                    <p:animEffect transition="in" filter="fade">
                                      <p:cBhvr>
                                        <p:cTn id="78" dur="500"/>
                                        <p:tgtEl>
                                          <p:spTgt spid="41"/>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500" fill="hold"/>
                                        <p:tgtEl>
                                          <p:spTgt spid="12"/>
                                        </p:tgtEl>
                                        <p:attrNameLst>
                                          <p:attrName>ppt_w</p:attrName>
                                        </p:attrNameLst>
                                      </p:cBhvr>
                                      <p:tavLst>
                                        <p:tav tm="0">
                                          <p:val>
                                            <p:fltVal val="0"/>
                                          </p:val>
                                        </p:tav>
                                        <p:tav tm="100000">
                                          <p:val>
                                            <p:strVal val="#ppt_w"/>
                                          </p:val>
                                        </p:tav>
                                      </p:tavLst>
                                    </p:anim>
                                    <p:anim calcmode="lin" valueType="num">
                                      <p:cBhvr>
                                        <p:cTn id="82" dur="500" fill="hold"/>
                                        <p:tgtEl>
                                          <p:spTgt spid="12"/>
                                        </p:tgtEl>
                                        <p:attrNameLst>
                                          <p:attrName>ppt_h</p:attrName>
                                        </p:attrNameLst>
                                      </p:cBhvr>
                                      <p:tavLst>
                                        <p:tav tm="0">
                                          <p:val>
                                            <p:fltVal val="0"/>
                                          </p:val>
                                        </p:tav>
                                        <p:tav tm="100000">
                                          <p:val>
                                            <p:strVal val="#ppt_h"/>
                                          </p:val>
                                        </p:tav>
                                      </p:tavLst>
                                    </p:anim>
                                    <p:animEffect transition="in" filter="fade">
                                      <p:cBhvr>
                                        <p:cTn id="8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2" grpId="0" animBg="1"/>
      <p:bldP spid="13" grpId="0" animBg="1"/>
      <p:bldP spid="32" grpId="0" animBg="1"/>
      <p:bldP spid="39" grpId="0"/>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FILL" val="a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92</TotalTime>
  <Words>632</Words>
  <Application>Microsoft Office PowerPoint</Application>
  <PresentationFormat>Widescreen</PresentationFormat>
  <Paragraphs>90</Paragraphs>
  <Slides>23</Slides>
  <Notes>5</Notes>
  <HiddenSlides>0</HiddenSlides>
  <MMClips>13</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23</vt:i4>
      </vt:variant>
    </vt:vector>
  </HeadingPairs>
  <TitlesOfParts>
    <vt:vector size="36" baseType="lpstr">
      <vt:lpstr>Anaheim</vt:lpstr>
      <vt:lpstr>Architects Daughter</vt:lpstr>
      <vt:lpstr>Arial</vt:lpstr>
      <vt:lpstr>Barlow</vt:lpstr>
      <vt:lpstr>Calibri</vt:lpstr>
      <vt:lpstr>Calibri Light</vt:lpstr>
      <vt:lpstr>Francois One</vt:lpstr>
      <vt:lpstr>Manrope</vt:lpstr>
      <vt:lpstr>Manrope ExtraLight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lamqu</dc:creator>
  <dc:description>9Slide.vn</dc:description>
  <cp:lastModifiedBy>hung.nv2510hung.nv2510</cp:lastModifiedBy>
  <cp:revision>14</cp:revision>
  <dcterms:created xsi:type="dcterms:W3CDTF">2023-05-08T02:27:45Z</dcterms:created>
  <dcterms:modified xsi:type="dcterms:W3CDTF">2023-08-18T02:57:17Z</dcterms:modified>
  <cp:category>9Slide.vn</cp:category>
</cp:coreProperties>
</file>