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7" r:id="rId3"/>
    <p:sldId id="268" r:id="rId4"/>
    <p:sldId id="269" r:id="rId5"/>
    <p:sldId id="256" r:id="rId6"/>
    <p:sldId id="267" r:id="rId7"/>
    <p:sldId id="260" r:id="rId8"/>
    <p:sldId id="262" r:id="rId9"/>
    <p:sldId id="280" r:id="rId10"/>
    <p:sldId id="281" r:id="rId11"/>
    <p:sldId id="282" r:id="rId12"/>
    <p:sldId id="283" r:id="rId13"/>
    <p:sldId id="284" r:id="rId14"/>
    <p:sldId id="285" r:id="rId15"/>
    <p:sldId id="286" r:id="rId16"/>
    <p:sldId id="259" r:id="rId17"/>
    <p:sldId id="263" r:id="rId18"/>
    <p:sldId id="261" r:id="rId19"/>
    <p:sldId id="258" r:id="rId20"/>
    <p:sldId id="290" r:id="rId21"/>
    <p:sldId id="291" r:id="rId22"/>
    <p:sldId id="292" r:id="rId23"/>
    <p:sldId id="288" r:id="rId24"/>
    <p:sldId id="266" r:id="rId25"/>
    <p:sldId id="2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42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5B76A5-C4EE-4A40-9134-B10CD2B0BFF0}"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FF7F5-714E-4213-80DD-B38EE744C7DC}" type="slidenum">
              <a:rPr lang="en-US" smtClean="0"/>
              <a:t>‹#›</a:t>
            </a:fld>
            <a:endParaRPr lang="en-US"/>
          </a:p>
        </p:txBody>
      </p:sp>
    </p:spTree>
    <p:extLst>
      <p:ext uri="{BB962C8B-B14F-4D97-AF65-F5344CB8AC3E}">
        <p14:creationId xmlns:p14="http://schemas.microsoft.com/office/powerpoint/2010/main" val="213886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20</a:t>
            </a:fld>
            <a:endParaRPr lang="en-US">
              <a:latin typeface="UTM Avo" panose="02040603050506020204" pitchFamily="18" charset="0"/>
            </a:endParaRPr>
          </a:p>
        </p:txBody>
      </p:sp>
    </p:spTree>
    <p:extLst>
      <p:ext uri="{BB962C8B-B14F-4D97-AF65-F5344CB8AC3E}">
        <p14:creationId xmlns:p14="http://schemas.microsoft.com/office/powerpoint/2010/main" val="84409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21</a:t>
            </a:fld>
            <a:endParaRPr lang="en-US">
              <a:latin typeface="UTM Avo" panose="02040603050506020204" pitchFamily="18" charset="0"/>
            </a:endParaRPr>
          </a:p>
        </p:txBody>
      </p:sp>
    </p:spTree>
    <p:extLst>
      <p:ext uri="{BB962C8B-B14F-4D97-AF65-F5344CB8AC3E}">
        <p14:creationId xmlns:p14="http://schemas.microsoft.com/office/powerpoint/2010/main" val="704576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8286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0260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74012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10763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27984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9929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33288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22144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0456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66879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074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F8F06645-62AD-CC96-D3B2-19D62D0CE39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177928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35/" TargetMode="External"/><Relationship Id="rId2" Type="http://schemas.openxmlformats.org/officeDocument/2006/relationships/image" Target="../media/image1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35/" TargetMode="External"/><Relationship Id="rId2" Type="http://schemas.openxmlformats.org/officeDocument/2006/relationships/image" Target="../media/image1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image" Target="../media/image20.jp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slides/_rels/slide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42.svg"/><Relationship Id="rId11" Type="http://schemas.openxmlformats.org/officeDocument/2006/relationships/image" Target="../media/image45.png"/><Relationship Id="rId5" Type="http://schemas.openxmlformats.org/officeDocument/2006/relationships/image" Target="../media/image41.png"/><Relationship Id="rId10" Type="http://schemas.openxmlformats.org/officeDocument/2006/relationships/image" Target="../media/image32.svg"/><Relationship Id="rId4" Type="http://schemas.openxmlformats.org/officeDocument/2006/relationships/image" Target="../media/image40.sv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21.png"/><Relationship Id="rId7" Type="http://schemas.openxmlformats.org/officeDocument/2006/relationships/image" Target="../media/image48.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47.svg"/><Relationship Id="rId11" Type="http://schemas.openxmlformats.org/officeDocument/2006/relationships/image" Target="../media/image52.sv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22.svg"/><Relationship Id="rId9" Type="http://schemas.openxmlformats.org/officeDocument/2006/relationships/image" Target="../media/image50.jpg"/></Relationships>
</file>

<file path=ppt/slides/_rels/slide1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21.png"/><Relationship Id="rId7" Type="http://schemas.openxmlformats.org/officeDocument/2006/relationships/image" Target="../media/image41.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57.jpg"/><Relationship Id="rId5" Type="http://schemas.openxmlformats.org/officeDocument/2006/relationships/image" Target="../media/image53.png"/><Relationship Id="rId10" Type="http://schemas.openxmlformats.org/officeDocument/2006/relationships/image" Target="../media/image56.jpg"/><Relationship Id="rId4" Type="http://schemas.openxmlformats.org/officeDocument/2006/relationships/image" Target="../media/image22.svg"/><Relationship Id="rId9" Type="http://schemas.openxmlformats.org/officeDocument/2006/relationships/image" Target="../media/image55.jpg"/></Relationships>
</file>

<file path=ppt/slides/_rels/slide11.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61.svg"/><Relationship Id="rId11" Type="http://schemas.openxmlformats.org/officeDocument/2006/relationships/image" Target="../media/image66.jp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76.png"/><Relationship Id="rId3" Type="http://schemas.openxmlformats.org/officeDocument/2006/relationships/image" Target="../media/image68.png"/><Relationship Id="rId7" Type="http://schemas.openxmlformats.org/officeDocument/2006/relationships/image" Target="../media/image10.png"/><Relationship Id="rId12" Type="http://schemas.openxmlformats.org/officeDocument/2006/relationships/image" Target="../media/image75.svg"/><Relationship Id="rId2" Type="http://schemas.openxmlformats.org/officeDocument/2006/relationships/image" Target="../media/image20.jpg"/><Relationship Id="rId16" Type="http://schemas.openxmlformats.org/officeDocument/2006/relationships/image" Target="../media/image79.svg"/><Relationship Id="rId1" Type="http://schemas.openxmlformats.org/officeDocument/2006/relationships/slideLayout" Target="../slideLayouts/slideLayout7.xml"/><Relationship Id="rId6" Type="http://schemas.openxmlformats.org/officeDocument/2006/relationships/image" Target="../media/image71.svg"/><Relationship Id="rId11" Type="http://schemas.openxmlformats.org/officeDocument/2006/relationships/image" Target="../media/image74.png"/><Relationship Id="rId5" Type="http://schemas.openxmlformats.org/officeDocument/2006/relationships/image" Target="../media/image70.png"/><Relationship Id="rId15" Type="http://schemas.openxmlformats.org/officeDocument/2006/relationships/image" Target="../media/image78.png"/><Relationship Id="rId10" Type="http://schemas.openxmlformats.org/officeDocument/2006/relationships/image" Target="../media/image73.svg"/><Relationship Id="rId4" Type="http://schemas.openxmlformats.org/officeDocument/2006/relationships/image" Target="../media/image69.svg"/><Relationship Id="rId9" Type="http://schemas.openxmlformats.org/officeDocument/2006/relationships/image" Target="../media/image72.png"/><Relationship Id="rId14" Type="http://schemas.openxmlformats.org/officeDocument/2006/relationships/image" Target="../media/image77.svg"/></Relationships>
</file>

<file path=ppt/slides/_rels/slide13.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21.png"/><Relationship Id="rId7" Type="http://schemas.openxmlformats.org/officeDocument/2006/relationships/image" Target="../media/image82.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81.sv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22.svg"/><Relationship Id="rId9" Type="http://schemas.openxmlformats.org/officeDocument/2006/relationships/image" Target="../media/image84.png"/></Relationships>
</file>

<file path=ppt/slides/_rels/slide14.xml.rels><?xml version="1.0" encoding="UTF-8" standalone="yes"?>
<Relationships xmlns="http://schemas.openxmlformats.org/package/2006/relationships"><Relationship Id="rId8" Type="http://schemas.openxmlformats.org/officeDocument/2006/relationships/image" Target="../media/image91.svg"/><Relationship Id="rId13" Type="http://schemas.openxmlformats.org/officeDocument/2006/relationships/image" Target="../media/image94.sv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3.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89.svg"/><Relationship Id="rId11" Type="http://schemas.openxmlformats.org/officeDocument/2006/relationships/image" Target="../media/image63.svg"/><Relationship Id="rId5" Type="http://schemas.openxmlformats.org/officeDocument/2006/relationships/image" Target="../media/image88.png"/><Relationship Id="rId10" Type="http://schemas.openxmlformats.org/officeDocument/2006/relationships/image" Target="../media/image62.png"/><Relationship Id="rId4" Type="http://schemas.openxmlformats.org/officeDocument/2006/relationships/image" Target="../media/image87.svg"/><Relationship Id="rId9" Type="http://schemas.openxmlformats.org/officeDocument/2006/relationships/image" Target="../media/image92.jp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36/" TargetMode="External"/><Relationship Id="rId2" Type="http://schemas.openxmlformats.org/officeDocument/2006/relationships/image" Target="../media/image9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36/" TargetMode="External"/><Relationship Id="rId2" Type="http://schemas.openxmlformats.org/officeDocument/2006/relationships/image" Target="../media/image9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01.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104.gif"/><Relationship Id="rId4" Type="http://schemas.openxmlformats.org/officeDocument/2006/relationships/image" Target="../media/image103.gif"/></Relationships>
</file>

<file path=ppt/slides/_rels/slide20.xml.rels><?xml version="1.0" encoding="UTF-8" standalone="yes"?>
<Relationships xmlns="http://schemas.openxmlformats.org/package/2006/relationships"><Relationship Id="rId8" Type="http://schemas.openxmlformats.org/officeDocument/2006/relationships/image" Target="../media/image103.gif"/><Relationship Id="rId3" Type="http://schemas.openxmlformats.org/officeDocument/2006/relationships/audio" Target="../media/audio2.wav"/><Relationship Id="rId7" Type="http://schemas.openxmlformats.org/officeDocument/2006/relationships/image" Target="../media/image107.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06.png"/><Relationship Id="rId4" Type="http://schemas.openxmlformats.org/officeDocument/2006/relationships/audio" Target="../media/audio3.wav"/><Relationship Id="rId9" Type="http://schemas.openxmlformats.org/officeDocument/2006/relationships/image" Target="../media/image105.jpeg"/></Relationships>
</file>

<file path=ppt/slides/_rels/slide21.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audio" Target="../media/audio3.wav"/><Relationship Id="rId7" Type="http://schemas.openxmlformats.org/officeDocument/2006/relationships/image" Target="../media/image103.g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7.gif"/><Relationship Id="rId5" Type="http://schemas.openxmlformats.org/officeDocument/2006/relationships/image" Target="../media/image102.jpe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113.png"/><Relationship Id="rId3" Type="http://schemas.openxmlformats.org/officeDocument/2006/relationships/image" Target="../media/image21.png"/><Relationship Id="rId7" Type="http://schemas.openxmlformats.org/officeDocument/2006/relationships/image" Target="../media/image62.png"/><Relationship Id="rId12" Type="http://schemas.openxmlformats.org/officeDocument/2006/relationships/image" Target="../media/image112.svg"/><Relationship Id="rId2" Type="http://schemas.openxmlformats.org/officeDocument/2006/relationships/image" Target="../media/image108.jpg"/><Relationship Id="rId16" Type="http://schemas.openxmlformats.org/officeDocument/2006/relationships/image" Target="../media/image81.svg"/><Relationship Id="rId1" Type="http://schemas.openxmlformats.org/officeDocument/2006/relationships/slideLayout" Target="../slideLayouts/slideLayout7.xml"/><Relationship Id="rId6" Type="http://schemas.openxmlformats.org/officeDocument/2006/relationships/image" Target="../media/image110.svg"/><Relationship Id="rId11" Type="http://schemas.openxmlformats.org/officeDocument/2006/relationships/image" Target="../media/image111.png"/><Relationship Id="rId5" Type="http://schemas.openxmlformats.org/officeDocument/2006/relationships/image" Target="../media/image109.png"/><Relationship Id="rId15" Type="http://schemas.openxmlformats.org/officeDocument/2006/relationships/image" Target="../media/image80.png"/><Relationship Id="rId10" Type="http://schemas.openxmlformats.org/officeDocument/2006/relationships/image" Target="../media/image65.svg"/><Relationship Id="rId4" Type="http://schemas.openxmlformats.org/officeDocument/2006/relationships/image" Target="../media/image22.svg"/><Relationship Id="rId9" Type="http://schemas.openxmlformats.org/officeDocument/2006/relationships/image" Target="../media/image64.png"/><Relationship Id="rId14" Type="http://schemas.openxmlformats.org/officeDocument/2006/relationships/image" Target="../media/image114.svg"/></Relationships>
</file>

<file path=ppt/slides/_rels/slide23.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g"/><Relationship Id="rId1" Type="http://schemas.openxmlformats.org/officeDocument/2006/relationships/slideLayout" Target="../slideLayouts/slideLayout12.xml"/><Relationship Id="rId6" Type="http://schemas.microsoft.com/office/2007/relationships/hdphoto" Target="../media/hdphoto6.wdp"/><Relationship Id="rId5" Type="http://schemas.openxmlformats.org/officeDocument/2006/relationships/image" Target="../media/image11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4"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3:</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yêu lao động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11</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849E1804-8BA1-B6CB-BC64-26313D72CEE7}"/>
              </a:ext>
            </a:extLst>
          </p:cNvPr>
          <p:cNvGrpSpPr/>
          <p:nvPr/>
        </p:nvGrpSpPr>
        <p:grpSpPr>
          <a:xfrm>
            <a:off x="5953597" y="1423894"/>
            <a:ext cx="5112043" cy="5486400"/>
            <a:chOff x="0" y="0"/>
            <a:chExt cx="1744237" cy="1689603"/>
          </a:xfrm>
        </p:grpSpPr>
        <p:sp>
          <p:nvSpPr>
            <p:cNvPr id="4" name="Freeform 4">
              <a:extLst>
                <a:ext uri="{FF2B5EF4-FFF2-40B4-BE49-F238E27FC236}">
                  <a16:creationId xmlns:a16="http://schemas.microsoft.com/office/drawing/2014/main" id="{3F99A04B-A941-CC14-8FF2-7DC6654614AE}"/>
                </a:ext>
              </a:extLst>
            </p:cNvPr>
            <p:cNvSpPr/>
            <p:nvPr/>
          </p:nvSpPr>
          <p:spPr>
            <a:xfrm>
              <a:off x="0" y="-1270"/>
              <a:ext cx="1745507" cy="1688333"/>
            </a:xfrm>
            <a:custGeom>
              <a:avLst/>
              <a:gdLst/>
              <a:ahLst/>
              <a:cxnLst/>
              <a:rect l="l" t="t" r="r" b="b"/>
              <a:pathLst>
                <a:path w="1745507" h="1688333">
                  <a:moveTo>
                    <a:pt x="1734077" y="27940"/>
                  </a:moveTo>
                  <a:cubicBezTo>
                    <a:pt x="1725187" y="24130"/>
                    <a:pt x="1716297" y="21590"/>
                    <a:pt x="1707407" y="21590"/>
                  </a:cubicBezTo>
                  <a:cubicBezTo>
                    <a:pt x="1680737" y="20320"/>
                    <a:pt x="1654733" y="20320"/>
                    <a:pt x="1627368" y="17780"/>
                  </a:cubicBezTo>
                  <a:cubicBezTo>
                    <a:pt x="1564818" y="12700"/>
                    <a:pt x="1503572" y="6350"/>
                    <a:pt x="1441023" y="3810"/>
                  </a:cubicBezTo>
                  <a:cubicBezTo>
                    <a:pt x="1390201" y="1270"/>
                    <a:pt x="1340683" y="3810"/>
                    <a:pt x="1289862" y="2540"/>
                  </a:cubicBezTo>
                  <a:cubicBezTo>
                    <a:pt x="1267709" y="2540"/>
                    <a:pt x="1245556" y="0"/>
                    <a:pt x="1223403" y="2540"/>
                  </a:cubicBezTo>
                  <a:cubicBezTo>
                    <a:pt x="1169975" y="10160"/>
                    <a:pt x="1116548" y="11430"/>
                    <a:pt x="1061817" y="8890"/>
                  </a:cubicBezTo>
                  <a:cubicBezTo>
                    <a:pt x="1034452" y="7620"/>
                    <a:pt x="1007086" y="7620"/>
                    <a:pt x="979721" y="7620"/>
                  </a:cubicBezTo>
                  <a:cubicBezTo>
                    <a:pt x="930203" y="7620"/>
                    <a:pt x="880685" y="7620"/>
                    <a:pt x="831166" y="6350"/>
                  </a:cubicBezTo>
                  <a:cubicBezTo>
                    <a:pt x="779042" y="5080"/>
                    <a:pt x="265616" y="2540"/>
                    <a:pt x="214794" y="1270"/>
                  </a:cubicBezTo>
                  <a:cubicBezTo>
                    <a:pt x="173095" y="0"/>
                    <a:pt x="132698" y="1270"/>
                    <a:pt x="90999" y="1270"/>
                  </a:cubicBezTo>
                  <a:cubicBezTo>
                    <a:pt x="62330" y="1270"/>
                    <a:pt x="33020" y="3810"/>
                    <a:pt x="5080" y="5080"/>
                  </a:cubicBezTo>
                  <a:cubicBezTo>
                    <a:pt x="3810" y="5080"/>
                    <a:pt x="2540" y="7620"/>
                    <a:pt x="0" y="8890"/>
                  </a:cubicBezTo>
                  <a:cubicBezTo>
                    <a:pt x="1270" y="21590"/>
                    <a:pt x="3810" y="34290"/>
                    <a:pt x="5080" y="46990"/>
                  </a:cubicBezTo>
                  <a:cubicBezTo>
                    <a:pt x="15240" y="117455"/>
                    <a:pt x="16510" y="188936"/>
                    <a:pt x="17780" y="259163"/>
                  </a:cubicBezTo>
                  <a:cubicBezTo>
                    <a:pt x="19050" y="330645"/>
                    <a:pt x="17780" y="402126"/>
                    <a:pt x="16510" y="474862"/>
                  </a:cubicBezTo>
                  <a:cubicBezTo>
                    <a:pt x="15240" y="548851"/>
                    <a:pt x="2540" y="1325115"/>
                    <a:pt x="2540" y="1399104"/>
                  </a:cubicBezTo>
                  <a:cubicBezTo>
                    <a:pt x="2540" y="1471840"/>
                    <a:pt x="1270" y="1544575"/>
                    <a:pt x="0" y="1617311"/>
                  </a:cubicBezTo>
                  <a:cubicBezTo>
                    <a:pt x="0" y="1633723"/>
                    <a:pt x="3810" y="1643883"/>
                    <a:pt x="15240" y="1648963"/>
                  </a:cubicBezTo>
                  <a:cubicBezTo>
                    <a:pt x="22860" y="1652773"/>
                    <a:pt x="31750" y="1655313"/>
                    <a:pt x="40640" y="1656583"/>
                  </a:cubicBezTo>
                  <a:cubicBezTo>
                    <a:pt x="89696" y="1661663"/>
                    <a:pt x="139214" y="1665473"/>
                    <a:pt x="188732" y="1670553"/>
                  </a:cubicBezTo>
                  <a:cubicBezTo>
                    <a:pt x="216097" y="1673093"/>
                    <a:pt x="243463" y="1678173"/>
                    <a:pt x="270828" y="1679443"/>
                  </a:cubicBezTo>
                  <a:cubicBezTo>
                    <a:pt x="316437" y="1681983"/>
                    <a:pt x="824651" y="1683253"/>
                    <a:pt x="870260" y="1684523"/>
                  </a:cubicBezTo>
                  <a:cubicBezTo>
                    <a:pt x="876775" y="1684523"/>
                    <a:pt x="883291" y="1684523"/>
                    <a:pt x="889806" y="1684523"/>
                  </a:cubicBezTo>
                  <a:cubicBezTo>
                    <a:pt x="921081" y="1684523"/>
                    <a:pt x="953659" y="1683253"/>
                    <a:pt x="984933" y="1683253"/>
                  </a:cubicBezTo>
                  <a:cubicBezTo>
                    <a:pt x="1021421" y="1683253"/>
                    <a:pt x="1056605" y="1684523"/>
                    <a:pt x="1093092" y="1684523"/>
                  </a:cubicBezTo>
                  <a:cubicBezTo>
                    <a:pt x="1146519" y="1684523"/>
                    <a:pt x="1201250" y="1684523"/>
                    <a:pt x="1254678" y="1684523"/>
                  </a:cubicBezTo>
                  <a:cubicBezTo>
                    <a:pt x="1304196" y="1684523"/>
                    <a:pt x="1353714" y="1685793"/>
                    <a:pt x="1403232" y="1687063"/>
                  </a:cubicBezTo>
                  <a:cubicBezTo>
                    <a:pt x="1425385" y="1687063"/>
                    <a:pt x="1448841" y="1688333"/>
                    <a:pt x="1470994" y="1688333"/>
                  </a:cubicBezTo>
                  <a:cubicBezTo>
                    <a:pt x="1542665" y="1687063"/>
                    <a:pt x="1613033" y="1680713"/>
                    <a:pt x="1684547" y="1680713"/>
                  </a:cubicBezTo>
                  <a:cubicBezTo>
                    <a:pt x="1688357" y="1680713"/>
                    <a:pt x="1693437" y="1678173"/>
                    <a:pt x="1697247" y="1675633"/>
                  </a:cubicBezTo>
                  <a:cubicBezTo>
                    <a:pt x="1702327" y="1671823"/>
                    <a:pt x="1704867" y="1665473"/>
                    <a:pt x="1707407" y="1662933"/>
                  </a:cubicBezTo>
                  <a:cubicBezTo>
                    <a:pt x="1708677" y="1608532"/>
                    <a:pt x="1709947" y="1555862"/>
                    <a:pt x="1711217" y="1503191"/>
                  </a:cubicBezTo>
                  <a:cubicBezTo>
                    <a:pt x="1712487" y="1421677"/>
                    <a:pt x="1722647" y="639144"/>
                    <a:pt x="1723917" y="557630"/>
                  </a:cubicBezTo>
                  <a:cubicBezTo>
                    <a:pt x="1723917" y="508721"/>
                    <a:pt x="1725187" y="459813"/>
                    <a:pt x="1726457" y="410905"/>
                  </a:cubicBezTo>
                  <a:cubicBezTo>
                    <a:pt x="1727727" y="358234"/>
                    <a:pt x="1728997" y="305564"/>
                    <a:pt x="1731537" y="252893"/>
                  </a:cubicBezTo>
                  <a:cubicBezTo>
                    <a:pt x="1732807" y="221542"/>
                    <a:pt x="1732807" y="188936"/>
                    <a:pt x="1737887" y="157585"/>
                  </a:cubicBezTo>
                  <a:cubicBezTo>
                    <a:pt x="1742967" y="119963"/>
                    <a:pt x="1745507" y="83595"/>
                    <a:pt x="1744237" y="44450"/>
                  </a:cubicBezTo>
                  <a:cubicBezTo>
                    <a:pt x="1744237" y="38100"/>
                    <a:pt x="1740427" y="30480"/>
                    <a:pt x="1734077" y="27940"/>
                  </a:cubicBezTo>
                  <a:close/>
                </a:path>
              </a:pathLst>
            </a:custGeom>
            <a:solidFill>
              <a:srgbClr val="FFF3E4"/>
            </a:solidFill>
          </p:spPr>
          <p:txBody>
            <a:bodyPr/>
            <a:lstStyle/>
            <a:p>
              <a:endParaRPr lang="en-US"/>
            </a:p>
          </p:txBody>
        </p:sp>
      </p:grpSp>
      <p:pic>
        <p:nvPicPr>
          <p:cNvPr id="5" name="Picture 5">
            <a:extLst>
              <a:ext uri="{FF2B5EF4-FFF2-40B4-BE49-F238E27FC236}">
                <a16:creationId xmlns:a16="http://schemas.microsoft.com/office/drawing/2014/main" id="{8BADA442-D9C5-7843-E3DC-A61157BD4E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680534">
            <a:off x="10103847" y="1423376"/>
            <a:ext cx="1565616" cy="512383"/>
          </a:xfrm>
          <a:prstGeom prst="rect">
            <a:avLst/>
          </a:prstGeom>
        </p:spPr>
      </p:pic>
      <p:pic>
        <p:nvPicPr>
          <p:cNvPr id="6" name="Picture 8">
            <a:extLst>
              <a:ext uri="{FF2B5EF4-FFF2-40B4-BE49-F238E27FC236}">
                <a16:creationId xmlns:a16="http://schemas.microsoft.com/office/drawing/2014/main" id="{78F059F2-ACE9-0D34-983F-3A963D4960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380424">
            <a:off x="5564702" y="5136028"/>
            <a:ext cx="777791" cy="2287622"/>
          </a:xfrm>
          <a:prstGeom prst="rect">
            <a:avLst/>
          </a:prstGeom>
        </p:spPr>
      </p:pic>
      <p:sp>
        <p:nvSpPr>
          <p:cNvPr id="7" name="TextBox 11">
            <a:extLst>
              <a:ext uri="{FF2B5EF4-FFF2-40B4-BE49-F238E27FC236}">
                <a16:creationId xmlns:a16="http://schemas.microsoft.com/office/drawing/2014/main" id="{419635FB-1623-ED42-3DBB-2168F900E115}"/>
              </a:ext>
            </a:extLst>
          </p:cNvPr>
          <p:cNvSpPr txBox="1"/>
          <p:nvPr/>
        </p:nvSpPr>
        <p:spPr>
          <a:xfrm>
            <a:off x="6399905" y="1939364"/>
            <a:ext cx="4420819" cy="499176"/>
          </a:xfrm>
          <a:prstGeom prst="rect">
            <a:avLst/>
          </a:prstGeom>
        </p:spPr>
        <p:txBody>
          <a:bodyPr wrap="square" lIns="0" tIns="0" rIns="0" bIns="0" rtlCol="0" anchor="t">
            <a:spAutoFit/>
          </a:bodyPr>
          <a:lstStyle/>
          <a:p>
            <a:pPr algn="ctr">
              <a:lnSpc>
                <a:spcPts val="4320"/>
              </a:lnSpc>
            </a:pPr>
            <a:r>
              <a:rPr lang="en-US" sz="2933" b="1" dirty="0" err="1">
                <a:solidFill>
                  <a:srgbClr val="000000"/>
                </a:solidFill>
                <a:latin typeface="UTM Avo" panose="02040603050506020204" pitchFamily="18" charset="0"/>
                <a:cs typeface="Arial" panose="020B0604020202020204" pitchFamily="34" charset="0"/>
              </a:rPr>
              <a:t>Trò</a:t>
            </a:r>
            <a:r>
              <a:rPr lang="en-US" sz="2933" b="1" dirty="0">
                <a:solidFill>
                  <a:srgbClr val="000000"/>
                </a:solidFill>
                <a:latin typeface="UTM Avo" panose="02040603050506020204" pitchFamily="18" charset="0"/>
                <a:cs typeface="Arial" panose="020B0604020202020204" pitchFamily="34" charset="0"/>
              </a:rPr>
              <a:t> </a:t>
            </a:r>
            <a:r>
              <a:rPr lang="en-US" sz="2933" b="1" dirty="0" err="1">
                <a:solidFill>
                  <a:srgbClr val="000000"/>
                </a:solidFill>
                <a:latin typeface="UTM Avo" panose="02040603050506020204" pitchFamily="18" charset="0"/>
                <a:cs typeface="Arial" panose="020B0604020202020204" pitchFamily="34" charset="0"/>
              </a:rPr>
              <a:t>chơi</a:t>
            </a:r>
            <a:r>
              <a:rPr lang="en-US" sz="2933" b="1" dirty="0">
                <a:solidFill>
                  <a:srgbClr val="0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Tìm</a:t>
            </a:r>
            <a:r>
              <a:rPr lang="en-US" sz="2933" b="1" dirty="0">
                <a:solidFill>
                  <a:srgbClr val="C00000"/>
                </a:solidFill>
                <a:latin typeface="UTM Avo" panose="02040603050506020204" pitchFamily="18" charset="0"/>
                <a:cs typeface="Arial" panose="020B0604020202020204" pitchFamily="34" charset="0"/>
              </a:rPr>
              <a:t> ý </a:t>
            </a:r>
            <a:r>
              <a:rPr lang="en-US" sz="2933" b="1" dirty="0" err="1">
                <a:solidFill>
                  <a:srgbClr val="C00000"/>
                </a:solidFill>
                <a:latin typeface="UTM Avo" panose="02040603050506020204" pitchFamily="18" charset="0"/>
                <a:cs typeface="Arial" panose="020B0604020202020204" pitchFamily="34" charset="0"/>
              </a:rPr>
              <a:t>tưởng</a:t>
            </a:r>
            <a:r>
              <a:rPr lang="en-US" sz="2933" b="1" dirty="0">
                <a:solidFill>
                  <a:srgbClr val="000000"/>
                </a:solidFill>
                <a:latin typeface="UTM Avo" panose="02040603050506020204" pitchFamily="18" charset="0"/>
                <a:cs typeface="Arial" panose="020B0604020202020204" pitchFamily="34" charset="0"/>
              </a:rPr>
              <a:t>”</a:t>
            </a:r>
          </a:p>
        </p:txBody>
      </p:sp>
      <p:pic>
        <p:nvPicPr>
          <p:cNvPr id="8" name="Picture 13">
            <a:extLst>
              <a:ext uri="{FF2B5EF4-FFF2-40B4-BE49-F238E27FC236}">
                <a16:creationId xmlns:a16="http://schemas.microsoft.com/office/drawing/2014/main" id="{8B7478A3-AC97-F3C4-E3A3-3DBE1E9E97E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52723">
            <a:off x="564941" y="4867621"/>
            <a:ext cx="1381004" cy="1814492"/>
          </a:xfrm>
          <a:prstGeom prst="rect">
            <a:avLst/>
          </a:prstGeom>
        </p:spPr>
      </p:pic>
      <p:pic>
        <p:nvPicPr>
          <p:cNvPr id="9" name="Picture 14">
            <a:extLst>
              <a:ext uri="{FF2B5EF4-FFF2-40B4-BE49-F238E27FC236}">
                <a16:creationId xmlns:a16="http://schemas.microsoft.com/office/drawing/2014/main" id="{A38A758F-4D15-3E22-C599-F9CDE13AFE2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925915">
            <a:off x="10381138" y="6057179"/>
            <a:ext cx="1369003" cy="1065218"/>
          </a:xfrm>
          <a:prstGeom prst="rect">
            <a:avLst/>
          </a:prstGeom>
        </p:spPr>
      </p:pic>
      <p:sp>
        <p:nvSpPr>
          <p:cNvPr id="10" name="Rectangle 9">
            <a:extLst>
              <a:ext uri="{FF2B5EF4-FFF2-40B4-BE49-F238E27FC236}">
                <a16:creationId xmlns:a16="http://schemas.microsoft.com/office/drawing/2014/main" id="{0105A0A6-6FA8-461B-93B8-E9D747E90D8C}"/>
              </a:ext>
            </a:extLst>
          </p:cNvPr>
          <p:cNvSpPr/>
          <p:nvPr/>
        </p:nvSpPr>
        <p:spPr>
          <a:xfrm>
            <a:off x="6399905" y="2643094"/>
            <a:ext cx="4259790" cy="3899978"/>
          </a:xfrm>
          <a:prstGeom prst="rect">
            <a:avLst/>
          </a:prstGeom>
        </p:spPr>
        <p:txBody>
          <a:bodyPr wrap="square">
            <a:spAutoFit/>
          </a:bodyPr>
          <a:lstStyle/>
          <a:p>
            <a:pPr algn="just">
              <a:lnSpc>
                <a:spcPct val="150000"/>
              </a:lnSpc>
            </a:pPr>
            <a:r>
              <a:rPr lang="en-US" sz="2400">
                <a:latin typeface="UTM Avo" panose="02040603050506020204" pitchFamily="18" charset="0"/>
              </a:rPr>
              <a:t>Chia lớp thành 4 đội, tìm ý tưởng tái chế cho vật liệu sau thành các sản phẩm vận dụng trong cuộc sống. Trong một phút đội nào đưa được nhiều ý tưởng hơn sẽ thắng cuộc.</a:t>
            </a:r>
            <a:endParaRPr lang="vi-VN" sz="2400" dirty="0"/>
          </a:p>
        </p:txBody>
      </p:sp>
      <p:pic>
        <p:nvPicPr>
          <p:cNvPr id="12" name="Picture 11">
            <a:extLst>
              <a:ext uri="{FF2B5EF4-FFF2-40B4-BE49-F238E27FC236}">
                <a16:creationId xmlns:a16="http://schemas.microsoft.com/office/drawing/2014/main" id="{BE86A979-F572-84D5-0AD5-2184F61788BC}"/>
              </a:ext>
            </a:extLst>
          </p:cNvPr>
          <p:cNvPicPr>
            <a:picLocks noChangeAspect="1"/>
          </p:cNvPicPr>
          <p:nvPr/>
        </p:nvPicPr>
        <p:blipFill rotWithShape="1">
          <a:blip r:embed="rId11">
            <a:extLst>
              <a:ext uri="{28A0092B-C50C-407E-A947-70E740481C1C}">
                <a14:useLocalDpi xmlns:a14="http://schemas.microsoft.com/office/drawing/2010/main" val="0"/>
              </a:ext>
            </a:extLst>
          </a:blip>
          <a:srcRect r="35833"/>
          <a:stretch/>
        </p:blipFill>
        <p:spPr>
          <a:xfrm>
            <a:off x="2538742" y="3629522"/>
            <a:ext cx="3201021" cy="3076306"/>
          </a:xfrm>
          <a:prstGeom prst="rect">
            <a:avLst/>
          </a:prstGeom>
        </p:spPr>
      </p:pic>
      <p:pic>
        <p:nvPicPr>
          <p:cNvPr id="13" name="Picture 9">
            <a:extLst>
              <a:ext uri="{FF2B5EF4-FFF2-40B4-BE49-F238E27FC236}">
                <a16:creationId xmlns:a16="http://schemas.microsoft.com/office/drawing/2014/main" id="{C01CBD16-EB7E-853B-4489-F5891C5C411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508057">
            <a:off x="2329626" y="3483284"/>
            <a:ext cx="1750436" cy="448336"/>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p:cTn id="2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10">
                                            <p:txEl>
                                              <p:pRg st="0" end="0"/>
                                            </p:txEl>
                                          </p:spTgt>
                                        </p:tgtEl>
                                        <p:attrNameLst>
                                          <p:attrName>ppt_h</p:attrName>
                                        </p:attrNameLst>
                                      </p:cBhvr>
                                      <p:tavLst>
                                        <p:tav tm="0">
                                          <p:val>
                                            <p:strVal val="#ppt_h"/>
                                          </p:val>
                                        </p:tav>
                                        <p:tav tm="100000">
                                          <p:val>
                                            <p:strVal val="#ppt_h"/>
                                          </p:val>
                                        </p:tav>
                                      </p:tavLst>
                                    </p:anim>
                                  </p:childTnLst>
                                </p:cTn>
                              </p:par>
                              <p:par>
                                <p:cTn id="26" presetID="18" presetClass="entr" presetSubtype="6"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strips(downRight)">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BE2AC0-7B9A-1313-65C6-D6B506E3CF9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541DE3E-AC34-0E87-9329-934989C8BF4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EFDD1E5-18B6-1465-2AF0-99B11073C5E3}"/>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C05329-B907-58D3-7C92-3E0459B68B4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19872"/>
          <a:stretch/>
        </p:blipFill>
        <p:spPr>
          <a:xfrm>
            <a:off x="1640897" y="1749592"/>
            <a:ext cx="8910205" cy="4837037"/>
          </a:xfrm>
          <a:prstGeom prst="rect">
            <a:avLst/>
          </a:prstGeom>
        </p:spPr>
      </p:pic>
      <p:sp>
        <p:nvSpPr>
          <p:cNvPr id="2" name="TextBox 1">
            <a:extLst>
              <a:ext uri="{FF2B5EF4-FFF2-40B4-BE49-F238E27FC236}">
                <a16:creationId xmlns:a16="http://schemas.microsoft.com/office/drawing/2014/main" id="{E959310A-3611-88E7-3BF3-B2FB3DAA274D}"/>
              </a:ext>
            </a:extLst>
          </p:cNvPr>
          <p:cNvSpPr txBox="1"/>
          <p:nvPr/>
        </p:nvSpPr>
        <p:spPr>
          <a:xfrm>
            <a:off x="4668819" y="1323191"/>
            <a:ext cx="4442908" cy="523220"/>
          </a:xfrm>
          <a:prstGeom prst="rect">
            <a:avLst/>
          </a:prstGeom>
          <a:noFill/>
        </p:spPr>
        <p:txBody>
          <a:bodyPr wrap="square" rtlCol="0">
            <a:spAutoFit/>
          </a:bodyPr>
          <a:lstStyle/>
          <a:p>
            <a:r>
              <a:rPr lang="en-US" sz="2800" b="1">
                <a:solidFill>
                  <a:srgbClr val="FF0000"/>
                </a:solidFill>
                <a:latin typeface="UTM Avo" panose="02040603050506020204" pitchFamily="18" charset="0"/>
              </a:rPr>
              <a:t>Tri ân thầy cô</a:t>
            </a:r>
          </a:p>
        </p:txBody>
      </p:sp>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DE887BB-D6A3-1103-3514-DFD3F613CC5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4D9D050-4FCC-A313-BACF-52F9C81066E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E397AAC-5FE5-8A64-2F50-6505FBEBC6A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4AB9368-E665-26EE-EF05-373DE1538C67}"/>
              </a:ext>
            </a:extLst>
          </p:cNvPr>
          <p:cNvPicPr>
            <a:picLocks noChangeAspect="1"/>
          </p:cNvPicPr>
          <p:nvPr/>
        </p:nvPicPr>
        <p:blipFill>
          <a:blip r:embed="rId3">
            <a:alphaModFix amt="19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b="43786"/>
          <a:stretch>
            <a:fillRect/>
          </a:stretch>
        </p:blipFill>
        <p:spPr>
          <a:xfrm>
            <a:off x="0" y="4405"/>
            <a:ext cx="12192000" cy="6853595"/>
          </a:xfrm>
          <a:prstGeom prst="rect">
            <a:avLst/>
          </a:prstGeom>
        </p:spPr>
      </p:pic>
      <p:pic>
        <p:nvPicPr>
          <p:cNvPr id="3" name="Picture 3">
            <a:extLst>
              <a:ext uri="{FF2B5EF4-FFF2-40B4-BE49-F238E27FC236}">
                <a16:creationId xmlns:a16="http://schemas.microsoft.com/office/drawing/2014/main" id="{376D0D60-3B4C-E9F5-B96C-7CFAE3BD3B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536479" y="1528138"/>
            <a:ext cx="5508209" cy="5202197"/>
          </a:xfrm>
          <a:prstGeom prst="rect">
            <a:avLst/>
          </a:prstGeom>
        </p:spPr>
      </p:pic>
      <p:sp>
        <p:nvSpPr>
          <p:cNvPr id="4" name="TextBox 4">
            <a:extLst>
              <a:ext uri="{FF2B5EF4-FFF2-40B4-BE49-F238E27FC236}">
                <a16:creationId xmlns:a16="http://schemas.microsoft.com/office/drawing/2014/main" id="{E909E7A3-8BBD-27E4-54C4-A7552E8E6D39}"/>
              </a:ext>
            </a:extLst>
          </p:cNvPr>
          <p:cNvSpPr txBox="1"/>
          <p:nvPr/>
        </p:nvSpPr>
        <p:spPr>
          <a:xfrm>
            <a:off x="2781146" y="2902114"/>
            <a:ext cx="4933348" cy="1855060"/>
          </a:xfrm>
          <a:prstGeom prst="rect">
            <a:avLst/>
          </a:prstGeom>
        </p:spPr>
        <p:txBody>
          <a:bodyPr wrap="square" lIns="0" tIns="0" rIns="0" bIns="0" rtlCol="0" anchor="t">
            <a:spAutoFit/>
          </a:bodyPr>
          <a:lstStyle/>
          <a:p>
            <a:pPr algn="ctr">
              <a:lnSpc>
                <a:spcPct val="150000"/>
              </a:lnSpc>
            </a:pPr>
            <a:r>
              <a:rPr lang="nl-NL" sz="2800" b="1" dirty="0">
                <a:latin typeface="UTM Avo" panose="02040603050506020204" pitchFamily="18" charset="0"/>
              </a:rPr>
              <a:t>Hoạt động 1: Tìm hiểu các sản phẩm làm từ vật liệu </a:t>
            </a:r>
            <a:r>
              <a:rPr lang="nl-NL" sz="2800" b="1">
                <a:latin typeface="UTM Avo" panose="02040603050506020204" pitchFamily="18" charset="0"/>
              </a:rPr>
              <a:t>thiên nhiên</a:t>
            </a:r>
            <a:endParaRPr lang="en-US" sz="2800" b="1" dirty="0">
              <a:latin typeface="UTM Avo" panose="02040603050506020204" pitchFamily="18" charset="0"/>
            </a:endParaRPr>
          </a:p>
        </p:txBody>
      </p:sp>
      <p:pic>
        <p:nvPicPr>
          <p:cNvPr id="5" name="Picture 5">
            <a:extLst>
              <a:ext uri="{FF2B5EF4-FFF2-40B4-BE49-F238E27FC236}">
                <a16:creationId xmlns:a16="http://schemas.microsoft.com/office/drawing/2014/main" id="{E4516D6D-D182-2851-A839-3107824FD8A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52723">
            <a:off x="7428843" y="3943904"/>
            <a:ext cx="1381004" cy="1814492"/>
          </a:xfrm>
          <a:prstGeom prst="rect">
            <a:avLst/>
          </a:prstGeom>
        </p:spPr>
      </p:pic>
      <p:pic>
        <p:nvPicPr>
          <p:cNvPr id="6" name="Picture 6">
            <a:extLst>
              <a:ext uri="{FF2B5EF4-FFF2-40B4-BE49-F238E27FC236}">
                <a16:creationId xmlns:a16="http://schemas.microsoft.com/office/drawing/2014/main" id="{2D1C5899-858E-9BFE-5505-92E04334B10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400195" y="1508136"/>
            <a:ext cx="1778707" cy="1923066"/>
          </a:xfrm>
          <a:prstGeom prst="rect">
            <a:avLst/>
          </a:prstGeom>
        </p:spPr>
      </p:pic>
      <p:pic>
        <p:nvPicPr>
          <p:cNvPr id="7" name="Picture 7">
            <a:extLst>
              <a:ext uri="{FF2B5EF4-FFF2-40B4-BE49-F238E27FC236}">
                <a16:creationId xmlns:a16="http://schemas.microsoft.com/office/drawing/2014/main" id="{183C6989-DC86-5244-0D24-CB1D81B9BA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789396">
            <a:off x="8975465" y="3932436"/>
            <a:ext cx="1234971" cy="1805149"/>
          </a:xfrm>
          <a:prstGeom prst="rect">
            <a:avLst/>
          </a:prstGeom>
        </p:spPr>
      </p:pic>
      <p:pic>
        <p:nvPicPr>
          <p:cNvPr id="8" name="Picture 8">
            <a:extLst>
              <a:ext uri="{FF2B5EF4-FFF2-40B4-BE49-F238E27FC236}">
                <a16:creationId xmlns:a16="http://schemas.microsoft.com/office/drawing/2014/main" id="{F8335E8A-64EF-9EE0-3D3E-16E7A349516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697473">
            <a:off x="1911215" y="1776472"/>
            <a:ext cx="821560" cy="805129"/>
          </a:xfrm>
          <a:prstGeom prst="rect">
            <a:avLst/>
          </a:prstGeom>
        </p:spPr>
      </p:pic>
      <p:pic>
        <p:nvPicPr>
          <p:cNvPr id="9" name="Picture 9">
            <a:extLst>
              <a:ext uri="{FF2B5EF4-FFF2-40B4-BE49-F238E27FC236}">
                <a16:creationId xmlns:a16="http://schemas.microsoft.com/office/drawing/2014/main" id="{7C5E9367-6F6B-2051-7743-E956E5450BA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7840615">
            <a:off x="1691201" y="5478175"/>
            <a:ext cx="1565616" cy="512383"/>
          </a:xfrm>
          <a:prstGeom prst="rect">
            <a:avLst/>
          </a:prstGeom>
        </p:spPr>
      </p:pic>
      <p:pic>
        <p:nvPicPr>
          <p:cNvPr id="10" name="Picture 10">
            <a:extLst>
              <a:ext uri="{FF2B5EF4-FFF2-40B4-BE49-F238E27FC236}">
                <a16:creationId xmlns:a16="http://schemas.microsoft.com/office/drawing/2014/main" id="{3D833FE3-952C-9EA9-AD2C-A6856DE4FD1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399666" y="1392806"/>
            <a:ext cx="707469" cy="707469"/>
          </a:xfrm>
          <a:prstGeom prst="rect">
            <a:avLst/>
          </a:prstGeom>
        </p:spPr>
      </p:pic>
      <p:pic>
        <p:nvPicPr>
          <p:cNvPr id="11" name="Picture 11">
            <a:extLst>
              <a:ext uri="{FF2B5EF4-FFF2-40B4-BE49-F238E27FC236}">
                <a16:creationId xmlns:a16="http://schemas.microsoft.com/office/drawing/2014/main" id="{23BB0B6F-8828-55BA-9572-2A1F1628FC4B}"/>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rot="-720983">
            <a:off x="886986" y="3439411"/>
            <a:ext cx="1196378" cy="2058611"/>
          </a:xfrm>
          <a:prstGeom prst="rect">
            <a:avLst/>
          </a:prstGeom>
        </p:spPr>
      </p:pic>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DA56685-C689-675A-3F65-FADF9565D1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58250" y="685800"/>
            <a:ext cx="6796490" cy="5589219"/>
          </a:xfrm>
          <a:prstGeom prst="rect">
            <a:avLst/>
          </a:prstGeom>
        </p:spPr>
      </p:pic>
      <p:pic>
        <p:nvPicPr>
          <p:cNvPr id="3" name="Picture 8">
            <a:extLst>
              <a:ext uri="{FF2B5EF4-FFF2-40B4-BE49-F238E27FC236}">
                <a16:creationId xmlns:a16="http://schemas.microsoft.com/office/drawing/2014/main" id="{73E8D0E8-F9E6-6487-9425-59F4F88C936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15936">
            <a:off x="1330462" y="2980855"/>
            <a:ext cx="1807459" cy="1954151"/>
          </a:xfrm>
          <a:prstGeom prst="rect">
            <a:avLst/>
          </a:prstGeom>
        </p:spPr>
      </p:pic>
      <p:pic>
        <p:nvPicPr>
          <p:cNvPr id="4" name="Picture 9">
            <a:extLst>
              <a:ext uri="{FF2B5EF4-FFF2-40B4-BE49-F238E27FC236}">
                <a16:creationId xmlns:a16="http://schemas.microsoft.com/office/drawing/2014/main" id="{A3F94082-B12B-00CE-8000-53386E4954E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89396">
            <a:off x="10481181" y="4310157"/>
            <a:ext cx="1483507" cy="2168432"/>
          </a:xfrm>
          <a:prstGeom prst="rect">
            <a:avLst/>
          </a:prstGeom>
        </p:spPr>
      </p:pic>
      <p:pic>
        <p:nvPicPr>
          <p:cNvPr id="5" name="Picture 10">
            <a:extLst>
              <a:ext uri="{FF2B5EF4-FFF2-40B4-BE49-F238E27FC236}">
                <a16:creationId xmlns:a16="http://schemas.microsoft.com/office/drawing/2014/main" id="{CC922A62-95CF-DBDC-270C-7FF49785FC3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697473">
            <a:off x="3547469" y="597667"/>
            <a:ext cx="821560" cy="805129"/>
          </a:xfrm>
          <a:prstGeom prst="rect">
            <a:avLst/>
          </a:prstGeom>
        </p:spPr>
      </p:pic>
      <p:pic>
        <p:nvPicPr>
          <p:cNvPr id="6" name="Picture 5">
            <a:extLst>
              <a:ext uri="{FF2B5EF4-FFF2-40B4-BE49-F238E27FC236}">
                <a16:creationId xmlns:a16="http://schemas.microsoft.com/office/drawing/2014/main" id="{BE48C09B-8C25-07EC-6304-115061EC8F3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30900" y="4394200"/>
            <a:ext cx="4851189" cy="2206136"/>
          </a:xfrm>
          <a:prstGeom prst="rect">
            <a:avLst/>
          </a:prstGeom>
          <a:ln>
            <a:noFill/>
          </a:ln>
          <a:effectLst>
            <a:softEdge rad="112500"/>
          </a:effectLst>
        </p:spPr>
      </p:pic>
      <p:sp>
        <p:nvSpPr>
          <p:cNvPr id="7" name="Rounded Rectangle 11">
            <a:extLst>
              <a:ext uri="{FF2B5EF4-FFF2-40B4-BE49-F238E27FC236}">
                <a16:creationId xmlns:a16="http://schemas.microsoft.com/office/drawing/2014/main" id="{D1DAD9AC-6D31-7F3A-0746-1F28D306923B}"/>
              </a:ext>
            </a:extLst>
          </p:cNvPr>
          <p:cNvSpPr/>
          <p:nvPr/>
        </p:nvSpPr>
        <p:spPr>
          <a:xfrm>
            <a:off x="939588" y="1795866"/>
            <a:ext cx="2718012" cy="792249"/>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1"/>
                </a:solidFill>
                <a:latin typeface="UTM Avo" panose="02040603050506020204" pitchFamily="18" charset="0"/>
                <a:cs typeface="Arial" panose="020B0604020202020204" pitchFamily="34" charset="0"/>
              </a:rPr>
              <a:t>Hoạt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động</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nhóm</a:t>
            </a:r>
            <a:endParaRPr lang="en-US" sz="2400" b="1" dirty="0">
              <a:solidFill>
                <a:schemeClr val="bg1"/>
              </a:solidFill>
              <a:latin typeface="UTM Avo" panose="02040603050506020204" pitchFamily="18" charset="0"/>
              <a:cs typeface="Arial" panose="020B0604020202020204" pitchFamily="34" charset="0"/>
            </a:endParaRPr>
          </a:p>
        </p:txBody>
      </p:sp>
      <p:sp>
        <p:nvSpPr>
          <p:cNvPr id="8" name="Rectangle 7">
            <a:extLst>
              <a:ext uri="{FF2B5EF4-FFF2-40B4-BE49-F238E27FC236}">
                <a16:creationId xmlns:a16="http://schemas.microsoft.com/office/drawing/2014/main" id="{25E97938-04DD-C6B8-7FAC-385CF10FAE68}"/>
              </a:ext>
            </a:extLst>
          </p:cNvPr>
          <p:cNvSpPr/>
          <p:nvPr/>
        </p:nvSpPr>
        <p:spPr>
          <a:xfrm>
            <a:off x="4308494" y="1445286"/>
            <a:ext cx="6096000" cy="2791983"/>
          </a:xfrm>
          <a:prstGeom prst="rect">
            <a:avLst/>
          </a:prstGeom>
        </p:spPr>
        <p:txBody>
          <a:bodyPr>
            <a:spAutoFit/>
          </a:bodyPr>
          <a:lstStyle/>
          <a:p>
            <a:pPr algn="just">
              <a:lnSpc>
                <a:spcPct val="150000"/>
              </a:lnSpc>
            </a:pPr>
            <a:r>
              <a:rPr lang="en-US" sz="2400" b="1" dirty="0">
                <a:latin typeface="UTM Avo" panose="02040603050506020204" pitchFamily="18" charset="0"/>
                <a:cs typeface="Arial" panose="020B0604020202020204" pitchFamily="34" charset="0"/>
              </a:rPr>
              <a:t>Quan </a:t>
            </a:r>
            <a:r>
              <a:rPr lang="en-US" sz="2400" b="1" dirty="0" err="1">
                <a:latin typeface="UTM Avo" panose="02040603050506020204" pitchFamily="18" charset="0"/>
                <a:cs typeface="Arial" panose="020B0604020202020204" pitchFamily="34" charset="0"/>
              </a:rPr>
              <a:t>sát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hình</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trang</a:t>
            </a:r>
            <a:r>
              <a:rPr lang="en-US" sz="2400" b="1" dirty="0">
                <a:latin typeface="UTM Avo" panose="02040603050506020204" pitchFamily="18" charset="0"/>
                <a:cs typeface="Arial" panose="020B0604020202020204" pitchFamily="34" charset="0"/>
              </a:rPr>
              <a:t> 35 SGK, </a:t>
            </a:r>
            <a:r>
              <a:rPr lang="en-US" sz="2400" b="1" dirty="0" err="1">
                <a:latin typeface="UTM Avo" panose="02040603050506020204" pitchFamily="18" charset="0"/>
                <a:cs typeface="Arial" panose="020B0604020202020204" pitchFamily="34" charset="0"/>
              </a:rPr>
              <a:t>thảo</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luận</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và</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trả</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lời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hỏi</a:t>
            </a:r>
            <a:r>
              <a:rPr lang="en-US" sz="2400" b="1"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 </a:t>
            </a:r>
            <a:r>
              <a:rPr lang="en-US" sz="2400" dirty="0" err="1">
                <a:latin typeface="UTM Avo" panose="02040603050506020204" pitchFamily="18" charset="0"/>
                <a:cs typeface="Arial" panose="020B0604020202020204" pitchFamily="34" charset="0"/>
              </a:rPr>
              <a:t>Có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nghĩa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được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từ</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chất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bằng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0260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2" presetClass="entr" presetSubtype="8" fill="hold"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left)">
                                      <p:cBhvr>
                                        <p:cTn id="25" dur="500"/>
                                        <p:tgtEl>
                                          <p:spTgt spid="8">
                                            <p:txEl>
                                              <p:pRg st="0" end="0"/>
                                            </p:txEl>
                                          </p:spTgt>
                                        </p:tgtEl>
                                      </p:cBhvr>
                                    </p:animEffect>
                                  </p:childTnLst>
                                </p:cTn>
                              </p:par>
                              <p:par>
                                <p:cTn id="26" presetID="17" presetClass="entr" presetSubtype="1" fill="hold" nodeType="withEffect">
                                  <p:stCondLst>
                                    <p:cond delay="0"/>
                                  </p:stCondLst>
                                  <p:childTnLst>
                                    <p:set>
                                      <p:cBhvr>
                                        <p:cTn id="27" dur="1" fill="hold">
                                          <p:stCondLst>
                                            <p:cond delay="0"/>
                                          </p:stCondLst>
                                        </p:cTn>
                                        <p:tgtEl>
                                          <p:spTgt spid="8">
                                            <p:txEl>
                                              <p:pRg st="1" end="1"/>
                                            </p:txEl>
                                          </p:spTgt>
                                        </p:tgtEl>
                                        <p:attrNameLst>
                                          <p:attrName>style.visibility</p:attrName>
                                        </p:attrNameLst>
                                      </p:cBhvr>
                                      <p:to>
                                        <p:strVal val="visible"/>
                                      </p:to>
                                    </p:set>
                                    <p:anim calcmode="lin" valueType="num">
                                      <p:cBhvr>
                                        <p:cTn id="2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8">
                                            <p:txEl>
                                              <p:pRg st="1" end="1"/>
                                            </p:txEl>
                                          </p:spTgt>
                                        </p:tgtEl>
                                        <p:attrNameLst>
                                          <p:attrName>ppt_y</p:attrName>
                                        </p:attrNameLst>
                                      </p:cBhvr>
                                      <p:tavLst>
                                        <p:tav tm="0">
                                          <p:val>
                                            <p:strVal val="#ppt_y-#ppt_h/2"/>
                                          </p:val>
                                        </p:tav>
                                        <p:tav tm="100000">
                                          <p:val>
                                            <p:strVal val="#ppt_y"/>
                                          </p:val>
                                        </p:tav>
                                      </p:tavLst>
                                    </p:anim>
                                    <p:anim calcmode="lin" valueType="num">
                                      <p:cBhvr>
                                        <p:cTn id="30" dur="500" fill="hold"/>
                                        <p:tgtEl>
                                          <p:spTgt spid="8">
                                            <p:txEl>
                                              <p:pRg st="1" end="1"/>
                                            </p:txEl>
                                          </p:spTgt>
                                        </p:tgtEl>
                                        <p:attrNameLst>
                                          <p:attrName>ppt_w</p:attrName>
                                        </p:attrNameLst>
                                      </p:cBhvr>
                                      <p:tavLst>
                                        <p:tav tm="0">
                                          <p:val>
                                            <p:strVal val="#ppt_w"/>
                                          </p:val>
                                        </p:tav>
                                        <p:tav tm="100000">
                                          <p:val>
                                            <p:strVal val="#ppt_w"/>
                                          </p:val>
                                        </p:tav>
                                      </p:tavLst>
                                    </p:anim>
                                    <p:anim calcmode="lin" valueType="num">
                                      <p:cBhvr>
                                        <p:cTn id="31" dur="500" fill="hold"/>
                                        <p:tgtEl>
                                          <p:spTgt spid="8">
                                            <p:txEl>
                                              <p:pRg st="1" end="1"/>
                                            </p:txEl>
                                          </p:spTgt>
                                        </p:tgtEl>
                                        <p:attrNameLst>
                                          <p:attrName>ppt_h</p:attrName>
                                        </p:attrNameLst>
                                      </p:cBhvr>
                                      <p:tavLst>
                                        <p:tav tm="0">
                                          <p:val>
                                            <p:fltVal val="0"/>
                                          </p:val>
                                        </p:tav>
                                        <p:tav tm="100000">
                                          <p:val>
                                            <p:strVal val="#ppt_h"/>
                                          </p:val>
                                        </p:tav>
                                      </p:tavLst>
                                    </p:anim>
                                  </p:childTnLst>
                                </p:cTn>
                              </p:par>
                              <p:par>
                                <p:cTn id="32" presetID="17" presetClass="entr" presetSubtype="1" fill="hold" nodeType="with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 calcmode="lin" valueType="num">
                                      <p:cBhvr>
                                        <p:cTn id="3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5" dur="500" fill="hold"/>
                                        <p:tgtEl>
                                          <p:spTgt spid="8">
                                            <p:txEl>
                                              <p:pRg st="2" end="2"/>
                                            </p:txEl>
                                          </p:spTgt>
                                        </p:tgtEl>
                                        <p:attrNameLst>
                                          <p:attrName>ppt_y</p:attrName>
                                        </p:attrNameLst>
                                      </p:cBhvr>
                                      <p:tavLst>
                                        <p:tav tm="0">
                                          <p:val>
                                            <p:strVal val="#ppt_y-#ppt_h/2"/>
                                          </p:val>
                                        </p:tav>
                                        <p:tav tm="100000">
                                          <p:val>
                                            <p:strVal val="#ppt_y"/>
                                          </p:val>
                                        </p:tav>
                                      </p:tavLst>
                                    </p:anim>
                                    <p:anim calcmode="lin" valueType="num">
                                      <p:cBhvr>
                                        <p:cTn id="36" dur="500" fill="hold"/>
                                        <p:tgtEl>
                                          <p:spTgt spid="8">
                                            <p:txEl>
                                              <p:pRg st="2" end="2"/>
                                            </p:txEl>
                                          </p:spTgt>
                                        </p:tgtEl>
                                        <p:attrNameLst>
                                          <p:attrName>ppt_w</p:attrName>
                                        </p:attrNameLst>
                                      </p:cBhvr>
                                      <p:tavLst>
                                        <p:tav tm="0">
                                          <p:val>
                                            <p:strVal val="#ppt_w"/>
                                          </p:val>
                                        </p:tav>
                                        <p:tav tm="100000">
                                          <p:val>
                                            <p:strVal val="#ppt_w"/>
                                          </p:val>
                                        </p:tav>
                                      </p:tavLst>
                                    </p:anim>
                                    <p:anim calcmode="lin" valueType="num">
                                      <p:cBhvr>
                                        <p:cTn id="37" dur="500" fill="hold"/>
                                        <p:tgtEl>
                                          <p:spTgt spid="8">
                                            <p:txEl>
                                              <p:pRg st="2" end="2"/>
                                            </p:txEl>
                                          </p:spTgt>
                                        </p:tgtEl>
                                        <p:attrNameLst>
                                          <p:attrName>ppt_h</p:attrName>
                                        </p:attrNameLst>
                                      </p:cBhvr>
                                      <p:tavLst>
                                        <p:tav tm="0">
                                          <p:val>
                                            <p:fltVal val="0"/>
                                          </p:val>
                                        </p:tav>
                                        <p:tav tm="100000">
                                          <p:val>
                                            <p:strVal val="#ppt_h"/>
                                          </p:val>
                                        </p:tav>
                                      </p:tavLst>
                                    </p:anim>
                                  </p:childTnLst>
                                </p:cTn>
                              </p:par>
                              <p:par>
                                <p:cTn id="38" presetID="5" presetClass="entr" presetSubtype="1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heckerboard(across)">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43EDF5A-D591-A11B-C0F7-E783E8014E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783912" y="1625600"/>
            <a:ext cx="9408088" cy="5445063"/>
          </a:xfrm>
          <a:prstGeom prst="rect">
            <a:avLst/>
          </a:prstGeom>
        </p:spPr>
      </p:pic>
      <p:pic>
        <p:nvPicPr>
          <p:cNvPr id="3" name="Picture 5">
            <a:extLst>
              <a:ext uri="{FF2B5EF4-FFF2-40B4-BE49-F238E27FC236}">
                <a16:creationId xmlns:a16="http://schemas.microsoft.com/office/drawing/2014/main" id="{ED64C55A-1177-24A6-2C9C-6EA692A3E9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9285" y="2490432"/>
            <a:ext cx="3615217" cy="3461129"/>
          </a:xfrm>
          <a:prstGeom prst="rect">
            <a:avLst/>
          </a:prstGeom>
        </p:spPr>
      </p:pic>
      <p:sp>
        <p:nvSpPr>
          <p:cNvPr id="4" name="TextBox 6">
            <a:extLst>
              <a:ext uri="{FF2B5EF4-FFF2-40B4-BE49-F238E27FC236}">
                <a16:creationId xmlns:a16="http://schemas.microsoft.com/office/drawing/2014/main" id="{EF778148-4A8A-8F02-1E16-2D089ECF8AB2}"/>
              </a:ext>
            </a:extLst>
          </p:cNvPr>
          <p:cNvSpPr txBox="1"/>
          <p:nvPr/>
        </p:nvSpPr>
        <p:spPr>
          <a:xfrm>
            <a:off x="620664" y="3135939"/>
            <a:ext cx="2931834" cy="1770998"/>
          </a:xfrm>
          <a:prstGeom prst="rect">
            <a:avLst/>
          </a:prstGeom>
        </p:spPr>
        <p:txBody>
          <a:bodyPr wrap="square" lIns="0" tIns="0" rIns="0" bIns="0" rtlCol="0" anchor="t">
            <a:spAutoFit/>
          </a:bodyPr>
          <a:lstStyle/>
          <a:p>
            <a:pPr algn="ctr">
              <a:lnSpc>
                <a:spcPct val="150000"/>
              </a:lnSpc>
            </a:pPr>
            <a:r>
              <a:rPr lang="en-US" sz="2667" b="1" dirty="0" err="1">
                <a:solidFill>
                  <a:srgbClr val="272727"/>
                </a:solidFill>
                <a:latin typeface="UTM Avo" panose="02040603050506020204" pitchFamily="18" charset="0"/>
                <a:cs typeface="Arial" panose="020B0604020202020204" pitchFamily="34" charset="0"/>
              </a:rPr>
              <a:t>Một</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số</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sản</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phẩm</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sáng</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tạo</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từ</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vật</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liệu</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thiên</a:t>
            </a:r>
            <a:r>
              <a:rPr lang="en-US" sz="2667" b="1" dirty="0">
                <a:solidFill>
                  <a:srgbClr val="272727"/>
                </a:solidFill>
                <a:latin typeface="UTM Avo" panose="02040603050506020204" pitchFamily="18" charset="0"/>
                <a:cs typeface="Arial" panose="020B0604020202020204" pitchFamily="34" charset="0"/>
              </a:rPr>
              <a:t> </a:t>
            </a:r>
            <a:r>
              <a:rPr lang="en-US" sz="2667" b="1" dirty="0" err="1">
                <a:solidFill>
                  <a:srgbClr val="272727"/>
                </a:solidFill>
                <a:latin typeface="UTM Avo" panose="02040603050506020204" pitchFamily="18" charset="0"/>
                <a:cs typeface="Arial" panose="020B0604020202020204" pitchFamily="34" charset="0"/>
              </a:rPr>
              <a:t>nhiên</a:t>
            </a:r>
            <a:endParaRPr lang="en-US" sz="2667" b="1" dirty="0">
              <a:solidFill>
                <a:srgbClr val="272727"/>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54E3FB5B-2F27-5E66-EED8-0309441413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5820" y="1066800"/>
            <a:ext cx="3893687" cy="2590800"/>
          </a:xfrm>
          <a:prstGeom prst="rect">
            <a:avLst/>
          </a:prstGeom>
        </p:spPr>
      </p:pic>
      <p:pic>
        <p:nvPicPr>
          <p:cNvPr id="6" name="Picture 5">
            <a:extLst>
              <a:ext uri="{FF2B5EF4-FFF2-40B4-BE49-F238E27FC236}">
                <a16:creationId xmlns:a16="http://schemas.microsoft.com/office/drawing/2014/main" id="{D8983D1A-B6D0-639B-94AF-23303911DE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5820" y="3810001"/>
            <a:ext cx="3893687" cy="2595791"/>
          </a:xfrm>
          <a:prstGeom prst="rect">
            <a:avLst/>
          </a:prstGeom>
        </p:spPr>
      </p:pic>
      <p:pic>
        <p:nvPicPr>
          <p:cNvPr id="7" name="Picture 6">
            <a:extLst>
              <a:ext uri="{FF2B5EF4-FFF2-40B4-BE49-F238E27FC236}">
                <a16:creationId xmlns:a16="http://schemas.microsoft.com/office/drawing/2014/main" id="{20F31B8E-0D23-4240-6852-A068180E369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27498" y="1625600"/>
            <a:ext cx="3059499" cy="4597400"/>
          </a:xfrm>
          <a:prstGeom prst="rect">
            <a:avLst/>
          </a:prstGeom>
        </p:spPr>
      </p:pic>
      <p:pic>
        <p:nvPicPr>
          <p:cNvPr id="8" name="Picture 7">
            <a:extLst>
              <a:ext uri="{FF2B5EF4-FFF2-40B4-BE49-F238E27FC236}">
                <a16:creationId xmlns:a16="http://schemas.microsoft.com/office/drawing/2014/main" id="{13B9B138-4789-9EFC-A70E-84A87F14BA9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265673">
            <a:off x="10730261" y="1021221"/>
            <a:ext cx="1490776" cy="1521200"/>
          </a:xfrm>
          <a:prstGeom prst="rect">
            <a:avLst/>
          </a:prstGeom>
        </p:spPr>
      </p:pic>
    </p:spTree>
    <p:extLst>
      <p:ext uri="{BB962C8B-B14F-4D97-AF65-F5344CB8AC3E}">
        <p14:creationId xmlns:p14="http://schemas.microsoft.com/office/powerpoint/2010/main" val="31647622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47"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0" presetClass="entr" presetSubtype="0" decel="10000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strVal val="#ppt_w+.3"/>
                                          </p:val>
                                        </p:tav>
                                        <p:tav tm="100000">
                                          <p:val>
                                            <p:strVal val="#ppt_w"/>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amond(i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07E98EB-BDD0-AB87-04C4-BBF93A52DE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7608">
            <a:off x="682683" y="2126944"/>
            <a:ext cx="7809532" cy="4393371"/>
          </a:xfrm>
          <a:prstGeom prst="rect">
            <a:avLst/>
          </a:prstGeom>
        </p:spPr>
      </p:pic>
      <p:pic>
        <p:nvPicPr>
          <p:cNvPr id="3" name="Picture 3">
            <a:extLst>
              <a:ext uri="{FF2B5EF4-FFF2-40B4-BE49-F238E27FC236}">
                <a16:creationId xmlns:a16="http://schemas.microsoft.com/office/drawing/2014/main" id="{B2BE2C2B-A3A1-AA1B-BC9C-2D53B155909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7093">
            <a:off x="7339389" y="2020165"/>
            <a:ext cx="4516416" cy="3123300"/>
          </a:xfrm>
          <a:prstGeom prst="rect">
            <a:avLst/>
          </a:prstGeom>
        </p:spPr>
      </p:pic>
      <p:sp>
        <p:nvSpPr>
          <p:cNvPr id="4" name="TextBox 13">
            <a:extLst>
              <a:ext uri="{FF2B5EF4-FFF2-40B4-BE49-F238E27FC236}">
                <a16:creationId xmlns:a16="http://schemas.microsoft.com/office/drawing/2014/main" id="{018372D8-8F2F-2FE1-1FE6-109B0D6A0E44}"/>
              </a:ext>
            </a:extLst>
          </p:cNvPr>
          <p:cNvSpPr txBox="1"/>
          <p:nvPr/>
        </p:nvSpPr>
        <p:spPr>
          <a:xfrm>
            <a:off x="8189896" y="2956465"/>
            <a:ext cx="3364113" cy="1284134"/>
          </a:xfrm>
          <a:prstGeom prst="rect">
            <a:avLst/>
          </a:prstGeom>
        </p:spPr>
        <p:txBody>
          <a:bodyPr wrap="square" lIns="0" tIns="0" rIns="0" bIns="0" rtlCol="0" anchor="t">
            <a:spAutoFit/>
          </a:bodyPr>
          <a:lstStyle/>
          <a:p>
            <a:pPr algn="ctr">
              <a:lnSpc>
                <a:spcPct val="150000"/>
              </a:lnSpc>
            </a:pPr>
            <a:r>
              <a:rPr lang="en-US" sz="2933" b="1" dirty="0" err="1">
                <a:solidFill>
                  <a:srgbClr val="272727"/>
                </a:solidFill>
                <a:latin typeface="UTM Avo" panose="02040603050506020204" pitchFamily="18" charset="0"/>
                <a:cs typeface="Arial" panose="020B0604020202020204" pitchFamily="34" charset="0"/>
              </a:rPr>
              <a:t>Sản</a:t>
            </a:r>
            <a:r>
              <a:rPr lang="en-US" sz="2933" b="1" dirty="0">
                <a:solidFill>
                  <a:srgbClr val="272727"/>
                </a:solidFill>
                <a:latin typeface="UTM Avo" panose="02040603050506020204" pitchFamily="18" charset="0"/>
                <a:cs typeface="Arial" panose="020B0604020202020204" pitchFamily="34" charset="0"/>
              </a:rPr>
              <a:t> </a:t>
            </a:r>
            <a:r>
              <a:rPr lang="en-US" sz="2933" b="1" dirty="0" err="1">
                <a:solidFill>
                  <a:srgbClr val="272727"/>
                </a:solidFill>
                <a:latin typeface="UTM Avo" panose="02040603050506020204" pitchFamily="18" charset="0"/>
                <a:cs typeface="Arial" panose="020B0604020202020204" pitchFamily="34" charset="0"/>
              </a:rPr>
              <a:t>phẩm</a:t>
            </a:r>
            <a:r>
              <a:rPr lang="en-US" sz="2933" b="1" dirty="0">
                <a:solidFill>
                  <a:srgbClr val="272727"/>
                </a:solidFill>
                <a:latin typeface="UTM Avo" panose="02040603050506020204" pitchFamily="18" charset="0"/>
                <a:cs typeface="Arial" panose="020B0604020202020204" pitchFamily="34" charset="0"/>
              </a:rPr>
              <a:t> </a:t>
            </a:r>
            <a:r>
              <a:rPr lang="en-US" sz="2933" b="1" dirty="0" err="1">
                <a:solidFill>
                  <a:srgbClr val="272727"/>
                </a:solidFill>
                <a:latin typeface="UTM Avo" panose="02040603050506020204" pitchFamily="18" charset="0"/>
                <a:cs typeface="Arial" panose="020B0604020202020204" pitchFamily="34" charset="0"/>
              </a:rPr>
              <a:t>sáng</a:t>
            </a:r>
            <a:r>
              <a:rPr lang="en-US" sz="2933" b="1" dirty="0">
                <a:solidFill>
                  <a:srgbClr val="272727"/>
                </a:solidFill>
                <a:latin typeface="UTM Avo" panose="02040603050506020204" pitchFamily="18" charset="0"/>
                <a:cs typeface="Arial" panose="020B0604020202020204" pitchFamily="34" charset="0"/>
              </a:rPr>
              <a:t> </a:t>
            </a:r>
            <a:r>
              <a:rPr lang="en-US" sz="2933" b="1" dirty="0" err="1">
                <a:solidFill>
                  <a:srgbClr val="272727"/>
                </a:solidFill>
                <a:latin typeface="UTM Avo" panose="02040603050506020204" pitchFamily="18" charset="0"/>
                <a:cs typeface="Arial" panose="020B0604020202020204" pitchFamily="34" charset="0"/>
              </a:rPr>
              <a:t>tạo</a:t>
            </a:r>
            <a:r>
              <a:rPr lang="en-US" sz="2933" b="1" dirty="0">
                <a:solidFill>
                  <a:srgbClr val="272727"/>
                </a:solidFill>
                <a:latin typeface="UTM Avo" panose="02040603050506020204" pitchFamily="18" charset="0"/>
                <a:cs typeface="Arial" panose="020B0604020202020204" pitchFamily="34" charset="0"/>
              </a:rPr>
              <a:t> </a:t>
            </a:r>
            <a:r>
              <a:rPr lang="en-US" sz="2933" b="1" dirty="0" err="1">
                <a:solidFill>
                  <a:srgbClr val="272727"/>
                </a:solidFill>
                <a:latin typeface="UTM Avo" panose="02040603050506020204" pitchFamily="18" charset="0"/>
                <a:cs typeface="Arial" panose="020B0604020202020204" pitchFamily="34" charset="0"/>
              </a:rPr>
              <a:t>từ</a:t>
            </a:r>
            <a:r>
              <a:rPr lang="en-US" sz="2933" b="1" dirty="0">
                <a:solidFill>
                  <a:srgbClr val="272727"/>
                </a:solidFill>
                <a:latin typeface="UTM Avo" panose="02040603050506020204" pitchFamily="18" charset="0"/>
                <a:cs typeface="Arial" panose="020B0604020202020204" pitchFamily="34" charset="0"/>
              </a:rPr>
              <a:t> </a:t>
            </a:r>
            <a:r>
              <a:rPr lang="en-US" sz="2933" b="1" dirty="0" err="1">
                <a:solidFill>
                  <a:srgbClr val="272727"/>
                </a:solidFill>
                <a:latin typeface="UTM Avo" panose="02040603050506020204" pitchFamily="18" charset="0"/>
                <a:cs typeface="Arial" panose="020B0604020202020204" pitchFamily="34" charset="0"/>
              </a:rPr>
              <a:t>sỏi</a:t>
            </a:r>
            <a:endParaRPr lang="en-US" sz="2933" b="1" dirty="0">
              <a:solidFill>
                <a:srgbClr val="272727"/>
              </a:solidFill>
              <a:latin typeface="UTM Avo" panose="02040603050506020204" pitchFamily="18" charset="0"/>
              <a:cs typeface="Arial" panose="020B0604020202020204" pitchFamily="34" charset="0"/>
            </a:endParaRPr>
          </a:p>
        </p:txBody>
      </p:sp>
      <p:pic>
        <p:nvPicPr>
          <p:cNvPr id="5" name="Picture 15">
            <a:extLst>
              <a:ext uri="{FF2B5EF4-FFF2-40B4-BE49-F238E27FC236}">
                <a16:creationId xmlns:a16="http://schemas.microsoft.com/office/drawing/2014/main" id="{3CA3E854-64F0-E039-AD28-4CF90EFD0A0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694224">
            <a:off x="9784881" y="4605777"/>
            <a:ext cx="769136" cy="1419546"/>
          </a:xfrm>
          <a:prstGeom prst="rect">
            <a:avLst/>
          </a:prstGeom>
        </p:spPr>
      </p:pic>
      <p:pic>
        <p:nvPicPr>
          <p:cNvPr id="6" name="Picture 5">
            <a:extLst>
              <a:ext uri="{FF2B5EF4-FFF2-40B4-BE49-F238E27FC236}">
                <a16:creationId xmlns:a16="http://schemas.microsoft.com/office/drawing/2014/main" id="{9BA73F7A-E01B-0C60-D4B4-34CD2BDAFF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3327" y="4458806"/>
            <a:ext cx="3323021" cy="2399194"/>
          </a:xfrm>
          <a:prstGeom prst="rect">
            <a:avLst/>
          </a:prstGeom>
          <a:ln>
            <a:noFill/>
          </a:ln>
          <a:effectLst>
            <a:softEdge rad="112500"/>
          </a:effectLst>
        </p:spPr>
      </p:pic>
      <p:pic>
        <p:nvPicPr>
          <p:cNvPr id="7" name="Picture 6">
            <a:extLst>
              <a:ext uri="{FF2B5EF4-FFF2-40B4-BE49-F238E27FC236}">
                <a16:creationId xmlns:a16="http://schemas.microsoft.com/office/drawing/2014/main" id="{6E5C5556-2BF0-55B2-E666-500B36B448F3}"/>
              </a:ext>
            </a:extLst>
          </p:cNvPr>
          <p:cNvPicPr>
            <a:picLocks noChangeAspect="1"/>
          </p:cNvPicPr>
          <p:nvPr/>
        </p:nvPicPr>
        <p:blipFill rotWithShape="1">
          <a:blip r:embed="rId10">
            <a:extLst>
              <a:ext uri="{28A0092B-C50C-407E-A947-70E740481C1C}">
                <a14:useLocalDpi xmlns:a14="http://schemas.microsoft.com/office/drawing/2010/main" val="0"/>
              </a:ext>
            </a:extLst>
          </a:blip>
          <a:srcRect t="3549" b="5269"/>
          <a:stretch/>
        </p:blipFill>
        <p:spPr>
          <a:xfrm>
            <a:off x="4206240" y="1370765"/>
            <a:ext cx="2751875" cy="2466797"/>
          </a:xfrm>
          <a:prstGeom prst="rect">
            <a:avLst/>
          </a:prstGeom>
          <a:ln>
            <a:noFill/>
          </a:ln>
          <a:effectLst>
            <a:softEdge rad="112500"/>
          </a:effectLst>
        </p:spPr>
      </p:pic>
      <p:pic>
        <p:nvPicPr>
          <p:cNvPr id="8" name="Picture 7">
            <a:extLst>
              <a:ext uri="{FF2B5EF4-FFF2-40B4-BE49-F238E27FC236}">
                <a16:creationId xmlns:a16="http://schemas.microsoft.com/office/drawing/2014/main" id="{FE2BD100-483B-F34F-FF3E-344EA1B8E8F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0940" y="1605922"/>
            <a:ext cx="2758268" cy="2758268"/>
          </a:xfrm>
          <a:prstGeom prst="ellipse">
            <a:avLst/>
          </a:prstGeom>
          <a:ln>
            <a:noFill/>
          </a:ln>
          <a:effectLst>
            <a:softEdge rad="112500"/>
          </a:effectLst>
        </p:spPr>
      </p:pic>
    </p:spTree>
    <p:extLst>
      <p:ext uri="{BB962C8B-B14F-4D97-AF65-F5344CB8AC3E}">
        <p14:creationId xmlns:p14="http://schemas.microsoft.com/office/powerpoint/2010/main" val="3282376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heckerboard(across)">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27986F0-E510-1AD3-0444-D96A972335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75896" y="1494650"/>
            <a:ext cx="7356198" cy="4987611"/>
          </a:xfrm>
          <a:prstGeom prst="rect">
            <a:avLst/>
          </a:prstGeom>
        </p:spPr>
      </p:pic>
      <p:pic>
        <p:nvPicPr>
          <p:cNvPr id="10" name="Picture 3">
            <a:extLst>
              <a:ext uri="{FF2B5EF4-FFF2-40B4-BE49-F238E27FC236}">
                <a16:creationId xmlns:a16="http://schemas.microsoft.com/office/drawing/2014/main" id="{710EDF24-39E7-87CB-34A4-58159BA058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905740" y="1721693"/>
            <a:ext cx="3600460" cy="3875251"/>
          </a:xfrm>
          <a:prstGeom prst="rect">
            <a:avLst/>
          </a:prstGeom>
        </p:spPr>
      </p:pic>
      <p:pic>
        <p:nvPicPr>
          <p:cNvPr id="11" name="Picture 9">
            <a:extLst>
              <a:ext uri="{FF2B5EF4-FFF2-40B4-BE49-F238E27FC236}">
                <a16:creationId xmlns:a16="http://schemas.microsoft.com/office/drawing/2014/main" id="{2A5B1792-71CE-1D8E-1635-0721AB2CBC0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92382">
            <a:off x="9108917" y="4172230"/>
            <a:ext cx="2307495" cy="1321566"/>
          </a:xfrm>
          <a:prstGeom prst="rect">
            <a:avLst/>
          </a:prstGeom>
          <a:noFill/>
          <a:ln>
            <a:noFill/>
          </a:ln>
        </p:spPr>
      </p:pic>
      <p:pic>
        <p:nvPicPr>
          <p:cNvPr id="12" name="Picture 10">
            <a:extLst>
              <a:ext uri="{FF2B5EF4-FFF2-40B4-BE49-F238E27FC236}">
                <a16:creationId xmlns:a16="http://schemas.microsoft.com/office/drawing/2014/main" id="{D6F776E4-2057-9EC3-2004-BA1B05007EC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466241">
            <a:off x="89956" y="1563925"/>
            <a:ext cx="1120248" cy="1406703"/>
          </a:xfrm>
          <a:prstGeom prst="rect">
            <a:avLst/>
          </a:prstGeom>
        </p:spPr>
      </p:pic>
      <p:sp>
        <p:nvSpPr>
          <p:cNvPr id="13" name="TextBox 12">
            <a:extLst>
              <a:ext uri="{FF2B5EF4-FFF2-40B4-BE49-F238E27FC236}">
                <a16:creationId xmlns:a16="http://schemas.microsoft.com/office/drawing/2014/main" id="{2246AAE2-C8C4-229E-6789-F551FE74F4AF}"/>
              </a:ext>
            </a:extLst>
          </p:cNvPr>
          <p:cNvSpPr txBox="1"/>
          <p:nvPr/>
        </p:nvSpPr>
        <p:spPr>
          <a:xfrm>
            <a:off x="8158413" y="2916136"/>
            <a:ext cx="2989873" cy="1243802"/>
          </a:xfrm>
          <a:prstGeom prst="rect">
            <a:avLst/>
          </a:prstGeom>
          <a:noFill/>
        </p:spPr>
        <p:txBody>
          <a:bodyPr wrap="square" rtlCol="0">
            <a:spAutoFit/>
          </a:bodyPr>
          <a:lstStyle/>
          <a:p>
            <a:pPr algn="ctr">
              <a:lnSpc>
                <a:spcPct val="150000"/>
              </a:lnSpc>
            </a:pPr>
            <a:r>
              <a:rPr lang="en-US" sz="2667" b="1" dirty="0" err="1">
                <a:latin typeface="UTM Avo" panose="02040603050506020204" pitchFamily="18" charset="0"/>
                <a:cs typeface="Arial" panose="020B0604020202020204" pitchFamily="34" charset="0"/>
              </a:rPr>
              <a:t>Tranh</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từ</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các</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loại</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hạt</a:t>
            </a:r>
            <a:endParaRPr lang="en-US" sz="2667" b="1" dirty="0">
              <a:latin typeface="UTM Avo" panose="02040603050506020204" pitchFamily="18" charset="0"/>
              <a:cs typeface="Arial" panose="020B0604020202020204" pitchFamily="34" charset="0"/>
            </a:endParaRPr>
          </a:p>
        </p:txBody>
      </p:sp>
      <p:pic>
        <p:nvPicPr>
          <p:cNvPr id="14" name="Picture 13">
            <a:extLst>
              <a:ext uri="{FF2B5EF4-FFF2-40B4-BE49-F238E27FC236}">
                <a16:creationId xmlns:a16="http://schemas.microsoft.com/office/drawing/2014/main" id="{BD499143-9B4E-08D8-1FD9-00DA84A595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86110" y="1671279"/>
            <a:ext cx="3317004" cy="4421170"/>
          </a:xfrm>
          <a:prstGeom prst="rect">
            <a:avLst/>
          </a:prstGeom>
        </p:spPr>
      </p:pic>
      <p:pic>
        <p:nvPicPr>
          <p:cNvPr id="15" name="Picture 14">
            <a:extLst>
              <a:ext uri="{FF2B5EF4-FFF2-40B4-BE49-F238E27FC236}">
                <a16:creationId xmlns:a16="http://schemas.microsoft.com/office/drawing/2014/main" id="{1E9B9D39-6A8D-CE2A-8AD2-8A005A265E74}"/>
              </a:ext>
            </a:extLst>
          </p:cNvPr>
          <p:cNvPicPr>
            <a:picLocks noChangeAspect="1"/>
          </p:cNvPicPr>
          <p:nvPr/>
        </p:nvPicPr>
        <p:blipFill rotWithShape="1">
          <a:blip r:embed="rId12">
            <a:extLst>
              <a:ext uri="{28A0092B-C50C-407E-A947-70E740481C1C}">
                <a14:useLocalDpi xmlns:a14="http://schemas.microsoft.com/office/drawing/2010/main" val="0"/>
              </a:ext>
            </a:extLst>
          </a:blip>
          <a:srcRect b="8000"/>
          <a:stretch/>
        </p:blipFill>
        <p:spPr>
          <a:xfrm>
            <a:off x="5371411" y="3329137"/>
            <a:ext cx="3214613" cy="2957444"/>
          </a:xfrm>
          <a:prstGeom prst="ellipse">
            <a:avLst/>
          </a:prstGeom>
          <a:ln>
            <a:noFill/>
          </a:ln>
          <a:effectLst>
            <a:softEdge rad="112500"/>
          </a:effectLst>
        </p:spPr>
      </p:pic>
    </p:spTree>
    <p:extLst>
      <p:ext uri="{BB962C8B-B14F-4D97-AF65-F5344CB8AC3E}">
        <p14:creationId xmlns:p14="http://schemas.microsoft.com/office/powerpoint/2010/main" val="1587810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par>
                                <p:cTn id="11" presetID="22" presetClass="entr" presetSubtype="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32"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ou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5C1EDDE-EBC4-B185-DD5E-FFE038E3CB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73496" y="1659244"/>
            <a:ext cx="5807486" cy="5055018"/>
          </a:xfrm>
          <a:prstGeom prst="rect">
            <a:avLst/>
          </a:prstGeom>
        </p:spPr>
      </p:pic>
      <p:pic>
        <p:nvPicPr>
          <p:cNvPr id="3" name="Picture 3">
            <a:extLst>
              <a:ext uri="{FF2B5EF4-FFF2-40B4-BE49-F238E27FC236}">
                <a16:creationId xmlns:a16="http://schemas.microsoft.com/office/drawing/2014/main" id="{3A3D5F47-C74B-73AE-C432-5670958A33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54974">
            <a:off x="569101" y="4883249"/>
            <a:ext cx="740120" cy="1517654"/>
          </a:xfrm>
          <a:prstGeom prst="rect">
            <a:avLst/>
          </a:prstGeom>
        </p:spPr>
      </p:pic>
      <p:pic>
        <p:nvPicPr>
          <p:cNvPr id="4" name="Picture 4">
            <a:extLst>
              <a:ext uri="{FF2B5EF4-FFF2-40B4-BE49-F238E27FC236}">
                <a16:creationId xmlns:a16="http://schemas.microsoft.com/office/drawing/2014/main" id="{2B8FCCEF-8A67-FC72-7F0E-BB43C2B5CC1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786109" y="5545939"/>
            <a:ext cx="1417120" cy="1102658"/>
          </a:xfrm>
          <a:prstGeom prst="rect">
            <a:avLst/>
          </a:prstGeom>
        </p:spPr>
      </p:pic>
      <p:pic>
        <p:nvPicPr>
          <p:cNvPr id="5" name="Picture 5">
            <a:extLst>
              <a:ext uri="{FF2B5EF4-FFF2-40B4-BE49-F238E27FC236}">
                <a16:creationId xmlns:a16="http://schemas.microsoft.com/office/drawing/2014/main" id="{E1C8277A-0DC1-58B7-2A88-B5641B1AB80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452987">
            <a:off x="7980197" y="1277157"/>
            <a:ext cx="2635096" cy="2708976"/>
          </a:xfrm>
          <a:prstGeom prst="rect">
            <a:avLst/>
          </a:prstGeom>
        </p:spPr>
      </p:pic>
      <p:pic>
        <p:nvPicPr>
          <p:cNvPr id="6" name="Picture 8">
            <a:extLst>
              <a:ext uri="{FF2B5EF4-FFF2-40B4-BE49-F238E27FC236}">
                <a16:creationId xmlns:a16="http://schemas.microsoft.com/office/drawing/2014/main" id="{4D7DEA04-EAFC-2ED3-4294-4C6C5B303E6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211222" y="3741016"/>
            <a:ext cx="1539706" cy="1089348"/>
          </a:xfrm>
          <a:prstGeom prst="rect">
            <a:avLst/>
          </a:prstGeom>
        </p:spPr>
      </p:pic>
      <p:pic>
        <p:nvPicPr>
          <p:cNvPr id="7" name="Picture 12">
            <a:extLst>
              <a:ext uri="{FF2B5EF4-FFF2-40B4-BE49-F238E27FC236}">
                <a16:creationId xmlns:a16="http://schemas.microsoft.com/office/drawing/2014/main" id="{466D4BE7-7EF6-36A8-AD39-720181F1A1D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70862" y="1636693"/>
            <a:ext cx="805268" cy="790628"/>
          </a:xfrm>
          <a:prstGeom prst="rect">
            <a:avLst/>
          </a:prstGeom>
        </p:spPr>
      </p:pic>
      <p:pic>
        <p:nvPicPr>
          <p:cNvPr id="8" name="Picture 13">
            <a:extLst>
              <a:ext uri="{FF2B5EF4-FFF2-40B4-BE49-F238E27FC236}">
                <a16:creationId xmlns:a16="http://schemas.microsoft.com/office/drawing/2014/main" id="{00FC3D49-168A-819E-C511-4D58DB562723}"/>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8001359">
            <a:off x="9582911" y="6231801"/>
            <a:ext cx="1132934" cy="262736"/>
          </a:xfrm>
          <a:prstGeom prst="rect">
            <a:avLst/>
          </a:prstGeom>
        </p:spPr>
      </p:pic>
      <p:sp>
        <p:nvSpPr>
          <p:cNvPr id="9" name="TextBox 8">
            <a:extLst>
              <a:ext uri="{FF2B5EF4-FFF2-40B4-BE49-F238E27FC236}">
                <a16:creationId xmlns:a16="http://schemas.microsoft.com/office/drawing/2014/main" id="{82D50D6B-8F35-E546-0E20-D85D877B6B46}"/>
              </a:ext>
            </a:extLst>
          </p:cNvPr>
          <p:cNvSpPr txBox="1"/>
          <p:nvPr/>
        </p:nvSpPr>
        <p:spPr>
          <a:xfrm rot="21132357">
            <a:off x="8467840" y="1885112"/>
            <a:ext cx="1844174" cy="1200329"/>
          </a:xfrm>
          <a:prstGeom prst="rect">
            <a:avLst/>
          </a:prstGeom>
          <a:noFill/>
        </p:spPr>
        <p:txBody>
          <a:bodyPr wrap="square" rtlCol="0">
            <a:spAutoFit/>
          </a:bodyPr>
          <a:lstStyle/>
          <a:p>
            <a:r>
              <a:rPr lang="en-US" sz="3600" b="1" dirty="0">
                <a:latin typeface="UTM Avo" panose="02040603050506020204" pitchFamily="18" charset="0"/>
                <a:cs typeface="Arial" panose="020B0604020202020204" pitchFamily="34" charset="0"/>
              </a:rPr>
              <a:t>KẾT LUẬN</a:t>
            </a:r>
          </a:p>
        </p:txBody>
      </p:sp>
      <p:sp>
        <p:nvSpPr>
          <p:cNvPr id="10" name="Rectangle 9">
            <a:extLst>
              <a:ext uri="{FF2B5EF4-FFF2-40B4-BE49-F238E27FC236}">
                <a16:creationId xmlns:a16="http://schemas.microsoft.com/office/drawing/2014/main" id="{3175A0E6-AA7F-28EE-8FB6-2C5BDE6AFCEA}"/>
              </a:ext>
            </a:extLst>
          </p:cNvPr>
          <p:cNvSpPr/>
          <p:nvPr/>
        </p:nvSpPr>
        <p:spPr>
          <a:xfrm>
            <a:off x="2377440" y="1852286"/>
            <a:ext cx="5039266" cy="4643644"/>
          </a:xfrm>
          <a:prstGeom prst="rect">
            <a:avLst/>
          </a:prstGeom>
        </p:spPr>
        <p:txBody>
          <a:bodyPr wrap="square">
            <a:spAutoFit/>
          </a:bodyPr>
          <a:lstStyle/>
          <a:p>
            <a:pPr marL="381019" indent="-381019" algn="just">
              <a:lnSpc>
                <a:spcPct val="150000"/>
              </a:lnSpc>
              <a:buFont typeface="Wingdings" panose="05000000000000000000" pitchFamily="2" charset="2"/>
              <a:buChar char="ü"/>
            </a:pPr>
            <a:r>
              <a:rPr lang="en-US" sz="2000">
                <a:latin typeface="UTM Avo" panose="02040603050506020204" pitchFamily="18" charset="0"/>
                <a:cs typeface="Arial" panose="020B0604020202020204" pitchFamily="34" charset="0"/>
              </a:rPr>
              <a:t>Có nhiều vật liệu thiên nhiên có thể sử dụng để sáng tạo ra các sản phẩm như lá cây khô, cành cây, hột, hạt, đá sỏi, vỏ ốc,... Các sản phẩm sáng tạo thường được sử dụng để trưng bày, làm quà lưu niệm,...</a:t>
            </a:r>
          </a:p>
          <a:p>
            <a:pPr marL="381019" indent="-381019" algn="just">
              <a:lnSpc>
                <a:spcPct val="150000"/>
              </a:lnSpc>
              <a:buFont typeface="Wingdings" panose="05000000000000000000" pitchFamily="2" charset="2"/>
              <a:buChar char="ü"/>
            </a:pPr>
            <a:r>
              <a:rPr lang="en-US" sz="2000">
                <a:latin typeface="UTM Avo" panose="02040603050506020204" pitchFamily="18" charset="0"/>
                <a:cs typeface="Arial" panose="020B0604020202020204" pitchFamily="34" charset="0"/>
              </a:rPr>
              <a:t>Mỗi sản phẩm đều có ý nghĩa riêng, thể hiện tình cảm, tài năng của người làm ra nó.</a:t>
            </a: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78090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strips(downRight)">
                                      <p:cBhvr>
                                        <p:cTn id="39" dur="500"/>
                                        <p:tgtEl>
                                          <p:spTgt spid="10">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6" fill="hold" nodeType="clickEffect">
                                  <p:stCondLst>
                                    <p:cond delay="0"/>
                                  </p:stCondLst>
                                  <p:childTnLst>
                                    <p:set>
                                      <p:cBhvr>
                                        <p:cTn id="43" dur="1" fill="hold">
                                          <p:stCondLst>
                                            <p:cond delay="0"/>
                                          </p:stCondLst>
                                        </p:cTn>
                                        <p:tgtEl>
                                          <p:spTgt spid="10">
                                            <p:txEl>
                                              <p:pRg st="1" end="1"/>
                                            </p:txEl>
                                          </p:spTgt>
                                        </p:tgtEl>
                                        <p:attrNameLst>
                                          <p:attrName>style.visibility</p:attrName>
                                        </p:attrNameLst>
                                      </p:cBhvr>
                                      <p:to>
                                        <p:strVal val="visible"/>
                                      </p:to>
                                    </p:set>
                                    <p:animEffect transition="in" filter="strips(downRight)">
                                      <p:cBhvr>
                                        <p:cTn id="44"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11E4105-99C4-0F7D-DBD5-9D90FACEC7E5}"/>
              </a:ext>
            </a:extLst>
          </p:cNvPr>
          <p:cNvPicPr>
            <a:picLocks noChangeAspect="1"/>
          </p:cNvPicPr>
          <p:nvPr/>
        </p:nvPicPr>
        <p:blipFill>
          <a:blip r:embed="rId3">
            <a:alphaModFix amt="19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b="43786"/>
          <a:stretch>
            <a:fillRect/>
          </a:stretch>
        </p:blipFill>
        <p:spPr>
          <a:xfrm>
            <a:off x="1028740" y="582700"/>
            <a:ext cx="11163260" cy="6275300"/>
          </a:xfrm>
          <a:prstGeom prst="rect">
            <a:avLst/>
          </a:prstGeom>
        </p:spPr>
      </p:pic>
      <p:grpSp>
        <p:nvGrpSpPr>
          <p:cNvPr id="3" name="Group 3">
            <a:extLst>
              <a:ext uri="{FF2B5EF4-FFF2-40B4-BE49-F238E27FC236}">
                <a16:creationId xmlns:a16="http://schemas.microsoft.com/office/drawing/2014/main" id="{AB64AA32-5DA0-9B24-3CE2-A9143448DBAD}"/>
              </a:ext>
            </a:extLst>
          </p:cNvPr>
          <p:cNvGrpSpPr/>
          <p:nvPr/>
        </p:nvGrpSpPr>
        <p:grpSpPr>
          <a:xfrm>
            <a:off x="1442720" y="1727200"/>
            <a:ext cx="8351744" cy="4872240"/>
            <a:chOff x="0" y="0"/>
            <a:chExt cx="18242782" cy="12091182"/>
          </a:xfrm>
        </p:grpSpPr>
        <p:grpSp>
          <p:nvGrpSpPr>
            <p:cNvPr id="4" name="Group 4">
              <a:extLst>
                <a:ext uri="{FF2B5EF4-FFF2-40B4-BE49-F238E27FC236}">
                  <a16:creationId xmlns:a16="http://schemas.microsoft.com/office/drawing/2014/main" id="{3C314075-12C6-BD2B-142C-AFE245B03D80}"/>
                </a:ext>
              </a:extLst>
            </p:cNvPr>
            <p:cNvGrpSpPr/>
            <p:nvPr/>
          </p:nvGrpSpPr>
          <p:grpSpPr>
            <a:xfrm>
              <a:off x="0" y="281638"/>
              <a:ext cx="17924518" cy="11809544"/>
              <a:chOff x="0" y="0"/>
              <a:chExt cx="10805670" cy="7119301"/>
            </a:xfrm>
          </p:grpSpPr>
          <p:sp>
            <p:nvSpPr>
              <p:cNvPr id="7" name="Freeform 5">
                <a:extLst>
                  <a:ext uri="{FF2B5EF4-FFF2-40B4-BE49-F238E27FC236}">
                    <a16:creationId xmlns:a16="http://schemas.microsoft.com/office/drawing/2014/main" id="{A0682550-DAA9-7ACF-05BE-6869BBE3D7CC}"/>
                  </a:ext>
                </a:extLst>
              </p:cNvPr>
              <p:cNvSpPr/>
              <p:nvPr/>
            </p:nvSpPr>
            <p:spPr>
              <a:xfrm>
                <a:off x="-4213" y="0"/>
                <a:ext cx="10809882" cy="7119301"/>
              </a:xfrm>
              <a:custGeom>
                <a:avLst/>
                <a:gdLst/>
                <a:ahLst/>
                <a:cxnLst/>
                <a:rect l="l" t="t" r="r" b="b"/>
                <a:pathLst>
                  <a:path w="10809882" h="7119301">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5267917"/>
                      <a:pt x="10800735" y="6356717"/>
                    </a:cubicBezTo>
                    <a:cubicBezTo>
                      <a:pt x="10800735" y="6570876"/>
                      <a:pt x="10809883" y="6870054"/>
                      <a:pt x="10809883" y="6870054"/>
                    </a:cubicBezTo>
                    <a:cubicBezTo>
                      <a:pt x="10809883" y="6998723"/>
                      <a:pt x="10805713" y="7119301"/>
                      <a:pt x="10552875" y="7111167"/>
                    </a:cubicBezTo>
                    <a:cubicBezTo>
                      <a:pt x="10552875" y="7111167"/>
                      <a:pt x="10176403" y="7090868"/>
                      <a:pt x="9081481" y="7098467"/>
                    </a:cubicBezTo>
                    <a:cubicBezTo>
                      <a:pt x="2545013" y="7106601"/>
                      <a:pt x="304023" y="7119301"/>
                      <a:pt x="304023" y="7119301"/>
                    </a:cubicBezTo>
                    <a:cubicBezTo>
                      <a:pt x="132548" y="7119301"/>
                      <a:pt x="4213" y="7018231"/>
                      <a:pt x="8532" y="6815685"/>
                    </a:cubicBezTo>
                    <a:cubicBezTo>
                      <a:pt x="8532" y="6815685"/>
                      <a:pt x="9630" y="6317143"/>
                      <a:pt x="4815" y="1670849"/>
                    </a:cubicBezTo>
                    <a:cubicBezTo>
                      <a:pt x="0" y="663668"/>
                      <a:pt x="25592" y="330596"/>
                      <a:pt x="25592" y="330596"/>
                    </a:cubicBezTo>
                    <a:cubicBezTo>
                      <a:pt x="27224" y="150571"/>
                      <a:pt x="143504" y="16918"/>
                      <a:pt x="278431" y="16918"/>
                    </a:cubicBezTo>
                    <a:close/>
                  </a:path>
                </a:pathLst>
              </a:custGeom>
              <a:solidFill>
                <a:srgbClr val="2F3A62"/>
              </a:solidFill>
            </p:spPr>
            <p:txBody>
              <a:bodyPr/>
              <a:lstStyle/>
              <a:p>
                <a:endParaRPr lang="en-US"/>
              </a:p>
            </p:txBody>
          </p:sp>
        </p:grpSp>
        <p:grpSp>
          <p:nvGrpSpPr>
            <p:cNvPr id="5" name="Group 6">
              <a:extLst>
                <a:ext uri="{FF2B5EF4-FFF2-40B4-BE49-F238E27FC236}">
                  <a16:creationId xmlns:a16="http://schemas.microsoft.com/office/drawing/2014/main" id="{B846ADF7-69BB-89F8-7162-2B6437ADB09E}"/>
                </a:ext>
              </a:extLst>
            </p:cNvPr>
            <p:cNvGrpSpPr/>
            <p:nvPr/>
          </p:nvGrpSpPr>
          <p:grpSpPr>
            <a:xfrm>
              <a:off x="336452" y="0"/>
              <a:ext cx="17906330" cy="11727398"/>
              <a:chOff x="0" y="0"/>
              <a:chExt cx="10821129" cy="7087086"/>
            </a:xfrm>
          </p:grpSpPr>
          <p:sp>
            <p:nvSpPr>
              <p:cNvPr id="6" name="Freeform 7">
                <a:extLst>
                  <a:ext uri="{FF2B5EF4-FFF2-40B4-BE49-F238E27FC236}">
                    <a16:creationId xmlns:a16="http://schemas.microsoft.com/office/drawing/2014/main" id="{E80C1DE2-00E0-07A6-9D96-CEFEAF8ABC3B}"/>
                  </a:ext>
                </a:extLst>
              </p:cNvPr>
              <p:cNvSpPr/>
              <p:nvPr/>
            </p:nvSpPr>
            <p:spPr>
              <a:xfrm>
                <a:off x="-4213" y="0"/>
                <a:ext cx="10825342" cy="7087086"/>
              </a:xfrm>
              <a:custGeom>
                <a:avLst/>
                <a:gdLst/>
                <a:ahLst/>
                <a:cxnLst/>
                <a:rect l="l" t="t" r="r" b="b"/>
                <a:pathLst>
                  <a:path w="10825342" h="7087086">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5241263"/>
                      <a:pt x="10816195" y="6324502"/>
                    </a:cubicBezTo>
                    <a:cubicBezTo>
                      <a:pt x="10816195" y="6538661"/>
                      <a:pt x="10825342" y="6837839"/>
                      <a:pt x="10825342" y="6837839"/>
                    </a:cubicBezTo>
                    <a:cubicBezTo>
                      <a:pt x="10825342" y="6966508"/>
                      <a:pt x="10821173" y="7087086"/>
                      <a:pt x="10568335" y="7078952"/>
                    </a:cubicBezTo>
                    <a:cubicBezTo>
                      <a:pt x="10568335" y="7078952"/>
                      <a:pt x="10191862" y="7058653"/>
                      <a:pt x="9095459" y="7066252"/>
                    </a:cubicBezTo>
                    <a:cubicBezTo>
                      <a:pt x="2547822" y="7074386"/>
                      <a:pt x="304023" y="7087086"/>
                      <a:pt x="304023" y="7087086"/>
                    </a:cubicBezTo>
                    <a:cubicBezTo>
                      <a:pt x="132548" y="7087086"/>
                      <a:pt x="4213" y="6986016"/>
                      <a:pt x="8532" y="6783470"/>
                    </a:cubicBezTo>
                    <a:cubicBezTo>
                      <a:pt x="8532" y="6783470"/>
                      <a:pt x="9630" y="6284928"/>
                      <a:pt x="4815" y="1666310"/>
                    </a:cubicBezTo>
                    <a:cubicBezTo>
                      <a:pt x="0" y="663668"/>
                      <a:pt x="25592" y="330596"/>
                      <a:pt x="25592" y="330596"/>
                    </a:cubicBezTo>
                    <a:cubicBezTo>
                      <a:pt x="27224" y="150571"/>
                      <a:pt x="143504" y="16918"/>
                      <a:pt x="278431" y="16918"/>
                    </a:cubicBezTo>
                    <a:close/>
                  </a:path>
                </a:pathLst>
              </a:custGeom>
              <a:solidFill>
                <a:srgbClr val="FFF3E4"/>
              </a:solidFill>
            </p:spPr>
            <p:txBody>
              <a:bodyPr/>
              <a:lstStyle/>
              <a:p>
                <a:endParaRPr lang="en-US"/>
              </a:p>
            </p:txBody>
          </p:sp>
        </p:grpSp>
      </p:grpSp>
      <p:pic>
        <p:nvPicPr>
          <p:cNvPr id="8" name="Picture 9">
            <a:extLst>
              <a:ext uri="{FF2B5EF4-FFF2-40B4-BE49-F238E27FC236}">
                <a16:creationId xmlns:a16="http://schemas.microsoft.com/office/drawing/2014/main" id="{2578D14E-4854-2C15-62AC-B23F351474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37" b="137"/>
          <a:stretch>
            <a:fillRect/>
          </a:stretch>
        </p:blipFill>
        <p:spPr>
          <a:xfrm>
            <a:off x="7305650" y="789805"/>
            <a:ext cx="4349459" cy="4096517"/>
          </a:xfrm>
          <a:prstGeom prst="rect">
            <a:avLst/>
          </a:prstGeom>
        </p:spPr>
      </p:pic>
      <p:pic>
        <p:nvPicPr>
          <p:cNvPr id="9" name="Picture 37">
            <a:extLst>
              <a:ext uri="{FF2B5EF4-FFF2-40B4-BE49-F238E27FC236}">
                <a16:creationId xmlns:a16="http://schemas.microsoft.com/office/drawing/2014/main" id="{6B383080-B577-D9AD-524C-36BEF150BF5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807991">
            <a:off x="8987654" y="4648592"/>
            <a:ext cx="1105729" cy="1692667"/>
          </a:xfrm>
          <a:prstGeom prst="rect">
            <a:avLst/>
          </a:prstGeom>
        </p:spPr>
      </p:pic>
      <p:pic>
        <p:nvPicPr>
          <p:cNvPr id="10" name="Picture 38">
            <a:extLst>
              <a:ext uri="{FF2B5EF4-FFF2-40B4-BE49-F238E27FC236}">
                <a16:creationId xmlns:a16="http://schemas.microsoft.com/office/drawing/2014/main" id="{75002CAB-0629-605A-F434-BAFE2BCDF4F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627859" y="4030709"/>
            <a:ext cx="1310096" cy="1620917"/>
          </a:xfrm>
          <a:prstGeom prst="rect">
            <a:avLst/>
          </a:prstGeom>
        </p:spPr>
      </p:pic>
      <p:sp>
        <p:nvSpPr>
          <p:cNvPr id="11" name="TextBox 10">
            <a:extLst>
              <a:ext uri="{FF2B5EF4-FFF2-40B4-BE49-F238E27FC236}">
                <a16:creationId xmlns:a16="http://schemas.microsoft.com/office/drawing/2014/main" id="{42AEF8F7-DE00-0165-1C53-DB2034F28E26}"/>
              </a:ext>
            </a:extLst>
          </p:cNvPr>
          <p:cNvSpPr txBox="1"/>
          <p:nvPr/>
        </p:nvSpPr>
        <p:spPr>
          <a:xfrm>
            <a:off x="7554829" y="1640943"/>
            <a:ext cx="3851099" cy="1646476"/>
          </a:xfrm>
          <a:prstGeom prst="rect">
            <a:avLst/>
          </a:prstGeom>
          <a:noFill/>
        </p:spPr>
        <p:txBody>
          <a:bodyPr wrap="square" rtlCol="0">
            <a:spAutoFit/>
          </a:bodyPr>
          <a:lstStyle/>
          <a:p>
            <a:pPr algn="ctr">
              <a:lnSpc>
                <a:spcPct val="150000"/>
              </a:lnSpc>
            </a:pPr>
            <a:r>
              <a:rPr lang="en-US" sz="3600" b="1" dirty="0">
                <a:solidFill>
                  <a:schemeClr val="tx2"/>
                </a:solidFill>
                <a:latin typeface="UTM Avo" panose="02040603050506020204" pitchFamily="18" charset="0"/>
                <a:cs typeface="Arial" panose="020B0604020202020204" pitchFamily="34" charset="0"/>
              </a:rPr>
              <a:t>2. Chia </a:t>
            </a:r>
            <a:r>
              <a:rPr lang="en-US" sz="3600" b="1" dirty="0" err="1">
                <a:solidFill>
                  <a:schemeClr val="tx2"/>
                </a:solidFill>
                <a:latin typeface="UTM Avo" panose="02040603050506020204" pitchFamily="18" charset="0"/>
                <a:cs typeface="Arial" panose="020B0604020202020204" pitchFamily="34" charset="0"/>
              </a:rPr>
              <a:t>sẻ</a:t>
            </a:r>
            <a:r>
              <a:rPr lang="en-US" sz="3600" b="1" dirty="0">
                <a:solidFill>
                  <a:schemeClr val="tx2"/>
                </a:solidFill>
                <a:latin typeface="UTM Avo" panose="02040603050506020204" pitchFamily="18" charset="0"/>
                <a:cs typeface="Arial" panose="020B0604020202020204" pitchFamily="34" charset="0"/>
              </a:rPr>
              <a:t> ý </a:t>
            </a:r>
            <a:r>
              <a:rPr lang="en-US" sz="3600" b="1" dirty="0" err="1">
                <a:solidFill>
                  <a:schemeClr val="tx2"/>
                </a:solidFill>
                <a:latin typeface="UTM Avo" panose="02040603050506020204" pitchFamily="18" charset="0"/>
                <a:cs typeface="Arial" panose="020B0604020202020204" pitchFamily="34" charset="0"/>
              </a:rPr>
              <a:t>tưởng</a:t>
            </a:r>
            <a:r>
              <a:rPr lang="en-US" sz="3600" b="1" dirty="0">
                <a:solidFill>
                  <a:schemeClr val="tx2"/>
                </a:solidFill>
                <a:latin typeface="UTM Avo" panose="02040603050506020204" pitchFamily="18" charset="0"/>
                <a:cs typeface="Arial" panose="020B0604020202020204" pitchFamily="34" charset="0"/>
              </a:rPr>
              <a:t> </a:t>
            </a:r>
            <a:r>
              <a:rPr lang="en-US" sz="3600" b="1" dirty="0" err="1">
                <a:solidFill>
                  <a:schemeClr val="tx2"/>
                </a:solidFill>
                <a:latin typeface="UTM Avo" panose="02040603050506020204" pitchFamily="18" charset="0"/>
                <a:cs typeface="Arial" panose="020B0604020202020204" pitchFamily="34" charset="0"/>
              </a:rPr>
              <a:t>của</a:t>
            </a:r>
            <a:r>
              <a:rPr lang="en-US" sz="3600" b="1" dirty="0">
                <a:solidFill>
                  <a:schemeClr val="tx2"/>
                </a:solidFill>
                <a:latin typeface="UTM Avo" panose="02040603050506020204" pitchFamily="18" charset="0"/>
                <a:cs typeface="Arial" panose="020B0604020202020204" pitchFamily="34" charset="0"/>
              </a:rPr>
              <a:t> </a:t>
            </a:r>
            <a:r>
              <a:rPr lang="en-US" sz="3600" b="1" dirty="0" err="1">
                <a:solidFill>
                  <a:schemeClr val="tx2"/>
                </a:solidFill>
                <a:latin typeface="UTM Avo" panose="02040603050506020204" pitchFamily="18" charset="0"/>
                <a:cs typeface="Arial" panose="020B0604020202020204" pitchFamily="34" charset="0"/>
              </a:rPr>
              <a:t>em</a:t>
            </a:r>
            <a:endParaRPr lang="en-US" sz="3600" b="1" dirty="0">
              <a:solidFill>
                <a:schemeClr val="tx2"/>
              </a:solidFill>
              <a:latin typeface="UTM Avo" panose="02040603050506020204" pitchFamily="18" charset="0"/>
              <a:cs typeface="Arial" panose="020B0604020202020204" pitchFamily="34" charset="0"/>
            </a:endParaRPr>
          </a:p>
        </p:txBody>
      </p:sp>
      <p:sp>
        <p:nvSpPr>
          <p:cNvPr id="12" name="Rectangle 11">
            <a:extLst>
              <a:ext uri="{FF2B5EF4-FFF2-40B4-BE49-F238E27FC236}">
                <a16:creationId xmlns:a16="http://schemas.microsoft.com/office/drawing/2014/main" id="{4953F196-8B97-7D92-5309-F24777ED62C1}"/>
              </a:ext>
            </a:extLst>
          </p:cNvPr>
          <p:cNvSpPr/>
          <p:nvPr/>
        </p:nvSpPr>
        <p:spPr>
          <a:xfrm>
            <a:off x="2063330" y="2139703"/>
            <a:ext cx="4662906" cy="3899978"/>
          </a:xfrm>
          <a:prstGeom prst="rect">
            <a:avLst/>
          </a:prstGeom>
        </p:spPr>
        <p:txBody>
          <a:bodyPr wrap="square">
            <a:spAutoFit/>
          </a:bodyPr>
          <a:lstStyle/>
          <a:p>
            <a:pPr algn="just">
              <a:lnSpc>
                <a:spcPct val="150000"/>
              </a:lnSpc>
            </a:pPr>
            <a:r>
              <a:rPr lang="en-US" sz="2400" b="1" i="1">
                <a:latin typeface="UTM Avo" panose="02040603050506020204" pitchFamily="18" charset="0"/>
                <a:cs typeface="Arial" panose="020B0604020202020204" pitchFamily="34" charset="0"/>
              </a:rPr>
              <a:t>Chia sẻ trước lớp về ý tưởng sáng tạo của mình:</a:t>
            </a:r>
            <a:endParaRPr lang="vi-VN" sz="2400" b="1" i="1" dirty="0">
              <a:latin typeface="Arial" panose="020B0604020202020204" pitchFamily="34" charset="0"/>
              <a:cs typeface="Arial" panose="020B0604020202020204" pitchFamily="34" charset="0"/>
            </a:endParaRP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Sản phẩm em định làm.</a:t>
            </a: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Những vật liệu thiên nhiên cần chuẩn bị</a:t>
            </a: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Cách tìm kiếm vật liệu</a:t>
            </a: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Cách tạo ra sản phẩm</a:t>
            </a: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688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barn(inVertical)">
                                      <p:cBhvr>
                                        <p:cTn id="28" dur="500"/>
                                        <p:tgtEl>
                                          <p:spTgt spid="12">
                                            <p:txEl>
                                              <p:pRg st="0" end="0"/>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 calcmode="lin" valueType="num">
                                      <p:cBhvr additive="base">
                                        <p:cTn id="31" dur="500"/>
                                        <p:tgtEl>
                                          <p:spTgt spid="12">
                                            <p:txEl>
                                              <p:pRg st="1" end="1"/>
                                            </p:txEl>
                                          </p:spTgt>
                                        </p:tgtEl>
                                        <p:attrNameLst>
                                          <p:attrName>ppt_y</p:attrName>
                                        </p:attrNameLst>
                                      </p:cBhvr>
                                      <p:tavLst>
                                        <p:tav tm="0">
                                          <p:val>
                                            <p:strVal val="#ppt_y+#ppt_h*1.125000"/>
                                          </p:val>
                                        </p:tav>
                                        <p:tav tm="100000">
                                          <p:val>
                                            <p:strVal val="#ppt_y"/>
                                          </p:val>
                                        </p:tav>
                                      </p:tavLst>
                                    </p:anim>
                                    <p:animEffect transition="in" filter="wipe(up)">
                                      <p:cBhvr>
                                        <p:cTn id="32" dur="500"/>
                                        <p:tgtEl>
                                          <p:spTgt spid="12">
                                            <p:txEl>
                                              <p:pRg st="1" end="1"/>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 calcmode="lin" valueType="num">
                                      <p:cBhvr additive="base">
                                        <p:cTn id="35" dur="500"/>
                                        <p:tgtEl>
                                          <p:spTgt spid="12">
                                            <p:txEl>
                                              <p:pRg st="2" end="2"/>
                                            </p:txEl>
                                          </p:spTgt>
                                        </p:tgtEl>
                                        <p:attrNameLst>
                                          <p:attrName>ppt_y</p:attrName>
                                        </p:attrNameLst>
                                      </p:cBhvr>
                                      <p:tavLst>
                                        <p:tav tm="0">
                                          <p:val>
                                            <p:strVal val="#ppt_y+#ppt_h*1.125000"/>
                                          </p:val>
                                        </p:tav>
                                        <p:tav tm="100000">
                                          <p:val>
                                            <p:strVal val="#ppt_y"/>
                                          </p:val>
                                        </p:tav>
                                      </p:tavLst>
                                    </p:anim>
                                    <p:animEffect transition="in" filter="wipe(up)">
                                      <p:cBhvr>
                                        <p:cTn id="36" dur="500"/>
                                        <p:tgtEl>
                                          <p:spTgt spid="12">
                                            <p:txEl>
                                              <p:pRg st="2" end="2"/>
                                            </p:txEl>
                                          </p:spTgt>
                                        </p:tgtEl>
                                      </p:cBhvr>
                                    </p:animEffect>
                                  </p:childTnLst>
                                </p:cTn>
                              </p:par>
                              <p:par>
                                <p:cTn id="37" presetID="12" presetClass="entr" presetSubtype="4" fill="hold" nodeType="with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 calcmode="lin" valueType="num">
                                      <p:cBhvr additive="base">
                                        <p:cTn id="39" dur="500"/>
                                        <p:tgtEl>
                                          <p:spTgt spid="12">
                                            <p:txEl>
                                              <p:pRg st="3" end="3"/>
                                            </p:txEl>
                                          </p:spTgt>
                                        </p:tgtEl>
                                        <p:attrNameLst>
                                          <p:attrName>ppt_y</p:attrName>
                                        </p:attrNameLst>
                                      </p:cBhvr>
                                      <p:tavLst>
                                        <p:tav tm="0">
                                          <p:val>
                                            <p:strVal val="#ppt_y+#ppt_h*1.125000"/>
                                          </p:val>
                                        </p:tav>
                                        <p:tav tm="100000">
                                          <p:val>
                                            <p:strVal val="#ppt_y"/>
                                          </p:val>
                                        </p:tav>
                                      </p:tavLst>
                                    </p:anim>
                                    <p:animEffect transition="in" filter="wipe(up)">
                                      <p:cBhvr>
                                        <p:cTn id="40" dur="500"/>
                                        <p:tgtEl>
                                          <p:spTgt spid="12">
                                            <p:txEl>
                                              <p:pRg st="3" end="3"/>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 calcmode="lin" valueType="num">
                                      <p:cBhvr additive="base">
                                        <p:cTn id="43" dur="500"/>
                                        <p:tgtEl>
                                          <p:spTgt spid="12">
                                            <p:txEl>
                                              <p:pRg st="4" end="4"/>
                                            </p:txEl>
                                          </p:spTgt>
                                        </p:tgtEl>
                                        <p:attrNameLst>
                                          <p:attrName>ppt_y</p:attrName>
                                        </p:attrNameLst>
                                      </p:cBhvr>
                                      <p:tavLst>
                                        <p:tav tm="0">
                                          <p:val>
                                            <p:strVal val="#ppt_y+#ppt_h*1.125000"/>
                                          </p:val>
                                        </p:tav>
                                        <p:tav tm="100000">
                                          <p:val>
                                            <p:strVal val="#ppt_y"/>
                                          </p:val>
                                        </p:tav>
                                      </p:tavLst>
                                    </p:anim>
                                    <p:animEffect transition="in" filter="wipe(up)">
                                      <p:cBhvr>
                                        <p:cTn id="44"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3F32406-9119-A997-FE71-AA56035A0A78}"/>
              </a:ext>
            </a:extLst>
          </p:cNvPr>
          <p:cNvGrpSpPr/>
          <p:nvPr/>
        </p:nvGrpSpPr>
        <p:grpSpPr>
          <a:xfrm>
            <a:off x="1981992" y="3077128"/>
            <a:ext cx="5599209" cy="3574848"/>
            <a:chOff x="0" y="0"/>
            <a:chExt cx="8245799" cy="5464765"/>
          </a:xfrm>
        </p:grpSpPr>
        <p:sp>
          <p:nvSpPr>
            <p:cNvPr id="3" name="Freeform 3">
              <a:extLst>
                <a:ext uri="{FF2B5EF4-FFF2-40B4-BE49-F238E27FC236}">
                  <a16:creationId xmlns:a16="http://schemas.microsoft.com/office/drawing/2014/main" id="{BFF6CD2E-AA72-643A-C4E0-5A3BC8F71A3C}"/>
                </a:ext>
              </a:extLst>
            </p:cNvPr>
            <p:cNvSpPr/>
            <p:nvPr/>
          </p:nvSpPr>
          <p:spPr>
            <a:xfrm>
              <a:off x="-4213" y="0"/>
              <a:ext cx="8250011" cy="5464765"/>
            </a:xfrm>
            <a:custGeom>
              <a:avLst/>
              <a:gdLst/>
              <a:ahLst/>
              <a:cxnLst/>
              <a:rect l="l" t="t" r="r" b="b"/>
              <a:pathLst>
                <a:path w="8250011" h="5464765">
                  <a:moveTo>
                    <a:pt x="278431" y="16918"/>
                  </a:moveTo>
                  <a:cubicBezTo>
                    <a:pt x="278431" y="16918"/>
                    <a:pt x="604014" y="12258"/>
                    <a:pt x="1016982" y="12454"/>
                  </a:cubicBezTo>
                  <a:cubicBezTo>
                    <a:pt x="6568136" y="12671"/>
                    <a:pt x="7975943" y="0"/>
                    <a:pt x="7975943" y="0"/>
                  </a:cubicBezTo>
                  <a:cubicBezTo>
                    <a:pt x="8043407" y="0"/>
                    <a:pt x="8119344" y="0"/>
                    <a:pt x="8198117" y="85073"/>
                  </a:cubicBezTo>
                  <a:cubicBezTo>
                    <a:pt x="8241095" y="131488"/>
                    <a:pt x="8242163" y="240224"/>
                    <a:pt x="8242568" y="320281"/>
                  </a:cubicBezTo>
                  <a:cubicBezTo>
                    <a:pt x="8242568" y="320281"/>
                    <a:pt x="8240864" y="3898986"/>
                    <a:pt x="8240864" y="4702181"/>
                  </a:cubicBezTo>
                  <a:cubicBezTo>
                    <a:pt x="8240864" y="4916340"/>
                    <a:pt x="8250011" y="5215519"/>
                    <a:pt x="8250011" y="5215519"/>
                  </a:cubicBezTo>
                  <a:cubicBezTo>
                    <a:pt x="8250011" y="5344188"/>
                    <a:pt x="8245842" y="5464765"/>
                    <a:pt x="7993004" y="5456631"/>
                  </a:cubicBezTo>
                  <a:cubicBezTo>
                    <a:pt x="7993004" y="5456631"/>
                    <a:pt x="7616532" y="5436333"/>
                    <a:pt x="6766938" y="5443931"/>
                  </a:cubicBezTo>
                  <a:cubicBezTo>
                    <a:pt x="2079974" y="5452065"/>
                    <a:pt x="304023" y="5464765"/>
                    <a:pt x="304023" y="5464765"/>
                  </a:cubicBezTo>
                  <a:cubicBezTo>
                    <a:pt x="132548" y="5464765"/>
                    <a:pt x="4213" y="5363696"/>
                    <a:pt x="8532" y="5161149"/>
                  </a:cubicBezTo>
                  <a:cubicBezTo>
                    <a:pt x="8532" y="5161149"/>
                    <a:pt x="9630" y="4662608"/>
                    <a:pt x="4815" y="1437739"/>
                  </a:cubicBezTo>
                  <a:cubicBezTo>
                    <a:pt x="0" y="663668"/>
                    <a:pt x="25592" y="330596"/>
                    <a:pt x="25592" y="330596"/>
                  </a:cubicBezTo>
                  <a:cubicBezTo>
                    <a:pt x="27224" y="150571"/>
                    <a:pt x="143504" y="16918"/>
                    <a:pt x="278431" y="16918"/>
                  </a:cubicBezTo>
                  <a:close/>
                </a:path>
              </a:pathLst>
            </a:custGeom>
            <a:solidFill>
              <a:srgbClr val="FFF3E4"/>
            </a:solidFill>
          </p:spPr>
          <p:txBody>
            <a:bodyPr/>
            <a:lstStyle/>
            <a:p>
              <a:endParaRPr lang="en-US"/>
            </a:p>
          </p:txBody>
        </p:sp>
      </p:grpSp>
      <p:grpSp>
        <p:nvGrpSpPr>
          <p:cNvPr id="4" name="Group 4">
            <a:extLst>
              <a:ext uri="{FF2B5EF4-FFF2-40B4-BE49-F238E27FC236}">
                <a16:creationId xmlns:a16="http://schemas.microsoft.com/office/drawing/2014/main" id="{161A7AD4-4A77-DC75-150D-A5ED7C146B72}"/>
              </a:ext>
            </a:extLst>
          </p:cNvPr>
          <p:cNvGrpSpPr/>
          <p:nvPr/>
        </p:nvGrpSpPr>
        <p:grpSpPr>
          <a:xfrm>
            <a:off x="2123746" y="1687055"/>
            <a:ext cx="5236453" cy="1671787"/>
            <a:chOff x="0" y="0"/>
            <a:chExt cx="3435356" cy="1138475"/>
          </a:xfrm>
        </p:grpSpPr>
        <p:sp>
          <p:nvSpPr>
            <p:cNvPr id="5" name="Freeform 5">
              <a:extLst>
                <a:ext uri="{FF2B5EF4-FFF2-40B4-BE49-F238E27FC236}">
                  <a16:creationId xmlns:a16="http://schemas.microsoft.com/office/drawing/2014/main" id="{A75E8C86-97D6-B0DF-2449-6FA2CAB8599A}"/>
                </a:ext>
              </a:extLst>
            </p:cNvPr>
            <p:cNvSpPr/>
            <p:nvPr/>
          </p:nvSpPr>
          <p:spPr>
            <a:xfrm>
              <a:off x="0" y="-4262"/>
              <a:ext cx="3443102" cy="1144961"/>
            </a:xfrm>
            <a:custGeom>
              <a:avLst/>
              <a:gdLst/>
              <a:ahLst/>
              <a:cxnLst/>
              <a:rect l="l" t="t" r="r" b="b"/>
              <a:pathLst>
                <a:path w="3443102" h="1144961">
                  <a:moveTo>
                    <a:pt x="2504203" y="1133773"/>
                  </a:moveTo>
                  <a:cubicBezTo>
                    <a:pt x="2504203" y="1133773"/>
                    <a:pt x="2084450" y="1144961"/>
                    <a:pt x="1621865" y="1142339"/>
                  </a:cubicBezTo>
                  <a:cubicBezTo>
                    <a:pt x="1584822" y="1140177"/>
                    <a:pt x="1057073" y="1132352"/>
                    <a:pt x="1057073" y="1132352"/>
                  </a:cubicBezTo>
                  <a:cubicBezTo>
                    <a:pt x="812931" y="1123518"/>
                    <a:pt x="565145" y="1106537"/>
                    <a:pt x="398404" y="1048359"/>
                  </a:cubicBezTo>
                  <a:cubicBezTo>
                    <a:pt x="120505" y="951398"/>
                    <a:pt x="0" y="773869"/>
                    <a:pt x="0" y="577261"/>
                  </a:cubicBezTo>
                  <a:lnTo>
                    <a:pt x="0" y="577259"/>
                  </a:lnTo>
                  <a:cubicBezTo>
                    <a:pt x="8536" y="440430"/>
                    <a:pt x="34263" y="311302"/>
                    <a:pt x="140291" y="225758"/>
                  </a:cubicBezTo>
                  <a:cubicBezTo>
                    <a:pt x="342602" y="62530"/>
                    <a:pt x="736658" y="7673"/>
                    <a:pt x="1155311" y="7673"/>
                  </a:cubicBezTo>
                  <a:cubicBezTo>
                    <a:pt x="1155311" y="7673"/>
                    <a:pt x="1551711" y="15681"/>
                    <a:pt x="1584822" y="7673"/>
                  </a:cubicBezTo>
                  <a:cubicBezTo>
                    <a:pt x="1865523" y="0"/>
                    <a:pt x="2329451" y="7673"/>
                    <a:pt x="2329451" y="7673"/>
                  </a:cubicBezTo>
                  <a:cubicBezTo>
                    <a:pt x="2697758" y="15152"/>
                    <a:pt x="3061071" y="84484"/>
                    <a:pt x="3258811" y="207066"/>
                  </a:cubicBezTo>
                  <a:cubicBezTo>
                    <a:pt x="3409828" y="300683"/>
                    <a:pt x="3443102" y="425358"/>
                    <a:pt x="3433962" y="577261"/>
                  </a:cubicBezTo>
                  <a:lnTo>
                    <a:pt x="3433962" y="577262"/>
                  </a:lnTo>
                  <a:cubicBezTo>
                    <a:pt x="3433962" y="891835"/>
                    <a:pt x="3150965" y="1105932"/>
                    <a:pt x="2504203" y="1133773"/>
                  </a:cubicBezTo>
                  <a:close/>
                </a:path>
              </a:pathLst>
            </a:custGeom>
            <a:solidFill>
              <a:srgbClr val="9CCEE9"/>
            </a:solidFill>
          </p:spPr>
          <p:txBody>
            <a:bodyPr/>
            <a:lstStyle/>
            <a:p>
              <a:endParaRPr lang="en-US"/>
            </a:p>
          </p:txBody>
        </p:sp>
      </p:grpSp>
      <p:sp>
        <p:nvSpPr>
          <p:cNvPr id="6" name="TextBox 6">
            <a:extLst>
              <a:ext uri="{FF2B5EF4-FFF2-40B4-BE49-F238E27FC236}">
                <a16:creationId xmlns:a16="http://schemas.microsoft.com/office/drawing/2014/main" id="{368CF02A-BC3F-A85C-84DD-BA28335B6D42}"/>
              </a:ext>
            </a:extLst>
          </p:cNvPr>
          <p:cNvSpPr txBox="1"/>
          <p:nvPr/>
        </p:nvSpPr>
        <p:spPr>
          <a:xfrm>
            <a:off x="2650695" y="2081267"/>
            <a:ext cx="3869290" cy="679930"/>
          </a:xfrm>
          <a:prstGeom prst="rect">
            <a:avLst/>
          </a:prstGeom>
          <a:ln>
            <a:noFill/>
          </a:ln>
        </p:spPr>
        <p:txBody>
          <a:bodyPr wrap="square" lIns="0" tIns="0" rIns="0" bIns="0" rtlCol="0" anchor="t">
            <a:spAutoFit/>
          </a:bodyPr>
          <a:lstStyle/>
          <a:p>
            <a:pPr algn="ctr">
              <a:lnSpc>
                <a:spcPts val="5760"/>
              </a:lnSpc>
            </a:pPr>
            <a:r>
              <a:rPr lang="en-US" sz="4400" b="1" dirty="0">
                <a:solidFill>
                  <a:schemeClr val="accent5">
                    <a:lumMod val="20000"/>
                    <a:lumOff val="80000"/>
                  </a:schemeClr>
                </a:solidFill>
                <a:effectLst>
                  <a:glow rad="101600">
                    <a:schemeClr val="accent1">
                      <a:satMod val="175000"/>
                      <a:alpha val="40000"/>
                    </a:schemeClr>
                  </a:glow>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KẾT LUẬN</a:t>
            </a:r>
          </a:p>
        </p:txBody>
      </p:sp>
      <p:pic>
        <p:nvPicPr>
          <p:cNvPr id="7" name="Picture 10">
            <a:extLst>
              <a:ext uri="{FF2B5EF4-FFF2-40B4-BE49-F238E27FC236}">
                <a16:creationId xmlns:a16="http://schemas.microsoft.com/office/drawing/2014/main" id="{0024EBE8-7C4F-AFD7-BBBF-20ACC583A8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656416" y="736806"/>
            <a:ext cx="1314295" cy="815825"/>
          </a:xfrm>
          <a:prstGeom prst="rect">
            <a:avLst/>
          </a:prstGeom>
        </p:spPr>
      </p:pic>
      <p:pic>
        <p:nvPicPr>
          <p:cNvPr id="8" name="Picture 14">
            <a:extLst>
              <a:ext uri="{FF2B5EF4-FFF2-40B4-BE49-F238E27FC236}">
                <a16:creationId xmlns:a16="http://schemas.microsoft.com/office/drawing/2014/main" id="{CF5ECE73-74F1-4D92-A11B-CAEE4EE820C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207245" flipV="1">
            <a:off x="7543096" y="5211670"/>
            <a:ext cx="598464" cy="1003522"/>
          </a:xfrm>
          <a:prstGeom prst="rect">
            <a:avLst/>
          </a:prstGeom>
        </p:spPr>
      </p:pic>
      <p:pic>
        <p:nvPicPr>
          <p:cNvPr id="9" name="Picture 16">
            <a:extLst>
              <a:ext uri="{FF2B5EF4-FFF2-40B4-BE49-F238E27FC236}">
                <a16:creationId xmlns:a16="http://schemas.microsoft.com/office/drawing/2014/main" id="{16E71B52-944B-B4EC-7CE1-241FFDEE2EC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8903">
            <a:off x="1534806" y="2356147"/>
            <a:ext cx="1358064" cy="1441960"/>
          </a:xfrm>
          <a:prstGeom prst="rect">
            <a:avLst/>
          </a:prstGeom>
        </p:spPr>
      </p:pic>
      <p:sp>
        <p:nvSpPr>
          <p:cNvPr id="10" name="Rectangle 9">
            <a:extLst>
              <a:ext uri="{FF2B5EF4-FFF2-40B4-BE49-F238E27FC236}">
                <a16:creationId xmlns:a16="http://schemas.microsoft.com/office/drawing/2014/main" id="{4EF317D5-9E8B-4B98-2978-B7A1A1F8825B}"/>
              </a:ext>
            </a:extLst>
          </p:cNvPr>
          <p:cNvSpPr/>
          <p:nvPr/>
        </p:nvSpPr>
        <p:spPr>
          <a:xfrm>
            <a:off x="2405760" y="3211035"/>
            <a:ext cx="5003051" cy="3083601"/>
          </a:xfrm>
          <a:prstGeom prst="rect">
            <a:avLst/>
          </a:prstGeom>
        </p:spPr>
        <p:txBody>
          <a:bodyPr wrap="square">
            <a:spAutoFit/>
          </a:bodyPr>
          <a:lstStyle/>
          <a:p>
            <a:pPr algn="just">
              <a:lnSpc>
                <a:spcPct val="150000"/>
              </a:lnSpc>
            </a:pPr>
            <a:r>
              <a:rPr lang="en-US" sz="2667" dirty="0" err="1">
                <a:latin typeface="UTM Avo" panose="02040603050506020204" pitchFamily="18" charset="0"/>
                <a:cs typeface="Arial" panose="020B0604020202020204" pitchFamily="34" charset="0"/>
              </a:rPr>
              <a:t>Mỗi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chúng</a:t>
            </a:r>
            <a:r>
              <a:rPr lang="en-US" sz="2667" dirty="0">
                <a:latin typeface="UTM Avo" panose="02040603050506020204" pitchFamily="18" charset="0"/>
                <a:cs typeface="Arial" panose="020B0604020202020204" pitchFamily="34" charset="0"/>
              </a:rPr>
              <a:t> ta </a:t>
            </a:r>
            <a:r>
              <a:rPr lang="en-US" sz="2667" dirty="0" err="1">
                <a:latin typeface="UTM Avo" panose="02040603050506020204" pitchFamily="18" charset="0"/>
                <a:cs typeface="Arial" panose="020B0604020202020204" pitchFamily="34" charset="0"/>
              </a:rPr>
              <a:t>đều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có</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thể</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sáng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tạo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sản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phẩm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nếu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chịu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khó</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quan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sát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kiên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trì</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tập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luyện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và</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có</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sự</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mày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mò</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khám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phá</a:t>
            </a:r>
            <a:r>
              <a:rPr lang="en-US" sz="2667" dirty="0">
                <a:latin typeface="UTM Avo" panose="02040603050506020204" pitchFamily="18" charset="0"/>
                <a:cs typeface="Arial" panose="020B0604020202020204" pitchFamily="34" charset="0"/>
              </a:rPr>
              <a:t>.</a:t>
            </a:r>
          </a:p>
        </p:txBody>
      </p:sp>
      <p:pic>
        <p:nvPicPr>
          <p:cNvPr id="11" name="Picture 10">
            <a:extLst>
              <a:ext uri="{FF2B5EF4-FFF2-40B4-BE49-F238E27FC236}">
                <a16:creationId xmlns:a16="http://schemas.microsoft.com/office/drawing/2014/main" id="{3AB3D60B-47BC-CC5B-86A7-EEFCED35B9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92924">
            <a:off x="8261414" y="2371662"/>
            <a:ext cx="3395736" cy="3395736"/>
          </a:xfrm>
          <a:prstGeom prst="ellipse">
            <a:avLst/>
          </a:prstGeom>
          <a:ln>
            <a:noFill/>
          </a:ln>
          <a:effectLst>
            <a:softEdge rad="112500"/>
          </a:effectLst>
        </p:spPr>
      </p:pic>
      <p:pic>
        <p:nvPicPr>
          <p:cNvPr id="12" name="Picture 15">
            <a:extLst>
              <a:ext uri="{FF2B5EF4-FFF2-40B4-BE49-F238E27FC236}">
                <a16:creationId xmlns:a16="http://schemas.microsoft.com/office/drawing/2014/main" id="{01B7E6BF-C660-0735-1A6E-F026B6AE957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311504" y="851853"/>
            <a:ext cx="1161324" cy="1143331"/>
          </a:xfrm>
          <a:prstGeom prst="rect">
            <a:avLst/>
          </a:prstGeom>
        </p:spPr>
      </p:pic>
      <p:pic>
        <p:nvPicPr>
          <p:cNvPr id="13" name="Picture 13">
            <a:extLst>
              <a:ext uri="{FF2B5EF4-FFF2-40B4-BE49-F238E27FC236}">
                <a16:creationId xmlns:a16="http://schemas.microsoft.com/office/drawing/2014/main" id="{B1924401-543D-57F1-8662-E6611A9842F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180599" y="5047796"/>
            <a:ext cx="1496315" cy="1298885"/>
          </a:xfrm>
          <a:prstGeom prst="rect">
            <a:avLst/>
          </a:prstGeom>
        </p:spPr>
      </p:pic>
    </p:spTree>
    <p:extLst>
      <p:ext uri="{BB962C8B-B14F-4D97-AF65-F5344CB8AC3E}">
        <p14:creationId xmlns:p14="http://schemas.microsoft.com/office/powerpoint/2010/main" val="100256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0" presetClass="entr" presetSubtype="0" decel="10000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ppt_w+.3"/>
                                          </p:val>
                                        </p:tav>
                                        <p:tav tm="100000">
                                          <p:val>
                                            <p:strVal val="#ppt_w"/>
                                          </p:val>
                                        </p:tav>
                                      </p:tavLst>
                                    </p:anim>
                                    <p:anim calcmode="lin" valueType="num">
                                      <p:cBhvr>
                                        <p:cTn id="28" dur="500" fill="hold"/>
                                        <p:tgtEl>
                                          <p:spTgt spid="10"/>
                                        </p:tgtEl>
                                        <p:attrNameLst>
                                          <p:attrName>ppt_h</p:attrName>
                                        </p:attrNameLst>
                                      </p:cBhvr>
                                      <p:tavLst>
                                        <p:tav tm="0">
                                          <p:val>
                                            <p:strVal val="#ppt_h"/>
                                          </p:val>
                                        </p:tav>
                                        <p:tav tm="100000">
                                          <p:val>
                                            <p:strVal val="#ppt_h"/>
                                          </p:val>
                                        </p:tav>
                                      </p:tavLst>
                                    </p:anim>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5" presetClass="entr" presetSubtype="1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heckerboard(across)">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AA950F-A0C9-E89F-07BD-C981772B1A05}"/>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24CD3F9F-6BD0-6CE1-F00C-245AD8A3A67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B8A11AA-75AA-8FFF-CF8A-016D23D443E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2A94E1-3BA6-9F12-AA1F-82A1F4220D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083"/>
          <a:stretch/>
        </p:blipFill>
        <p:spPr>
          <a:xfrm>
            <a:off x="1088386" y="1463039"/>
            <a:ext cx="8704588" cy="5668099"/>
          </a:xfrm>
          <a:prstGeom prst="rect">
            <a:avLst/>
          </a:prstGeom>
        </p:spPr>
      </p:pic>
      <p:sp>
        <p:nvSpPr>
          <p:cNvPr id="5" name="TextBox 4">
            <a:extLst>
              <a:ext uri="{FF2B5EF4-FFF2-40B4-BE49-F238E27FC236}">
                <a16:creationId xmlns:a16="http://schemas.microsoft.com/office/drawing/2014/main" id="{F2CD878C-41F0-4D5F-B16F-08CFD2558194}"/>
              </a:ext>
            </a:extLst>
          </p:cNvPr>
          <p:cNvSpPr txBox="1"/>
          <p:nvPr/>
        </p:nvSpPr>
        <p:spPr>
          <a:xfrm>
            <a:off x="3779520" y="1093707"/>
            <a:ext cx="3976744" cy="400110"/>
          </a:xfrm>
          <a:prstGeom prst="rect">
            <a:avLst/>
          </a:prstGeom>
          <a:noFill/>
        </p:spPr>
        <p:txBody>
          <a:bodyPr wrap="square" rtlCol="0">
            <a:spAutoFit/>
          </a:bodyPr>
          <a:lstStyle/>
          <a:p>
            <a:r>
              <a:rPr lang="en-US" sz="2000" b="1">
                <a:solidFill>
                  <a:srgbClr val="FF0000"/>
                </a:solidFill>
                <a:latin typeface="UTM Avo" panose="02040603050506020204" pitchFamily="18" charset="0"/>
              </a:rPr>
              <a:t>Trò chơi: Tạo hình con vật</a:t>
            </a:r>
          </a:p>
        </p:txBody>
      </p:sp>
    </p:spTree>
    <p:extLst>
      <p:ext uri="{BB962C8B-B14F-4D97-AF65-F5344CB8AC3E}">
        <p14:creationId xmlns:p14="http://schemas.microsoft.com/office/powerpoint/2010/main" val="5225777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7887FA7-2C2E-29B8-B96E-972B0BD0F963}"/>
              </a:ext>
            </a:extLst>
          </p:cNvPr>
          <p:cNvGrpSpPr/>
          <p:nvPr/>
        </p:nvGrpSpPr>
        <p:grpSpPr>
          <a:xfrm>
            <a:off x="5018969" y="3133240"/>
            <a:ext cx="2736543" cy="1565232"/>
            <a:chOff x="608051" y="961374"/>
            <a:chExt cx="2878585" cy="1565232"/>
          </a:xfrm>
        </p:grpSpPr>
        <p:pic>
          <p:nvPicPr>
            <p:cNvPr id="3" name="Picture 2">
              <a:hlinkClick r:id="rId3"/>
              <a:extLst>
                <a:ext uri="{FF2B5EF4-FFF2-40B4-BE49-F238E27FC236}">
                  <a16:creationId xmlns:a16="http://schemas.microsoft.com/office/drawing/2014/main" id="{656FB059-EC28-96EC-F1B9-C2B8309D6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44AEAC2-033D-C898-A743-1ECA80FEA28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3485A3-4055-9D99-50BC-D4BB3EC9D42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203961" y="4511040"/>
            <a:ext cx="14778383" cy="2849879"/>
          </a:xfrm>
          <a:prstGeom prst="rect">
            <a:avLst/>
          </a:prstGeom>
        </p:spPr>
      </p:pic>
      <p:pic>
        <p:nvPicPr>
          <p:cNvPr id="6" name="Picture 5" descr="Friendship Doggo">
            <a:extLst>
              <a:ext uri="{FF2B5EF4-FFF2-40B4-BE49-F238E27FC236}">
                <a16:creationId xmlns:a16="http://schemas.microsoft.com/office/drawing/2014/main" id="{9ED6F102-E9A3-A843-C5F5-552E3418836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3467100" y="1143000"/>
            <a:ext cx="5257800" cy="5257800"/>
          </a:xfrm>
          <a:prstGeom prst="rect">
            <a:avLst/>
          </a:prstGeom>
        </p:spPr>
      </p:pic>
    </p:spTree>
    <p:extLst>
      <p:ext uri="{BB962C8B-B14F-4D97-AF65-F5344CB8AC3E}">
        <p14:creationId xmlns:p14="http://schemas.microsoft.com/office/powerpoint/2010/main" val="156725695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rtoon Background, Garden Cartoon HD wallpaper | Pxfuel">
            <a:extLst>
              <a:ext uri="{FF2B5EF4-FFF2-40B4-BE49-F238E27FC236}">
                <a16:creationId xmlns:a16="http://schemas.microsoft.com/office/drawing/2014/main" id="{577A78FB-5CAB-5136-E8A5-B0A5D22FA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927" y="2966773"/>
            <a:ext cx="2650039" cy="2661817"/>
          </a:xfrm>
          <a:prstGeom prst="rect">
            <a:avLst/>
          </a:prstGeom>
        </p:spPr>
      </p:pic>
      <p:pic>
        <p:nvPicPr>
          <p:cNvPr id="2" name="Picture 1" descr="Logo, company name&#10;&#10;Description automatically generated">
            <a:extLst>
              <a:ext uri="{FF2B5EF4-FFF2-40B4-BE49-F238E27FC236}">
                <a16:creationId xmlns:a16="http://schemas.microsoft.com/office/drawing/2014/main" id="{ADF4946C-18D3-BD91-5F4E-E94F44851B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40290287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519" y="3796927"/>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7"/>
            <a:ext cx="7840345" cy="1397955"/>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Đồ vật nào em có thể sáng tạo từ vật liệu thiên nhiên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211795" y="5957927"/>
            <a:ext cx="309472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C. Ống đựng bút</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5007" y="1135033"/>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4624283" y="3296033"/>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B</a:t>
            </a:r>
            <a:r>
              <a:rPr lang="en-US" sz="2400">
                <a:solidFill>
                  <a:srgbClr val="002060"/>
                </a:solidFill>
                <a:latin typeface="UTM Avo" panose="02040603050506020204" pitchFamily="18" charset="0"/>
                <a:cs typeface="Times New Roman" panose="02020603050405020304" pitchFamily="18" charset="0"/>
              </a:rPr>
              <a:t>. Máy vi tính</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80305" y="3776350"/>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4639581" y="5937350"/>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D. Ti vi</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518" y="1155610"/>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211795" y="3316610"/>
            <a:ext cx="309472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A. Xe máy</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F6BF74AE-135C-1416-82D1-E99F0031D59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3722584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ppt_w+.3"/>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strVal val="#ppt_w+.3"/>
                                          </p:val>
                                        </p:tav>
                                        <p:tav tm="100000">
                                          <p:val>
                                            <p:strVal val="#ppt_w"/>
                                          </p:val>
                                        </p:tav>
                                      </p:tavLst>
                                    </p:anim>
                                    <p:anim calcmode="lin" valueType="num">
                                      <p:cBhvr>
                                        <p:cTn id="26" dur="500" fill="hold"/>
                                        <p:tgtEl>
                                          <p:spTgt spid="19"/>
                                        </p:tgtEl>
                                        <p:attrNameLst>
                                          <p:attrName>ppt_h</p:attrName>
                                        </p:attrNameLst>
                                      </p:cBhvr>
                                      <p:tavLst>
                                        <p:tav tm="0">
                                          <p:val>
                                            <p:strVal val="#ppt_h"/>
                                          </p:val>
                                        </p:tav>
                                        <p:tav tm="100000">
                                          <p:val>
                                            <p:strVal val="#ppt_h"/>
                                          </p:val>
                                        </p:tav>
                                      </p:tavLst>
                                    </p:anim>
                                    <p:animEffect transition="in" filter="fade">
                                      <p:cBhvr>
                                        <p:cTn id="27" dur="500"/>
                                        <p:tgtEl>
                                          <p:spTgt spid="19"/>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ppt_w+.3"/>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artoon Background, Garden Cartoon HD wallpaper | Pxfuel">
            <a:extLst>
              <a:ext uri="{FF2B5EF4-FFF2-40B4-BE49-F238E27FC236}">
                <a16:creationId xmlns:a16="http://schemas.microsoft.com/office/drawing/2014/main" id="{765BD2F4-61CE-EF00-F6BA-86FEB92EDB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30481" y="1022513"/>
            <a:ext cx="2192283" cy="2192283"/>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64139"/>
            <a:ext cx="7840345" cy="1105412"/>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prstClr val="white"/>
                </a:solidFill>
                <a:latin typeface="UTM Avo" panose="02040603050506020204" pitchFamily="18" charset="0"/>
                <a:cs typeface="Times New Roman" panose="02020603050405020304" pitchFamily="18" charset="0"/>
              </a:rPr>
              <a:t>Vật liệu thiên nhiên có thể sáng tạo được các dụng cụ dùng để ?</a:t>
            </a:r>
            <a:endParaRPr kumimoji="0" lang="en-US" sz="28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5170176" y="3341822"/>
            <a:ext cx="2488549" cy="70944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Hút bụi</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073" y="1022513"/>
            <a:ext cx="2192283" cy="2192283"/>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39768" y="3341822"/>
            <a:ext cx="2488549" cy="70944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A. Trang trí</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534" y="3758772"/>
            <a:ext cx="2309947" cy="2309947"/>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471328" y="5990264"/>
            <a:ext cx="2951756" cy="795685"/>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C. Phát</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tín hiệu</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28648" y="3758772"/>
            <a:ext cx="2309947" cy="2309947"/>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5252441" y="5990264"/>
            <a:ext cx="3422575" cy="795685"/>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D. Phát</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âm thanh</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02F5015F-AB0F-A36B-1E40-5765CF428C6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2875481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strVal val="#ppt_w+.3"/>
                                          </p:val>
                                        </p:tav>
                                        <p:tav tm="100000">
                                          <p:val>
                                            <p:strVal val="#ppt_w"/>
                                          </p:val>
                                        </p:tav>
                                      </p:tavLst>
                                    </p:anim>
                                    <p:anim calcmode="lin" valueType="num">
                                      <p:cBhvr>
                                        <p:cTn id="14" dur="500" fill="hold"/>
                                        <p:tgtEl>
                                          <p:spTgt spid="21"/>
                                        </p:tgtEl>
                                        <p:attrNameLst>
                                          <p:attrName>ppt_h</p:attrName>
                                        </p:attrNameLst>
                                      </p:cBhvr>
                                      <p:tavLst>
                                        <p:tav tm="0">
                                          <p:val>
                                            <p:strVal val="#ppt_h"/>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ppt_w+.3"/>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strVal val="#ppt_w+.3"/>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FF000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00B05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0C1515C-5C00-FF3E-1FEA-9F16E89EBE33}"/>
              </a:ext>
            </a:extLst>
          </p:cNvPr>
          <p:cNvPicPr>
            <a:picLocks noChangeAspect="1"/>
          </p:cNvPicPr>
          <p:nvPr/>
        </p:nvPicPr>
        <p:blipFill>
          <a:blip r:embed="rId3">
            <a:alphaModFix amt="19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b="43786"/>
          <a:stretch>
            <a:fillRect/>
          </a:stretch>
        </p:blipFill>
        <p:spPr>
          <a:xfrm>
            <a:off x="0" y="4405"/>
            <a:ext cx="12192000" cy="6853595"/>
          </a:xfrm>
          <a:prstGeom prst="rect">
            <a:avLst/>
          </a:prstGeom>
        </p:spPr>
      </p:pic>
      <p:pic>
        <p:nvPicPr>
          <p:cNvPr id="5" name="Picture 3">
            <a:extLst>
              <a:ext uri="{FF2B5EF4-FFF2-40B4-BE49-F238E27FC236}">
                <a16:creationId xmlns:a16="http://schemas.microsoft.com/office/drawing/2014/main" id="{D58CCF30-EB5D-F512-8E15-8B9EACD26C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394409" y="1562688"/>
            <a:ext cx="6308391" cy="4500514"/>
          </a:xfrm>
          <a:prstGeom prst="rect">
            <a:avLst/>
          </a:prstGeom>
        </p:spPr>
      </p:pic>
      <p:pic>
        <p:nvPicPr>
          <p:cNvPr id="6" name="Picture 5">
            <a:extLst>
              <a:ext uri="{FF2B5EF4-FFF2-40B4-BE49-F238E27FC236}">
                <a16:creationId xmlns:a16="http://schemas.microsoft.com/office/drawing/2014/main" id="{EF677350-6357-3ABD-A9C3-D1F16C27886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004577" y="941576"/>
            <a:ext cx="1415023" cy="1393099"/>
          </a:xfrm>
          <a:prstGeom prst="rect">
            <a:avLst/>
          </a:prstGeom>
        </p:spPr>
      </p:pic>
      <p:pic>
        <p:nvPicPr>
          <p:cNvPr id="7" name="Picture 6">
            <a:extLst>
              <a:ext uri="{FF2B5EF4-FFF2-40B4-BE49-F238E27FC236}">
                <a16:creationId xmlns:a16="http://schemas.microsoft.com/office/drawing/2014/main" id="{312A42FF-B138-E116-A790-721C720F838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404314">
            <a:off x="1393512" y="4328886"/>
            <a:ext cx="2091523" cy="1832165"/>
          </a:xfrm>
          <a:prstGeom prst="rect">
            <a:avLst/>
          </a:prstGeom>
        </p:spPr>
      </p:pic>
      <p:pic>
        <p:nvPicPr>
          <p:cNvPr id="8" name="Picture 7">
            <a:extLst>
              <a:ext uri="{FF2B5EF4-FFF2-40B4-BE49-F238E27FC236}">
                <a16:creationId xmlns:a16="http://schemas.microsoft.com/office/drawing/2014/main" id="{CE329CAD-85F8-AF1B-F9D2-8C797DBF407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8097317" y="3922234"/>
            <a:ext cx="1463884" cy="2090529"/>
          </a:xfrm>
          <a:prstGeom prst="rect">
            <a:avLst/>
          </a:prstGeom>
        </p:spPr>
      </p:pic>
      <p:pic>
        <p:nvPicPr>
          <p:cNvPr id="9" name="Picture 8">
            <a:extLst>
              <a:ext uri="{FF2B5EF4-FFF2-40B4-BE49-F238E27FC236}">
                <a16:creationId xmlns:a16="http://schemas.microsoft.com/office/drawing/2014/main" id="{4D3AF72F-6793-7D9A-9A13-9134EEA65AB3}"/>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616706">
            <a:off x="5754835" y="888318"/>
            <a:ext cx="449082" cy="1222748"/>
          </a:xfrm>
          <a:prstGeom prst="rect">
            <a:avLst/>
          </a:prstGeom>
        </p:spPr>
      </p:pic>
      <p:pic>
        <p:nvPicPr>
          <p:cNvPr id="10" name="Picture 2">
            <a:extLst>
              <a:ext uri="{FF2B5EF4-FFF2-40B4-BE49-F238E27FC236}">
                <a16:creationId xmlns:a16="http://schemas.microsoft.com/office/drawing/2014/main" id="{835C7198-C8AD-1C69-7612-210138A96B1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flipH="1">
            <a:off x="367848" y="1053999"/>
            <a:ext cx="3951954" cy="2832201"/>
          </a:xfrm>
          <a:prstGeom prst="rect">
            <a:avLst/>
          </a:prstGeom>
        </p:spPr>
      </p:pic>
      <p:sp>
        <p:nvSpPr>
          <p:cNvPr id="11" name="TextBox 10">
            <a:extLst>
              <a:ext uri="{FF2B5EF4-FFF2-40B4-BE49-F238E27FC236}">
                <a16:creationId xmlns:a16="http://schemas.microsoft.com/office/drawing/2014/main" id="{DEA41F5A-FD7D-AFF7-0B45-C8EB90796A54}"/>
              </a:ext>
            </a:extLst>
          </p:cNvPr>
          <p:cNvSpPr txBox="1"/>
          <p:nvPr/>
        </p:nvSpPr>
        <p:spPr>
          <a:xfrm>
            <a:off x="429729" y="1672054"/>
            <a:ext cx="3828194" cy="1398524"/>
          </a:xfrm>
          <a:prstGeom prst="rect">
            <a:avLst/>
          </a:prstGeom>
          <a:noFill/>
        </p:spPr>
        <p:txBody>
          <a:bodyPr wrap="square" rtlCol="0">
            <a:spAutoFit/>
          </a:bodyPr>
          <a:lstStyle/>
          <a:p>
            <a:pPr algn="ctr">
              <a:lnSpc>
                <a:spcPts val="5334"/>
              </a:lnSpc>
            </a:pPr>
            <a:r>
              <a:rPr lang="en-US" sz="3600" b="1" dirty="0">
                <a:solidFill>
                  <a:srgbClr val="EC425E"/>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HƯỚNG DẪN VỀ NHÀ</a:t>
            </a:r>
          </a:p>
        </p:txBody>
      </p:sp>
      <p:sp>
        <p:nvSpPr>
          <p:cNvPr id="12" name="TextBox 11">
            <a:extLst>
              <a:ext uri="{FF2B5EF4-FFF2-40B4-BE49-F238E27FC236}">
                <a16:creationId xmlns:a16="http://schemas.microsoft.com/office/drawing/2014/main" id="{67D78392-EF9C-F8B4-8EB9-3F54E13B5E87}"/>
              </a:ext>
            </a:extLst>
          </p:cNvPr>
          <p:cNvSpPr txBox="1"/>
          <p:nvPr/>
        </p:nvSpPr>
        <p:spPr>
          <a:xfrm>
            <a:off x="4257923" y="2820529"/>
            <a:ext cx="4764787" cy="2039854"/>
          </a:xfrm>
          <a:prstGeom prst="rect">
            <a:avLst/>
          </a:prstGeom>
          <a:noFill/>
        </p:spPr>
        <p:txBody>
          <a:bodyPr wrap="square" rtlCol="0">
            <a:spAutoFit/>
          </a:bodyPr>
          <a:lstStyle/>
          <a:p>
            <a:pPr>
              <a:lnSpc>
                <a:spcPct val="150000"/>
              </a:lnSpc>
            </a:pPr>
            <a:r>
              <a:rPr lang="en-US" sz="2933" dirty="0" err="1">
                <a:latin typeface="UTM Avo" panose="02040603050506020204" pitchFamily="18" charset="0"/>
                <a:cs typeface="Arial" panose="020B0604020202020204" pitchFamily="34" charset="0"/>
              </a:rPr>
              <a:t>Em</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cùng</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người</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thân</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chuẩn</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bị</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vật</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liệu</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để</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thực</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hiện</a:t>
            </a:r>
            <a:r>
              <a:rPr lang="en-US" sz="2933" dirty="0">
                <a:latin typeface="UTM Avo" panose="02040603050506020204" pitchFamily="18" charset="0"/>
                <a:cs typeface="Arial" panose="020B0604020202020204" pitchFamily="34" charset="0"/>
              </a:rPr>
              <a:t> ý </a:t>
            </a:r>
            <a:r>
              <a:rPr lang="en-US" sz="2933" dirty="0" err="1">
                <a:latin typeface="UTM Avo" panose="02040603050506020204" pitchFamily="18" charset="0"/>
                <a:cs typeface="Arial" panose="020B0604020202020204" pitchFamily="34" charset="0"/>
              </a:rPr>
              <a:t>tưởng</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của</a:t>
            </a:r>
            <a:r>
              <a:rPr lang="en-US" sz="2933" dirty="0">
                <a:latin typeface="UTM Avo" panose="02040603050506020204" pitchFamily="18" charset="0"/>
                <a:cs typeface="Arial" panose="020B0604020202020204" pitchFamily="34" charset="0"/>
              </a:rPr>
              <a:t> </a:t>
            </a:r>
            <a:r>
              <a:rPr lang="en-US" sz="2933" dirty="0" err="1">
                <a:latin typeface="UTM Avo" panose="02040603050506020204" pitchFamily="18" charset="0"/>
                <a:cs typeface="Arial" panose="020B0604020202020204" pitchFamily="34" charset="0"/>
              </a:rPr>
              <a:t>mình</a:t>
            </a:r>
            <a:r>
              <a:rPr lang="en-US" sz="2933"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3288542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750"/>
                                        <p:tgtEl>
                                          <p:spTgt spid="12"/>
                                        </p:tgtEl>
                                      </p:cBhvr>
                                    </p:animEffect>
                                    <p:anim calcmode="lin" valueType="num">
                                      <p:cBhvr>
                                        <p:cTn id="35" dur="750" fill="hold"/>
                                        <p:tgtEl>
                                          <p:spTgt spid="12"/>
                                        </p:tgtEl>
                                        <p:attrNameLst>
                                          <p:attrName>ppt_x</p:attrName>
                                        </p:attrNameLst>
                                      </p:cBhvr>
                                      <p:tavLst>
                                        <p:tav tm="0">
                                          <p:val>
                                            <p:strVal val="#ppt_x"/>
                                          </p:val>
                                        </p:tav>
                                        <p:tav tm="100000">
                                          <p:val>
                                            <p:strVal val="#ppt_x"/>
                                          </p:val>
                                        </p:tav>
                                      </p:tavLst>
                                    </p:anim>
                                    <p:anim calcmode="lin" valueType="num">
                                      <p:cBhvr>
                                        <p:cTn id="36" dur="675" decel="100000" fill="hold"/>
                                        <p:tgtEl>
                                          <p:spTgt spid="12"/>
                                        </p:tgtEl>
                                        <p:attrNameLst>
                                          <p:attrName>ppt_y</p:attrName>
                                        </p:attrNameLst>
                                      </p:cBhvr>
                                      <p:tavLst>
                                        <p:tav tm="0">
                                          <p:val>
                                            <p:strVal val="#ppt_y+1"/>
                                          </p:val>
                                        </p:tav>
                                        <p:tav tm="100000">
                                          <p:val>
                                            <p:strVal val="#ppt_y-.03"/>
                                          </p:val>
                                        </p:tav>
                                      </p:tavLst>
                                    </p:anim>
                                    <p:anim calcmode="lin" valueType="num">
                                      <p:cBhvr>
                                        <p:cTn id="37" dur="75" accel="100000" fill="hold">
                                          <p:stCondLst>
                                            <p:cond delay="675"/>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151</TotalTime>
  <Words>488</Words>
  <Application>Microsoft Office PowerPoint</Application>
  <PresentationFormat>Widescreen</PresentationFormat>
  <Paragraphs>56</Paragraphs>
  <Slides>24</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11</cp:revision>
  <dcterms:created xsi:type="dcterms:W3CDTF">2023-05-08T02:27:45Z</dcterms:created>
  <dcterms:modified xsi:type="dcterms:W3CDTF">2023-08-18T03:29:53Z</dcterms:modified>
  <cp:category>9Slide.vn</cp:category>
</cp:coreProperties>
</file>