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49.jpg" ContentType="image/png"/>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7"/>
  </p:notesMasterIdLst>
  <p:sldIdLst>
    <p:sldId id="257" r:id="rId3"/>
    <p:sldId id="268" r:id="rId4"/>
    <p:sldId id="269" r:id="rId5"/>
    <p:sldId id="281" r:id="rId6"/>
    <p:sldId id="256" r:id="rId7"/>
    <p:sldId id="267" r:id="rId8"/>
    <p:sldId id="260" r:id="rId9"/>
    <p:sldId id="262" r:id="rId10"/>
    <p:sldId id="282" r:id="rId11"/>
    <p:sldId id="283" r:id="rId12"/>
    <p:sldId id="284" r:id="rId13"/>
    <p:sldId id="285" r:id="rId14"/>
    <p:sldId id="286" r:id="rId15"/>
    <p:sldId id="259" r:id="rId16"/>
    <p:sldId id="263" r:id="rId17"/>
    <p:sldId id="261" r:id="rId18"/>
    <p:sldId id="258" r:id="rId19"/>
    <p:sldId id="288" r:id="rId20"/>
    <p:sldId id="273" r:id="rId21"/>
    <p:sldId id="265" r:id="rId22"/>
    <p:sldId id="264" r:id="rId23"/>
    <p:sldId id="280" r:id="rId24"/>
    <p:sldId id="266" r:id="rId25"/>
    <p:sldId id="28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83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28"/>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UTM Avo" panose="02040603050506020204" pitchFamily="18"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UTM Avo" panose="02040603050506020204" pitchFamily="18" charset="0"/>
              </a:defRPr>
            </a:lvl1pPr>
          </a:lstStyle>
          <a:p>
            <a:fld id="{C8D69155-1DBD-40E8-8740-0A18247FAF8B}" type="datetimeFigureOut">
              <a:rPr lang="en-US" smtClean="0"/>
              <a:pPr/>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UTM Avo" panose="02040603050506020204" pitchFamily="18"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UTM Avo" panose="02040603050506020204" pitchFamily="18" charset="0"/>
              </a:defRPr>
            </a:lvl1pPr>
          </a:lstStyle>
          <a:p>
            <a:fld id="{5ACB4C1F-08A9-4282-A5CD-515891EBC744}" type="slidenum">
              <a:rPr lang="en-US" smtClean="0"/>
              <a:pPr/>
              <a:t>‹#›</a:t>
            </a:fld>
            <a:endParaRPr lang="en-US"/>
          </a:p>
        </p:txBody>
      </p:sp>
    </p:spTree>
    <p:extLst>
      <p:ext uri="{BB962C8B-B14F-4D97-AF65-F5344CB8AC3E}">
        <p14:creationId xmlns:p14="http://schemas.microsoft.com/office/powerpoint/2010/main" val="2366034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UTM Avo" panose="02040603050506020204" pitchFamily="18" charset="0"/>
        <a:ea typeface="+mn-ea"/>
        <a:cs typeface="+mn-cs"/>
      </a:defRPr>
    </a:lvl1pPr>
    <a:lvl2pPr marL="457200" algn="l" defTabSz="914400" rtl="0" eaLnBrk="1" latinLnBrk="0" hangingPunct="1">
      <a:defRPr sz="1200" kern="1200">
        <a:solidFill>
          <a:schemeClr val="tx1"/>
        </a:solidFill>
        <a:latin typeface="UTM Avo" panose="02040603050506020204" pitchFamily="18" charset="0"/>
        <a:ea typeface="+mn-ea"/>
        <a:cs typeface="+mn-cs"/>
      </a:defRPr>
    </a:lvl2pPr>
    <a:lvl3pPr marL="914400" algn="l" defTabSz="914400" rtl="0" eaLnBrk="1" latinLnBrk="0" hangingPunct="1">
      <a:defRPr sz="1200" kern="1200">
        <a:solidFill>
          <a:schemeClr val="tx1"/>
        </a:solidFill>
        <a:latin typeface="UTM Avo" panose="02040603050506020204" pitchFamily="18" charset="0"/>
        <a:ea typeface="+mn-ea"/>
        <a:cs typeface="+mn-cs"/>
      </a:defRPr>
    </a:lvl3pPr>
    <a:lvl4pPr marL="1371600" algn="l" defTabSz="914400" rtl="0" eaLnBrk="1" latinLnBrk="0" hangingPunct="1">
      <a:defRPr sz="1200" kern="1200">
        <a:solidFill>
          <a:schemeClr val="tx1"/>
        </a:solidFill>
        <a:latin typeface="UTM Avo" panose="02040603050506020204" pitchFamily="18" charset="0"/>
        <a:ea typeface="+mn-ea"/>
        <a:cs typeface="+mn-cs"/>
      </a:defRPr>
    </a:lvl4pPr>
    <a:lvl5pPr marL="1828800" algn="l" defTabSz="914400" rtl="0" eaLnBrk="1" latinLnBrk="0" hangingPunct="1">
      <a:defRPr sz="1200" kern="1200">
        <a:solidFill>
          <a:schemeClr val="tx1"/>
        </a:solidFill>
        <a:latin typeface="UTM Avo" panose="020406030505060202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vi-VN" dirty="0"/>
              <a:t>Hướng dẫn: </a:t>
            </a:r>
            <a:r>
              <a:rPr lang="en-US" dirty="0"/>
              <a:t>GV </a:t>
            </a:r>
            <a:r>
              <a:rPr lang="vi-VN" dirty="0"/>
              <a:t>click vào khung đáp án để kiểm tra đúng/sai</a:t>
            </a:r>
            <a:r>
              <a:rPr lang="en-US" dirty="0"/>
              <a:t>.</a:t>
            </a:r>
          </a:p>
        </p:txBody>
      </p:sp>
      <p:sp>
        <p:nvSpPr>
          <p:cNvPr id="4" name="Slide Number Placeholder 3"/>
          <p:cNvSpPr>
            <a:spLocks noGrp="1"/>
          </p:cNvSpPr>
          <p:nvPr>
            <p:ph type="sldNum" sz="quarter" idx="5"/>
          </p:nvPr>
        </p:nvSpPr>
        <p:spPr/>
        <p:txBody>
          <a:bodyPr/>
          <a:lstStyle/>
          <a:p>
            <a:fld id="{2146EEBF-FB57-4900-A457-F77BED7B9FFA}" type="slidenum">
              <a:rPr lang="en-US" smtClean="0"/>
              <a:t>19</a:t>
            </a:fld>
            <a:endParaRPr lang="en-US"/>
          </a:p>
        </p:txBody>
      </p:sp>
    </p:spTree>
    <p:extLst>
      <p:ext uri="{BB962C8B-B14F-4D97-AF65-F5344CB8AC3E}">
        <p14:creationId xmlns:p14="http://schemas.microsoft.com/office/powerpoint/2010/main" val="42896507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7950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256598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65395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69595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248680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398514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220103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75610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245964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009636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9549193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8CBB031E-B622-1E06-07F3-3481026168FB}"/>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040CA6D8-5A54-4F8C-8B12-34E44FAD3BF7}" type="datetimeFigureOut">
              <a:rPr lang="en-US" smtClean="0"/>
              <a:pPr/>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A38FBBE0-168F-4501-A11B-018673D61B28}" type="slidenum">
              <a:rPr lang="en-US" smtClean="0"/>
              <a:pPr/>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8680358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jp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jp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21.jpg"/><Relationship Id="rId4" Type="http://schemas.openxmlformats.org/officeDocument/2006/relationships/image" Target="../media/image15.svg"/><Relationship Id="rId9" Type="http://schemas.openxmlformats.org/officeDocument/2006/relationships/image" Target="../media/image20.sv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2/1/21/37/" TargetMode="External"/><Relationship Id="rId2" Type="http://schemas.openxmlformats.org/officeDocument/2006/relationships/image" Target="../media/image2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hoat-dong-trai-nghiem-2/1/21/37/" TargetMode="External"/><Relationship Id="rId2" Type="http://schemas.openxmlformats.org/officeDocument/2006/relationships/image" Target="../media/image2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sv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34.svg"/></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8.svg"/><Relationship Id="rId5" Type="http://schemas.openxmlformats.org/officeDocument/2006/relationships/image" Target="../media/image37.png"/><Relationship Id="rId10" Type="http://schemas.openxmlformats.org/officeDocument/2006/relationships/image" Target="../media/image42.jpg"/><Relationship Id="rId4" Type="http://schemas.openxmlformats.org/officeDocument/2006/relationships/image" Target="../media/image36.svg"/><Relationship Id="rId9" Type="http://schemas.openxmlformats.org/officeDocument/2006/relationships/image" Target="../media/image41.svg"/></Relationships>
</file>

<file path=ppt/slides/_rels/slide10.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46.svg"/><Relationship Id="rId11" Type="http://schemas.openxmlformats.org/officeDocument/2006/relationships/image" Target="../media/image51.svg"/><Relationship Id="rId5" Type="http://schemas.openxmlformats.org/officeDocument/2006/relationships/image" Target="../media/image45.png"/><Relationship Id="rId10" Type="http://schemas.openxmlformats.org/officeDocument/2006/relationships/image" Target="../media/image50.png"/><Relationship Id="rId4" Type="http://schemas.openxmlformats.org/officeDocument/2006/relationships/image" Target="../media/image44.svg"/><Relationship Id="rId9" Type="http://schemas.openxmlformats.org/officeDocument/2006/relationships/image" Target="../media/image49.jpg"/></Relationships>
</file>

<file path=ppt/slides/_rels/slide1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1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s>
</file>

<file path=ppt/slides/_rels/slide13.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62.png"/><Relationship Id="rId7" Type="http://schemas.openxmlformats.org/officeDocument/2006/relationships/image" Target="../media/image16.png"/><Relationship Id="rId12" Type="http://schemas.openxmlformats.org/officeDocument/2006/relationships/image" Target="../media/image67.sv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20.svg"/><Relationship Id="rId11" Type="http://schemas.openxmlformats.org/officeDocument/2006/relationships/image" Target="../media/image66.png"/><Relationship Id="rId5" Type="http://schemas.openxmlformats.org/officeDocument/2006/relationships/image" Target="../media/image19.png"/><Relationship Id="rId10" Type="http://schemas.openxmlformats.org/officeDocument/2006/relationships/image" Target="../media/image65.svg"/><Relationship Id="rId4" Type="http://schemas.openxmlformats.org/officeDocument/2006/relationships/image" Target="../media/image63.svg"/><Relationship Id="rId9" Type="http://schemas.openxmlformats.org/officeDocument/2006/relationships/image" Target="../media/image64.pn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hoat-dong-trai-nghiem-2/1/21/38/" TargetMode="External"/><Relationship Id="rId2" Type="http://schemas.openxmlformats.org/officeDocument/2006/relationships/image" Target="../media/image6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g"/><Relationship Id="rId1" Type="http://schemas.openxmlformats.org/officeDocument/2006/relationships/slideLayout" Target="../slideLayouts/slideLayout7.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hoat-dong-trai-nghiem-2/1/21/38/" TargetMode="External"/><Relationship Id="rId2" Type="http://schemas.openxmlformats.org/officeDocument/2006/relationships/image" Target="../media/image7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78.gif"/><Relationship Id="rId3" Type="http://schemas.openxmlformats.org/officeDocument/2006/relationships/slideLayout" Target="../slideLayouts/slideLayout7.xml"/><Relationship Id="rId7" Type="http://schemas.openxmlformats.org/officeDocument/2006/relationships/image" Target="../media/image77.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76.jpeg"/><Relationship Id="rId11" Type="http://schemas.openxmlformats.org/officeDocument/2006/relationships/image" Target="../media/image80.jpeg"/><Relationship Id="rId5" Type="http://schemas.openxmlformats.org/officeDocument/2006/relationships/image" Target="../media/image75.jpg"/><Relationship Id="rId10" Type="http://schemas.openxmlformats.org/officeDocument/2006/relationships/image" Target="../media/image79.png"/><Relationship Id="rId4" Type="http://schemas.openxmlformats.org/officeDocument/2006/relationships/image" Target="../media/image74.jpeg"/><Relationship Id="rId9" Type="http://schemas.openxmlformats.org/officeDocument/2006/relationships/slide" Target="slide19.xml"/></Relationships>
</file>

<file path=ppt/slides/_rels/slide19.xml.rels><?xml version="1.0" encoding="UTF-8" standalone="yes"?>
<Relationships xmlns="http://schemas.openxmlformats.org/package/2006/relationships"><Relationship Id="rId8" Type="http://schemas.openxmlformats.org/officeDocument/2006/relationships/image" Target="../media/image82.gif"/><Relationship Id="rId3" Type="http://schemas.openxmlformats.org/officeDocument/2006/relationships/audio" Target="../media/audio1.wav"/><Relationship Id="rId7" Type="http://schemas.openxmlformats.org/officeDocument/2006/relationships/image" Target="../media/image78.gif"/><Relationship Id="rId12" Type="http://schemas.openxmlformats.org/officeDocument/2006/relationships/image" Target="../media/image84.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4.wdp"/><Relationship Id="rId11" Type="http://schemas.openxmlformats.org/officeDocument/2006/relationships/slide" Target="slide20.xml"/><Relationship Id="rId5" Type="http://schemas.openxmlformats.org/officeDocument/2006/relationships/image" Target="../media/image81.png"/><Relationship Id="rId10" Type="http://schemas.openxmlformats.org/officeDocument/2006/relationships/image" Target="../media/image80.jpeg"/><Relationship Id="rId4" Type="http://schemas.openxmlformats.org/officeDocument/2006/relationships/audio" Target="../media/audio2.wav"/><Relationship Id="rId9" Type="http://schemas.openxmlformats.org/officeDocument/2006/relationships/image" Target="../media/image83.png"/></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hoat-dong-trai-nghiem-2/1/21/38/" TargetMode="External"/><Relationship Id="rId2" Type="http://schemas.openxmlformats.org/officeDocument/2006/relationships/image" Target="../media/image8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89.png"/><Relationship Id="rId7" Type="http://schemas.openxmlformats.org/officeDocument/2006/relationships/image" Target="../media/image37.png"/><Relationship Id="rId2" Type="http://schemas.openxmlformats.org/officeDocument/2006/relationships/image" Target="../media/image88.jpg"/><Relationship Id="rId1" Type="http://schemas.openxmlformats.org/officeDocument/2006/relationships/slideLayout" Target="../slideLayouts/slideLayout7.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90.svg"/></Relationships>
</file>

<file path=ppt/slides/_rels/slide2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jpg"/><Relationship Id="rId1" Type="http://schemas.openxmlformats.org/officeDocument/2006/relationships/slideLayout" Target="../slideLayouts/slideLayout12.xml"/><Relationship Id="rId6" Type="http://schemas.microsoft.com/office/2007/relationships/hdphoto" Target="../media/hdphoto5.wdp"/><Relationship Id="rId5" Type="http://schemas.openxmlformats.org/officeDocument/2006/relationships/image" Target="../media/image9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3:</a:t>
            </a:r>
            <a:endParaRPr lang="en-US" sz="5200" b="1" dirty="0">
              <a:solidFill>
                <a:srgbClr val="002060"/>
              </a:solidFill>
              <a:latin typeface="UTM Avo" panose="02040603050506020204" pitchFamily="18" charset="0"/>
            </a:endParaRPr>
          </a:p>
          <a:p>
            <a:pPr>
              <a:lnSpc>
                <a:spcPct val="150000"/>
              </a:lnSpc>
            </a:pPr>
            <a:r>
              <a:rPr lang="en-US" sz="5200" b="1">
                <a:solidFill>
                  <a:srgbClr val="002060"/>
                </a:solidFill>
                <a:latin typeface="UTM Avo" panose="02040603050506020204" pitchFamily="18" charset="0"/>
              </a:rPr>
              <a:t>Em yêu lao động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12</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5">
            <a:extLst>
              <a:ext uri="{FF2B5EF4-FFF2-40B4-BE49-F238E27FC236}">
                <a16:creationId xmlns:a16="http://schemas.microsoft.com/office/drawing/2014/main" id="{98314554-2B04-5517-A064-BFCDD68A955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34561" y="2204190"/>
            <a:ext cx="7594657" cy="3797467"/>
          </a:xfrm>
          <a:prstGeom prst="rect">
            <a:avLst/>
          </a:prstGeom>
        </p:spPr>
      </p:pic>
      <p:pic>
        <p:nvPicPr>
          <p:cNvPr id="3" name="Picture 6">
            <a:extLst>
              <a:ext uri="{FF2B5EF4-FFF2-40B4-BE49-F238E27FC236}">
                <a16:creationId xmlns:a16="http://schemas.microsoft.com/office/drawing/2014/main" id="{87CBA375-EB83-8149-34B7-96FBCD429F1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6176417" y="1394098"/>
            <a:ext cx="5478554" cy="5153827"/>
          </a:xfrm>
          <a:prstGeom prst="rect">
            <a:avLst/>
          </a:prstGeom>
        </p:spPr>
      </p:pic>
      <p:pic>
        <p:nvPicPr>
          <p:cNvPr id="4" name="Picture 17">
            <a:extLst>
              <a:ext uri="{FF2B5EF4-FFF2-40B4-BE49-F238E27FC236}">
                <a16:creationId xmlns:a16="http://schemas.microsoft.com/office/drawing/2014/main" id="{3163E039-2502-1517-2D6D-3CAD3A41594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52052">
            <a:off x="3125542" y="5665295"/>
            <a:ext cx="1897429" cy="672725"/>
          </a:xfrm>
          <a:prstGeom prst="rect">
            <a:avLst/>
          </a:prstGeom>
        </p:spPr>
      </p:pic>
      <p:pic>
        <p:nvPicPr>
          <p:cNvPr id="5" name="Picture 18">
            <a:extLst>
              <a:ext uri="{FF2B5EF4-FFF2-40B4-BE49-F238E27FC236}">
                <a16:creationId xmlns:a16="http://schemas.microsoft.com/office/drawing/2014/main" id="{1557E85F-3D86-043A-E475-DDCB54C3F4C0}"/>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887512" y="3167029"/>
            <a:ext cx="1072738" cy="1209028"/>
          </a:xfrm>
          <a:prstGeom prst="rect">
            <a:avLst/>
          </a:prstGeom>
        </p:spPr>
      </p:pic>
      <p:sp>
        <p:nvSpPr>
          <p:cNvPr id="6" name="TextBox 5">
            <a:extLst>
              <a:ext uri="{FF2B5EF4-FFF2-40B4-BE49-F238E27FC236}">
                <a16:creationId xmlns:a16="http://schemas.microsoft.com/office/drawing/2014/main" id="{DA3DB4B2-5E7F-906E-4018-CDC34F9F31DE}"/>
              </a:ext>
            </a:extLst>
          </p:cNvPr>
          <p:cNvSpPr txBox="1"/>
          <p:nvPr/>
        </p:nvSpPr>
        <p:spPr>
          <a:xfrm>
            <a:off x="1535909" y="2910007"/>
            <a:ext cx="4335229" cy="2239844"/>
          </a:xfrm>
          <a:prstGeom prst="rect">
            <a:avLst/>
          </a:prstGeom>
          <a:noFill/>
        </p:spPr>
        <p:txBody>
          <a:bodyPr wrap="square" rtlCol="0">
            <a:spAutoFit/>
          </a:bodyPr>
          <a:lstStyle/>
          <a:p>
            <a:pPr algn="just">
              <a:lnSpc>
                <a:spcPct val="150000"/>
              </a:lnSpc>
            </a:pPr>
            <a:r>
              <a:rPr lang="en-US" sz="2400" dirty="0" err="1">
                <a:latin typeface="UTM Avo" panose="02040603050506020204" pitchFamily="18" charset="0"/>
                <a:cs typeface="Arial" panose="020B0604020202020204" pitchFamily="34" charset="0"/>
              </a:rPr>
              <a:t>Quan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sát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hình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ảnh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sau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biết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sản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phẩm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được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từ</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vật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liệu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thiên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nhiên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nào</a:t>
            </a:r>
            <a:r>
              <a:rPr lang="en-US" sz="2400" dirty="0">
                <a:latin typeface="UTM Avo" panose="02040603050506020204" pitchFamily="18" charset="0"/>
                <a:cs typeface="Arial" panose="020B0604020202020204" pitchFamily="34" charset="0"/>
              </a:rPr>
              <a:t>?</a:t>
            </a:r>
          </a:p>
        </p:txBody>
      </p:sp>
      <p:pic>
        <p:nvPicPr>
          <p:cNvPr id="7" name="Picture 6">
            <a:extLst>
              <a:ext uri="{FF2B5EF4-FFF2-40B4-BE49-F238E27FC236}">
                <a16:creationId xmlns:a16="http://schemas.microsoft.com/office/drawing/2014/main" id="{26E6CE4A-8421-3D95-41A2-88B9193A3F6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693271">
            <a:off x="954128" y="1512822"/>
            <a:ext cx="666864" cy="1261243"/>
          </a:xfrm>
          <a:prstGeom prst="rect">
            <a:avLst/>
          </a:prstGeom>
        </p:spPr>
      </p:pic>
      <p:pic>
        <p:nvPicPr>
          <p:cNvPr id="8" name="Picture 7">
            <a:extLst>
              <a:ext uri="{FF2B5EF4-FFF2-40B4-BE49-F238E27FC236}">
                <a16:creationId xmlns:a16="http://schemas.microsoft.com/office/drawing/2014/main" id="{FA90AA33-DD66-37BE-2819-E034440D4D2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03824" y="2533787"/>
            <a:ext cx="4623739" cy="3684541"/>
          </a:xfrm>
          <a:prstGeom prst="rect">
            <a:avLst/>
          </a:prstGeom>
        </p:spPr>
      </p:pic>
      <p:sp>
        <p:nvSpPr>
          <p:cNvPr id="9" name="Curved Right Arrow 21">
            <a:extLst>
              <a:ext uri="{FF2B5EF4-FFF2-40B4-BE49-F238E27FC236}">
                <a16:creationId xmlns:a16="http://schemas.microsoft.com/office/drawing/2014/main" id="{3E665B58-467D-39A3-6508-CCB524BE19FC}"/>
              </a:ext>
            </a:extLst>
          </p:cNvPr>
          <p:cNvSpPr/>
          <p:nvPr/>
        </p:nvSpPr>
        <p:spPr>
          <a:xfrm rot="6879106">
            <a:off x="10085532" y="1642116"/>
            <a:ext cx="582907" cy="870837"/>
          </a:xfrm>
          <a:prstGeom prst="curvedRightArrow">
            <a:avLst>
              <a:gd name="adj1" fmla="val 25000"/>
              <a:gd name="adj2" fmla="val 50000"/>
              <a:gd name="adj3" fmla="val 25000"/>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latin typeface="UTM Avo" panose="02040603050506020204" pitchFamily="18" charset="0"/>
            </a:endParaRPr>
          </a:p>
        </p:txBody>
      </p:sp>
      <p:sp>
        <p:nvSpPr>
          <p:cNvPr id="10" name="TextBox 9">
            <a:extLst>
              <a:ext uri="{FF2B5EF4-FFF2-40B4-BE49-F238E27FC236}">
                <a16:creationId xmlns:a16="http://schemas.microsoft.com/office/drawing/2014/main" id="{F78E2FDD-04A8-5438-80CF-5CFF5B8A06E6}"/>
              </a:ext>
            </a:extLst>
          </p:cNvPr>
          <p:cNvSpPr txBox="1"/>
          <p:nvPr/>
        </p:nvSpPr>
        <p:spPr>
          <a:xfrm>
            <a:off x="8040185" y="1889262"/>
            <a:ext cx="2336800" cy="543675"/>
          </a:xfrm>
          <a:prstGeom prst="rect">
            <a:avLst/>
          </a:prstGeom>
          <a:noFill/>
        </p:spPr>
        <p:txBody>
          <a:bodyPr wrap="square" rtlCol="0">
            <a:spAutoFit/>
          </a:bodyPr>
          <a:lstStyle/>
          <a:p>
            <a:pPr algn="ctr"/>
            <a:r>
              <a:rPr lang="en-US" sz="2933" b="1" dirty="0" err="1">
                <a:solidFill>
                  <a:srgbClr val="FF0000"/>
                </a:solidFill>
                <a:effectLst>
                  <a:outerShdw blurRad="50800" dist="38100" dir="2700000" algn="tl" rotWithShape="0">
                    <a:prstClr val="black">
                      <a:alpha val="40000"/>
                    </a:prstClr>
                  </a:outerShdw>
                </a:effectLst>
                <a:latin typeface="UTM Avo" panose="02040603050506020204" pitchFamily="18" charset="0"/>
                <a:cs typeface="Arial" panose="020B0604020202020204" pitchFamily="34" charset="0"/>
              </a:rPr>
              <a:t>Sỏi</a:t>
            </a:r>
            <a:endParaRPr lang="en-US" sz="2933" b="1" dirty="0">
              <a:solidFill>
                <a:srgbClr val="FF0000"/>
              </a:solidFill>
              <a:effectLst>
                <a:outerShdw blurRad="50800" dist="38100" dir="2700000" algn="tl" rotWithShape="0">
                  <a:prstClr val="black">
                    <a:alpha val="40000"/>
                  </a:prstClr>
                </a:outerShdw>
              </a:effectLst>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4127419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7"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linds(horizontal)">
                                      <p:cBhvr>
                                        <p:cTn id="22" dur="500"/>
                                        <p:tgtEl>
                                          <p:spTgt spid="3"/>
                                        </p:tgtEl>
                                      </p:cBhvr>
                                    </p:animEffect>
                                  </p:childTnLst>
                                </p:cTn>
                              </p:par>
                              <p:par>
                                <p:cTn id="23" presetID="3" presetClass="entr" presetSubtype="1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linds(horizontal)">
                                      <p:cBhvr>
                                        <p:cTn id="25" dur="500"/>
                                        <p:tgtEl>
                                          <p:spTgt spid="8"/>
                                        </p:tgtEl>
                                      </p:cBhvr>
                                    </p:animEffect>
                                  </p:childTnLst>
                                </p:cTn>
                              </p:par>
                              <p:par>
                                <p:cTn id="26" presetID="3" presetClass="entr" presetSubtype="1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blinds(horizont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106B3DB-8239-A023-B8C2-D29065983E8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93259">
            <a:off x="944864" y="1481676"/>
            <a:ext cx="8903845" cy="5006383"/>
          </a:xfrm>
          <a:prstGeom prst="rect">
            <a:avLst/>
          </a:prstGeom>
        </p:spPr>
      </p:pic>
      <p:pic>
        <p:nvPicPr>
          <p:cNvPr id="3" name="Picture 13">
            <a:extLst>
              <a:ext uri="{FF2B5EF4-FFF2-40B4-BE49-F238E27FC236}">
                <a16:creationId xmlns:a16="http://schemas.microsoft.com/office/drawing/2014/main" id="{96A9BE07-867D-17AE-29AA-160FC479AB2B}"/>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877816">
            <a:off x="291670" y="1700692"/>
            <a:ext cx="868303" cy="1121048"/>
          </a:xfrm>
          <a:prstGeom prst="rect">
            <a:avLst/>
          </a:prstGeom>
        </p:spPr>
      </p:pic>
      <p:pic>
        <p:nvPicPr>
          <p:cNvPr id="4" name="Picture 3">
            <a:extLst>
              <a:ext uri="{FF2B5EF4-FFF2-40B4-BE49-F238E27FC236}">
                <a16:creationId xmlns:a16="http://schemas.microsoft.com/office/drawing/2014/main" id="{EA36ABD2-6623-B24B-1B76-9DD9F2F3DB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35493" y="1645665"/>
            <a:ext cx="3590076" cy="4667099"/>
          </a:xfrm>
          <a:prstGeom prst="rect">
            <a:avLst/>
          </a:prstGeom>
        </p:spPr>
      </p:pic>
      <p:sp>
        <p:nvSpPr>
          <p:cNvPr id="5" name="Right Arrow 14">
            <a:extLst>
              <a:ext uri="{FF2B5EF4-FFF2-40B4-BE49-F238E27FC236}">
                <a16:creationId xmlns:a16="http://schemas.microsoft.com/office/drawing/2014/main" id="{68CF6F3E-C106-506F-5B75-F5D6715E197B}"/>
              </a:ext>
            </a:extLst>
          </p:cNvPr>
          <p:cNvSpPr/>
          <p:nvPr/>
        </p:nvSpPr>
        <p:spPr>
          <a:xfrm rot="19755853">
            <a:off x="4002517" y="2058678"/>
            <a:ext cx="545328" cy="316039"/>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latin typeface="UTM Avo" panose="02040603050506020204" pitchFamily="18" charset="0"/>
            </a:endParaRPr>
          </a:p>
        </p:txBody>
      </p:sp>
      <p:sp>
        <p:nvSpPr>
          <p:cNvPr id="6" name="TextBox 5">
            <a:extLst>
              <a:ext uri="{FF2B5EF4-FFF2-40B4-BE49-F238E27FC236}">
                <a16:creationId xmlns:a16="http://schemas.microsoft.com/office/drawing/2014/main" id="{5B5087BD-E95C-7F47-9F24-E102B0A0719D}"/>
              </a:ext>
            </a:extLst>
          </p:cNvPr>
          <p:cNvSpPr txBox="1"/>
          <p:nvPr/>
        </p:nvSpPr>
        <p:spPr>
          <a:xfrm>
            <a:off x="4181435" y="1581361"/>
            <a:ext cx="2090424" cy="543675"/>
          </a:xfrm>
          <a:prstGeom prst="rect">
            <a:avLst/>
          </a:prstGeom>
          <a:noFill/>
        </p:spPr>
        <p:txBody>
          <a:bodyPr wrap="square" rtlCol="0">
            <a:spAutoFit/>
          </a:bodyPr>
          <a:lstStyle/>
          <a:p>
            <a:pPr algn="ctr"/>
            <a:r>
              <a:rPr lang="en-US" sz="2933" b="1" dirty="0" err="1">
                <a:latin typeface="UTM Avo" panose="02040603050506020204" pitchFamily="18" charset="0"/>
                <a:cs typeface="Arial" panose="020B0604020202020204" pitchFamily="34" charset="0"/>
              </a:rPr>
              <a:t>Lá</a:t>
            </a:r>
            <a:r>
              <a:rPr lang="en-US" sz="2933" b="1" dirty="0">
                <a:latin typeface="UTM Avo" panose="02040603050506020204" pitchFamily="18" charset="0"/>
                <a:cs typeface="Arial" panose="020B0604020202020204" pitchFamily="34" charset="0"/>
              </a:rPr>
              <a:t> </a:t>
            </a:r>
            <a:r>
              <a:rPr lang="en-US" sz="2933" b="1" dirty="0" err="1">
                <a:latin typeface="UTM Avo" panose="02040603050506020204" pitchFamily="18" charset="0"/>
                <a:cs typeface="Arial" panose="020B0604020202020204" pitchFamily="34" charset="0"/>
              </a:rPr>
              <a:t>cây</a:t>
            </a:r>
            <a:endParaRPr lang="en-US" sz="2933" b="1" dirty="0">
              <a:latin typeface="UTM Avo" panose="02040603050506020204" pitchFamily="18" charset="0"/>
              <a:cs typeface="Arial" panose="020B0604020202020204" pitchFamily="34" charset="0"/>
            </a:endParaRPr>
          </a:p>
        </p:txBody>
      </p:sp>
      <p:pic>
        <p:nvPicPr>
          <p:cNvPr id="7" name="Picture 12">
            <a:extLst>
              <a:ext uri="{FF2B5EF4-FFF2-40B4-BE49-F238E27FC236}">
                <a16:creationId xmlns:a16="http://schemas.microsoft.com/office/drawing/2014/main" id="{13A958C2-5384-A068-210C-D1E66064CAB1}"/>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4853190" y="5788389"/>
            <a:ext cx="962650" cy="1069611"/>
          </a:xfrm>
          <a:prstGeom prst="rect">
            <a:avLst/>
          </a:prstGeom>
        </p:spPr>
      </p:pic>
      <p:pic>
        <p:nvPicPr>
          <p:cNvPr id="8" name="Picture 7">
            <a:extLst>
              <a:ext uri="{FF2B5EF4-FFF2-40B4-BE49-F238E27FC236}">
                <a16:creationId xmlns:a16="http://schemas.microsoft.com/office/drawing/2014/main" id="{64D41291-FE3B-E47A-2E76-A2E0B31D273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27696" y="2451561"/>
            <a:ext cx="4338993" cy="3247465"/>
          </a:xfrm>
          <a:prstGeom prst="rect">
            <a:avLst/>
          </a:prstGeom>
        </p:spPr>
      </p:pic>
      <p:sp>
        <p:nvSpPr>
          <p:cNvPr id="9" name="Curved Left Arrow 18">
            <a:extLst>
              <a:ext uri="{FF2B5EF4-FFF2-40B4-BE49-F238E27FC236}">
                <a16:creationId xmlns:a16="http://schemas.microsoft.com/office/drawing/2014/main" id="{120F4996-BFBC-48A2-6456-1B91166D574D}"/>
              </a:ext>
            </a:extLst>
          </p:cNvPr>
          <p:cNvSpPr/>
          <p:nvPr/>
        </p:nvSpPr>
        <p:spPr>
          <a:xfrm>
            <a:off x="9105097" y="5372704"/>
            <a:ext cx="582456" cy="652643"/>
          </a:xfrm>
          <a:prstGeom prst="curvedLef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tx1"/>
              </a:solidFill>
              <a:latin typeface="UTM Avo" panose="02040603050506020204" pitchFamily="18" charset="0"/>
            </a:endParaRPr>
          </a:p>
        </p:txBody>
      </p:sp>
      <p:sp>
        <p:nvSpPr>
          <p:cNvPr id="10" name="TextBox 9">
            <a:extLst>
              <a:ext uri="{FF2B5EF4-FFF2-40B4-BE49-F238E27FC236}">
                <a16:creationId xmlns:a16="http://schemas.microsoft.com/office/drawing/2014/main" id="{0B094067-DAB1-1297-133E-698FA60C68ED}"/>
              </a:ext>
            </a:extLst>
          </p:cNvPr>
          <p:cNvSpPr txBox="1"/>
          <p:nvPr/>
        </p:nvSpPr>
        <p:spPr>
          <a:xfrm>
            <a:off x="7143153" y="5779519"/>
            <a:ext cx="2090424" cy="543675"/>
          </a:xfrm>
          <a:prstGeom prst="rect">
            <a:avLst/>
          </a:prstGeom>
          <a:noFill/>
        </p:spPr>
        <p:txBody>
          <a:bodyPr wrap="square" rtlCol="0">
            <a:spAutoFit/>
          </a:bodyPr>
          <a:lstStyle/>
          <a:p>
            <a:pPr algn="ctr"/>
            <a:r>
              <a:rPr lang="en-US" sz="2933" b="1" dirty="0" err="1">
                <a:latin typeface="UTM Avo" panose="02040603050506020204" pitchFamily="18" charset="0"/>
                <a:cs typeface="Arial" panose="020B0604020202020204" pitchFamily="34" charset="0"/>
              </a:rPr>
              <a:t>Tăm</a:t>
            </a:r>
            <a:r>
              <a:rPr lang="en-US" sz="2933" b="1" dirty="0">
                <a:latin typeface="UTM Avo" panose="02040603050506020204" pitchFamily="18" charset="0"/>
                <a:cs typeface="Arial" panose="020B0604020202020204" pitchFamily="34" charset="0"/>
              </a:rPr>
              <a:t> (</a:t>
            </a:r>
            <a:r>
              <a:rPr lang="en-US" sz="2933" b="1" dirty="0" err="1">
                <a:latin typeface="UTM Avo" panose="02040603050506020204" pitchFamily="18" charset="0"/>
                <a:cs typeface="Arial" panose="020B0604020202020204" pitchFamily="34" charset="0"/>
              </a:rPr>
              <a:t>tre</a:t>
            </a:r>
            <a:r>
              <a:rPr lang="en-US" sz="2933" b="1"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2784553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50" presetClass="entr" presetSubtype="0" decel="10000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strVal val="#ppt_w+.3"/>
                                          </p:val>
                                        </p:tav>
                                        <p:tav tm="100000">
                                          <p:val>
                                            <p:strVal val="#ppt_w"/>
                                          </p:val>
                                        </p:tav>
                                      </p:tavLst>
                                    </p:anim>
                                    <p:anim calcmode="lin" valueType="num">
                                      <p:cBhvr>
                                        <p:cTn id="17" dur="500" fill="hold"/>
                                        <p:tgtEl>
                                          <p:spTgt spid="4"/>
                                        </p:tgtEl>
                                        <p:attrNameLst>
                                          <p:attrName>ppt_h</p:attrName>
                                        </p:attrNameLst>
                                      </p:cBhvr>
                                      <p:tavLst>
                                        <p:tav tm="0">
                                          <p:val>
                                            <p:strVal val="#ppt_h"/>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box(in)">
                                      <p:cBhvr>
                                        <p:cTn id="31" dur="5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right)">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9" grpId="0" animBg="1"/>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2701656-1B1A-363B-D9B0-6A47E34BD20F}"/>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ABFFFF0E-B277-41FF-18B8-6446985D8FC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8AFA217D-AD17-46CF-8630-7D7E387418C5}"/>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593C1B-0A17-F1D6-D372-ADCD97B66D0D}"/>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2140342" y="1360714"/>
            <a:ext cx="9135979" cy="4671281"/>
          </a:xfrm>
          <a:prstGeom prst="rect">
            <a:avLst/>
          </a:prstGeom>
        </p:spPr>
      </p:pic>
    </p:spTree>
    <p:extLst>
      <p:ext uri="{BB962C8B-B14F-4D97-AF65-F5344CB8AC3E}">
        <p14:creationId xmlns:p14="http://schemas.microsoft.com/office/powerpoint/2010/main" val="1308164110"/>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C829DF4-D614-49A7-16FB-B84AD384EB3A}"/>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B82327D6-F5C5-4ADF-8470-6A4D242B0D8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F241DB21-A417-13F9-5F97-4F28DFA09B69}"/>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57FD6-5108-1ACE-5315-D216AFC3A88B}"/>
              </a:ext>
            </a:extLst>
          </p:cNvPr>
          <p:cNvSpPr txBox="1"/>
          <p:nvPr/>
        </p:nvSpPr>
        <p:spPr>
          <a:xfrm>
            <a:off x="421084" y="1400336"/>
            <a:ext cx="10355155" cy="654731"/>
          </a:xfrm>
          <a:prstGeom prst="rect">
            <a:avLst/>
          </a:prstGeom>
          <a:noFill/>
        </p:spPr>
        <p:txBody>
          <a:bodyPr wrap="square" rtlCol="0">
            <a:spAutoFit/>
          </a:bodyPr>
          <a:lstStyle/>
          <a:p>
            <a:pPr algn="ctr">
              <a:lnSpc>
                <a:spcPct val="150000"/>
              </a:lnSpc>
            </a:pPr>
            <a:r>
              <a:rPr lang="en-US" sz="2800" b="1" dirty="0">
                <a:solidFill>
                  <a:srgbClr val="FF0000"/>
                </a:solidFill>
                <a:latin typeface="UTM Avo" panose="02040603050506020204" pitchFamily="18" charset="0"/>
                <a:cs typeface="Arial" panose="020B0604020202020204" pitchFamily="34" charset="0"/>
              </a:rPr>
              <a:t>3. </a:t>
            </a:r>
            <a:r>
              <a:rPr lang="en-US" sz="2800" b="1" dirty="0" err="1">
                <a:solidFill>
                  <a:srgbClr val="FF0000"/>
                </a:solidFill>
                <a:latin typeface="UTM Avo" panose="02040603050506020204" pitchFamily="18" charset="0"/>
                <a:cs typeface="Arial" panose="020B0604020202020204" pitchFamily="34" charset="0"/>
              </a:rPr>
              <a:t>Làm</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sản</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phẩm</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từ</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vật</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liệu</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thiên</a:t>
            </a:r>
            <a:r>
              <a:rPr lang="en-US" sz="2800" b="1" dirty="0">
                <a:solidFill>
                  <a:srgbClr val="FF0000"/>
                </a:solidFill>
                <a:latin typeface="UTM Avo" panose="02040603050506020204" pitchFamily="18" charset="0"/>
                <a:cs typeface="Arial" panose="020B0604020202020204" pitchFamily="34" charset="0"/>
              </a:rPr>
              <a:t> </a:t>
            </a:r>
            <a:r>
              <a:rPr lang="en-US" sz="2800" b="1" dirty="0" err="1">
                <a:solidFill>
                  <a:srgbClr val="FF0000"/>
                </a:solidFill>
                <a:latin typeface="UTM Avo" panose="02040603050506020204" pitchFamily="18" charset="0"/>
                <a:cs typeface="Arial" panose="020B0604020202020204" pitchFamily="34" charset="0"/>
              </a:rPr>
              <a:t>nhiên</a:t>
            </a:r>
            <a:r>
              <a:rPr lang="en-US" sz="2800" b="1" dirty="0">
                <a:solidFill>
                  <a:srgbClr val="FF0000"/>
                </a:solidFill>
                <a:latin typeface="UTM Avo" panose="02040603050506020204" pitchFamily="18" charset="0"/>
                <a:cs typeface="Arial" panose="020B0604020202020204" pitchFamily="34" charset="0"/>
              </a:rPr>
              <a:t>.</a:t>
            </a:r>
          </a:p>
        </p:txBody>
      </p:sp>
      <p:sp>
        <p:nvSpPr>
          <p:cNvPr id="7" name="Rectangle 6">
            <a:extLst>
              <a:ext uri="{FF2B5EF4-FFF2-40B4-BE49-F238E27FC236}">
                <a16:creationId xmlns:a16="http://schemas.microsoft.com/office/drawing/2014/main" id="{B97248E0-5562-4452-7E2C-9D09FB1B9DAC}"/>
              </a:ext>
            </a:extLst>
          </p:cNvPr>
          <p:cNvSpPr/>
          <p:nvPr/>
        </p:nvSpPr>
        <p:spPr>
          <a:xfrm>
            <a:off x="1468715" y="3293599"/>
            <a:ext cx="4453114" cy="2704651"/>
          </a:xfrm>
          <a:custGeom>
            <a:avLst/>
            <a:gdLst>
              <a:gd name="connsiteX0" fmla="*/ 0 w 4453114"/>
              <a:gd name="connsiteY0" fmla="*/ 0 h 2704651"/>
              <a:gd name="connsiteX1" fmla="*/ 556639 w 4453114"/>
              <a:gd name="connsiteY1" fmla="*/ 0 h 2704651"/>
              <a:gd name="connsiteX2" fmla="*/ 1024216 w 4453114"/>
              <a:gd name="connsiteY2" fmla="*/ 0 h 2704651"/>
              <a:gd name="connsiteX3" fmla="*/ 1447262 w 4453114"/>
              <a:gd name="connsiteY3" fmla="*/ 0 h 2704651"/>
              <a:gd name="connsiteX4" fmla="*/ 2003901 w 4453114"/>
              <a:gd name="connsiteY4" fmla="*/ 0 h 2704651"/>
              <a:gd name="connsiteX5" fmla="*/ 2560541 w 4453114"/>
              <a:gd name="connsiteY5" fmla="*/ 0 h 2704651"/>
              <a:gd name="connsiteX6" fmla="*/ 3072649 w 4453114"/>
              <a:gd name="connsiteY6" fmla="*/ 0 h 2704651"/>
              <a:gd name="connsiteX7" fmla="*/ 3584757 w 4453114"/>
              <a:gd name="connsiteY7" fmla="*/ 0 h 2704651"/>
              <a:gd name="connsiteX8" fmla="*/ 4453114 w 4453114"/>
              <a:gd name="connsiteY8" fmla="*/ 0 h 2704651"/>
              <a:gd name="connsiteX9" fmla="*/ 4453114 w 4453114"/>
              <a:gd name="connsiteY9" fmla="*/ 486837 h 2704651"/>
              <a:gd name="connsiteX10" fmla="*/ 4453114 w 4453114"/>
              <a:gd name="connsiteY10" fmla="*/ 1054814 h 2704651"/>
              <a:gd name="connsiteX11" fmla="*/ 4453114 w 4453114"/>
              <a:gd name="connsiteY11" fmla="*/ 1514605 h 2704651"/>
              <a:gd name="connsiteX12" fmla="*/ 4453114 w 4453114"/>
              <a:gd name="connsiteY12" fmla="*/ 2028488 h 2704651"/>
              <a:gd name="connsiteX13" fmla="*/ 4453114 w 4453114"/>
              <a:gd name="connsiteY13" fmla="*/ 2704651 h 2704651"/>
              <a:gd name="connsiteX14" fmla="*/ 3807412 w 4453114"/>
              <a:gd name="connsiteY14" fmla="*/ 2704651 h 2704651"/>
              <a:gd name="connsiteX15" fmla="*/ 3339836 w 4453114"/>
              <a:gd name="connsiteY15" fmla="*/ 2704651 h 2704651"/>
              <a:gd name="connsiteX16" fmla="*/ 2694134 w 4453114"/>
              <a:gd name="connsiteY16" fmla="*/ 2704651 h 2704651"/>
              <a:gd name="connsiteX17" fmla="*/ 2092964 w 4453114"/>
              <a:gd name="connsiteY17" fmla="*/ 2704651 h 2704651"/>
              <a:gd name="connsiteX18" fmla="*/ 1669918 w 4453114"/>
              <a:gd name="connsiteY18" fmla="*/ 2704651 h 2704651"/>
              <a:gd name="connsiteX19" fmla="*/ 1202341 w 4453114"/>
              <a:gd name="connsiteY19" fmla="*/ 2704651 h 2704651"/>
              <a:gd name="connsiteX20" fmla="*/ 601170 w 4453114"/>
              <a:gd name="connsiteY20" fmla="*/ 2704651 h 2704651"/>
              <a:gd name="connsiteX21" fmla="*/ 0 w 4453114"/>
              <a:gd name="connsiteY21" fmla="*/ 2704651 h 2704651"/>
              <a:gd name="connsiteX22" fmla="*/ 0 w 4453114"/>
              <a:gd name="connsiteY22" fmla="*/ 2244860 h 2704651"/>
              <a:gd name="connsiteX23" fmla="*/ 0 w 4453114"/>
              <a:gd name="connsiteY23" fmla="*/ 1676884 h 2704651"/>
              <a:gd name="connsiteX24" fmla="*/ 0 w 4453114"/>
              <a:gd name="connsiteY24" fmla="*/ 1135953 h 2704651"/>
              <a:gd name="connsiteX25" fmla="*/ 0 w 4453114"/>
              <a:gd name="connsiteY25" fmla="*/ 567977 h 2704651"/>
              <a:gd name="connsiteX26" fmla="*/ 0 w 4453114"/>
              <a:gd name="connsiteY26" fmla="*/ 0 h 2704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53114" h="2704651" fill="none" extrusionOk="0">
                <a:moveTo>
                  <a:pt x="0" y="0"/>
                </a:moveTo>
                <a:cubicBezTo>
                  <a:pt x="275118" y="-13255"/>
                  <a:pt x="441653" y="32047"/>
                  <a:pt x="556639" y="0"/>
                </a:cubicBezTo>
                <a:cubicBezTo>
                  <a:pt x="671625" y="-32047"/>
                  <a:pt x="848877" y="40840"/>
                  <a:pt x="1024216" y="0"/>
                </a:cubicBezTo>
                <a:cubicBezTo>
                  <a:pt x="1199555" y="-40840"/>
                  <a:pt x="1262801" y="28072"/>
                  <a:pt x="1447262" y="0"/>
                </a:cubicBezTo>
                <a:cubicBezTo>
                  <a:pt x="1631723" y="-28072"/>
                  <a:pt x="1793077" y="21372"/>
                  <a:pt x="2003901" y="0"/>
                </a:cubicBezTo>
                <a:cubicBezTo>
                  <a:pt x="2214725" y="-21372"/>
                  <a:pt x="2439909" y="59277"/>
                  <a:pt x="2560541" y="0"/>
                </a:cubicBezTo>
                <a:cubicBezTo>
                  <a:pt x="2681173" y="-59277"/>
                  <a:pt x="2821293" y="11299"/>
                  <a:pt x="3072649" y="0"/>
                </a:cubicBezTo>
                <a:cubicBezTo>
                  <a:pt x="3324005" y="-11299"/>
                  <a:pt x="3401041" y="17177"/>
                  <a:pt x="3584757" y="0"/>
                </a:cubicBezTo>
                <a:cubicBezTo>
                  <a:pt x="3768473" y="-17177"/>
                  <a:pt x="4235388" y="48896"/>
                  <a:pt x="4453114" y="0"/>
                </a:cubicBezTo>
                <a:cubicBezTo>
                  <a:pt x="4488426" y="169804"/>
                  <a:pt x="4413257" y="300892"/>
                  <a:pt x="4453114" y="486837"/>
                </a:cubicBezTo>
                <a:cubicBezTo>
                  <a:pt x="4492971" y="672782"/>
                  <a:pt x="4389148" y="921129"/>
                  <a:pt x="4453114" y="1054814"/>
                </a:cubicBezTo>
                <a:cubicBezTo>
                  <a:pt x="4517080" y="1188499"/>
                  <a:pt x="4420495" y="1326749"/>
                  <a:pt x="4453114" y="1514605"/>
                </a:cubicBezTo>
                <a:cubicBezTo>
                  <a:pt x="4485733" y="1702461"/>
                  <a:pt x="4401713" y="1789343"/>
                  <a:pt x="4453114" y="2028488"/>
                </a:cubicBezTo>
                <a:cubicBezTo>
                  <a:pt x="4504515" y="2267633"/>
                  <a:pt x="4372628" y="2489566"/>
                  <a:pt x="4453114" y="2704651"/>
                </a:cubicBezTo>
                <a:cubicBezTo>
                  <a:pt x="4315244" y="2758136"/>
                  <a:pt x="4112458" y="2683273"/>
                  <a:pt x="3807412" y="2704651"/>
                </a:cubicBezTo>
                <a:cubicBezTo>
                  <a:pt x="3502366" y="2726029"/>
                  <a:pt x="3511610" y="2665915"/>
                  <a:pt x="3339836" y="2704651"/>
                </a:cubicBezTo>
                <a:cubicBezTo>
                  <a:pt x="3168062" y="2743387"/>
                  <a:pt x="2964658" y="2686758"/>
                  <a:pt x="2694134" y="2704651"/>
                </a:cubicBezTo>
                <a:cubicBezTo>
                  <a:pt x="2423610" y="2722544"/>
                  <a:pt x="2342362" y="2651637"/>
                  <a:pt x="2092964" y="2704651"/>
                </a:cubicBezTo>
                <a:cubicBezTo>
                  <a:pt x="1843566" y="2757665"/>
                  <a:pt x="1771155" y="2689015"/>
                  <a:pt x="1669918" y="2704651"/>
                </a:cubicBezTo>
                <a:cubicBezTo>
                  <a:pt x="1568681" y="2720287"/>
                  <a:pt x="1365883" y="2659337"/>
                  <a:pt x="1202341" y="2704651"/>
                </a:cubicBezTo>
                <a:cubicBezTo>
                  <a:pt x="1038799" y="2749965"/>
                  <a:pt x="797031" y="2642064"/>
                  <a:pt x="601170" y="2704651"/>
                </a:cubicBezTo>
                <a:cubicBezTo>
                  <a:pt x="405309" y="2767238"/>
                  <a:pt x="186193" y="2650066"/>
                  <a:pt x="0" y="2704651"/>
                </a:cubicBezTo>
                <a:cubicBezTo>
                  <a:pt x="-8033" y="2513724"/>
                  <a:pt x="53606" y="2342706"/>
                  <a:pt x="0" y="2244860"/>
                </a:cubicBezTo>
                <a:cubicBezTo>
                  <a:pt x="-53606" y="2147014"/>
                  <a:pt x="28636" y="1950919"/>
                  <a:pt x="0" y="1676884"/>
                </a:cubicBezTo>
                <a:cubicBezTo>
                  <a:pt x="-28636" y="1402849"/>
                  <a:pt x="21356" y="1318675"/>
                  <a:pt x="0" y="1135953"/>
                </a:cubicBezTo>
                <a:cubicBezTo>
                  <a:pt x="-21356" y="953231"/>
                  <a:pt x="12294" y="683028"/>
                  <a:pt x="0" y="567977"/>
                </a:cubicBezTo>
                <a:cubicBezTo>
                  <a:pt x="-12294" y="452926"/>
                  <a:pt x="6746" y="249859"/>
                  <a:pt x="0" y="0"/>
                </a:cubicBezTo>
                <a:close/>
              </a:path>
              <a:path w="4453114" h="2704651" stroke="0" extrusionOk="0">
                <a:moveTo>
                  <a:pt x="0" y="0"/>
                </a:moveTo>
                <a:cubicBezTo>
                  <a:pt x="119097" y="-1748"/>
                  <a:pt x="285403" y="39436"/>
                  <a:pt x="467577" y="0"/>
                </a:cubicBezTo>
                <a:cubicBezTo>
                  <a:pt x="649751" y="-39436"/>
                  <a:pt x="690870" y="35463"/>
                  <a:pt x="890623" y="0"/>
                </a:cubicBezTo>
                <a:cubicBezTo>
                  <a:pt x="1090376" y="-35463"/>
                  <a:pt x="1251198" y="8062"/>
                  <a:pt x="1491793" y="0"/>
                </a:cubicBezTo>
                <a:cubicBezTo>
                  <a:pt x="1732388" y="-8062"/>
                  <a:pt x="1959027" y="39896"/>
                  <a:pt x="2092964" y="0"/>
                </a:cubicBezTo>
                <a:cubicBezTo>
                  <a:pt x="2226901" y="-39896"/>
                  <a:pt x="2480388" y="67844"/>
                  <a:pt x="2738665" y="0"/>
                </a:cubicBezTo>
                <a:cubicBezTo>
                  <a:pt x="2996942" y="-67844"/>
                  <a:pt x="2996322" y="685"/>
                  <a:pt x="3206242" y="0"/>
                </a:cubicBezTo>
                <a:cubicBezTo>
                  <a:pt x="3416162" y="-685"/>
                  <a:pt x="3549998" y="27728"/>
                  <a:pt x="3762881" y="0"/>
                </a:cubicBezTo>
                <a:cubicBezTo>
                  <a:pt x="3975764" y="-27728"/>
                  <a:pt x="4121241" y="27994"/>
                  <a:pt x="4453114" y="0"/>
                </a:cubicBezTo>
                <a:cubicBezTo>
                  <a:pt x="4505893" y="212069"/>
                  <a:pt x="4401247" y="329514"/>
                  <a:pt x="4453114" y="486837"/>
                </a:cubicBezTo>
                <a:cubicBezTo>
                  <a:pt x="4504981" y="644160"/>
                  <a:pt x="4414576" y="800247"/>
                  <a:pt x="4453114" y="946628"/>
                </a:cubicBezTo>
                <a:cubicBezTo>
                  <a:pt x="4491652" y="1093009"/>
                  <a:pt x="4392544" y="1248015"/>
                  <a:pt x="4453114" y="1460512"/>
                </a:cubicBezTo>
                <a:cubicBezTo>
                  <a:pt x="4513684" y="1673009"/>
                  <a:pt x="4397672" y="1891917"/>
                  <a:pt x="4453114" y="2001442"/>
                </a:cubicBezTo>
                <a:cubicBezTo>
                  <a:pt x="4508556" y="2110967"/>
                  <a:pt x="4427105" y="2399708"/>
                  <a:pt x="4453114" y="2704651"/>
                </a:cubicBezTo>
                <a:cubicBezTo>
                  <a:pt x="4228495" y="2766496"/>
                  <a:pt x="4011575" y="2691915"/>
                  <a:pt x="3851944" y="2704651"/>
                </a:cubicBezTo>
                <a:cubicBezTo>
                  <a:pt x="3692313" y="2717387"/>
                  <a:pt x="3403406" y="2703463"/>
                  <a:pt x="3206242" y="2704651"/>
                </a:cubicBezTo>
                <a:cubicBezTo>
                  <a:pt x="3009078" y="2705839"/>
                  <a:pt x="2944751" y="2679734"/>
                  <a:pt x="2694134" y="2704651"/>
                </a:cubicBezTo>
                <a:cubicBezTo>
                  <a:pt x="2443517" y="2729568"/>
                  <a:pt x="2349839" y="2654997"/>
                  <a:pt x="2226557" y="2704651"/>
                </a:cubicBezTo>
                <a:cubicBezTo>
                  <a:pt x="2103275" y="2754305"/>
                  <a:pt x="1958544" y="2668577"/>
                  <a:pt x="1714449" y="2704651"/>
                </a:cubicBezTo>
                <a:cubicBezTo>
                  <a:pt x="1470354" y="2740725"/>
                  <a:pt x="1298940" y="2658267"/>
                  <a:pt x="1157810" y="2704651"/>
                </a:cubicBezTo>
                <a:cubicBezTo>
                  <a:pt x="1016680" y="2751035"/>
                  <a:pt x="852908" y="2667743"/>
                  <a:pt x="690233" y="2704651"/>
                </a:cubicBezTo>
                <a:cubicBezTo>
                  <a:pt x="527558" y="2741559"/>
                  <a:pt x="206962" y="2663452"/>
                  <a:pt x="0" y="2704651"/>
                </a:cubicBezTo>
                <a:cubicBezTo>
                  <a:pt x="-37104" y="2468981"/>
                  <a:pt x="33880" y="2290851"/>
                  <a:pt x="0" y="2136674"/>
                </a:cubicBezTo>
                <a:cubicBezTo>
                  <a:pt x="-33880" y="1982497"/>
                  <a:pt x="57623" y="1748051"/>
                  <a:pt x="0" y="1595744"/>
                </a:cubicBezTo>
                <a:cubicBezTo>
                  <a:pt x="-57623" y="1443437"/>
                  <a:pt x="32954" y="1325854"/>
                  <a:pt x="0" y="1135953"/>
                </a:cubicBezTo>
                <a:cubicBezTo>
                  <a:pt x="-32954" y="946052"/>
                  <a:pt x="56651" y="818917"/>
                  <a:pt x="0" y="595023"/>
                </a:cubicBezTo>
                <a:cubicBezTo>
                  <a:pt x="-56651" y="371129"/>
                  <a:pt x="55009" y="208098"/>
                  <a:pt x="0" y="0"/>
                </a:cubicBezTo>
                <a:close/>
              </a:path>
            </a:pathLst>
          </a:custGeom>
          <a:solidFill>
            <a:schemeClr val="accent4">
              <a:lumMod val="20000"/>
              <a:lumOff val="80000"/>
            </a:schemeClr>
          </a:solidFill>
          <a:ln w="76200">
            <a:solidFill>
              <a:schemeClr val="accent2">
                <a:lumMod val="60000"/>
                <a:lumOff val="40000"/>
              </a:schemeClr>
            </a:solidFill>
            <a:extLst>
              <a:ext uri="{C807C97D-BFC1-408E-A445-0C87EB9F89A2}">
                <ask:lineSketchStyleProps xmlns:ask="http://schemas.microsoft.com/office/drawing/2018/sketchyshapes" sd="233388641">
                  <a:prstGeom prst="rect">
                    <a:avLst/>
                  </a:prstGeom>
                  <ask:type>
                    <ask:lineSketchScribble/>
                  </ask:type>
                </ask:lineSketchStyleProps>
              </a:ext>
            </a:extLst>
          </a:ln>
        </p:spPr>
        <p:txBody>
          <a:bodyPr wrap="square">
            <a:spAutoFit/>
          </a:bodyPr>
          <a:lstStyle/>
          <a:p>
            <a:pPr algn="just">
              <a:lnSpc>
                <a:spcPct val="150000"/>
              </a:lnSpc>
            </a:pPr>
            <a:r>
              <a:rPr lang="en-US" sz="2933">
                <a:latin typeface="UTM Avo" panose="02040603050506020204" pitchFamily="18" charset="0"/>
                <a:cs typeface="Arial" panose="020B0604020202020204" pitchFamily="34" charset="0"/>
              </a:rPr>
              <a:t>Sử dụng những vật liệu thiên nhiên đã chuẩn bị để thực hiện ý tưởng sáng tạo. </a:t>
            </a:r>
            <a:endParaRPr lang="en-US" sz="2933" dirty="0">
              <a:latin typeface="UTM Avo" panose="02040603050506020204" pitchFamily="18" charset="0"/>
              <a:cs typeface="Arial" panose="020B0604020202020204" pitchFamily="34" charset="0"/>
            </a:endParaRPr>
          </a:p>
        </p:txBody>
      </p:sp>
      <p:pic>
        <p:nvPicPr>
          <p:cNvPr id="8" name="Picture 7">
            <a:extLst>
              <a:ext uri="{FF2B5EF4-FFF2-40B4-BE49-F238E27FC236}">
                <a16:creationId xmlns:a16="http://schemas.microsoft.com/office/drawing/2014/main" id="{758657E0-6F6B-64B5-B0FA-256C9A4530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8313" y="3293599"/>
            <a:ext cx="5299918" cy="3291351"/>
          </a:xfrm>
          <a:prstGeom prst="ellipse">
            <a:avLst/>
          </a:prstGeom>
          <a:ln>
            <a:noFill/>
          </a:ln>
          <a:effectLst>
            <a:softEdge rad="112500"/>
          </a:effectLst>
        </p:spPr>
      </p:pic>
      <p:pic>
        <p:nvPicPr>
          <p:cNvPr id="9" name="Picture 8">
            <a:extLst>
              <a:ext uri="{FF2B5EF4-FFF2-40B4-BE49-F238E27FC236}">
                <a16:creationId xmlns:a16="http://schemas.microsoft.com/office/drawing/2014/main" id="{25056FA2-A3D6-B110-A634-34B15451922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018061" y="2645714"/>
            <a:ext cx="737352" cy="991549"/>
          </a:xfrm>
          <a:prstGeom prst="rect">
            <a:avLst/>
          </a:prstGeom>
          <a:effectLst>
            <a:outerShdw blurRad="76200" dir="18900000" sy="23000" kx="-1200000" algn="bl" rotWithShape="0">
              <a:prstClr val="black">
                <a:alpha val="20000"/>
              </a:prstClr>
            </a:outerShdw>
          </a:effectLst>
        </p:spPr>
      </p:pic>
      <p:pic>
        <p:nvPicPr>
          <p:cNvPr id="4" name="Picture 7">
            <a:extLst>
              <a:ext uri="{FF2B5EF4-FFF2-40B4-BE49-F238E27FC236}">
                <a16:creationId xmlns:a16="http://schemas.microsoft.com/office/drawing/2014/main" id="{AE3A3B52-6083-A768-D479-3CE6B50E0CD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780715">
            <a:off x="211246" y="5359284"/>
            <a:ext cx="1396993" cy="1358893"/>
          </a:xfrm>
          <a:prstGeom prst="rect">
            <a:avLst/>
          </a:prstGeom>
        </p:spPr>
      </p:pic>
      <p:pic>
        <p:nvPicPr>
          <p:cNvPr id="5" name="Picture 9">
            <a:extLst>
              <a:ext uri="{FF2B5EF4-FFF2-40B4-BE49-F238E27FC236}">
                <a16:creationId xmlns:a16="http://schemas.microsoft.com/office/drawing/2014/main" id="{B276ABE2-23AD-6D9C-6FEF-64DE3621CC3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347550">
            <a:off x="5152166" y="2718858"/>
            <a:ext cx="1541989" cy="1149483"/>
          </a:xfrm>
          <a:prstGeom prst="rect">
            <a:avLst/>
          </a:prstGeom>
        </p:spPr>
      </p:pic>
    </p:spTree>
    <p:extLst>
      <p:ext uri="{BB962C8B-B14F-4D97-AF65-F5344CB8AC3E}">
        <p14:creationId xmlns:p14="http://schemas.microsoft.com/office/powerpoint/2010/main" val="8661770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7" presetClass="entr" presetSubtype="1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5" presetClass="entr" presetSubtype="1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checkerboard(across)">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3">
            <a:extLst>
              <a:ext uri="{FF2B5EF4-FFF2-40B4-BE49-F238E27FC236}">
                <a16:creationId xmlns:a16="http://schemas.microsoft.com/office/drawing/2014/main" id="{48EAE1A8-C9BA-714B-77F9-AFDF2612D6A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956733" y="1565608"/>
            <a:ext cx="7103491" cy="1101295"/>
          </a:xfrm>
          <a:prstGeom prst="rect">
            <a:avLst/>
          </a:prstGeom>
        </p:spPr>
      </p:pic>
      <p:pic>
        <p:nvPicPr>
          <p:cNvPr id="11" name="Picture 12">
            <a:extLst>
              <a:ext uri="{FF2B5EF4-FFF2-40B4-BE49-F238E27FC236}">
                <a16:creationId xmlns:a16="http://schemas.microsoft.com/office/drawing/2014/main" id="{80724AA4-25CF-32CF-ADB1-90E4FB363EB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84347" y="992642"/>
            <a:ext cx="1522467" cy="1492017"/>
          </a:xfrm>
          <a:prstGeom prst="rect">
            <a:avLst/>
          </a:prstGeom>
        </p:spPr>
      </p:pic>
      <p:sp>
        <p:nvSpPr>
          <p:cNvPr id="12" name="TextBox 11">
            <a:extLst>
              <a:ext uri="{FF2B5EF4-FFF2-40B4-BE49-F238E27FC236}">
                <a16:creationId xmlns:a16="http://schemas.microsoft.com/office/drawing/2014/main" id="{949304E5-90EB-D1E9-46A4-DB27DC6168C0}"/>
              </a:ext>
            </a:extLst>
          </p:cNvPr>
          <p:cNvSpPr txBox="1"/>
          <p:nvPr/>
        </p:nvSpPr>
        <p:spPr>
          <a:xfrm>
            <a:off x="3411753" y="1738651"/>
            <a:ext cx="6439818" cy="584775"/>
          </a:xfrm>
          <a:prstGeom prst="rect">
            <a:avLst/>
          </a:prstGeom>
          <a:noFill/>
        </p:spPr>
        <p:txBody>
          <a:bodyPr wrap="square" rtlCol="0">
            <a:spAutoFit/>
          </a:bodyPr>
          <a:lstStyle/>
          <a:p>
            <a:pPr algn="ctr"/>
            <a:r>
              <a:rPr lang="en-US" sz="3200" b="1" dirty="0" err="1">
                <a:solidFill>
                  <a:srgbClr val="C00000"/>
                </a:solidFill>
                <a:latin typeface="UTM Avo" panose="02040603050506020204" pitchFamily="18" charset="0"/>
                <a:cs typeface="Arial" panose="020B0604020202020204" pitchFamily="34" charset="0"/>
              </a:rPr>
              <a:t>Một</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số</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sản</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phẩm</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tham</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khảo</a:t>
            </a:r>
            <a:endParaRPr lang="en-US" sz="3200" b="1" dirty="0">
              <a:solidFill>
                <a:srgbClr val="C00000"/>
              </a:solidFill>
              <a:latin typeface="UTM Avo" panose="02040603050506020204" pitchFamily="18" charset="0"/>
              <a:cs typeface="Arial" panose="020B0604020202020204" pitchFamily="34" charset="0"/>
            </a:endParaRPr>
          </a:p>
        </p:txBody>
      </p:sp>
      <p:pic>
        <p:nvPicPr>
          <p:cNvPr id="13" name="Picture 12">
            <a:extLst>
              <a:ext uri="{FF2B5EF4-FFF2-40B4-BE49-F238E27FC236}">
                <a16:creationId xmlns:a16="http://schemas.microsoft.com/office/drawing/2014/main" id="{8A323A7F-21FC-1AB5-7AAA-1A7A2A4EAED6}"/>
              </a:ext>
            </a:extLst>
          </p:cNvPr>
          <p:cNvPicPr>
            <a:picLocks noChangeAspect="1"/>
          </p:cNvPicPr>
          <p:nvPr/>
        </p:nvPicPr>
        <p:blipFill rotWithShape="1">
          <a:blip r:embed="rId7">
            <a:extLst>
              <a:ext uri="{28A0092B-C50C-407E-A947-70E740481C1C}">
                <a14:useLocalDpi xmlns:a14="http://schemas.microsoft.com/office/drawing/2010/main" val="0"/>
              </a:ext>
            </a:extLst>
          </a:blip>
          <a:srcRect l="10809" t="13333" r="9368" b="11111"/>
          <a:stretch/>
        </p:blipFill>
        <p:spPr>
          <a:xfrm>
            <a:off x="777634" y="2787069"/>
            <a:ext cx="5735242" cy="4062463"/>
          </a:xfrm>
          <a:prstGeom prst="rect">
            <a:avLst/>
          </a:prstGeom>
        </p:spPr>
      </p:pic>
      <p:pic>
        <p:nvPicPr>
          <p:cNvPr id="14" name="Picture 11">
            <a:extLst>
              <a:ext uri="{FF2B5EF4-FFF2-40B4-BE49-F238E27FC236}">
                <a16:creationId xmlns:a16="http://schemas.microsoft.com/office/drawing/2014/main" id="{2A6AE2DC-4F17-B5D4-A9CD-389E82586BF2}"/>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721410">
            <a:off x="1796145" y="1468664"/>
            <a:ext cx="698197" cy="1288617"/>
          </a:xfrm>
          <a:prstGeom prst="rect">
            <a:avLst/>
          </a:prstGeom>
        </p:spPr>
      </p:pic>
      <p:pic>
        <p:nvPicPr>
          <p:cNvPr id="15" name="Picture 14">
            <a:extLst>
              <a:ext uri="{FF2B5EF4-FFF2-40B4-BE49-F238E27FC236}">
                <a16:creationId xmlns:a16="http://schemas.microsoft.com/office/drawing/2014/main" id="{48C43D43-D052-1309-FE4C-E3F27E6DAB8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39125" y="2819348"/>
            <a:ext cx="4636971" cy="4038652"/>
          </a:xfrm>
          <a:prstGeom prst="rect">
            <a:avLst/>
          </a:prstGeom>
        </p:spPr>
      </p:pic>
    </p:spTree>
    <p:extLst>
      <p:ext uri="{BB962C8B-B14F-4D97-AF65-F5344CB8AC3E}">
        <p14:creationId xmlns:p14="http://schemas.microsoft.com/office/powerpoint/2010/main" val="41975717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barn(inVertical)">
                                      <p:cBhvr>
                                        <p:cTn id="10" dur="500"/>
                                        <p:tgtEl>
                                          <p:spTgt spid="12"/>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anim calcmode="lin" valueType="num">
                                      <p:cBhvr>
                                        <p:cTn id="22" dur="500" fill="hold"/>
                                        <p:tgtEl>
                                          <p:spTgt spid="13"/>
                                        </p:tgtEl>
                                        <p:attrNameLst>
                                          <p:attrName>ppt_x</p:attrName>
                                        </p:attrNameLst>
                                      </p:cBhvr>
                                      <p:tavLst>
                                        <p:tav tm="0">
                                          <p:val>
                                            <p:strVal val="#ppt_x"/>
                                          </p:val>
                                        </p:tav>
                                        <p:tav tm="100000">
                                          <p:val>
                                            <p:strVal val="#ppt_x"/>
                                          </p:val>
                                        </p:tav>
                                      </p:tavLst>
                                    </p:anim>
                                    <p:anim calcmode="lin" valueType="num">
                                      <p:cBhvr>
                                        <p:cTn id="23" dur="500" fill="hold"/>
                                        <p:tgtEl>
                                          <p:spTgt spid="13"/>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anim calcmode="lin" valueType="num">
                                      <p:cBhvr>
                                        <p:cTn id="27" dur="500" fill="hold"/>
                                        <p:tgtEl>
                                          <p:spTgt spid="15"/>
                                        </p:tgtEl>
                                        <p:attrNameLst>
                                          <p:attrName>ppt_x</p:attrName>
                                        </p:attrNameLst>
                                      </p:cBhvr>
                                      <p:tavLst>
                                        <p:tav tm="0">
                                          <p:val>
                                            <p:strVal val="#ppt_x"/>
                                          </p:val>
                                        </p:tav>
                                        <p:tav tm="100000">
                                          <p:val>
                                            <p:strVal val="#ppt_x"/>
                                          </p:val>
                                        </p:tav>
                                      </p:tavLst>
                                    </p:anim>
                                    <p:anim calcmode="lin" valueType="num">
                                      <p:cBhvr>
                                        <p:cTn id="28"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8">
            <a:extLst>
              <a:ext uri="{FF2B5EF4-FFF2-40B4-BE49-F238E27FC236}">
                <a16:creationId xmlns:a16="http://schemas.microsoft.com/office/drawing/2014/main" id="{3B6E4F78-0442-E105-5F83-9A274C0B1B08}"/>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31320" y="4768738"/>
            <a:ext cx="493193" cy="757700"/>
          </a:xfrm>
          <a:prstGeom prst="rect">
            <a:avLst/>
          </a:prstGeom>
        </p:spPr>
      </p:pic>
      <p:pic>
        <p:nvPicPr>
          <p:cNvPr id="3" name="Picture 9">
            <a:extLst>
              <a:ext uri="{FF2B5EF4-FFF2-40B4-BE49-F238E27FC236}">
                <a16:creationId xmlns:a16="http://schemas.microsoft.com/office/drawing/2014/main" id="{5CA94770-2D06-D1F6-CDC2-A748709E15E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10463969" y="4011038"/>
            <a:ext cx="493193" cy="757700"/>
          </a:xfrm>
          <a:prstGeom prst="rect">
            <a:avLst/>
          </a:prstGeom>
        </p:spPr>
      </p:pic>
      <p:pic>
        <p:nvPicPr>
          <p:cNvPr id="4" name="Picture 10">
            <a:extLst>
              <a:ext uri="{FF2B5EF4-FFF2-40B4-BE49-F238E27FC236}">
                <a16:creationId xmlns:a16="http://schemas.microsoft.com/office/drawing/2014/main" id="{FB1ECD8D-EB50-E874-38BB-97B6C725337E}"/>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9907356" y="4172536"/>
            <a:ext cx="1094844" cy="1192404"/>
          </a:xfrm>
          <a:prstGeom prst="rect">
            <a:avLst/>
          </a:prstGeom>
        </p:spPr>
      </p:pic>
      <p:pic>
        <p:nvPicPr>
          <p:cNvPr id="5" name="Picture 4">
            <a:extLst>
              <a:ext uri="{FF2B5EF4-FFF2-40B4-BE49-F238E27FC236}">
                <a16:creationId xmlns:a16="http://schemas.microsoft.com/office/drawing/2014/main" id="{0CEF791E-E3B9-A210-96AD-987E2A8316A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90800" y="1777928"/>
            <a:ext cx="7379073" cy="4986465"/>
          </a:xfrm>
          <a:prstGeom prst="rect">
            <a:avLst/>
          </a:prstGeom>
          <a:ln>
            <a:noFill/>
          </a:ln>
          <a:effectLst>
            <a:outerShdw blurRad="190500" algn="tl" rotWithShape="0">
              <a:srgbClr val="000000">
                <a:alpha val="70000"/>
              </a:srgbClr>
            </a:outerShdw>
          </a:effectLst>
        </p:spPr>
      </p:pic>
      <p:pic>
        <p:nvPicPr>
          <p:cNvPr id="6" name="Picture 20">
            <a:extLst>
              <a:ext uri="{FF2B5EF4-FFF2-40B4-BE49-F238E27FC236}">
                <a16:creationId xmlns:a16="http://schemas.microsoft.com/office/drawing/2014/main" id="{7F2A333F-E1E9-0525-19C6-730C93C3054A}"/>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421565" y="3767427"/>
            <a:ext cx="1071194" cy="973813"/>
          </a:xfrm>
          <a:prstGeom prst="rect">
            <a:avLst/>
          </a:prstGeom>
        </p:spPr>
      </p:pic>
      <p:pic>
        <p:nvPicPr>
          <p:cNvPr id="7" name="Picture 7">
            <a:extLst>
              <a:ext uri="{FF2B5EF4-FFF2-40B4-BE49-F238E27FC236}">
                <a16:creationId xmlns:a16="http://schemas.microsoft.com/office/drawing/2014/main" id="{7F9756D9-CFED-8650-E79A-8DB443D1D94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495956" y="5339006"/>
            <a:ext cx="1094844" cy="1192404"/>
          </a:xfrm>
          <a:prstGeom prst="rect">
            <a:avLst/>
          </a:prstGeom>
        </p:spPr>
      </p:pic>
    </p:spTree>
    <p:extLst>
      <p:ext uri="{BB962C8B-B14F-4D97-AF65-F5344CB8AC3E}">
        <p14:creationId xmlns:p14="http://schemas.microsoft.com/office/powerpoint/2010/main" val="3461414187"/>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0B9BA2D-A126-66C5-9265-E34741EEF7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873171" y="1324428"/>
            <a:ext cx="6553200" cy="5184666"/>
          </a:xfrm>
          <a:prstGeom prst="rect">
            <a:avLst/>
          </a:prstGeom>
        </p:spPr>
      </p:pic>
      <p:pic>
        <p:nvPicPr>
          <p:cNvPr id="3" name="Picture 14">
            <a:extLst>
              <a:ext uri="{FF2B5EF4-FFF2-40B4-BE49-F238E27FC236}">
                <a16:creationId xmlns:a16="http://schemas.microsoft.com/office/drawing/2014/main" id="{76991F3D-0197-B941-9D37-46D029181D6D}"/>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647039" y="962623"/>
            <a:ext cx="1050664" cy="1025830"/>
          </a:xfrm>
          <a:prstGeom prst="rect">
            <a:avLst/>
          </a:prstGeom>
        </p:spPr>
      </p:pic>
      <p:sp>
        <p:nvSpPr>
          <p:cNvPr id="5" name="TextBox 16">
            <a:extLst>
              <a:ext uri="{FF2B5EF4-FFF2-40B4-BE49-F238E27FC236}">
                <a16:creationId xmlns:a16="http://schemas.microsoft.com/office/drawing/2014/main" id="{B4EFE319-AE68-0C37-7F58-169CFC5DB342}"/>
              </a:ext>
            </a:extLst>
          </p:cNvPr>
          <p:cNvSpPr txBox="1"/>
          <p:nvPr/>
        </p:nvSpPr>
        <p:spPr>
          <a:xfrm>
            <a:off x="781853" y="2013853"/>
            <a:ext cx="3580857" cy="772840"/>
          </a:xfrm>
          <a:prstGeom prst="rect">
            <a:avLst/>
          </a:prstGeom>
        </p:spPr>
        <p:txBody>
          <a:bodyPr lIns="0" tIns="0" rIns="0" bIns="0" rtlCol="0" anchor="t">
            <a:spAutoFit/>
          </a:bodyPr>
          <a:lstStyle/>
          <a:p>
            <a:pPr algn="ctr">
              <a:lnSpc>
                <a:spcPts val="6667"/>
              </a:lnSpc>
            </a:pPr>
            <a:r>
              <a:rPr lang="en-US" sz="4400" b="1" dirty="0">
                <a:solidFill>
                  <a:srgbClr val="333034"/>
                </a:solidFill>
                <a:latin typeface="UTM Avo" panose="02040603050506020204" pitchFamily="18" charset="0"/>
                <a:cs typeface="Arial" panose="020B0604020202020204" pitchFamily="34" charset="0"/>
              </a:rPr>
              <a:t>KẾT LUẬN</a:t>
            </a:r>
          </a:p>
        </p:txBody>
      </p:sp>
      <p:sp>
        <p:nvSpPr>
          <p:cNvPr id="6" name="Rectangle 5">
            <a:extLst>
              <a:ext uri="{FF2B5EF4-FFF2-40B4-BE49-F238E27FC236}">
                <a16:creationId xmlns:a16="http://schemas.microsoft.com/office/drawing/2014/main" id="{78C6A8E4-E417-834C-1C00-92036FA9241A}"/>
              </a:ext>
            </a:extLst>
          </p:cNvPr>
          <p:cNvSpPr/>
          <p:nvPr/>
        </p:nvSpPr>
        <p:spPr>
          <a:xfrm>
            <a:off x="5482771" y="2238829"/>
            <a:ext cx="5689600" cy="3107133"/>
          </a:xfrm>
          <a:prstGeom prst="rect">
            <a:avLst/>
          </a:prstGeom>
        </p:spPr>
        <p:txBody>
          <a:bodyPr wrap="square">
            <a:spAutoFit/>
          </a:bodyPr>
          <a:lstStyle/>
          <a:p>
            <a:pPr algn="just">
              <a:lnSpc>
                <a:spcPct val="150000"/>
              </a:lnSpc>
            </a:pPr>
            <a:r>
              <a:rPr lang="en-US" sz="2667" dirty="0" err="1">
                <a:latin typeface="UTM Avo" panose="02040603050506020204" pitchFamily="18" charset="0"/>
              </a:rPr>
              <a:t>Có</a:t>
            </a:r>
            <a:r>
              <a:rPr lang="en-US" sz="2667" dirty="0">
                <a:latin typeface="UTM Avo" panose="02040603050506020204" pitchFamily="18" charset="0"/>
              </a:rPr>
              <a:t> </a:t>
            </a:r>
            <a:r>
              <a:rPr lang="en-US" sz="2667" dirty="0" err="1">
                <a:latin typeface="UTM Avo" panose="02040603050506020204" pitchFamily="18" charset="0"/>
              </a:rPr>
              <a:t>những</a:t>
            </a:r>
            <a:r>
              <a:rPr lang="en-US" sz="2667" dirty="0">
                <a:latin typeface="UTM Avo" panose="02040603050506020204" pitchFamily="18" charset="0"/>
              </a:rPr>
              <a:t> </a:t>
            </a:r>
            <a:r>
              <a:rPr lang="en-US" sz="2667" dirty="0" err="1">
                <a:latin typeface="UTM Avo" panose="02040603050506020204" pitchFamily="18" charset="0"/>
              </a:rPr>
              <a:t>vật</a:t>
            </a:r>
            <a:r>
              <a:rPr lang="en-US" sz="2667" dirty="0">
                <a:latin typeface="UTM Avo" panose="02040603050506020204" pitchFamily="18" charset="0"/>
              </a:rPr>
              <a:t> </a:t>
            </a:r>
            <a:r>
              <a:rPr lang="en-US" sz="2667" dirty="0" err="1">
                <a:latin typeface="UTM Avo" panose="02040603050506020204" pitchFamily="18" charset="0"/>
              </a:rPr>
              <a:t>liệu</a:t>
            </a:r>
            <a:r>
              <a:rPr lang="en-US" sz="2667" dirty="0">
                <a:latin typeface="UTM Avo" panose="02040603050506020204" pitchFamily="18" charset="0"/>
              </a:rPr>
              <a:t> </a:t>
            </a:r>
            <a:r>
              <a:rPr lang="en-US" sz="2667" dirty="0" err="1">
                <a:latin typeface="UTM Avo" panose="02040603050506020204" pitchFamily="18" charset="0"/>
              </a:rPr>
              <a:t>từ</a:t>
            </a:r>
            <a:r>
              <a:rPr lang="en-US" sz="2667" dirty="0">
                <a:latin typeface="UTM Avo" panose="02040603050506020204" pitchFamily="18" charset="0"/>
              </a:rPr>
              <a:t> </a:t>
            </a:r>
            <a:r>
              <a:rPr lang="en-US" sz="2667" dirty="0" err="1">
                <a:latin typeface="UTM Avo" panose="02040603050506020204" pitchFamily="18" charset="0"/>
              </a:rPr>
              <a:t>thiên</a:t>
            </a:r>
            <a:r>
              <a:rPr lang="en-US" sz="2667" dirty="0">
                <a:latin typeface="UTM Avo" panose="02040603050506020204" pitchFamily="18" charset="0"/>
              </a:rPr>
              <a:t> </a:t>
            </a:r>
            <a:r>
              <a:rPr lang="en-US" sz="2667" dirty="0" err="1">
                <a:latin typeface="UTM Avo" panose="02040603050506020204" pitchFamily="18" charset="0"/>
              </a:rPr>
              <a:t>nhiên</a:t>
            </a:r>
            <a:r>
              <a:rPr lang="en-US" sz="2667" dirty="0">
                <a:latin typeface="UTM Avo" panose="02040603050506020204" pitchFamily="18" charset="0"/>
              </a:rPr>
              <a:t> </a:t>
            </a:r>
            <a:r>
              <a:rPr lang="en-US" sz="2667" dirty="0" err="1">
                <a:latin typeface="UTM Avo" panose="02040603050506020204" pitchFamily="18" charset="0"/>
              </a:rPr>
              <a:t>tưởng</a:t>
            </a:r>
            <a:r>
              <a:rPr lang="en-US" sz="2667" dirty="0">
                <a:latin typeface="UTM Avo" panose="02040603050506020204" pitchFamily="18" charset="0"/>
              </a:rPr>
              <a:t> </a:t>
            </a:r>
            <a:r>
              <a:rPr lang="en-US" sz="2667" dirty="0" err="1">
                <a:latin typeface="UTM Avo" panose="02040603050506020204" pitchFamily="18" charset="0"/>
              </a:rPr>
              <a:t>như</a:t>
            </a:r>
            <a:r>
              <a:rPr lang="en-US" sz="2667" dirty="0">
                <a:latin typeface="UTM Avo" panose="02040603050506020204" pitchFamily="18" charset="0"/>
              </a:rPr>
              <a:t> </a:t>
            </a:r>
            <a:r>
              <a:rPr lang="en-US" sz="2667" dirty="0" err="1">
                <a:latin typeface="UTM Avo" panose="02040603050506020204" pitchFamily="18" charset="0"/>
              </a:rPr>
              <a:t>bỏ</a:t>
            </a:r>
            <a:r>
              <a:rPr lang="en-US" sz="2667" dirty="0">
                <a:latin typeface="UTM Avo" panose="02040603050506020204" pitchFamily="18" charset="0"/>
              </a:rPr>
              <a:t> </a:t>
            </a:r>
            <a:r>
              <a:rPr lang="en-US" sz="2667" dirty="0" err="1">
                <a:latin typeface="UTM Avo" panose="02040603050506020204" pitchFamily="18" charset="0"/>
              </a:rPr>
              <a:t>đi</a:t>
            </a:r>
            <a:r>
              <a:rPr lang="en-US" sz="2667" dirty="0">
                <a:latin typeface="UTM Avo" panose="02040603050506020204" pitchFamily="18" charset="0"/>
              </a:rPr>
              <a:t>, </a:t>
            </a:r>
            <a:r>
              <a:rPr lang="en-US" sz="2667" dirty="0" err="1">
                <a:latin typeface="UTM Avo" panose="02040603050506020204" pitchFamily="18" charset="0"/>
              </a:rPr>
              <a:t>nhưng</a:t>
            </a:r>
            <a:r>
              <a:rPr lang="en-US" sz="2667" dirty="0">
                <a:latin typeface="UTM Avo" panose="02040603050506020204" pitchFamily="18" charset="0"/>
              </a:rPr>
              <a:t> </a:t>
            </a:r>
            <a:r>
              <a:rPr lang="en-US" sz="2667" dirty="0" err="1">
                <a:latin typeface="UTM Avo" panose="02040603050506020204" pitchFamily="18" charset="0"/>
              </a:rPr>
              <a:t>nếu</a:t>
            </a:r>
            <a:r>
              <a:rPr lang="en-US" sz="2667" dirty="0">
                <a:latin typeface="UTM Avo" panose="02040603050506020204" pitchFamily="18" charset="0"/>
              </a:rPr>
              <a:t> </a:t>
            </a:r>
            <a:r>
              <a:rPr lang="en-US" sz="2667" dirty="0" err="1">
                <a:latin typeface="UTM Avo" panose="02040603050506020204" pitchFamily="18" charset="0"/>
              </a:rPr>
              <a:t>các</a:t>
            </a:r>
            <a:r>
              <a:rPr lang="en-US" sz="2667" dirty="0">
                <a:latin typeface="UTM Avo" panose="02040603050506020204" pitchFamily="18" charset="0"/>
              </a:rPr>
              <a:t> </a:t>
            </a:r>
            <a:r>
              <a:rPr lang="en-US" sz="2667" dirty="0" err="1">
                <a:latin typeface="UTM Avo" panose="02040603050506020204" pitchFamily="18" charset="0"/>
              </a:rPr>
              <a:t>em</a:t>
            </a:r>
            <a:r>
              <a:rPr lang="en-US" sz="2667" dirty="0">
                <a:latin typeface="UTM Avo" panose="02040603050506020204" pitchFamily="18" charset="0"/>
              </a:rPr>
              <a:t> </a:t>
            </a:r>
            <a:r>
              <a:rPr lang="en-US" sz="2667" dirty="0" err="1">
                <a:latin typeface="UTM Avo" panose="02040603050506020204" pitchFamily="18" charset="0"/>
              </a:rPr>
              <a:t>có</a:t>
            </a:r>
            <a:r>
              <a:rPr lang="en-US" sz="2667" dirty="0">
                <a:latin typeface="UTM Avo" panose="02040603050506020204" pitchFamily="18" charset="0"/>
              </a:rPr>
              <a:t> </a:t>
            </a:r>
            <a:r>
              <a:rPr lang="en-US" sz="2667" dirty="0" err="1">
                <a:latin typeface="UTM Avo" panose="02040603050506020204" pitchFamily="18" charset="0"/>
              </a:rPr>
              <a:t>những</a:t>
            </a:r>
            <a:r>
              <a:rPr lang="en-US" sz="2667" dirty="0">
                <a:latin typeface="UTM Avo" panose="02040603050506020204" pitchFamily="18" charset="0"/>
              </a:rPr>
              <a:t> </a:t>
            </a:r>
            <a:r>
              <a:rPr lang="en-US" sz="2667" dirty="0" err="1">
                <a:latin typeface="UTM Avo" panose="02040603050506020204" pitchFamily="18" charset="0"/>
              </a:rPr>
              <a:t>ý</a:t>
            </a:r>
            <a:r>
              <a:rPr lang="en-US" sz="2667" dirty="0">
                <a:latin typeface="UTM Avo" panose="02040603050506020204" pitchFamily="18" charset="0"/>
              </a:rPr>
              <a:t> </a:t>
            </a:r>
            <a:r>
              <a:rPr lang="en-US" sz="2667" dirty="0" err="1">
                <a:latin typeface="UTM Avo" panose="02040603050506020204" pitchFamily="18" charset="0"/>
              </a:rPr>
              <a:t>tưởng</a:t>
            </a:r>
            <a:r>
              <a:rPr lang="en-US" sz="2667" dirty="0">
                <a:latin typeface="UTM Avo" panose="02040603050506020204" pitchFamily="18" charset="0"/>
              </a:rPr>
              <a:t> </a:t>
            </a:r>
            <a:r>
              <a:rPr lang="en-US" sz="2667" dirty="0" err="1">
                <a:latin typeface="UTM Avo" panose="02040603050506020204" pitchFamily="18" charset="0"/>
              </a:rPr>
              <a:t>sáng</a:t>
            </a:r>
            <a:r>
              <a:rPr lang="en-US" sz="2667" dirty="0">
                <a:latin typeface="UTM Avo" panose="02040603050506020204" pitchFamily="18" charset="0"/>
              </a:rPr>
              <a:t> </a:t>
            </a:r>
            <a:r>
              <a:rPr lang="en-US" sz="2667" dirty="0" err="1">
                <a:latin typeface="UTM Avo" panose="02040603050506020204" pitchFamily="18" charset="0"/>
              </a:rPr>
              <a:t>tạo</a:t>
            </a:r>
            <a:r>
              <a:rPr lang="en-US" sz="2667" dirty="0">
                <a:latin typeface="UTM Avo" panose="02040603050506020204" pitchFamily="18" charset="0"/>
              </a:rPr>
              <a:t> </a:t>
            </a:r>
            <a:r>
              <a:rPr lang="en-US" sz="2667" dirty="0" err="1">
                <a:latin typeface="UTM Avo" panose="02040603050506020204" pitchFamily="18" charset="0"/>
              </a:rPr>
              <a:t>thì</a:t>
            </a:r>
            <a:r>
              <a:rPr lang="en-US" sz="2667" dirty="0">
                <a:latin typeface="UTM Avo" panose="02040603050506020204" pitchFamily="18" charset="0"/>
              </a:rPr>
              <a:t> </a:t>
            </a:r>
            <a:r>
              <a:rPr lang="en-US" sz="2667" dirty="0" err="1">
                <a:latin typeface="UTM Avo" panose="02040603050506020204" pitchFamily="18" charset="0"/>
              </a:rPr>
              <a:t>hoàn</a:t>
            </a:r>
            <a:r>
              <a:rPr lang="en-US" sz="2667" dirty="0">
                <a:latin typeface="UTM Avo" panose="02040603050506020204" pitchFamily="18" charset="0"/>
              </a:rPr>
              <a:t> </a:t>
            </a:r>
            <a:r>
              <a:rPr lang="en-US" sz="2667" dirty="0" err="1">
                <a:latin typeface="UTM Avo" panose="02040603050506020204" pitchFamily="18" charset="0"/>
              </a:rPr>
              <a:t>toàn</a:t>
            </a:r>
            <a:r>
              <a:rPr lang="en-US" sz="2667" dirty="0">
                <a:latin typeface="UTM Avo" panose="02040603050506020204" pitchFamily="18" charset="0"/>
              </a:rPr>
              <a:t> </a:t>
            </a:r>
            <a:r>
              <a:rPr lang="en-US" sz="2667" dirty="0" err="1">
                <a:latin typeface="UTM Avo" panose="02040603050506020204" pitchFamily="18" charset="0"/>
              </a:rPr>
              <a:t>có</a:t>
            </a:r>
            <a:r>
              <a:rPr lang="en-US" sz="2667" dirty="0">
                <a:latin typeface="UTM Avo" panose="02040603050506020204" pitchFamily="18" charset="0"/>
              </a:rPr>
              <a:t> </a:t>
            </a:r>
            <a:r>
              <a:rPr lang="en-US" sz="2667" dirty="0" err="1">
                <a:latin typeface="UTM Avo" panose="02040603050506020204" pitchFamily="18" charset="0"/>
              </a:rPr>
              <a:t>thể</a:t>
            </a:r>
            <a:r>
              <a:rPr lang="en-US" sz="2667" dirty="0">
                <a:latin typeface="UTM Avo" panose="02040603050506020204" pitchFamily="18" charset="0"/>
              </a:rPr>
              <a:t> </a:t>
            </a:r>
            <a:r>
              <a:rPr lang="en-US" sz="2667" dirty="0" err="1">
                <a:latin typeface="UTM Avo" panose="02040603050506020204" pitchFamily="18" charset="0"/>
              </a:rPr>
              <a:t>sử</a:t>
            </a:r>
            <a:r>
              <a:rPr lang="en-US" sz="2667" dirty="0">
                <a:latin typeface="UTM Avo" panose="02040603050506020204" pitchFamily="18" charset="0"/>
              </a:rPr>
              <a:t> </a:t>
            </a:r>
            <a:r>
              <a:rPr lang="en-US" sz="2667" dirty="0" err="1">
                <a:latin typeface="UTM Avo" panose="02040603050506020204" pitchFamily="18" charset="0"/>
              </a:rPr>
              <a:t>dụng</a:t>
            </a:r>
            <a:r>
              <a:rPr lang="en-US" sz="2667" dirty="0">
                <a:latin typeface="UTM Avo" panose="02040603050506020204" pitchFamily="18" charset="0"/>
              </a:rPr>
              <a:t> </a:t>
            </a:r>
            <a:r>
              <a:rPr lang="en-US" sz="2667" dirty="0" err="1">
                <a:latin typeface="UTM Avo" panose="02040603050506020204" pitchFamily="18" charset="0"/>
              </a:rPr>
              <a:t>chúng</a:t>
            </a:r>
            <a:r>
              <a:rPr lang="en-US" sz="2667" dirty="0">
                <a:latin typeface="UTM Avo" panose="02040603050506020204" pitchFamily="18" charset="0"/>
              </a:rPr>
              <a:t> </a:t>
            </a:r>
            <a:r>
              <a:rPr lang="en-US" sz="2667" dirty="0" err="1">
                <a:latin typeface="UTM Avo" panose="02040603050506020204" pitchFamily="18" charset="0"/>
              </a:rPr>
              <a:t>và</a:t>
            </a:r>
            <a:r>
              <a:rPr lang="en-US" sz="2667" dirty="0">
                <a:latin typeface="UTM Avo" panose="02040603050506020204" pitchFamily="18" charset="0"/>
              </a:rPr>
              <a:t> </a:t>
            </a:r>
            <a:r>
              <a:rPr lang="en-US" sz="2667" dirty="0" err="1">
                <a:latin typeface="UTM Avo" panose="02040603050506020204" pitchFamily="18" charset="0"/>
              </a:rPr>
              <a:t>khiến</a:t>
            </a:r>
            <a:r>
              <a:rPr lang="en-US" sz="2667" dirty="0">
                <a:latin typeface="UTM Avo" panose="02040603050506020204" pitchFamily="18" charset="0"/>
              </a:rPr>
              <a:t> </a:t>
            </a:r>
            <a:r>
              <a:rPr lang="en-US" sz="2667" dirty="0" err="1">
                <a:latin typeface="UTM Avo" panose="02040603050506020204" pitchFamily="18" charset="0"/>
              </a:rPr>
              <a:t>chúng</a:t>
            </a:r>
            <a:r>
              <a:rPr lang="en-US" sz="2667" dirty="0">
                <a:latin typeface="UTM Avo" panose="02040603050506020204" pitchFamily="18" charset="0"/>
              </a:rPr>
              <a:t> </a:t>
            </a:r>
            <a:r>
              <a:rPr lang="en-US" sz="2667" dirty="0" err="1">
                <a:latin typeface="UTM Avo" panose="02040603050506020204" pitchFamily="18" charset="0"/>
              </a:rPr>
              <a:t>trở</a:t>
            </a:r>
            <a:r>
              <a:rPr lang="en-US" sz="2667" dirty="0">
                <a:latin typeface="UTM Avo" panose="02040603050506020204" pitchFamily="18" charset="0"/>
              </a:rPr>
              <a:t> </a:t>
            </a:r>
            <a:r>
              <a:rPr lang="en-US" sz="2667" dirty="0" err="1">
                <a:latin typeface="UTM Avo" panose="02040603050506020204" pitchFamily="18" charset="0"/>
              </a:rPr>
              <a:t>nên</a:t>
            </a:r>
            <a:r>
              <a:rPr lang="en-US" sz="2667" dirty="0">
                <a:latin typeface="UTM Avo" panose="02040603050506020204" pitchFamily="18" charset="0"/>
              </a:rPr>
              <a:t> </a:t>
            </a:r>
            <a:r>
              <a:rPr lang="en-US" sz="2667" dirty="0" err="1">
                <a:latin typeface="UTM Avo" panose="02040603050506020204" pitchFamily="18" charset="0"/>
              </a:rPr>
              <a:t>sinh</a:t>
            </a:r>
            <a:r>
              <a:rPr lang="en-US" sz="2667" dirty="0">
                <a:latin typeface="UTM Avo" panose="02040603050506020204" pitchFamily="18" charset="0"/>
              </a:rPr>
              <a:t> </a:t>
            </a:r>
            <a:r>
              <a:rPr lang="en-US" sz="2667" dirty="0" err="1">
                <a:latin typeface="UTM Avo" panose="02040603050506020204" pitchFamily="18" charset="0"/>
              </a:rPr>
              <a:t>động</a:t>
            </a:r>
            <a:r>
              <a:rPr lang="en-US" sz="2667" dirty="0">
                <a:latin typeface="UTM Avo" panose="02040603050506020204" pitchFamily="18" charset="0"/>
              </a:rPr>
              <a:t>, </a:t>
            </a:r>
            <a:r>
              <a:rPr lang="en-US" sz="2667" dirty="0" err="1">
                <a:latin typeface="UTM Avo" panose="02040603050506020204" pitchFamily="18" charset="0"/>
              </a:rPr>
              <a:t>có</a:t>
            </a:r>
            <a:r>
              <a:rPr lang="en-US" sz="2667" dirty="0">
                <a:latin typeface="UTM Avo" panose="02040603050506020204" pitchFamily="18" charset="0"/>
              </a:rPr>
              <a:t> </a:t>
            </a:r>
            <a:r>
              <a:rPr lang="en-US" sz="2667" dirty="0" err="1">
                <a:latin typeface="UTM Avo" panose="02040603050506020204" pitchFamily="18" charset="0"/>
              </a:rPr>
              <a:t>ý</a:t>
            </a:r>
            <a:r>
              <a:rPr lang="en-US" sz="2667" dirty="0">
                <a:latin typeface="UTM Avo" panose="02040603050506020204" pitchFamily="18" charset="0"/>
              </a:rPr>
              <a:t> </a:t>
            </a:r>
            <a:r>
              <a:rPr lang="en-US" sz="2667" dirty="0" err="1">
                <a:latin typeface="UTM Avo" panose="02040603050506020204" pitchFamily="18" charset="0"/>
              </a:rPr>
              <a:t>nghĩa</a:t>
            </a:r>
            <a:r>
              <a:rPr lang="en-US" sz="2667" dirty="0">
                <a:latin typeface="UTM Avo" panose="02040603050506020204" pitchFamily="18" charset="0"/>
              </a:rPr>
              <a:t>.</a:t>
            </a:r>
          </a:p>
        </p:txBody>
      </p:sp>
      <p:pic>
        <p:nvPicPr>
          <p:cNvPr id="7" name="Picture 6">
            <a:extLst>
              <a:ext uri="{FF2B5EF4-FFF2-40B4-BE49-F238E27FC236}">
                <a16:creationId xmlns:a16="http://schemas.microsoft.com/office/drawing/2014/main" id="{7006EDAA-F606-7416-290E-E83A490617B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63291" y="4411798"/>
            <a:ext cx="2060394" cy="1895195"/>
          </a:xfrm>
          <a:prstGeom prst="rect">
            <a:avLst/>
          </a:prstGeom>
        </p:spPr>
      </p:pic>
      <p:pic>
        <p:nvPicPr>
          <p:cNvPr id="8" name="Picture 7">
            <a:extLst>
              <a:ext uri="{FF2B5EF4-FFF2-40B4-BE49-F238E27FC236}">
                <a16:creationId xmlns:a16="http://schemas.microsoft.com/office/drawing/2014/main" id="{D9117DBB-C375-14E3-662D-7A962DB7A5B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837588">
            <a:off x="2024989" y="3208986"/>
            <a:ext cx="1094583" cy="1724890"/>
          </a:xfrm>
          <a:prstGeom prst="rect">
            <a:avLst/>
          </a:prstGeom>
        </p:spPr>
      </p:pic>
    </p:spTree>
    <p:extLst>
      <p:ext uri="{BB962C8B-B14F-4D97-AF65-F5344CB8AC3E}">
        <p14:creationId xmlns:p14="http://schemas.microsoft.com/office/powerpoint/2010/main" val="31687572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0" presetClass="entr" presetSubtype="0" decel="10000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strVal val="#ppt_w+.3"/>
                                          </p:val>
                                        </p:tav>
                                        <p:tav tm="100000">
                                          <p:val>
                                            <p:strVal val="#ppt_w"/>
                                          </p:val>
                                        </p:tav>
                                      </p:tavLst>
                                    </p:anim>
                                    <p:anim calcmode="lin" valueType="num">
                                      <p:cBhvr>
                                        <p:cTn id="25" dur="500" fill="hold"/>
                                        <p:tgtEl>
                                          <p:spTgt spid="6"/>
                                        </p:tgtEl>
                                        <p:attrNameLst>
                                          <p:attrName>ppt_h</p:attrName>
                                        </p:attrNameLst>
                                      </p:cBhvr>
                                      <p:tavLst>
                                        <p:tav tm="0">
                                          <p:val>
                                            <p:strVal val="#ppt_h"/>
                                          </p:val>
                                        </p:tav>
                                        <p:tav tm="100000">
                                          <p:val>
                                            <p:strVal val="#ppt_h"/>
                                          </p:val>
                                        </p:tav>
                                      </p:tavLst>
                                    </p:anim>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773383E5-B44F-1231-52DE-5360F1D68D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49468">
            <a:off x="6066488" y="1158035"/>
            <a:ext cx="5769791" cy="5577209"/>
          </a:xfrm>
          <a:prstGeom prst="rect">
            <a:avLst/>
          </a:prstGeom>
        </p:spPr>
      </p:pic>
      <p:sp>
        <p:nvSpPr>
          <p:cNvPr id="8" name="Freeform: Shape 7">
            <a:extLst>
              <a:ext uri="{FF2B5EF4-FFF2-40B4-BE49-F238E27FC236}">
                <a16:creationId xmlns:a16="http://schemas.microsoft.com/office/drawing/2014/main" id="{4A6E6A2E-CBA0-06E0-4135-3E865273521E}"/>
              </a:ext>
            </a:extLst>
          </p:cNvPr>
          <p:cNvSpPr/>
          <p:nvPr/>
        </p:nvSpPr>
        <p:spPr>
          <a:xfrm rot="178805">
            <a:off x="713791" y="2667484"/>
            <a:ext cx="5306920" cy="2853667"/>
          </a:xfrm>
          <a:custGeom>
            <a:avLst/>
            <a:gdLst>
              <a:gd name="connsiteX0" fmla="*/ 5306913 w 5306920"/>
              <a:gd name="connsiteY0" fmla="*/ 2117601 h 2853667"/>
              <a:gd name="connsiteX1" fmla="*/ 5298993 w 5306920"/>
              <a:gd name="connsiteY1" fmla="*/ 2149384 h 2853667"/>
              <a:gd name="connsiteX2" fmla="*/ 5189699 w 5306920"/>
              <a:gd name="connsiteY2" fmla="*/ 2303143 h 2853667"/>
              <a:gd name="connsiteX3" fmla="*/ 4387925 w 5306920"/>
              <a:gd name="connsiteY3" fmla="*/ 2739122 h 2853667"/>
              <a:gd name="connsiteX4" fmla="*/ 3943376 w 5306920"/>
              <a:gd name="connsiteY4" fmla="*/ 2814025 h 2853667"/>
              <a:gd name="connsiteX5" fmla="*/ 3811645 w 5306920"/>
              <a:gd name="connsiteY5" fmla="*/ 2818124 h 2853667"/>
              <a:gd name="connsiteX6" fmla="*/ 3096489 w 5306920"/>
              <a:gd name="connsiteY6" fmla="*/ 2844185 h 2853667"/>
              <a:gd name="connsiteX7" fmla="*/ 2515737 w 5306920"/>
              <a:gd name="connsiteY7" fmla="*/ 2853539 h 2853667"/>
              <a:gd name="connsiteX8" fmla="*/ 2033517 w 5306920"/>
              <a:gd name="connsiteY8" fmla="*/ 2848889 h 2853667"/>
              <a:gd name="connsiteX9" fmla="*/ 1419552 w 5306920"/>
              <a:gd name="connsiteY9" fmla="*/ 2838893 h 2853667"/>
              <a:gd name="connsiteX10" fmla="*/ 762961 w 5306920"/>
              <a:gd name="connsiteY10" fmla="*/ 2828899 h 2853667"/>
              <a:gd name="connsiteX11" fmla="*/ 162355 w 5306920"/>
              <a:gd name="connsiteY11" fmla="*/ 2824666 h 2853667"/>
              <a:gd name="connsiteX12" fmla="*/ 95605 w 5306920"/>
              <a:gd name="connsiteY12" fmla="*/ 2793545 h 2853667"/>
              <a:gd name="connsiteX13" fmla="*/ 77701 w 5306920"/>
              <a:gd name="connsiteY13" fmla="*/ 2680652 h 2853667"/>
              <a:gd name="connsiteX14" fmla="*/ 75326 w 5306920"/>
              <a:gd name="connsiteY14" fmla="*/ 2318258 h 2853667"/>
              <a:gd name="connsiteX15" fmla="*/ 65924 w 5306920"/>
              <a:gd name="connsiteY15" fmla="*/ 1875205 h 2853667"/>
              <a:gd name="connsiteX16" fmla="*/ 56613 w 5306920"/>
              <a:gd name="connsiteY16" fmla="*/ 1612092 h 2853667"/>
              <a:gd name="connsiteX17" fmla="*/ 47163 w 5306920"/>
              <a:gd name="connsiteY17" fmla="*/ 1376855 h 2853667"/>
              <a:gd name="connsiteX18" fmla="*/ 37735 w 5306920"/>
              <a:gd name="connsiteY18" fmla="*/ 1164433 h 2853667"/>
              <a:gd name="connsiteX19" fmla="*/ 28283 w 5306920"/>
              <a:gd name="connsiteY19" fmla="*/ 926661 h 2853667"/>
              <a:gd name="connsiteX20" fmla="*/ 18798 w 5306920"/>
              <a:gd name="connsiteY20" fmla="*/ 668622 h 2853667"/>
              <a:gd name="connsiteX21" fmla="*/ 9159 w 5306920"/>
              <a:gd name="connsiteY21" fmla="*/ 375098 h 2853667"/>
              <a:gd name="connsiteX22" fmla="*/ 10 w 5306920"/>
              <a:gd name="connsiteY22" fmla="*/ 91705 h 2853667"/>
              <a:gd name="connsiteX23" fmla="*/ 3082 w 5306920"/>
              <a:gd name="connsiteY23" fmla="*/ 73365 h 2853667"/>
              <a:gd name="connsiteX24" fmla="*/ 31656 w 5306920"/>
              <a:gd name="connsiteY24" fmla="*/ 71105 h 2853667"/>
              <a:gd name="connsiteX25" fmla="*/ 636995 w 5306920"/>
              <a:gd name="connsiteY25" fmla="*/ 65474 h 2853667"/>
              <a:gd name="connsiteX26" fmla="*/ 1317220 w 5306920"/>
              <a:gd name="connsiteY26" fmla="*/ 55058 h 2853667"/>
              <a:gd name="connsiteX27" fmla="*/ 1779580 w 5306920"/>
              <a:gd name="connsiteY27" fmla="*/ 45205 h 2853667"/>
              <a:gd name="connsiteX28" fmla="*/ 2473067 w 5306920"/>
              <a:gd name="connsiteY28" fmla="*/ 29973 h 2853667"/>
              <a:gd name="connsiteX29" fmla="*/ 2978044 w 5306920"/>
              <a:gd name="connsiteY29" fmla="*/ 19893 h 2853667"/>
              <a:gd name="connsiteX30" fmla="*/ 3625120 w 5306920"/>
              <a:gd name="connsiteY30" fmla="*/ 9657 h 2853667"/>
              <a:gd name="connsiteX31" fmla="*/ 4059974 w 5306920"/>
              <a:gd name="connsiteY31" fmla="*/ 4707 h 2853667"/>
              <a:gd name="connsiteX32" fmla="*/ 5143685 w 5306920"/>
              <a:gd name="connsiteY32" fmla="*/ 40 h 2853667"/>
              <a:gd name="connsiteX33" fmla="*/ 5207035 w 5306920"/>
              <a:gd name="connsiteY33" fmla="*/ 29 h 2853667"/>
              <a:gd name="connsiteX34" fmla="*/ 5220567 w 5306920"/>
              <a:gd name="connsiteY34" fmla="*/ 51408 h 2853667"/>
              <a:gd name="connsiteX35" fmla="*/ 5231512 w 5306920"/>
              <a:gd name="connsiteY35" fmla="*/ 276477 h 2853667"/>
              <a:gd name="connsiteX36" fmla="*/ 5267601 w 5306920"/>
              <a:gd name="connsiteY36" fmla="*/ 581139 h 2853667"/>
              <a:gd name="connsiteX37" fmla="*/ 5268476 w 5306920"/>
              <a:gd name="connsiteY37" fmla="*/ 598865 h 2853667"/>
              <a:gd name="connsiteX38" fmla="*/ 5279360 w 5306920"/>
              <a:gd name="connsiteY38" fmla="*/ 1338413 h 2853667"/>
              <a:gd name="connsiteX39" fmla="*/ 5288627 w 5306920"/>
              <a:gd name="connsiteY39" fmla="*/ 1604058 h 2853667"/>
              <a:gd name="connsiteX40" fmla="*/ 5298010 w 5306920"/>
              <a:gd name="connsiteY40" fmla="*/ 1803802 h 2853667"/>
              <a:gd name="connsiteX41" fmla="*/ 5306913 w 5306920"/>
              <a:gd name="connsiteY41" fmla="*/ 2117601 h 2853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306920" h="2853667">
                <a:moveTo>
                  <a:pt x="5306913" y="2117601"/>
                </a:moveTo>
                <a:cubicBezTo>
                  <a:pt x="5307151" y="2128175"/>
                  <a:pt x="5301781" y="2138787"/>
                  <a:pt x="5298993" y="2149384"/>
                </a:cubicBezTo>
                <a:cubicBezTo>
                  <a:pt x="5298862" y="2208025"/>
                  <a:pt x="5240371" y="2254751"/>
                  <a:pt x="5189699" y="2303143"/>
                </a:cubicBezTo>
                <a:cubicBezTo>
                  <a:pt x="4996595" y="2487542"/>
                  <a:pt x="4729150" y="2632957"/>
                  <a:pt x="4387925" y="2739122"/>
                </a:cubicBezTo>
                <a:cubicBezTo>
                  <a:pt x="4250741" y="2781802"/>
                  <a:pt x="4106191" y="2813584"/>
                  <a:pt x="3943376" y="2814025"/>
                </a:cubicBezTo>
                <a:cubicBezTo>
                  <a:pt x="3899452" y="2814144"/>
                  <a:pt x="3855554" y="2816691"/>
                  <a:pt x="3811645" y="2818124"/>
                </a:cubicBezTo>
                <a:cubicBezTo>
                  <a:pt x="3573277" y="2826973"/>
                  <a:pt x="3335062" y="2837370"/>
                  <a:pt x="3096489" y="2844185"/>
                </a:cubicBezTo>
                <a:cubicBezTo>
                  <a:pt x="2903133" y="2849706"/>
                  <a:pt x="2709373" y="2852565"/>
                  <a:pt x="2515737" y="2853539"/>
                </a:cubicBezTo>
                <a:cubicBezTo>
                  <a:pt x="2355038" y="2854348"/>
                  <a:pt x="2194232" y="2851160"/>
                  <a:pt x="2033517" y="2848889"/>
                </a:cubicBezTo>
                <a:cubicBezTo>
                  <a:pt x="1828839" y="2845998"/>
                  <a:pt x="1624209" y="2842157"/>
                  <a:pt x="1419552" y="2838893"/>
                </a:cubicBezTo>
                <a:cubicBezTo>
                  <a:pt x="1200694" y="2835403"/>
                  <a:pt x="981855" y="2831518"/>
                  <a:pt x="762961" y="2828899"/>
                </a:cubicBezTo>
                <a:cubicBezTo>
                  <a:pt x="562791" y="2826505"/>
                  <a:pt x="362560" y="2824675"/>
                  <a:pt x="162355" y="2824666"/>
                </a:cubicBezTo>
                <a:cubicBezTo>
                  <a:pt x="116640" y="2824663"/>
                  <a:pt x="99308" y="2815171"/>
                  <a:pt x="95605" y="2793545"/>
                </a:cubicBezTo>
                <a:cubicBezTo>
                  <a:pt x="89163" y="2755925"/>
                  <a:pt x="78540" y="2718317"/>
                  <a:pt x="77701" y="2680652"/>
                </a:cubicBezTo>
                <a:cubicBezTo>
                  <a:pt x="75017" y="2559867"/>
                  <a:pt x="77022" y="2439054"/>
                  <a:pt x="75326" y="2318258"/>
                </a:cubicBezTo>
                <a:cubicBezTo>
                  <a:pt x="73247" y="2170570"/>
                  <a:pt x="69694" y="2022885"/>
                  <a:pt x="65924" y="1875205"/>
                </a:cubicBezTo>
                <a:cubicBezTo>
                  <a:pt x="63684" y="1787495"/>
                  <a:pt x="59930" y="1699795"/>
                  <a:pt x="56613" y="1612092"/>
                </a:cubicBezTo>
                <a:cubicBezTo>
                  <a:pt x="53649" y="1533676"/>
                  <a:pt x="50476" y="1455266"/>
                  <a:pt x="47163" y="1376855"/>
                </a:cubicBezTo>
                <a:cubicBezTo>
                  <a:pt x="44173" y="1306045"/>
                  <a:pt x="40707" y="1235243"/>
                  <a:pt x="37735" y="1164433"/>
                </a:cubicBezTo>
                <a:cubicBezTo>
                  <a:pt x="34409" y="1085178"/>
                  <a:pt x="31305" y="1005920"/>
                  <a:pt x="28283" y="926661"/>
                </a:cubicBezTo>
                <a:cubicBezTo>
                  <a:pt x="25000" y="840651"/>
                  <a:pt x="21768" y="754638"/>
                  <a:pt x="18798" y="668622"/>
                </a:cubicBezTo>
                <a:cubicBezTo>
                  <a:pt x="15419" y="570783"/>
                  <a:pt x="12364" y="472940"/>
                  <a:pt x="9159" y="375098"/>
                </a:cubicBezTo>
                <a:cubicBezTo>
                  <a:pt x="6062" y="280632"/>
                  <a:pt x="2895" y="186170"/>
                  <a:pt x="10" y="91705"/>
                </a:cubicBezTo>
                <a:cubicBezTo>
                  <a:pt x="-163" y="85991"/>
                  <a:pt x="1873" y="80257"/>
                  <a:pt x="3082" y="73365"/>
                </a:cubicBezTo>
                <a:cubicBezTo>
                  <a:pt x="13661" y="72498"/>
                  <a:pt x="22637" y="71189"/>
                  <a:pt x="31656" y="71105"/>
                </a:cubicBezTo>
                <a:cubicBezTo>
                  <a:pt x="233434" y="69196"/>
                  <a:pt x="435244" y="67991"/>
                  <a:pt x="636995" y="65474"/>
                </a:cubicBezTo>
                <a:cubicBezTo>
                  <a:pt x="863767" y="62647"/>
                  <a:pt x="1090506" y="59011"/>
                  <a:pt x="1317220" y="55058"/>
                </a:cubicBezTo>
                <a:cubicBezTo>
                  <a:pt x="1471378" y="52371"/>
                  <a:pt x="1625465" y="48576"/>
                  <a:pt x="1779580" y="45205"/>
                </a:cubicBezTo>
                <a:cubicBezTo>
                  <a:pt x="2010742" y="40147"/>
                  <a:pt x="2241894" y="34901"/>
                  <a:pt x="2473067" y="29973"/>
                </a:cubicBezTo>
                <a:cubicBezTo>
                  <a:pt x="2641375" y="26386"/>
                  <a:pt x="2809693" y="22835"/>
                  <a:pt x="2978044" y="19893"/>
                </a:cubicBezTo>
                <a:cubicBezTo>
                  <a:pt x="3193718" y="16126"/>
                  <a:pt x="3409414" y="12764"/>
                  <a:pt x="3625120" y="9657"/>
                </a:cubicBezTo>
                <a:cubicBezTo>
                  <a:pt x="3770051" y="7571"/>
                  <a:pt x="3915006" y="5491"/>
                  <a:pt x="4059974" y="4707"/>
                </a:cubicBezTo>
                <a:cubicBezTo>
                  <a:pt x="4421204" y="2752"/>
                  <a:pt x="4782448" y="1537"/>
                  <a:pt x="5143685" y="40"/>
                </a:cubicBezTo>
                <a:cubicBezTo>
                  <a:pt x="5163903" y="-43"/>
                  <a:pt x="5184125" y="29"/>
                  <a:pt x="5207035" y="29"/>
                </a:cubicBezTo>
                <a:cubicBezTo>
                  <a:pt x="5212113" y="18592"/>
                  <a:pt x="5219602" y="34946"/>
                  <a:pt x="5220567" y="51408"/>
                </a:cubicBezTo>
                <a:cubicBezTo>
                  <a:pt x="5224978" y="126420"/>
                  <a:pt x="5224593" y="201543"/>
                  <a:pt x="5231512" y="276477"/>
                </a:cubicBezTo>
                <a:cubicBezTo>
                  <a:pt x="5240895" y="378101"/>
                  <a:pt x="5255388" y="479590"/>
                  <a:pt x="5267601" y="581139"/>
                </a:cubicBezTo>
                <a:cubicBezTo>
                  <a:pt x="5268307" y="587034"/>
                  <a:pt x="5268393" y="592955"/>
                  <a:pt x="5268476" y="598865"/>
                </a:cubicBezTo>
                <a:cubicBezTo>
                  <a:pt x="5272037" y="845382"/>
                  <a:pt x="5275085" y="1091901"/>
                  <a:pt x="5279360" y="1338413"/>
                </a:cubicBezTo>
                <a:cubicBezTo>
                  <a:pt x="5280895" y="1426970"/>
                  <a:pt x="5285061" y="1515516"/>
                  <a:pt x="5288627" y="1604058"/>
                </a:cubicBezTo>
                <a:cubicBezTo>
                  <a:pt x="5291311" y="1670645"/>
                  <a:pt x="5295672" y="1737213"/>
                  <a:pt x="5298010" y="1803802"/>
                </a:cubicBezTo>
                <a:cubicBezTo>
                  <a:pt x="5301677" y="1908395"/>
                  <a:pt x="5304531" y="2012997"/>
                  <a:pt x="5306913" y="2117601"/>
                </a:cubicBezTo>
                <a:close/>
              </a:path>
            </a:pathLst>
          </a:custGeom>
          <a:solidFill>
            <a:schemeClr val="accent4">
              <a:lumMod val="40000"/>
              <a:lumOff val="60000"/>
            </a:schemeClr>
          </a:solidFill>
          <a:ln w="10653"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8002FC-51B8-ABB0-9916-769AF85210FE}"/>
              </a:ext>
            </a:extLst>
          </p:cNvPr>
          <p:cNvSpPr/>
          <p:nvPr/>
        </p:nvSpPr>
        <p:spPr>
          <a:xfrm rot="178805">
            <a:off x="4467915" y="4914314"/>
            <a:ext cx="1487348" cy="668739"/>
          </a:xfrm>
          <a:custGeom>
            <a:avLst/>
            <a:gdLst>
              <a:gd name="connsiteX0" fmla="*/ 0 w 1487348"/>
              <a:gd name="connsiteY0" fmla="*/ 668740 h 668739"/>
              <a:gd name="connsiteX1" fmla="*/ 499284 w 1487348"/>
              <a:gd name="connsiteY1" fmla="*/ 494564 h 668739"/>
              <a:gd name="connsiteX2" fmla="*/ 768523 w 1487348"/>
              <a:gd name="connsiteY2" fmla="*/ 244652 h 668739"/>
              <a:gd name="connsiteX3" fmla="*/ 1008269 w 1487348"/>
              <a:gd name="connsiteY3" fmla="*/ 223142 h 668739"/>
              <a:gd name="connsiteX4" fmla="*/ 1325367 w 1487348"/>
              <a:gd name="connsiteY4" fmla="*/ 111315 h 668739"/>
              <a:gd name="connsiteX5" fmla="*/ 1487349 w 1487348"/>
              <a:gd name="connsiteY5" fmla="*/ 0 h 668739"/>
              <a:gd name="connsiteX6" fmla="*/ 1378053 w 1487348"/>
              <a:gd name="connsiteY6" fmla="*/ 153759 h 668739"/>
              <a:gd name="connsiteX7" fmla="*/ 576280 w 1487348"/>
              <a:gd name="connsiteY7" fmla="*/ 589737 h 668739"/>
              <a:gd name="connsiteX8" fmla="*/ 131731 w 1487348"/>
              <a:gd name="connsiteY8" fmla="*/ 664641 h 668739"/>
              <a:gd name="connsiteX9" fmla="*/ 0 w 1487348"/>
              <a:gd name="connsiteY9" fmla="*/ 668740 h 668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87348" h="668739">
                <a:moveTo>
                  <a:pt x="0" y="668740"/>
                </a:moveTo>
                <a:cubicBezTo>
                  <a:pt x="190420" y="630390"/>
                  <a:pt x="346785" y="563811"/>
                  <a:pt x="499284" y="494564"/>
                </a:cubicBezTo>
                <a:cubicBezTo>
                  <a:pt x="645920" y="427979"/>
                  <a:pt x="739861" y="344236"/>
                  <a:pt x="768523" y="244652"/>
                </a:cubicBezTo>
                <a:cubicBezTo>
                  <a:pt x="851563" y="237403"/>
                  <a:pt x="931161" y="233048"/>
                  <a:pt x="1008269" y="223142"/>
                </a:cubicBezTo>
                <a:cubicBezTo>
                  <a:pt x="1138028" y="206473"/>
                  <a:pt x="1243138" y="167627"/>
                  <a:pt x="1325367" y="111315"/>
                </a:cubicBezTo>
                <a:cubicBezTo>
                  <a:pt x="1379474" y="74261"/>
                  <a:pt x="1433349" y="37110"/>
                  <a:pt x="1487349" y="0"/>
                </a:cubicBezTo>
                <a:cubicBezTo>
                  <a:pt x="1487217" y="58641"/>
                  <a:pt x="1428729" y="105367"/>
                  <a:pt x="1378053" y="153759"/>
                </a:cubicBezTo>
                <a:cubicBezTo>
                  <a:pt x="1184949" y="338160"/>
                  <a:pt x="917506" y="483574"/>
                  <a:pt x="576280" y="589737"/>
                </a:cubicBezTo>
                <a:cubicBezTo>
                  <a:pt x="439097" y="632418"/>
                  <a:pt x="294546" y="664200"/>
                  <a:pt x="131731" y="664641"/>
                </a:cubicBezTo>
                <a:cubicBezTo>
                  <a:pt x="87808" y="664760"/>
                  <a:pt x="43909" y="667307"/>
                  <a:pt x="0" y="668740"/>
                </a:cubicBezTo>
                <a:close/>
              </a:path>
            </a:pathLst>
          </a:custGeom>
          <a:solidFill>
            <a:srgbClr val="333034"/>
          </a:solidFill>
          <a:ln w="10653" cap="flat">
            <a:noFill/>
            <a:prstDash val="solid"/>
            <a:miter/>
          </a:ln>
        </p:spPr>
        <p:txBody>
          <a:bodyPr rtlCol="0" anchor="ctr"/>
          <a:lstStyle/>
          <a:p>
            <a:endParaRPr lang="en-US"/>
          </a:p>
        </p:txBody>
      </p:sp>
      <p:pic>
        <p:nvPicPr>
          <p:cNvPr id="4" name="Picture 10">
            <a:extLst>
              <a:ext uri="{FF2B5EF4-FFF2-40B4-BE49-F238E27FC236}">
                <a16:creationId xmlns:a16="http://schemas.microsoft.com/office/drawing/2014/main" id="{078AED2C-D837-030A-7EAE-B21B8E1FE5C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932256">
            <a:off x="345082" y="1491221"/>
            <a:ext cx="1845457" cy="1056943"/>
          </a:xfrm>
          <a:prstGeom prst="rect">
            <a:avLst/>
          </a:prstGeom>
        </p:spPr>
      </p:pic>
      <p:sp>
        <p:nvSpPr>
          <p:cNvPr id="5" name="Rectangle 4">
            <a:extLst>
              <a:ext uri="{FF2B5EF4-FFF2-40B4-BE49-F238E27FC236}">
                <a16:creationId xmlns:a16="http://schemas.microsoft.com/office/drawing/2014/main" id="{96A7F522-BCA7-C7D6-D4E0-8142B8055F63}"/>
              </a:ext>
            </a:extLst>
          </p:cNvPr>
          <p:cNvSpPr/>
          <p:nvPr/>
        </p:nvSpPr>
        <p:spPr>
          <a:xfrm>
            <a:off x="810324" y="3283649"/>
            <a:ext cx="5135937" cy="1651671"/>
          </a:xfrm>
          <a:prstGeom prst="rect">
            <a:avLst/>
          </a:prstGeom>
        </p:spPr>
        <p:txBody>
          <a:bodyPr wrap="square">
            <a:spAutoFit/>
          </a:bodyPr>
          <a:lstStyle/>
          <a:p>
            <a:pPr algn="ctr">
              <a:lnSpc>
                <a:spcPct val="150000"/>
              </a:lnSpc>
            </a:pPr>
            <a:r>
              <a:rPr lang="en-US" sz="3600" b="1" dirty="0">
                <a:solidFill>
                  <a:srgbClr val="FF0000"/>
                </a:solidFill>
                <a:latin typeface="UTM Avo" panose="02040603050506020204" pitchFamily="18" charset="0"/>
                <a:cs typeface="Arial" panose="020B0604020202020204" pitchFamily="34" charset="0"/>
              </a:rPr>
              <a:t>4. </a:t>
            </a:r>
            <a:r>
              <a:rPr lang="en-US" sz="3600" b="1" dirty="0" err="1">
                <a:solidFill>
                  <a:srgbClr val="FF0000"/>
                </a:solidFill>
                <a:latin typeface="UTM Avo" panose="02040603050506020204" pitchFamily="18" charset="0"/>
                <a:cs typeface="Arial" panose="020B0604020202020204" pitchFamily="34" charset="0"/>
              </a:rPr>
              <a:t>Giới</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thiệu</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sản</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phẩm</a:t>
            </a:r>
            <a:r>
              <a:rPr lang="en-US" sz="3600" b="1" dirty="0">
                <a:solidFill>
                  <a:srgbClr val="FF0000"/>
                </a:solidFill>
                <a:latin typeface="UTM Avo" panose="02040603050506020204" pitchFamily="18" charset="0"/>
                <a:cs typeface="Arial" panose="020B0604020202020204" pitchFamily="34" charset="0"/>
              </a:rPr>
              <a:t> tri </a:t>
            </a:r>
            <a:r>
              <a:rPr lang="en-US" sz="3600" b="1" dirty="0" err="1">
                <a:solidFill>
                  <a:srgbClr val="FF0000"/>
                </a:solidFill>
                <a:latin typeface="UTM Avo" panose="02040603050506020204" pitchFamily="18" charset="0"/>
                <a:cs typeface="Arial" panose="020B0604020202020204" pitchFamily="34" charset="0"/>
              </a:rPr>
              <a:t>ân</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thầy</a:t>
            </a:r>
            <a:r>
              <a:rPr lang="en-US" sz="3600" b="1" dirty="0">
                <a:solidFill>
                  <a:srgbClr val="FF0000"/>
                </a:solidFill>
                <a:latin typeface="UTM Avo" panose="02040603050506020204" pitchFamily="18" charset="0"/>
                <a:cs typeface="Arial" panose="020B0604020202020204" pitchFamily="34" charset="0"/>
              </a:rPr>
              <a:t> </a:t>
            </a:r>
            <a:r>
              <a:rPr lang="en-US" sz="3600" b="1" dirty="0" err="1">
                <a:solidFill>
                  <a:srgbClr val="FF0000"/>
                </a:solidFill>
                <a:latin typeface="UTM Avo" panose="02040603050506020204" pitchFamily="18" charset="0"/>
                <a:cs typeface="Arial" panose="020B0604020202020204" pitchFamily="34" charset="0"/>
              </a:rPr>
              <a:t>cô</a:t>
            </a:r>
            <a:endParaRPr lang="en-US" sz="3600" b="1" dirty="0">
              <a:solidFill>
                <a:srgbClr val="FF0000"/>
              </a:solidFill>
              <a:latin typeface="UTM Avo" panose="02040603050506020204" pitchFamily="18" charset="0"/>
              <a:cs typeface="Arial" panose="020B0604020202020204" pitchFamily="34" charset="0"/>
            </a:endParaRPr>
          </a:p>
        </p:txBody>
      </p:sp>
      <p:sp>
        <p:nvSpPr>
          <p:cNvPr id="6" name="Rectangle 5">
            <a:extLst>
              <a:ext uri="{FF2B5EF4-FFF2-40B4-BE49-F238E27FC236}">
                <a16:creationId xmlns:a16="http://schemas.microsoft.com/office/drawing/2014/main" id="{799D69BB-7536-F27F-06A9-50C4159911F6}"/>
              </a:ext>
            </a:extLst>
          </p:cNvPr>
          <p:cNvSpPr/>
          <p:nvPr/>
        </p:nvSpPr>
        <p:spPr>
          <a:xfrm rot="21444125">
            <a:off x="6189494" y="2140973"/>
            <a:ext cx="5548821" cy="3901837"/>
          </a:xfrm>
          <a:prstGeom prst="rect">
            <a:avLst/>
          </a:prstGeom>
        </p:spPr>
        <p:txBody>
          <a:bodyPr wrap="square">
            <a:spAutoFit/>
          </a:bodyPr>
          <a:lstStyle/>
          <a:p>
            <a:pPr algn="just">
              <a:lnSpc>
                <a:spcPct val="150000"/>
              </a:lnSpc>
            </a:pPr>
            <a:r>
              <a:rPr lang="en-US" sz="2400" b="1" dirty="0" err="1">
                <a:latin typeface="UTM Avo" panose="02040603050506020204" pitchFamily="18" charset="0"/>
                <a:cs typeface="Arial" panose="020B0604020202020204" pitchFamily="34" charset="0"/>
              </a:rPr>
              <a:t>Em</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hãy</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giới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thiệu</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về</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sản</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phẩm</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mà</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mình</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đã</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sáng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tạo</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theo</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gợi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ý</a:t>
            </a:r>
            <a:r>
              <a:rPr lang="en-US" sz="2400" b="1" dirty="0">
                <a:latin typeface="UTM Avo" panose="02040603050506020204" pitchFamily="18" charset="0"/>
                <a:cs typeface="Arial" panose="020B0604020202020204" pitchFamily="34" charset="0"/>
              </a:rPr>
              <a:t>:</a:t>
            </a:r>
            <a:endParaRPr lang="vi-VN" sz="2400" b="1" dirty="0">
              <a:latin typeface="Arial" panose="020B0604020202020204" pitchFamily="34" charset="0"/>
              <a:cs typeface="Arial" panose="020B0604020202020204" pitchFamily="34" charset="0"/>
            </a:endParaRPr>
          </a:p>
          <a:p>
            <a:pPr marL="381019" indent="-381019" algn="just">
              <a:lnSpc>
                <a:spcPct val="150000"/>
              </a:lnSpc>
              <a:buFont typeface="Wingdings" panose="05000000000000000000" pitchFamily="2" charset="2"/>
              <a:buChar char="§"/>
            </a:pPr>
            <a:r>
              <a:rPr lang="en-US" sz="2400" dirty="0" err="1">
                <a:latin typeface="UTM Avo" panose="02040603050506020204" pitchFamily="18" charset="0"/>
                <a:cs typeface="Arial" panose="020B0604020202020204" pitchFamily="34" charset="0"/>
              </a:rPr>
              <a:t>Tên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sản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phẩm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a:t>
            </a:r>
            <a:r>
              <a:rPr lang="en-US" sz="2400" dirty="0">
                <a:latin typeface="UTM Avo" panose="02040603050506020204" pitchFamily="18" charset="0"/>
                <a:cs typeface="Arial" panose="020B0604020202020204" pitchFamily="34" charset="0"/>
              </a:rPr>
              <a:t> ?</a:t>
            </a:r>
          </a:p>
          <a:p>
            <a:pPr marL="381019" indent="-381019" algn="just">
              <a:lnSpc>
                <a:spcPct val="150000"/>
              </a:lnSpc>
              <a:buFont typeface="Wingdings" panose="05000000000000000000" pitchFamily="2" charset="2"/>
              <a:buChar char="§"/>
            </a:pPr>
            <a:r>
              <a:rPr lang="en-US" sz="2400" dirty="0" err="1">
                <a:latin typeface="UTM Avo" panose="02040603050506020204" pitchFamily="18" charset="0"/>
                <a:cs typeface="Arial" panose="020B0604020202020204" pitchFamily="34" charset="0"/>
              </a:rPr>
              <a:t>Chúng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được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từ</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vật</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liệu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nào</a:t>
            </a:r>
            <a:r>
              <a:rPr lang="en-US" sz="2400" dirty="0">
                <a:latin typeface="UTM Avo" panose="02040603050506020204" pitchFamily="18" charset="0"/>
                <a:cs typeface="Arial" panose="020B0604020202020204" pitchFamily="34" charset="0"/>
              </a:rPr>
              <a:t>?</a:t>
            </a:r>
          </a:p>
          <a:p>
            <a:pPr marL="381019" indent="-381019" algn="just">
              <a:lnSpc>
                <a:spcPct val="150000"/>
              </a:lnSpc>
              <a:buFont typeface="Wingdings" panose="05000000000000000000" pitchFamily="2" charset="2"/>
              <a:buChar char="§"/>
            </a:pPr>
            <a:r>
              <a:rPr lang="en-US" sz="2400" dirty="0" err="1">
                <a:latin typeface="UTM Avo" panose="02040603050506020204" pitchFamily="18" charset="0"/>
                <a:cs typeface="Arial" panose="020B0604020202020204" pitchFamily="34" charset="0"/>
              </a:rPr>
              <a:t>Cách</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tạo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ra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sản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phẩm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đó</a:t>
            </a:r>
            <a:endParaRPr lang="en-US" sz="2400" dirty="0">
              <a:latin typeface="UTM Avo" panose="02040603050506020204" pitchFamily="18" charset="0"/>
              <a:cs typeface="Arial" panose="020B0604020202020204" pitchFamily="34" charset="0"/>
            </a:endParaRPr>
          </a:p>
          <a:p>
            <a:pPr marL="381019" indent="-381019" algn="just">
              <a:lnSpc>
                <a:spcPct val="150000"/>
              </a:lnSpc>
              <a:buFont typeface="Wingdings" panose="05000000000000000000" pitchFamily="2" charset="2"/>
              <a:buChar char="§"/>
            </a:pPr>
            <a:r>
              <a:rPr lang="en-US" sz="2400" dirty="0" err="1">
                <a:latin typeface="UTM Avo" panose="02040603050506020204" pitchFamily="18" charset="0"/>
                <a:cs typeface="Arial" panose="020B0604020202020204" pitchFamily="34" charset="0"/>
              </a:rPr>
              <a:t>Điều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muốn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nói</a:t>
            </a:r>
            <a:r>
              <a:rPr lang="en-US" sz="2400" dirty="0">
                <a:latin typeface="UTM Avo" panose="02040603050506020204" pitchFamily="18" charset="0"/>
                <a:cs typeface="Arial" panose="020B0604020202020204" pitchFamily="34" charset="0"/>
              </a:rPr>
              <a:t> qua </a:t>
            </a:r>
            <a:r>
              <a:rPr lang="en-US" sz="2400" dirty="0" err="1">
                <a:latin typeface="UTM Avo" panose="02040603050506020204" pitchFamily="18" charset="0"/>
                <a:cs typeface="Arial" panose="020B0604020202020204" pitchFamily="34" charset="0"/>
              </a:rPr>
              <a:t>sản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phẩm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là</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gì</a:t>
            </a:r>
            <a:r>
              <a:rPr lang="en-US" sz="2400" dirty="0">
                <a:latin typeface="UTM Avo" panose="02040603050506020204" pitchFamily="18" charset="0"/>
                <a:cs typeface="Arial" panose="020B0604020202020204" pitchFamily="34" charset="0"/>
              </a:rPr>
              <a:t>?</a:t>
            </a:r>
          </a:p>
          <a:p>
            <a:pPr marL="381019" indent="-381019" algn="just">
              <a:lnSpc>
                <a:spcPct val="150000"/>
              </a:lnSpc>
              <a:buFont typeface="Wingdings" panose="05000000000000000000" pitchFamily="2" charset="2"/>
              <a:buChar char="§"/>
            </a:pPr>
            <a:endParaRPr lang="vi-VN"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547395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22" presetClass="entr" presetSubtype="8" fill="hold" nodeType="with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wipe(left)">
                                      <p:cBhvr>
                                        <p:cTn id="15" dur="500"/>
                                        <p:tgtEl>
                                          <p:spTgt spid="6">
                                            <p:txEl>
                                              <p:pRg st="0" end="0"/>
                                            </p:txEl>
                                          </p:spTgt>
                                        </p:tgtEl>
                                      </p:cBhvr>
                                    </p:animEffect>
                                  </p:childTnLst>
                                </p:cTn>
                              </p:par>
                              <p:par>
                                <p:cTn id="16" presetID="17" presetClass="entr" presetSubtype="1" fill="hold"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 calcmode="lin" valueType="num">
                                      <p:cBhvr>
                                        <p:cTn id="1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9" dur="500" fill="hold"/>
                                        <p:tgtEl>
                                          <p:spTgt spid="6">
                                            <p:txEl>
                                              <p:pRg st="1" end="1"/>
                                            </p:txEl>
                                          </p:spTgt>
                                        </p:tgtEl>
                                        <p:attrNameLst>
                                          <p:attrName>ppt_y</p:attrName>
                                        </p:attrNameLst>
                                      </p:cBhvr>
                                      <p:tavLst>
                                        <p:tav tm="0">
                                          <p:val>
                                            <p:strVal val="#ppt_y-#ppt_h/2"/>
                                          </p:val>
                                        </p:tav>
                                        <p:tav tm="100000">
                                          <p:val>
                                            <p:strVal val="#ppt_y"/>
                                          </p:val>
                                        </p:tav>
                                      </p:tavLst>
                                    </p:anim>
                                    <p:anim calcmode="lin" valueType="num">
                                      <p:cBhvr>
                                        <p:cTn id="20" dur="500" fill="hold"/>
                                        <p:tgtEl>
                                          <p:spTgt spid="6">
                                            <p:txEl>
                                              <p:pRg st="1" end="1"/>
                                            </p:txEl>
                                          </p:spTgt>
                                        </p:tgtEl>
                                        <p:attrNameLst>
                                          <p:attrName>ppt_w</p:attrName>
                                        </p:attrNameLst>
                                      </p:cBhvr>
                                      <p:tavLst>
                                        <p:tav tm="0">
                                          <p:val>
                                            <p:strVal val="#ppt_w"/>
                                          </p:val>
                                        </p:tav>
                                        <p:tav tm="100000">
                                          <p:val>
                                            <p:strVal val="#ppt_w"/>
                                          </p:val>
                                        </p:tav>
                                      </p:tavLst>
                                    </p:anim>
                                    <p:anim calcmode="lin" valueType="num">
                                      <p:cBhvr>
                                        <p:cTn id="21" dur="500" fill="hold"/>
                                        <p:tgtEl>
                                          <p:spTgt spid="6">
                                            <p:txEl>
                                              <p:pRg st="1" end="1"/>
                                            </p:txEl>
                                          </p:spTgt>
                                        </p:tgtEl>
                                        <p:attrNameLst>
                                          <p:attrName>ppt_h</p:attrName>
                                        </p:attrNameLst>
                                      </p:cBhvr>
                                      <p:tavLst>
                                        <p:tav tm="0">
                                          <p:val>
                                            <p:fltVal val="0"/>
                                          </p:val>
                                        </p:tav>
                                        <p:tav tm="100000">
                                          <p:val>
                                            <p:strVal val="#ppt_h"/>
                                          </p:val>
                                        </p:tav>
                                      </p:tavLst>
                                    </p:anim>
                                  </p:childTnLst>
                                </p:cTn>
                              </p:par>
                              <p:par>
                                <p:cTn id="22" presetID="17" presetClass="entr" presetSubtype="1" fill="hold" nodeType="with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anim calcmode="lin" valueType="num">
                                      <p:cBhvr>
                                        <p:cTn id="24"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500" fill="hold"/>
                                        <p:tgtEl>
                                          <p:spTgt spid="6">
                                            <p:txEl>
                                              <p:pRg st="2" end="2"/>
                                            </p:txEl>
                                          </p:spTgt>
                                        </p:tgtEl>
                                        <p:attrNameLst>
                                          <p:attrName>ppt_y</p:attrName>
                                        </p:attrNameLst>
                                      </p:cBhvr>
                                      <p:tavLst>
                                        <p:tav tm="0">
                                          <p:val>
                                            <p:strVal val="#ppt_y-#ppt_h/2"/>
                                          </p:val>
                                        </p:tav>
                                        <p:tav tm="100000">
                                          <p:val>
                                            <p:strVal val="#ppt_y"/>
                                          </p:val>
                                        </p:tav>
                                      </p:tavLst>
                                    </p:anim>
                                    <p:anim calcmode="lin" valueType="num">
                                      <p:cBhvr>
                                        <p:cTn id="26" dur="500" fill="hold"/>
                                        <p:tgtEl>
                                          <p:spTgt spid="6">
                                            <p:txEl>
                                              <p:pRg st="2" end="2"/>
                                            </p:txEl>
                                          </p:spTgt>
                                        </p:tgtEl>
                                        <p:attrNameLst>
                                          <p:attrName>ppt_w</p:attrName>
                                        </p:attrNameLst>
                                      </p:cBhvr>
                                      <p:tavLst>
                                        <p:tav tm="0">
                                          <p:val>
                                            <p:strVal val="#ppt_w"/>
                                          </p:val>
                                        </p:tav>
                                        <p:tav tm="100000">
                                          <p:val>
                                            <p:strVal val="#ppt_w"/>
                                          </p:val>
                                        </p:tav>
                                      </p:tavLst>
                                    </p:anim>
                                    <p:anim calcmode="lin" valueType="num">
                                      <p:cBhvr>
                                        <p:cTn id="27" dur="500" fill="hold"/>
                                        <p:tgtEl>
                                          <p:spTgt spid="6">
                                            <p:txEl>
                                              <p:pRg st="2" end="2"/>
                                            </p:txEl>
                                          </p:spTgt>
                                        </p:tgtEl>
                                        <p:attrNameLst>
                                          <p:attrName>ppt_h</p:attrName>
                                        </p:attrNameLst>
                                      </p:cBhvr>
                                      <p:tavLst>
                                        <p:tav tm="0">
                                          <p:val>
                                            <p:fltVal val="0"/>
                                          </p:val>
                                        </p:tav>
                                        <p:tav tm="100000">
                                          <p:val>
                                            <p:strVal val="#ppt_h"/>
                                          </p:val>
                                        </p:tav>
                                      </p:tavLst>
                                    </p:anim>
                                  </p:childTnLst>
                                </p:cTn>
                              </p:par>
                              <p:par>
                                <p:cTn id="28" presetID="17" presetClass="entr" presetSubtype="1" fill="hold" nodeType="withEffect">
                                  <p:stCondLst>
                                    <p:cond delay="0"/>
                                  </p:stCondLst>
                                  <p:childTnLst>
                                    <p:set>
                                      <p:cBhvr>
                                        <p:cTn id="29" dur="1" fill="hold">
                                          <p:stCondLst>
                                            <p:cond delay="0"/>
                                          </p:stCondLst>
                                        </p:cTn>
                                        <p:tgtEl>
                                          <p:spTgt spid="6">
                                            <p:txEl>
                                              <p:pRg st="3" end="3"/>
                                            </p:txEl>
                                          </p:spTgt>
                                        </p:tgtEl>
                                        <p:attrNameLst>
                                          <p:attrName>style.visibility</p:attrName>
                                        </p:attrNameLst>
                                      </p:cBhvr>
                                      <p:to>
                                        <p:strVal val="visible"/>
                                      </p:to>
                                    </p:set>
                                    <p:anim calcmode="lin" valueType="num">
                                      <p:cBhvr>
                                        <p:cTn id="30"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31" dur="500" fill="hold"/>
                                        <p:tgtEl>
                                          <p:spTgt spid="6">
                                            <p:txEl>
                                              <p:pRg st="3" end="3"/>
                                            </p:txEl>
                                          </p:spTgt>
                                        </p:tgtEl>
                                        <p:attrNameLst>
                                          <p:attrName>ppt_y</p:attrName>
                                        </p:attrNameLst>
                                      </p:cBhvr>
                                      <p:tavLst>
                                        <p:tav tm="0">
                                          <p:val>
                                            <p:strVal val="#ppt_y-#ppt_h/2"/>
                                          </p:val>
                                        </p:tav>
                                        <p:tav tm="100000">
                                          <p:val>
                                            <p:strVal val="#ppt_y"/>
                                          </p:val>
                                        </p:tav>
                                      </p:tavLst>
                                    </p:anim>
                                    <p:anim calcmode="lin" valueType="num">
                                      <p:cBhvr>
                                        <p:cTn id="32" dur="500" fill="hold"/>
                                        <p:tgtEl>
                                          <p:spTgt spid="6">
                                            <p:txEl>
                                              <p:pRg st="3" end="3"/>
                                            </p:txEl>
                                          </p:spTgt>
                                        </p:tgtEl>
                                        <p:attrNameLst>
                                          <p:attrName>ppt_w</p:attrName>
                                        </p:attrNameLst>
                                      </p:cBhvr>
                                      <p:tavLst>
                                        <p:tav tm="0">
                                          <p:val>
                                            <p:strVal val="#ppt_w"/>
                                          </p:val>
                                        </p:tav>
                                        <p:tav tm="100000">
                                          <p:val>
                                            <p:strVal val="#ppt_w"/>
                                          </p:val>
                                        </p:tav>
                                      </p:tavLst>
                                    </p:anim>
                                    <p:anim calcmode="lin" valueType="num">
                                      <p:cBhvr>
                                        <p:cTn id="33" dur="500" fill="hold"/>
                                        <p:tgtEl>
                                          <p:spTgt spid="6">
                                            <p:txEl>
                                              <p:pRg st="3" end="3"/>
                                            </p:txEl>
                                          </p:spTgt>
                                        </p:tgtEl>
                                        <p:attrNameLst>
                                          <p:attrName>ppt_h</p:attrName>
                                        </p:attrNameLst>
                                      </p:cBhvr>
                                      <p:tavLst>
                                        <p:tav tm="0">
                                          <p:val>
                                            <p:fltVal val="0"/>
                                          </p:val>
                                        </p:tav>
                                        <p:tav tm="100000">
                                          <p:val>
                                            <p:strVal val="#ppt_h"/>
                                          </p:val>
                                        </p:tav>
                                      </p:tavLst>
                                    </p:anim>
                                  </p:childTnLst>
                                </p:cTn>
                              </p:par>
                              <p:par>
                                <p:cTn id="34" presetID="17" presetClass="entr" presetSubtype="1" fill="hold" nodeType="with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 calcmode="lin" valueType="num">
                                      <p:cBhvr>
                                        <p:cTn id="36"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6">
                                            <p:txEl>
                                              <p:pRg st="4" end="4"/>
                                            </p:txEl>
                                          </p:spTgt>
                                        </p:tgtEl>
                                        <p:attrNameLst>
                                          <p:attrName>ppt_y</p:attrName>
                                        </p:attrNameLst>
                                      </p:cBhvr>
                                      <p:tavLst>
                                        <p:tav tm="0">
                                          <p:val>
                                            <p:strVal val="#ppt_y-#ppt_h/2"/>
                                          </p:val>
                                        </p:tav>
                                        <p:tav tm="100000">
                                          <p:val>
                                            <p:strVal val="#ppt_y"/>
                                          </p:val>
                                        </p:tav>
                                      </p:tavLst>
                                    </p:anim>
                                    <p:anim calcmode="lin" valueType="num">
                                      <p:cBhvr>
                                        <p:cTn id="38" dur="500" fill="hold"/>
                                        <p:tgtEl>
                                          <p:spTgt spid="6">
                                            <p:txEl>
                                              <p:pRg st="4" end="4"/>
                                            </p:txEl>
                                          </p:spTgt>
                                        </p:tgtEl>
                                        <p:attrNameLst>
                                          <p:attrName>ppt_w</p:attrName>
                                        </p:attrNameLst>
                                      </p:cBhvr>
                                      <p:tavLst>
                                        <p:tav tm="0">
                                          <p:val>
                                            <p:strVal val="#ppt_w"/>
                                          </p:val>
                                        </p:tav>
                                        <p:tav tm="100000">
                                          <p:val>
                                            <p:strVal val="#ppt_w"/>
                                          </p:val>
                                        </p:tav>
                                      </p:tavLst>
                                    </p:anim>
                                    <p:anim calcmode="lin" valueType="num">
                                      <p:cBhvr>
                                        <p:cTn id="39" dur="500" fill="hold"/>
                                        <p:tgtEl>
                                          <p:spTgt spid="6">
                                            <p:txEl>
                                              <p:pRg st="4" end="4"/>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9A10E621-6282-0159-7859-EC04D0867B2A}"/>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68401" y="1422400"/>
            <a:ext cx="10223211" cy="5435600"/>
          </a:xfrm>
          <a:prstGeom prst="rect">
            <a:avLst/>
          </a:prstGeom>
        </p:spPr>
      </p:pic>
      <p:pic>
        <p:nvPicPr>
          <p:cNvPr id="3" name="Picture 6">
            <a:extLst>
              <a:ext uri="{FF2B5EF4-FFF2-40B4-BE49-F238E27FC236}">
                <a16:creationId xmlns:a16="http://schemas.microsoft.com/office/drawing/2014/main" id="{F7D99DB3-077D-A3F1-712D-A90BF39BDDA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645987">
            <a:off x="836534" y="6484550"/>
            <a:ext cx="1844608" cy="570151"/>
          </a:xfrm>
          <a:prstGeom prst="rect">
            <a:avLst/>
          </a:prstGeom>
        </p:spPr>
      </p:pic>
      <p:pic>
        <p:nvPicPr>
          <p:cNvPr id="4" name="Picture 7">
            <a:extLst>
              <a:ext uri="{FF2B5EF4-FFF2-40B4-BE49-F238E27FC236}">
                <a16:creationId xmlns:a16="http://schemas.microsoft.com/office/drawing/2014/main" id="{5B0ADC8E-AB85-FA03-B17A-0733876AA4D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385062">
            <a:off x="9896140" y="1285159"/>
            <a:ext cx="1817277" cy="611266"/>
          </a:xfrm>
          <a:prstGeom prst="rect">
            <a:avLst/>
          </a:prstGeom>
        </p:spPr>
      </p:pic>
      <p:pic>
        <p:nvPicPr>
          <p:cNvPr id="5" name="Picture 8">
            <a:extLst>
              <a:ext uri="{FF2B5EF4-FFF2-40B4-BE49-F238E27FC236}">
                <a16:creationId xmlns:a16="http://schemas.microsoft.com/office/drawing/2014/main" id="{AD10FF07-A33E-7C4C-05A7-7A47911ECFD8}"/>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652745" y="1699947"/>
            <a:ext cx="1690837" cy="1657021"/>
          </a:xfrm>
          <a:prstGeom prst="rect">
            <a:avLst/>
          </a:prstGeom>
        </p:spPr>
      </p:pic>
      <p:pic>
        <p:nvPicPr>
          <p:cNvPr id="6" name="Picture 9">
            <a:extLst>
              <a:ext uri="{FF2B5EF4-FFF2-40B4-BE49-F238E27FC236}">
                <a16:creationId xmlns:a16="http://schemas.microsoft.com/office/drawing/2014/main" id="{A8EB6157-2732-D45D-DDB0-37FD3F10FA1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849062" y="6203202"/>
            <a:ext cx="1852141" cy="858720"/>
          </a:xfrm>
          <a:prstGeom prst="rect">
            <a:avLst/>
          </a:prstGeom>
        </p:spPr>
      </p:pic>
      <p:sp>
        <p:nvSpPr>
          <p:cNvPr id="7" name="Rectangle 6">
            <a:extLst>
              <a:ext uri="{FF2B5EF4-FFF2-40B4-BE49-F238E27FC236}">
                <a16:creationId xmlns:a16="http://schemas.microsoft.com/office/drawing/2014/main" id="{F8B91765-6D33-8CDC-E016-FC436C390E12}"/>
              </a:ext>
            </a:extLst>
          </p:cNvPr>
          <p:cNvSpPr/>
          <p:nvPr/>
        </p:nvSpPr>
        <p:spPr>
          <a:xfrm>
            <a:off x="2343582" y="2063922"/>
            <a:ext cx="7872847" cy="3923638"/>
          </a:xfrm>
          <a:prstGeom prst="rect">
            <a:avLst/>
          </a:prstGeom>
        </p:spPr>
        <p:txBody>
          <a:bodyPr wrap="square">
            <a:spAutoFit/>
          </a:bodyPr>
          <a:lstStyle/>
          <a:p>
            <a:pPr algn="ctr">
              <a:lnSpc>
                <a:spcPct val="150000"/>
              </a:lnSpc>
            </a:pPr>
            <a:r>
              <a:rPr lang="en-US" sz="3600" b="1" dirty="0">
                <a:solidFill>
                  <a:srgbClr val="C00000"/>
                </a:solidFill>
                <a:latin typeface="UTM Avo" panose="02040603050506020204" pitchFamily="18" charset="0"/>
                <a:cs typeface="Arial" panose="020B0604020202020204" pitchFamily="34" charset="0"/>
              </a:rPr>
              <a:t>TỔNG KẾT</a:t>
            </a:r>
          </a:p>
          <a:p>
            <a:pPr algn="just">
              <a:lnSpc>
                <a:spcPct val="150000"/>
              </a:lnSpc>
            </a:pPr>
            <a:r>
              <a:rPr lang="en-US" sz="2667">
                <a:latin typeface="UTM Avo" panose="02040603050506020204" pitchFamily="18" charset="0"/>
                <a:cs typeface="Arial" panose="020B0604020202020204" pitchFamily="34" charset="0"/>
              </a:rPr>
              <a:t>Mỗi sản phẩm tự sáng tạo đều vô cùng ý nghĩa, thể hiện sự nỗ lực, cố gắng và tài năng của các em. Để làm ra những sản phẩm sáng tạo tiếp theo, các em hãy không ngừng tìm tòi, học hỏi và thường xuyên luyện tập nhé !</a:t>
            </a:r>
            <a:r>
              <a:rPr lang="vi-VN" sz="2667">
                <a:latin typeface="Arial" panose="020B0604020202020204" pitchFamily="34" charset="0"/>
                <a:cs typeface="Arial" panose="020B0604020202020204" pitchFamily="34" charset="0"/>
              </a:rPr>
              <a:t> </a:t>
            </a:r>
            <a:endParaRPr lang="en-US" sz="2667"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179716436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5397EE4-8DD6-B819-7CA4-31730C1964FE}"/>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250ECC8F-D051-A1A8-3EBE-A203DB3CA51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F6311129-FAC9-8ED7-0251-0AA6A30C843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05C7E3-955B-4FF7-BAFB-996DE604A7D4}"/>
              </a:ext>
            </a:extLst>
          </p:cNvPr>
          <p:cNvPicPr>
            <a:picLocks noChangeAspect="1"/>
          </p:cNvPicPr>
          <p:nvPr/>
        </p:nvPicPr>
        <p:blipFill>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854700" y="1476098"/>
            <a:ext cx="9172528" cy="4970336"/>
          </a:xfrm>
          <a:prstGeom prst="rect">
            <a:avLst/>
          </a:prstGeom>
        </p:spPr>
      </p:pic>
    </p:spTree>
    <p:extLst>
      <p:ext uri="{BB962C8B-B14F-4D97-AF65-F5344CB8AC3E}">
        <p14:creationId xmlns:p14="http://schemas.microsoft.com/office/powerpoint/2010/main" val="522577783"/>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E2F58E1-C603-96F8-4074-3ED53C1472F1}"/>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B774E1C7-388F-E04B-0372-8C6C4647B09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ED3691FC-EA19-AE25-3096-4CCF477FD39A}"/>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453EC18-66BD-0F07-D7FB-61C1FC2557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76445" y="1662016"/>
            <a:ext cx="14318610" cy="2342824"/>
          </a:xfrm>
          <a:prstGeom prst="rect">
            <a:avLst/>
          </a:prstGeom>
        </p:spPr>
      </p:pic>
    </p:spTree>
    <p:extLst>
      <p:ext uri="{BB962C8B-B14F-4D97-AF65-F5344CB8AC3E}">
        <p14:creationId xmlns:p14="http://schemas.microsoft.com/office/powerpoint/2010/main" val="1567256950"/>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arden Cartoon Vector Art, Icons, and Graphics for Free Download">
            <a:extLst>
              <a:ext uri="{FF2B5EF4-FFF2-40B4-BE49-F238E27FC236}">
                <a16:creationId xmlns:a16="http://schemas.microsoft.com/office/drawing/2014/main" id="{1D5F356A-3DD3-47D2-62EE-7E43C35C18C8}"/>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4090" b="1409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Wave 2"/>
          <p:cNvSpPr/>
          <p:nvPr/>
        </p:nvSpPr>
        <p:spPr>
          <a:xfrm>
            <a:off x="477975" y="0"/>
            <a:ext cx="5618025" cy="2453640"/>
          </a:xfrm>
          <a:prstGeom prst="wave">
            <a:avLst/>
          </a:prstGeom>
          <a:solidFill>
            <a:schemeClr val="accent2">
              <a:lumMod val="60000"/>
              <a:lumOff val="40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solidFill>
                <a:schemeClr val="accent2"/>
              </a:solidFill>
            </a:endParaRPr>
          </a:p>
        </p:txBody>
      </p:sp>
      <p:sp>
        <p:nvSpPr>
          <p:cNvPr id="4" name="TextBox 3"/>
          <p:cNvSpPr txBox="1"/>
          <p:nvPr/>
        </p:nvSpPr>
        <p:spPr>
          <a:xfrm>
            <a:off x="583072" y="887402"/>
            <a:ext cx="5407830" cy="646331"/>
          </a:xfrm>
          <a:prstGeom prst="rect">
            <a:avLst/>
          </a:prstGeom>
          <a:noFill/>
          <a:ln>
            <a:noFill/>
          </a:ln>
        </p:spPr>
        <p:txBody>
          <a:bodyPr wrap="square" rtlCol="0">
            <a:spAutoFit/>
          </a:bodyPr>
          <a:lstStyle/>
          <a:p>
            <a:pPr algn="ctr"/>
            <a:r>
              <a:rPr lang="vi-VN" sz="3600" b="1" dirty="0">
                <a:ln w="25400">
                  <a:solidFill>
                    <a:schemeClr val="accent4">
                      <a:lumMod val="20000"/>
                      <a:lumOff val="80000"/>
                      <a:alpha val="75000"/>
                    </a:schemeClr>
                  </a:solidFill>
                </a:ln>
                <a:solidFill>
                  <a:srgbClr val="FF0000"/>
                </a:solidFill>
                <a:effectLst>
                  <a:outerShdw blurRad="50800" dist="38100" dir="2700000" algn="tl" rotWithShape="0">
                    <a:prstClr val="black">
                      <a:alpha val="40000"/>
                    </a:prstClr>
                  </a:outerShdw>
                </a:effectLst>
                <a:latin typeface="UTM Avo" panose="02040603050506020204" pitchFamily="18" charset="0"/>
                <a:cs typeface="Times New Roman" pitchFamily="18" charset="0"/>
              </a:rPr>
              <a:t>Ong nhỏ và mật hoa</a:t>
            </a:r>
            <a:endParaRPr lang="en-US" sz="3600" b="1" dirty="0">
              <a:ln w="25400">
                <a:solidFill>
                  <a:schemeClr val="accent4">
                    <a:lumMod val="20000"/>
                    <a:lumOff val="80000"/>
                    <a:alpha val="75000"/>
                  </a:schemeClr>
                </a:solidFill>
              </a:ln>
              <a:solidFill>
                <a:srgbClr val="FF0000"/>
              </a:solidFill>
              <a:effectLst>
                <a:outerShdw blurRad="50800" dist="38100" dir="2700000" algn="tl" rotWithShape="0">
                  <a:prstClr val="black">
                    <a:alpha val="40000"/>
                  </a:prstClr>
                </a:outerShdw>
              </a:effectLst>
              <a:latin typeface="UTM Avo" panose="02040603050506020204" pitchFamily="18" charset="0"/>
              <a:cs typeface="Times New Roman" pitchFamily="18" charset="0"/>
            </a:endParaRPr>
          </a:p>
        </p:txBody>
      </p:sp>
      <p:pic>
        <p:nvPicPr>
          <p:cNvPr id="5" name="Picture 4"/>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428534" y="3429000"/>
            <a:ext cx="2643187" cy="3338512"/>
          </a:xfrm>
          <a:prstGeom prst="rect">
            <a:avLst/>
          </a:prstGeom>
        </p:spPr>
      </p:pic>
      <p:pic>
        <p:nvPicPr>
          <p:cNvPr id="6" name="Picture 5"/>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20000" y="3969268"/>
            <a:ext cx="2209800" cy="2714742"/>
          </a:xfrm>
          <a:prstGeom prst="rect">
            <a:avLst/>
          </a:prstGeom>
        </p:spPr>
      </p:pic>
      <p:pic>
        <p:nvPicPr>
          <p:cNvPr id="7" name="Picture 6"/>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277193" y="230483"/>
            <a:ext cx="1952408" cy="1938337"/>
          </a:xfrm>
          <a:prstGeom prst="rect">
            <a:avLst/>
          </a:prstGeom>
        </p:spPr>
      </p:pic>
      <p:pic>
        <p:nvPicPr>
          <p:cNvPr id="9" name="Picture 8"/>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486151" y="1679458"/>
            <a:ext cx="4743450" cy="4743450"/>
          </a:xfrm>
          <a:prstGeom prst="rect">
            <a:avLst/>
          </a:prstGeom>
        </p:spPr>
      </p:pic>
      <p:sp>
        <p:nvSpPr>
          <p:cNvPr id="10" name="Right Arrow 9">
            <a:hlinkClick r:id="rId9" action="ppaction://hlinksldjump"/>
          </p:cNvPr>
          <p:cNvSpPr/>
          <p:nvPr/>
        </p:nvSpPr>
        <p:spPr>
          <a:xfrm>
            <a:off x="9839325" y="5505450"/>
            <a:ext cx="1524000" cy="1197610"/>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hlinkClick r:id="rId9" action="ppaction://hlinksldjump"/>
          </p:cNvPr>
          <p:cNvSpPr txBox="1"/>
          <p:nvPr/>
        </p:nvSpPr>
        <p:spPr>
          <a:xfrm>
            <a:off x="9929379" y="5919589"/>
            <a:ext cx="1343891" cy="400110"/>
          </a:xfrm>
          <a:prstGeom prst="rect">
            <a:avLst/>
          </a:prstGeom>
          <a:noFill/>
        </p:spPr>
        <p:txBody>
          <a:bodyPr wrap="square" rtlCol="0">
            <a:spAutoFit/>
          </a:bodyPr>
          <a:lstStyle/>
          <a:p>
            <a:r>
              <a:rPr lang="vi-VN" sz="2000" b="1" dirty="0">
                <a:solidFill>
                  <a:schemeClr val="bg1"/>
                </a:solidFill>
                <a:latin typeface="UTM Avo" panose="02040603050506020204" pitchFamily="18" charset="0"/>
                <a:cs typeface="Times New Roman" pitchFamily="18" charset="0"/>
              </a:rPr>
              <a:t>BẮT ĐẦU</a:t>
            </a:r>
            <a:endParaRPr lang="en-US" sz="2000" b="1" dirty="0">
              <a:solidFill>
                <a:schemeClr val="bg1"/>
              </a:solidFill>
              <a:latin typeface="UTM Avo" panose="02040603050506020204" pitchFamily="18" charset="0"/>
              <a:cs typeface="Times New Roman" pitchFamily="18" charset="0"/>
            </a:endParaRPr>
          </a:p>
        </p:txBody>
      </p:sp>
      <p:pic>
        <p:nvPicPr>
          <p:cNvPr id="2" name="ChiOngNauVaEmBeBeat-VA-526277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0668000" y="0"/>
            <a:ext cx="609600" cy="609600"/>
          </a:xfrm>
          <a:prstGeom prst="rect">
            <a:avLst/>
          </a:prstGeom>
        </p:spPr>
      </p:pic>
      <p:pic>
        <p:nvPicPr>
          <p:cNvPr id="12" name="Picture 11">
            <a:extLst>
              <a:ext uri="{FF2B5EF4-FFF2-40B4-BE49-F238E27FC236}">
                <a16:creationId xmlns:a16="http://schemas.microsoft.com/office/drawing/2014/main" id="{415B7FD0-7072-4414-A1E1-6E348373690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spTree>
    <p:extLst>
      <p:ext uri="{BB962C8B-B14F-4D97-AF65-F5344CB8AC3E}">
        <p14:creationId xmlns:p14="http://schemas.microsoft.com/office/powerpoint/2010/main" val="42908608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Garden Cartoon Vector Art, Icons, and Graphics for Free Download">
            <a:extLst>
              <a:ext uri="{FF2B5EF4-FFF2-40B4-BE49-F238E27FC236}">
                <a16:creationId xmlns:a16="http://schemas.microsoft.com/office/drawing/2014/main" id="{9AF688E1-024A-66E0-BF10-0D3426576A23}"/>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t="14090" b="14090"/>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ong"/>
          <p:cNvPicPr>
            <a:picLocks noChangeAspect="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81000" y="2517190"/>
            <a:ext cx="1143000" cy="1143000"/>
          </a:xfrm>
          <a:prstGeom prst="rect">
            <a:avLst/>
          </a:prstGeom>
        </p:spPr>
      </p:pic>
      <p:pic>
        <p:nvPicPr>
          <p:cNvPr id="9" name="hoad"/>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61228" y="5159745"/>
            <a:ext cx="1102159" cy="1189029"/>
          </a:xfrm>
          <a:prstGeom prst="rect">
            <a:avLst/>
          </a:prstGeom>
          <a:effectLst>
            <a:outerShdw blurRad="50800" dist="38100" dir="16200000" rotWithShape="0">
              <a:prstClr val="black">
                <a:alpha val="40000"/>
              </a:prstClr>
            </a:outerShdw>
          </a:effectLst>
        </p:spPr>
      </p:pic>
      <p:pic>
        <p:nvPicPr>
          <p:cNvPr id="10" name="hoac"/>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24215" y="3718998"/>
            <a:ext cx="1063404" cy="1147218"/>
          </a:xfrm>
          <a:prstGeom prst="rect">
            <a:avLst/>
          </a:prstGeom>
          <a:effectLst>
            <a:outerShdw blurRad="50800" dist="38100" dir="16200000" rotWithShape="0">
              <a:prstClr val="black">
                <a:alpha val="40000"/>
              </a:prstClr>
            </a:outerShdw>
          </a:effectLst>
        </p:spPr>
      </p:pic>
      <p:sp>
        <p:nvSpPr>
          <p:cNvPr id="16" name="danana"/>
          <p:cNvSpPr txBox="1"/>
          <p:nvPr/>
        </p:nvSpPr>
        <p:spPr>
          <a:xfrm>
            <a:off x="3809995" y="5470470"/>
            <a:ext cx="4104363" cy="584775"/>
          </a:xfrm>
          <a:prstGeom prst="rect">
            <a:avLst/>
          </a:prstGeom>
          <a:effectLst>
            <a:outerShdw blurRad="50800" dist="38100" dir="13500000" algn="br"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3200">
                <a:latin typeface="UTM Avo" panose="02040603050506020204" pitchFamily="18" charset="0"/>
                <a:cs typeface="Times New Roman" pitchFamily="18" charset="0"/>
              </a:rPr>
              <a:t>B. Không nên làm</a:t>
            </a:r>
            <a:endParaRPr lang="en-US" sz="3200" dirty="0">
              <a:latin typeface="UTM Avo" panose="02040603050506020204" pitchFamily="18" charset="0"/>
              <a:cs typeface="Times New Roman" pitchFamily="18" charset="0"/>
            </a:endParaRPr>
          </a:p>
        </p:txBody>
      </p:sp>
      <p:sp>
        <p:nvSpPr>
          <p:cNvPr id="18" name="dapanc"/>
          <p:cNvSpPr txBox="1"/>
          <p:nvPr/>
        </p:nvSpPr>
        <p:spPr>
          <a:xfrm>
            <a:off x="3809996" y="3964304"/>
            <a:ext cx="3392558" cy="584775"/>
          </a:xfrm>
          <a:prstGeom prst="rect">
            <a:avLst/>
          </a:prstGeom>
          <a:effectLst>
            <a:outerShdw blurRad="50800" dist="38100" dir="16200000" rotWithShape="0">
              <a:prstClr val="black">
                <a:alpha val="40000"/>
              </a:prstClr>
            </a:outerShdw>
          </a:effectLst>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3200">
                <a:latin typeface="UTM Avo" panose="02040603050506020204" pitchFamily="18" charset="0"/>
                <a:cs typeface="Times New Roman" pitchFamily="18" charset="0"/>
              </a:rPr>
              <a:t>A. Nên làm</a:t>
            </a:r>
            <a:endParaRPr lang="en-US" sz="3200" dirty="0">
              <a:latin typeface="UTM Avo" panose="02040603050506020204" pitchFamily="18" charset="0"/>
              <a:cs typeface="Times New Roman" pitchFamily="18" charset="0"/>
            </a:endParaRPr>
          </a:p>
        </p:txBody>
      </p:sp>
      <p:sp>
        <p:nvSpPr>
          <p:cNvPr id="22" name="cauhoi"/>
          <p:cNvSpPr/>
          <p:nvPr/>
        </p:nvSpPr>
        <p:spPr>
          <a:xfrm>
            <a:off x="1733989" y="-245835"/>
            <a:ext cx="7838274" cy="2158990"/>
          </a:xfrm>
          <a:custGeom>
            <a:avLst/>
            <a:gdLst>
              <a:gd name="connsiteX0" fmla="*/ 0 w 7838274"/>
              <a:gd name="connsiteY0" fmla="*/ 359839 h 2158990"/>
              <a:gd name="connsiteX1" fmla="*/ 359839 w 7838274"/>
              <a:gd name="connsiteY1" fmla="*/ 0 h 2158990"/>
              <a:gd name="connsiteX2" fmla="*/ 739497 w 7838274"/>
              <a:gd name="connsiteY2" fmla="*/ 0 h 2158990"/>
              <a:gd name="connsiteX3" fmla="*/ 1475086 w 7838274"/>
              <a:gd name="connsiteY3" fmla="*/ 0 h 2158990"/>
              <a:gd name="connsiteX4" fmla="*/ 2068302 w 7838274"/>
              <a:gd name="connsiteY4" fmla="*/ 0 h 2158990"/>
              <a:gd name="connsiteX5" fmla="*/ 2590332 w 7838274"/>
              <a:gd name="connsiteY5" fmla="*/ 0 h 2158990"/>
              <a:gd name="connsiteX6" fmla="*/ 2969991 w 7838274"/>
              <a:gd name="connsiteY6" fmla="*/ 0 h 2158990"/>
              <a:gd name="connsiteX7" fmla="*/ 3563207 w 7838274"/>
              <a:gd name="connsiteY7" fmla="*/ 0 h 2158990"/>
              <a:gd name="connsiteX8" fmla="*/ 3942866 w 7838274"/>
              <a:gd name="connsiteY8" fmla="*/ 0 h 2158990"/>
              <a:gd name="connsiteX9" fmla="*/ 4464896 w 7838274"/>
              <a:gd name="connsiteY9" fmla="*/ 0 h 2158990"/>
              <a:gd name="connsiteX10" fmla="*/ 4844554 w 7838274"/>
              <a:gd name="connsiteY10" fmla="*/ 0 h 2158990"/>
              <a:gd name="connsiteX11" fmla="*/ 5295399 w 7838274"/>
              <a:gd name="connsiteY11" fmla="*/ 0 h 2158990"/>
              <a:gd name="connsiteX12" fmla="*/ 6030987 w 7838274"/>
              <a:gd name="connsiteY12" fmla="*/ 0 h 2158990"/>
              <a:gd name="connsiteX13" fmla="*/ 6410646 w 7838274"/>
              <a:gd name="connsiteY13" fmla="*/ 0 h 2158990"/>
              <a:gd name="connsiteX14" fmla="*/ 6790304 w 7838274"/>
              <a:gd name="connsiteY14" fmla="*/ 0 h 2158990"/>
              <a:gd name="connsiteX15" fmla="*/ 7478435 w 7838274"/>
              <a:gd name="connsiteY15" fmla="*/ 0 h 2158990"/>
              <a:gd name="connsiteX16" fmla="*/ 7838274 w 7838274"/>
              <a:gd name="connsiteY16" fmla="*/ 359839 h 2158990"/>
              <a:gd name="connsiteX17" fmla="*/ 7838274 w 7838274"/>
              <a:gd name="connsiteY17" fmla="*/ 810823 h 2158990"/>
              <a:gd name="connsiteX18" fmla="*/ 7838274 w 7838274"/>
              <a:gd name="connsiteY18" fmla="*/ 1247415 h 2158990"/>
              <a:gd name="connsiteX19" fmla="*/ 7838274 w 7838274"/>
              <a:gd name="connsiteY19" fmla="*/ 1799151 h 2158990"/>
              <a:gd name="connsiteX20" fmla="*/ 7478435 w 7838274"/>
              <a:gd name="connsiteY20" fmla="*/ 2158990 h 2158990"/>
              <a:gd name="connsiteX21" fmla="*/ 6885219 w 7838274"/>
              <a:gd name="connsiteY21" fmla="*/ 2158990 h 2158990"/>
              <a:gd name="connsiteX22" fmla="*/ 6434374 w 7838274"/>
              <a:gd name="connsiteY22" fmla="*/ 2158990 h 2158990"/>
              <a:gd name="connsiteX23" fmla="*/ 5983530 w 7838274"/>
              <a:gd name="connsiteY23" fmla="*/ 2158990 h 2158990"/>
              <a:gd name="connsiteX24" fmla="*/ 5390314 w 7838274"/>
              <a:gd name="connsiteY24" fmla="*/ 2158990 h 2158990"/>
              <a:gd name="connsiteX25" fmla="*/ 4654725 w 7838274"/>
              <a:gd name="connsiteY25" fmla="*/ 2158990 h 2158990"/>
              <a:gd name="connsiteX26" fmla="*/ 4061509 w 7838274"/>
              <a:gd name="connsiteY26" fmla="*/ 2158990 h 2158990"/>
              <a:gd name="connsiteX27" fmla="*/ 3468293 w 7838274"/>
              <a:gd name="connsiteY27" fmla="*/ 2158990 h 2158990"/>
              <a:gd name="connsiteX28" fmla="*/ 2732704 w 7838274"/>
              <a:gd name="connsiteY28" fmla="*/ 2158990 h 2158990"/>
              <a:gd name="connsiteX29" fmla="*/ 2353046 w 7838274"/>
              <a:gd name="connsiteY29" fmla="*/ 2158990 h 2158990"/>
              <a:gd name="connsiteX30" fmla="*/ 1759830 w 7838274"/>
              <a:gd name="connsiteY30" fmla="*/ 2158990 h 2158990"/>
              <a:gd name="connsiteX31" fmla="*/ 1308985 w 7838274"/>
              <a:gd name="connsiteY31" fmla="*/ 2158990 h 2158990"/>
              <a:gd name="connsiteX32" fmla="*/ 929327 w 7838274"/>
              <a:gd name="connsiteY32" fmla="*/ 2158990 h 2158990"/>
              <a:gd name="connsiteX33" fmla="*/ 359839 w 7838274"/>
              <a:gd name="connsiteY33" fmla="*/ 2158990 h 2158990"/>
              <a:gd name="connsiteX34" fmla="*/ 0 w 7838274"/>
              <a:gd name="connsiteY34" fmla="*/ 1799151 h 2158990"/>
              <a:gd name="connsiteX35" fmla="*/ 0 w 7838274"/>
              <a:gd name="connsiteY35" fmla="*/ 1333773 h 2158990"/>
              <a:gd name="connsiteX36" fmla="*/ 0 w 7838274"/>
              <a:gd name="connsiteY36" fmla="*/ 854003 h 2158990"/>
              <a:gd name="connsiteX37" fmla="*/ 0 w 7838274"/>
              <a:gd name="connsiteY37" fmla="*/ 359839 h 2158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7838274" h="2158990" fill="none" extrusionOk="0">
                <a:moveTo>
                  <a:pt x="0" y="359839"/>
                </a:moveTo>
                <a:cubicBezTo>
                  <a:pt x="30393" y="122819"/>
                  <a:pt x="177420" y="1649"/>
                  <a:pt x="359839" y="0"/>
                </a:cubicBezTo>
                <a:cubicBezTo>
                  <a:pt x="541990" y="-25090"/>
                  <a:pt x="658820" y="18465"/>
                  <a:pt x="739497" y="0"/>
                </a:cubicBezTo>
                <a:cubicBezTo>
                  <a:pt x="820174" y="-18465"/>
                  <a:pt x="1110200" y="80015"/>
                  <a:pt x="1475086" y="0"/>
                </a:cubicBezTo>
                <a:cubicBezTo>
                  <a:pt x="1839972" y="-80015"/>
                  <a:pt x="1913975" y="23112"/>
                  <a:pt x="2068302" y="0"/>
                </a:cubicBezTo>
                <a:cubicBezTo>
                  <a:pt x="2222629" y="-23112"/>
                  <a:pt x="2343878" y="47333"/>
                  <a:pt x="2590332" y="0"/>
                </a:cubicBezTo>
                <a:cubicBezTo>
                  <a:pt x="2836786" y="-47333"/>
                  <a:pt x="2840727" y="17435"/>
                  <a:pt x="2969991" y="0"/>
                </a:cubicBezTo>
                <a:cubicBezTo>
                  <a:pt x="3099255" y="-17435"/>
                  <a:pt x="3274280" y="19005"/>
                  <a:pt x="3563207" y="0"/>
                </a:cubicBezTo>
                <a:cubicBezTo>
                  <a:pt x="3852134" y="-19005"/>
                  <a:pt x="3772180" y="6185"/>
                  <a:pt x="3942866" y="0"/>
                </a:cubicBezTo>
                <a:cubicBezTo>
                  <a:pt x="4113552" y="-6185"/>
                  <a:pt x="4224301" y="52890"/>
                  <a:pt x="4464896" y="0"/>
                </a:cubicBezTo>
                <a:cubicBezTo>
                  <a:pt x="4705491" y="-52890"/>
                  <a:pt x="4687781" y="8759"/>
                  <a:pt x="4844554" y="0"/>
                </a:cubicBezTo>
                <a:cubicBezTo>
                  <a:pt x="5001327" y="-8759"/>
                  <a:pt x="5123556" y="15169"/>
                  <a:pt x="5295399" y="0"/>
                </a:cubicBezTo>
                <a:cubicBezTo>
                  <a:pt x="5467243" y="-15169"/>
                  <a:pt x="5783715" y="68871"/>
                  <a:pt x="6030987" y="0"/>
                </a:cubicBezTo>
                <a:cubicBezTo>
                  <a:pt x="6278259" y="-68871"/>
                  <a:pt x="6248936" y="30518"/>
                  <a:pt x="6410646" y="0"/>
                </a:cubicBezTo>
                <a:cubicBezTo>
                  <a:pt x="6572356" y="-30518"/>
                  <a:pt x="6659081" y="19581"/>
                  <a:pt x="6790304" y="0"/>
                </a:cubicBezTo>
                <a:cubicBezTo>
                  <a:pt x="6921527" y="-19581"/>
                  <a:pt x="7230202" y="76979"/>
                  <a:pt x="7478435" y="0"/>
                </a:cubicBezTo>
                <a:cubicBezTo>
                  <a:pt x="7685180" y="4467"/>
                  <a:pt x="7793565" y="158814"/>
                  <a:pt x="7838274" y="359839"/>
                </a:cubicBezTo>
                <a:cubicBezTo>
                  <a:pt x="7853493" y="529661"/>
                  <a:pt x="7810357" y="698123"/>
                  <a:pt x="7838274" y="810823"/>
                </a:cubicBezTo>
                <a:cubicBezTo>
                  <a:pt x="7866191" y="923523"/>
                  <a:pt x="7810708" y="1081388"/>
                  <a:pt x="7838274" y="1247415"/>
                </a:cubicBezTo>
                <a:cubicBezTo>
                  <a:pt x="7865840" y="1413442"/>
                  <a:pt x="7798527" y="1599350"/>
                  <a:pt x="7838274" y="1799151"/>
                </a:cubicBezTo>
                <a:cubicBezTo>
                  <a:pt x="7842825" y="1998230"/>
                  <a:pt x="7624913" y="2155860"/>
                  <a:pt x="7478435" y="2158990"/>
                </a:cubicBezTo>
                <a:cubicBezTo>
                  <a:pt x="7300358" y="2187548"/>
                  <a:pt x="7148987" y="2153219"/>
                  <a:pt x="6885219" y="2158990"/>
                </a:cubicBezTo>
                <a:cubicBezTo>
                  <a:pt x="6621451" y="2164761"/>
                  <a:pt x="6616943" y="2114204"/>
                  <a:pt x="6434374" y="2158990"/>
                </a:cubicBezTo>
                <a:cubicBezTo>
                  <a:pt x="6251805" y="2203776"/>
                  <a:pt x="6114981" y="2121042"/>
                  <a:pt x="5983530" y="2158990"/>
                </a:cubicBezTo>
                <a:cubicBezTo>
                  <a:pt x="5852079" y="2196938"/>
                  <a:pt x="5594778" y="2132902"/>
                  <a:pt x="5390314" y="2158990"/>
                </a:cubicBezTo>
                <a:cubicBezTo>
                  <a:pt x="5185850" y="2185078"/>
                  <a:pt x="4926652" y="2071855"/>
                  <a:pt x="4654725" y="2158990"/>
                </a:cubicBezTo>
                <a:cubicBezTo>
                  <a:pt x="4382798" y="2246125"/>
                  <a:pt x="4325090" y="2134566"/>
                  <a:pt x="4061509" y="2158990"/>
                </a:cubicBezTo>
                <a:cubicBezTo>
                  <a:pt x="3797928" y="2183414"/>
                  <a:pt x="3681008" y="2122362"/>
                  <a:pt x="3468293" y="2158990"/>
                </a:cubicBezTo>
                <a:cubicBezTo>
                  <a:pt x="3255578" y="2195618"/>
                  <a:pt x="3019575" y="2086944"/>
                  <a:pt x="2732704" y="2158990"/>
                </a:cubicBezTo>
                <a:cubicBezTo>
                  <a:pt x="2445833" y="2231036"/>
                  <a:pt x="2518010" y="2119498"/>
                  <a:pt x="2353046" y="2158990"/>
                </a:cubicBezTo>
                <a:cubicBezTo>
                  <a:pt x="2188082" y="2198482"/>
                  <a:pt x="2020701" y="2128998"/>
                  <a:pt x="1759830" y="2158990"/>
                </a:cubicBezTo>
                <a:cubicBezTo>
                  <a:pt x="1498959" y="2188982"/>
                  <a:pt x="1440021" y="2111322"/>
                  <a:pt x="1308985" y="2158990"/>
                </a:cubicBezTo>
                <a:cubicBezTo>
                  <a:pt x="1177950" y="2206658"/>
                  <a:pt x="1058675" y="2137293"/>
                  <a:pt x="929327" y="2158990"/>
                </a:cubicBezTo>
                <a:cubicBezTo>
                  <a:pt x="799979" y="2180687"/>
                  <a:pt x="550142" y="2118480"/>
                  <a:pt x="359839" y="2158990"/>
                </a:cubicBezTo>
                <a:cubicBezTo>
                  <a:pt x="188469" y="2160592"/>
                  <a:pt x="-24754" y="1983783"/>
                  <a:pt x="0" y="1799151"/>
                </a:cubicBezTo>
                <a:cubicBezTo>
                  <a:pt x="-2345" y="1639100"/>
                  <a:pt x="1630" y="1448403"/>
                  <a:pt x="0" y="1333773"/>
                </a:cubicBezTo>
                <a:cubicBezTo>
                  <a:pt x="-1630" y="1219143"/>
                  <a:pt x="3359" y="966745"/>
                  <a:pt x="0" y="854003"/>
                </a:cubicBezTo>
                <a:cubicBezTo>
                  <a:pt x="-3359" y="741261"/>
                  <a:pt x="17754" y="511746"/>
                  <a:pt x="0" y="359839"/>
                </a:cubicBezTo>
                <a:close/>
              </a:path>
              <a:path w="7838274" h="2158990" stroke="0" extrusionOk="0">
                <a:moveTo>
                  <a:pt x="0" y="359839"/>
                </a:moveTo>
                <a:cubicBezTo>
                  <a:pt x="-27996" y="159037"/>
                  <a:pt x="138688" y="7495"/>
                  <a:pt x="359839" y="0"/>
                </a:cubicBezTo>
                <a:cubicBezTo>
                  <a:pt x="548550" y="-49673"/>
                  <a:pt x="729565" y="66994"/>
                  <a:pt x="953055" y="0"/>
                </a:cubicBezTo>
                <a:cubicBezTo>
                  <a:pt x="1176545" y="-66994"/>
                  <a:pt x="1217230" y="28173"/>
                  <a:pt x="1475086" y="0"/>
                </a:cubicBezTo>
                <a:cubicBezTo>
                  <a:pt x="1732942" y="-28173"/>
                  <a:pt x="1731941" y="25075"/>
                  <a:pt x="1925930" y="0"/>
                </a:cubicBezTo>
                <a:cubicBezTo>
                  <a:pt x="2119919" y="-25075"/>
                  <a:pt x="2440268" y="64944"/>
                  <a:pt x="2661518" y="0"/>
                </a:cubicBezTo>
                <a:cubicBezTo>
                  <a:pt x="2882768" y="-64944"/>
                  <a:pt x="2958669" y="29788"/>
                  <a:pt x="3183549" y="0"/>
                </a:cubicBezTo>
                <a:cubicBezTo>
                  <a:pt x="3408429" y="-29788"/>
                  <a:pt x="3576967" y="9731"/>
                  <a:pt x="3705579" y="0"/>
                </a:cubicBezTo>
                <a:cubicBezTo>
                  <a:pt x="3834191" y="-9731"/>
                  <a:pt x="4271063" y="77438"/>
                  <a:pt x="4441167" y="0"/>
                </a:cubicBezTo>
                <a:cubicBezTo>
                  <a:pt x="4611271" y="-77438"/>
                  <a:pt x="4701300" y="36602"/>
                  <a:pt x="4820826" y="0"/>
                </a:cubicBezTo>
                <a:cubicBezTo>
                  <a:pt x="4940352" y="-36602"/>
                  <a:pt x="5126125" y="52095"/>
                  <a:pt x="5414042" y="0"/>
                </a:cubicBezTo>
                <a:cubicBezTo>
                  <a:pt x="5701959" y="-52095"/>
                  <a:pt x="5711063" y="17519"/>
                  <a:pt x="5936073" y="0"/>
                </a:cubicBezTo>
                <a:cubicBezTo>
                  <a:pt x="6161083" y="-17519"/>
                  <a:pt x="6306207" y="52774"/>
                  <a:pt x="6529289" y="0"/>
                </a:cubicBezTo>
                <a:cubicBezTo>
                  <a:pt x="6752371" y="-52774"/>
                  <a:pt x="6756082" y="41204"/>
                  <a:pt x="6908947" y="0"/>
                </a:cubicBezTo>
                <a:cubicBezTo>
                  <a:pt x="7061812" y="-41204"/>
                  <a:pt x="7314295" y="34935"/>
                  <a:pt x="7478435" y="0"/>
                </a:cubicBezTo>
                <a:cubicBezTo>
                  <a:pt x="7653305" y="45320"/>
                  <a:pt x="7881357" y="181573"/>
                  <a:pt x="7838274" y="359839"/>
                </a:cubicBezTo>
                <a:cubicBezTo>
                  <a:pt x="7843180" y="528585"/>
                  <a:pt x="7792390" y="657562"/>
                  <a:pt x="7838274" y="839610"/>
                </a:cubicBezTo>
                <a:cubicBezTo>
                  <a:pt x="7884158" y="1021658"/>
                  <a:pt x="7796297" y="1121615"/>
                  <a:pt x="7838274" y="1290594"/>
                </a:cubicBezTo>
                <a:cubicBezTo>
                  <a:pt x="7880251" y="1459573"/>
                  <a:pt x="7827453" y="1547812"/>
                  <a:pt x="7838274" y="1799151"/>
                </a:cubicBezTo>
                <a:cubicBezTo>
                  <a:pt x="7865726" y="1952530"/>
                  <a:pt x="7675291" y="2111488"/>
                  <a:pt x="7478435" y="2158990"/>
                </a:cubicBezTo>
                <a:cubicBezTo>
                  <a:pt x="7300952" y="2191887"/>
                  <a:pt x="7132885" y="2118992"/>
                  <a:pt x="7027591" y="2158990"/>
                </a:cubicBezTo>
                <a:cubicBezTo>
                  <a:pt x="6922297" y="2198988"/>
                  <a:pt x="6764715" y="2126386"/>
                  <a:pt x="6505560" y="2158990"/>
                </a:cubicBezTo>
                <a:cubicBezTo>
                  <a:pt x="6246405" y="2191594"/>
                  <a:pt x="6066630" y="2130610"/>
                  <a:pt x="5841158" y="2158990"/>
                </a:cubicBezTo>
                <a:cubicBezTo>
                  <a:pt x="5615686" y="2187370"/>
                  <a:pt x="5414173" y="2149599"/>
                  <a:pt x="5105570" y="2158990"/>
                </a:cubicBezTo>
                <a:cubicBezTo>
                  <a:pt x="4796967" y="2168381"/>
                  <a:pt x="4725970" y="2138420"/>
                  <a:pt x="4512353" y="2158990"/>
                </a:cubicBezTo>
                <a:cubicBezTo>
                  <a:pt x="4298736" y="2179560"/>
                  <a:pt x="4260203" y="2155966"/>
                  <a:pt x="4061509" y="2158990"/>
                </a:cubicBezTo>
                <a:cubicBezTo>
                  <a:pt x="3862815" y="2162014"/>
                  <a:pt x="3603641" y="2152717"/>
                  <a:pt x="3325921" y="2158990"/>
                </a:cubicBezTo>
                <a:cubicBezTo>
                  <a:pt x="3048201" y="2165263"/>
                  <a:pt x="2931387" y="2131634"/>
                  <a:pt x="2803890" y="2158990"/>
                </a:cubicBezTo>
                <a:cubicBezTo>
                  <a:pt x="2676393" y="2186346"/>
                  <a:pt x="2358264" y="2144104"/>
                  <a:pt x="2068302" y="2158990"/>
                </a:cubicBezTo>
                <a:cubicBezTo>
                  <a:pt x="1778340" y="2173876"/>
                  <a:pt x="1592482" y="2096000"/>
                  <a:pt x="1403900" y="2158990"/>
                </a:cubicBezTo>
                <a:cubicBezTo>
                  <a:pt x="1215318" y="2221980"/>
                  <a:pt x="816281" y="2147650"/>
                  <a:pt x="359839" y="2158990"/>
                </a:cubicBezTo>
                <a:cubicBezTo>
                  <a:pt x="107424" y="2173574"/>
                  <a:pt x="27110" y="2007264"/>
                  <a:pt x="0" y="1799151"/>
                </a:cubicBezTo>
                <a:cubicBezTo>
                  <a:pt x="-22867" y="1691350"/>
                  <a:pt x="40015" y="1561050"/>
                  <a:pt x="0" y="1348167"/>
                </a:cubicBezTo>
                <a:cubicBezTo>
                  <a:pt x="-40015" y="1135284"/>
                  <a:pt x="44016" y="1055045"/>
                  <a:pt x="0" y="911575"/>
                </a:cubicBezTo>
                <a:cubicBezTo>
                  <a:pt x="-44016" y="768105"/>
                  <a:pt x="23765" y="482102"/>
                  <a:pt x="0" y="359839"/>
                </a:cubicBezTo>
                <a:close/>
              </a:path>
            </a:pathLst>
          </a:custGeom>
          <a:solidFill>
            <a:schemeClr val="bg1"/>
          </a:solidFill>
          <a:ln w="76200">
            <a:solidFill>
              <a:schemeClr val="accent1">
                <a:lumMod val="40000"/>
                <a:lumOff val="60000"/>
              </a:schemeClr>
            </a:solidFill>
            <a:extLst>
              <a:ext uri="{C807C97D-BFC1-408E-A445-0C87EB9F89A2}">
                <ask:lineSketchStyleProps xmlns:ask="http://schemas.microsoft.com/office/drawing/2018/sketchyshapes" sd="2811501491">
                  <a:prstGeom prst="roundRect">
                    <a:avLst/>
                  </a:prstGeom>
                  <ask:type>
                    <ask:lineSketchScribble/>
                  </ask:type>
                </ask:lineSketchStyleProps>
              </a:ext>
            </a:extLst>
          </a:ln>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3200">
              <a:latin typeface="UTM Avo" panose="02040603050506020204" pitchFamily="18" charset="0"/>
            </a:endParaRPr>
          </a:p>
        </p:txBody>
      </p:sp>
      <p:sp>
        <p:nvSpPr>
          <p:cNvPr id="27" name="nhanc"/>
          <p:cNvSpPr/>
          <p:nvPr/>
        </p:nvSpPr>
        <p:spPr>
          <a:xfrm>
            <a:off x="2880056" y="3596067"/>
            <a:ext cx="929939" cy="1188804"/>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latin typeface="UTM Avo" panose="02040603050506020204" pitchFamily="18" charset="0"/>
            </a:endParaRPr>
          </a:p>
        </p:txBody>
      </p:sp>
      <p:sp>
        <p:nvSpPr>
          <p:cNvPr id="25" name="cauhoi"/>
          <p:cNvSpPr txBox="1"/>
          <p:nvPr/>
        </p:nvSpPr>
        <p:spPr>
          <a:xfrm>
            <a:off x="1738682" y="234445"/>
            <a:ext cx="7696388" cy="1200329"/>
          </a:xfrm>
          <a:prstGeom prst="rect">
            <a:avLst/>
          </a:prstGeom>
          <a:noFill/>
        </p:spPr>
        <p:txBody>
          <a:bodyPr wrap="square" rtlCol="0">
            <a:spAutoFit/>
          </a:bodyPr>
          <a:lstStyle/>
          <a:p>
            <a:pPr algn="ctr"/>
            <a:r>
              <a:rPr lang="en-US" sz="2400" dirty="0" err="1">
                <a:latin typeface="UTM Avo" panose="02040603050506020204" pitchFamily="18" charset="0"/>
                <a:cs typeface="Times New Roman" pitchFamily="18" charset="0"/>
              </a:rPr>
              <a:t>Hành</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động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sau</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đây</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nên</a:t>
            </a:r>
            <a:r>
              <a:rPr lang="en-US" sz="2400" dirty="0">
                <a:latin typeface="UTM Avo" panose="02040603050506020204" pitchFamily="18" charset="0"/>
                <a:cs typeface="Times New Roman" pitchFamily="18" charset="0"/>
              </a:rPr>
              <a:t> hay </a:t>
            </a:r>
            <a:r>
              <a:rPr lang="en-US" sz="2400" dirty="0" err="1">
                <a:latin typeface="UTM Avo" panose="02040603050506020204" pitchFamily="18" charset="0"/>
                <a:cs typeface="Times New Roman" pitchFamily="18" charset="0"/>
              </a:rPr>
              <a:t>không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nên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làm</a:t>
            </a:r>
            <a:r>
              <a:rPr lang="en-US" sz="2400" dirty="0">
                <a:latin typeface="UTM Avo" panose="02040603050506020204" pitchFamily="18" charset="0"/>
                <a:cs typeface="Times New Roman" pitchFamily="18" charset="0"/>
              </a:rPr>
              <a:t>?</a:t>
            </a:r>
          </a:p>
          <a:p>
            <a:pPr algn="ctr"/>
            <a:r>
              <a:rPr lang="en-US" sz="2400" dirty="0" err="1">
                <a:latin typeface="UTM Avo" panose="02040603050506020204" pitchFamily="18" charset="0"/>
                <a:cs typeface="Times New Roman" pitchFamily="18" charset="0"/>
              </a:rPr>
              <a:t>Bạn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Ngân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không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tham</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gia</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sáng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tạo</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sản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phẩm</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từ</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vật</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liệu</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thiên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nhiên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với</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các</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bạn</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vì</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nghĩ</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nó</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không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có</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tác</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dụng</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gì</a:t>
            </a:r>
            <a:r>
              <a:rPr lang="en-US" sz="2400" dirty="0">
                <a:latin typeface="UTM Avo" panose="02040603050506020204" pitchFamily="18" charset="0"/>
                <a:cs typeface="Times New Roman" pitchFamily="18" charset="0"/>
              </a:rPr>
              <a:t> </a:t>
            </a:r>
            <a:r>
              <a:rPr lang="en-US" sz="2400" dirty="0" err="1">
                <a:latin typeface="UTM Avo" panose="02040603050506020204" pitchFamily="18" charset="0"/>
                <a:cs typeface="Times New Roman" pitchFamily="18" charset="0"/>
              </a:rPr>
              <a:t>hết</a:t>
            </a:r>
            <a:r>
              <a:rPr lang="en-US" sz="2400" dirty="0">
                <a:latin typeface="UTM Avo" panose="02040603050506020204" pitchFamily="18" charset="0"/>
                <a:cs typeface="Times New Roman" pitchFamily="18" charset="0"/>
              </a:rPr>
              <a:t>.</a:t>
            </a:r>
          </a:p>
        </p:txBody>
      </p:sp>
      <p:pic>
        <p:nvPicPr>
          <p:cNvPr id="33" name="mattroi"/>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35070" y="0"/>
            <a:ext cx="1137802" cy="1137802"/>
          </a:xfrm>
          <a:prstGeom prst="rect">
            <a:avLst/>
          </a:prstGeom>
        </p:spPr>
      </p:pic>
      <p:pic>
        <p:nvPicPr>
          <p:cNvPr id="21" name="Picture 20">
            <a:extLst>
              <a:ext uri="{FF2B5EF4-FFF2-40B4-BE49-F238E27FC236}">
                <a16:creationId xmlns:a16="http://schemas.microsoft.com/office/drawing/2014/main" id="{392BB406-50E7-4B55-A57B-D4236762602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477976" cy="533400"/>
          </a:xfrm>
          <a:prstGeom prst="rect">
            <a:avLst/>
          </a:prstGeom>
        </p:spPr>
      </p:pic>
      <p:pic>
        <p:nvPicPr>
          <p:cNvPr id="23" name="Picture 22">
            <a:hlinkClick r:id="rId11" action="ppaction://hlinksldjump"/>
            <a:extLst>
              <a:ext uri="{FF2B5EF4-FFF2-40B4-BE49-F238E27FC236}">
                <a16:creationId xmlns:a16="http://schemas.microsoft.com/office/drawing/2014/main" id="{303ECCB2-A6EA-4718-86B8-83A5BE23CD33}"/>
              </a:ext>
            </a:extLst>
          </p:cNvPr>
          <p:cNvPicPr>
            <a:picLocks noChangeAspect="1"/>
          </p:cNvPicPr>
          <p:nvPr/>
        </p:nvPicPr>
        <p:blipFill>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13684" y="4615334"/>
            <a:ext cx="1567186" cy="1979454"/>
          </a:xfrm>
          <a:prstGeom prst="rect">
            <a:avLst/>
          </a:prstGeom>
        </p:spPr>
      </p:pic>
    </p:spTree>
    <p:extLst>
      <p:ext uri="{BB962C8B-B14F-4D97-AF65-F5344CB8AC3E}">
        <p14:creationId xmlns:p14="http://schemas.microsoft.com/office/powerpoint/2010/main" val="235346586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barn(inVertical)">
                                      <p:cBhvr>
                                        <p:cTn id="10" dur="500"/>
                                        <p:tgtEl>
                                          <p:spTgt spid="22"/>
                                        </p:tgtEl>
                                      </p:cBhvr>
                                    </p:animEffect>
                                  </p:childTnLst>
                                </p:cTn>
                              </p:par>
                              <p:par>
                                <p:cTn id="11" presetID="2" presetClass="entr" presetSubtype="4"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750" fill="hold"/>
                                        <p:tgtEl>
                                          <p:spTgt spid="10"/>
                                        </p:tgtEl>
                                        <p:attrNameLst>
                                          <p:attrName>ppt_x</p:attrName>
                                        </p:attrNameLst>
                                      </p:cBhvr>
                                      <p:tavLst>
                                        <p:tav tm="0">
                                          <p:val>
                                            <p:strVal val="#ppt_x"/>
                                          </p:val>
                                        </p:tav>
                                        <p:tav tm="100000">
                                          <p:val>
                                            <p:strVal val="#ppt_x"/>
                                          </p:val>
                                        </p:tav>
                                      </p:tavLst>
                                    </p:anim>
                                    <p:anim calcmode="lin" valueType="num">
                                      <p:cBhvr additive="base">
                                        <p:cTn id="14" dur="750" fill="hold"/>
                                        <p:tgtEl>
                                          <p:spTgt spid="10"/>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750" fill="hold"/>
                                        <p:tgtEl>
                                          <p:spTgt spid="18"/>
                                        </p:tgtEl>
                                        <p:attrNameLst>
                                          <p:attrName>ppt_x</p:attrName>
                                        </p:attrNameLst>
                                      </p:cBhvr>
                                      <p:tavLst>
                                        <p:tav tm="0">
                                          <p:val>
                                            <p:strVal val="#ppt_x"/>
                                          </p:val>
                                        </p:tav>
                                        <p:tav tm="100000">
                                          <p:val>
                                            <p:strVal val="#ppt_x"/>
                                          </p:val>
                                        </p:tav>
                                      </p:tavLst>
                                    </p:anim>
                                    <p:anim calcmode="lin" valueType="num">
                                      <p:cBhvr additive="base">
                                        <p:cTn id="18" dur="75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750" fill="hold"/>
                                        <p:tgtEl>
                                          <p:spTgt spid="9"/>
                                        </p:tgtEl>
                                        <p:attrNameLst>
                                          <p:attrName>ppt_x</p:attrName>
                                        </p:attrNameLst>
                                      </p:cBhvr>
                                      <p:tavLst>
                                        <p:tav tm="0">
                                          <p:val>
                                            <p:strVal val="#ppt_x"/>
                                          </p:val>
                                        </p:tav>
                                        <p:tav tm="100000">
                                          <p:val>
                                            <p:strVal val="#ppt_x"/>
                                          </p:val>
                                        </p:tav>
                                      </p:tavLst>
                                    </p:anim>
                                    <p:anim calcmode="lin" valueType="num">
                                      <p:cBhvr additive="base">
                                        <p:cTn id="22" dur="750" fill="hold"/>
                                        <p:tgtEl>
                                          <p:spTgt spid="9"/>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750" fill="hold"/>
                                        <p:tgtEl>
                                          <p:spTgt spid="16"/>
                                        </p:tgtEl>
                                        <p:attrNameLst>
                                          <p:attrName>ppt_x</p:attrName>
                                        </p:attrNameLst>
                                      </p:cBhvr>
                                      <p:tavLst>
                                        <p:tav tm="0">
                                          <p:val>
                                            <p:strVal val="#ppt_x"/>
                                          </p:val>
                                        </p:tav>
                                        <p:tav tm="100000">
                                          <p:val>
                                            <p:strVal val="#ppt_x"/>
                                          </p:val>
                                        </p:tav>
                                      </p:tavLst>
                                    </p:anim>
                                    <p:anim calcmode="lin" valueType="num">
                                      <p:cBhvr additive="base">
                                        <p:cTn id="26" dur="7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16"/>
                    </p:tgtEl>
                  </p:cond>
                </p:stCondLst>
                <p:endSync evt="end" delay="0">
                  <p:rtn val="all"/>
                </p:endSync>
                <p:childTnLst>
                  <p:par>
                    <p:cTn id="28" fill="hold">
                      <p:stCondLst>
                        <p:cond delay="0"/>
                      </p:stCondLst>
                      <p:childTnLst>
                        <p:par>
                          <p:cTn id="29" fill="hold">
                            <p:stCondLst>
                              <p:cond delay="0"/>
                            </p:stCondLst>
                            <p:childTnLst>
                              <p:par>
                                <p:cTn id="30" presetID="0" presetClass="path" presetSubtype="0" accel="50000" decel="50000" fill="hold" nodeType="clickEffect">
                                  <p:stCondLst>
                                    <p:cond delay="0"/>
                                  </p:stCondLst>
                                  <p:childTnLst>
                                    <p:animMotion origin="layout" path="M 0.06563 0.43172 C 0.05977 0.41852 0.07227 0.40834 0.08308 0.39954 C 0.08568 0.39144 0.09792 0.37361 0.10547 0.36736 C 0.11433 0.33935 0.16797 0.3301 0.19831 0.32685 C 0.21342 0.32755 0.22917 0.325 0.24362 0.32871 C 0.24935 0.3301 0.25027 0.33704 0.25365 0.34121 C 0.25808 0.34653 0.26133 0.35834 0.26381 0.36528 C 0.2655 0.3706 0.26902 0.38125 0.26902 0.38148 C 0.2681 0.39746 0.26771 0.41366 0.26641 0.42986 C 0.26563 0.43542 0.26172 0.43727 0.25886 0.4419 C 0.24271 0.46783 0.21355 0.47755 0.17852 0.48241 C 0.15782 0.48056 0.15873 0.48357 0.14571 0.47431 C 0.13959 0.46991 0.12813 0.46019 0.12813 0.46042 C 0.12435 0.45093 0.12071 0.43172 0.12071 0.43195 C 0.12344 0.3919 0.1155 0.40301 0.13308 0.38334 C 0.14454 0.3706 0.13112 0.37917 0.14571 0.37153 C 0.15704 0.3581 0.1711 0.3456 0.18829 0.33704 C 0.19154 0.33542 0.19506 0.3338 0.19831 0.33287 C 0.20508 0.33102 0.21849 0.32871 0.21849 0.32894 C 0.22605 0.3294 0.23373 0.32917 0.24115 0.33079 C 0.24362 0.33125 0.24454 0.3338 0.24623 0.33519 C 0.25769 0.34306 0.26459 0.35047 0.27123 0.36135 C 0.27605 0.38773 0.29089 0.4426 0.26902 0.46019 C 0.25027 0.47523 0.22136 0.48496 0.1961 0.48843 C 0.17852 0.48658 0.17448 0.48727 0.16329 0.47824 C 0.15573 0.46551 0.15313 0.45348 0.15092 0.43982 C 0.15235 0.40602 0.1448 0.38658 0.16849 0.36343 C 0.1754 0.35672 0.17735 0.35209 0.18829 0.34931 C 0.1961 0.34514 0.20248 0.34329 0.21094 0.34121 C 0.23698 0.34306 0.22787 0.34306 0.23855 0.34306 L 0.21602 0.35741 L 0.2362 0.33704 " pathEditMode="relative" rAng="0" ptsTypes="AAAAAAAAAAAAAAAAAAAAAAAAAAAAAAAA">
                                      <p:cBhvr>
                                        <p:cTn id="31" dur="2000" fill="hold"/>
                                        <p:tgtEl>
                                          <p:spTgt spid="8"/>
                                        </p:tgtEl>
                                        <p:attrNameLst>
                                          <p:attrName>ppt_x</p:attrName>
                                          <p:attrName>ppt_y</p:attrName>
                                        </p:attrNameLst>
                                      </p:cBhvr>
                                      <p:rCtr x="10664" y="-2431"/>
                                    </p:animMotion>
                                  </p:childTnLst>
                                  <p:subTnLst>
                                    <p:audio>
                                      <p:cMediaNode>
                                        <p:cTn display="0" masterRel="sameClick">
                                          <p:stCondLst>
                                            <p:cond evt="begin" delay="0">
                                              <p:tn val="30"/>
                                            </p:cond>
                                          </p:stCondLst>
                                          <p:endCondLst>
                                            <p:cond evt="onStopAudio" delay="0">
                                              <p:tgtEl>
                                                <p:sldTgt/>
                                              </p:tgtEl>
                                            </p:cond>
                                          </p:endCondLst>
                                        </p:cTn>
                                        <p:tgtEl>
                                          <p:sndTgt r:embed="rId3" name="applause.wav"/>
                                        </p:tgtEl>
                                      </p:cMediaNode>
                                    </p:audio>
                                  </p:subTnLst>
                                </p:cTn>
                              </p:par>
                              <p:par>
                                <p:cTn id="32" presetID="1" presetClass="emph" presetSubtype="2" fill="hold" nodeType="withEffect">
                                  <p:stCondLst>
                                    <p:cond delay="0"/>
                                  </p:stCondLst>
                                  <p:childTnLst>
                                    <p:animClr clrSpc="rgb" dir="cw">
                                      <p:cBhvr>
                                        <p:cTn id="33" dur="2000" fill="hold"/>
                                        <p:tgtEl>
                                          <p:spTgt spid="16"/>
                                        </p:tgtEl>
                                        <p:attrNameLst>
                                          <p:attrName>fillcolor</p:attrName>
                                        </p:attrNameLst>
                                      </p:cBhvr>
                                      <p:to>
                                        <a:srgbClr val="00B050"/>
                                      </p:to>
                                    </p:animClr>
                                    <p:set>
                                      <p:cBhvr>
                                        <p:cTn id="34" dur="2000" fill="hold"/>
                                        <p:tgtEl>
                                          <p:spTgt spid="16"/>
                                        </p:tgtEl>
                                        <p:attrNameLst>
                                          <p:attrName>fill.type</p:attrName>
                                        </p:attrNameLst>
                                      </p:cBhvr>
                                      <p:to>
                                        <p:strVal val="solid"/>
                                      </p:to>
                                    </p:set>
                                    <p:set>
                                      <p:cBhvr>
                                        <p:cTn id="35" dur="20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36" restart="whenNotActive" fill="hold" evtFilter="cancelBubble" nodeType="interactiveSeq">
                <p:stCondLst>
                  <p:cond evt="onClick" delay="0">
                    <p:tgtEl>
                      <p:spTgt spid="33"/>
                    </p:tgtEl>
                  </p:cond>
                </p:stCondLst>
                <p:endSync evt="end" delay="0">
                  <p:rtn val="all"/>
                </p:endSync>
                <p:childTnLst>
                  <p:par>
                    <p:cTn id="37" fill="hold">
                      <p:stCondLst>
                        <p:cond delay="0"/>
                      </p:stCondLst>
                      <p:childTnLst>
                        <p:par>
                          <p:cTn id="38" fill="hold">
                            <p:stCondLst>
                              <p:cond delay="0"/>
                            </p:stCondLst>
                            <p:childTnLst>
                              <p:par>
                                <p:cTn id="39" presetID="42" presetClass="path" presetSubtype="0" accel="50000" decel="50000" fill="hold" nodeType="clickEffect">
                                  <p:stCondLst>
                                    <p:cond delay="0"/>
                                  </p:stCondLst>
                                  <p:childTnLst>
                                    <p:animMotion origin="layout" path="M 9.62772E-17 2.22222E-6 L 0.00456 1.06667 " pathEditMode="relative" rAng="0" ptsTypes="AA">
                                      <p:cBhvr>
                                        <p:cTn id="40" dur="2000" fill="hold"/>
                                        <p:tgtEl>
                                          <p:spTgt spid="33"/>
                                        </p:tgtEl>
                                        <p:attrNameLst>
                                          <p:attrName>ppt_x</p:attrName>
                                          <p:attrName>ppt_y</p:attrName>
                                        </p:attrNameLst>
                                      </p:cBhvr>
                                      <p:rCtr x="313" y="53588"/>
                                    </p:animMotion>
                                  </p:childTnLst>
                                </p:cTn>
                              </p:par>
                            </p:childTnLst>
                          </p:cTn>
                        </p:par>
                      </p:childTnLst>
                    </p:cTn>
                  </p:par>
                </p:childTnLst>
              </p:cTn>
              <p:nextCondLst>
                <p:cond evt="onClick" delay="0">
                  <p:tgtEl>
                    <p:spTgt spid="33"/>
                  </p:tgtEl>
                </p:cond>
              </p:nextCondLst>
            </p:seq>
            <p:seq concurrent="1" nextAc="seek">
              <p:cTn id="41" restart="whenNotActive" fill="hold" evtFilter="cancelBubble" nodeType="interactiveSeq">
                <p:stCondLst>
                  <p:cond evt="onClick" delay="0">
                    <p:tgtEl>
                      <p:spTgt spid="18"/>
                    </p:tgtEl>
                  </p:cond>
                </p:stCondLst>
                <p:endSync evt="end" delay="0">
                  <p:rtn val="all"/>
                </p:endSync>
                <p:childTnLst>
                  <p:par>
                    <p:cTn id="42" fill="hold">
                      <p:stCondLst>
                        <p:cond delay="0"/>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subTnLst>
                                    <p:audio>
                                      <p:cMediaNode>
                                        <p:cTn display="0" masterRel="sameClick">
                                          <p:stCondLst>
                                            <p:cond evt="begin" delay="0">
                                              <p:tn val="44"/>
                                            </p:cond>
                                          </p:stCondLst>
                                          <p:endCondLst>
                                            <p:cond evt="onStopAudio" delay="0">
                                              <p:tgtEl>
                                                <p:sldTgt/>
                                              </p:tgtEl>
                                            </p:cond>
                                          </p:endCondLst>
                                        </p:cTn>
                                        <p:tgtEl>
                                          <p:sndTgt r:embed="rId4" name="Sai1.wav"/>
                                        </p:tgtEl>
                                      </p:cMediaNode>
                                    </p:audio>
                                  </p:subTnLst>
                                </p:cTn>
                              </p:par>
                              <p:par>
                                <p:cTn id="49" presetID="1" presetClass="emph" presetSubtype="2" fill="hold" nodeType="withEffect">
                                  <p:stCondLst>
                                    <p:cond delay="0"/>
                                  </p:stCondLst>
                                  <p:childTnLst>
                                    <p:animClr clrSpc="rgb" dir="cw">
                                      <p:cBhvr>
                                        <p:cTn id="50" dur="2000" fill="hold"/>
                                        <p:tgtEl>
                                          <p:spTgt spid="18"/>
                                        </p:tgtEl>
                                        <p:attrNameLst>
                                          <p:attrName>fillcolor</p:attrName>
                                        </p:attrNameLst>
                                      </p:cBhvr>
                                      <p:to>
                                        <a:srgbClr val="FF0000"/>
                                      </p:to>
                                    </p:animClr>
                                    <p:set>
                                      <p:cBhvr>
                                        <p:cTn id="51" dur="2000" fill="hold"/>
                                        <p:tgtEl>
                                          <p:spTgt spid="18"/>
                                        </p:tgtEl>
                                        <p:attrNameLst>
                                          <p:attrName>fill.type</p:attrName>
                                        </p:attrNameLst>
                                      </p:cBhvr>
                                      <p:to>
                                        <p:strVal val="solid"/>
                                      </p:to>
                                    </p:set>
                                    <p:set>
                                      <p:cBhvr>
                                        <p:cTn id="52" dur="20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childTnLst>
        </p:cTn>
      </p:par>
    </p:tnLst>
    <p:bldLst>
      <p:bldP spid="16" grpId="0" animBg="1"/>
      <p:bldP spid="18" grpId="0" animBg="1"/>
      <p:bldP spid="22" grpId="0" animBg="1"/>
      <p:bldP spid="27" grpId="0" animBg="1"/>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349ECBA-0DB9-8599-994A-997052065676}"/>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5C596AB3-DDED-2E40-E5BB-3070F040B20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C7E9606-C90C-DE52-0B6F-4CDCE37127BC}"/>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7109922"/>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C60E721-558D-A599-8F4B-A7320A5BE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405" y="1225589"/>
            <a:ext cx="12592810" cy="4758522"/>
          </a:xfrm>
          <a:prstGeom prst="rect">
            <a:avLst/>
          </a:prstGeom>
        </p:spPr>
      </p:pic>
    </p:spTree>
    <p:extLst>
      <p:ext uri="{BB962C8B-B14F-4D97-AF65-F5344CB8AC3E}">
        <p14:creationId xmlns:p14="http://schemas.microsoft.com/office/powerpoint/2010/main" val="3430506704"/>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5AA5F0-B5ED-3C2B-90D3-1B78918216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Picture 4">
            <a:extLst>
              <a:ext uri="{FF2B5EF4-FFF2-40B4-BE49-F238E27FC236}">
                <a16:creationId xmlns:a16="http://schemas.microsoft.com/office/drawing/2014/main" id="{54C54A90-3956-7860-B040-1E3263D8C23B}"/>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b="44138"/>
          <a:stretch>
            <a:fillRect/>
          </a:stretch>
        </p:blipFill>
        <p:spPr>
          <a:xfrm>
            <a:off x="2078464" y="1604378"/>
            <a:ext cx="6598049" cy="2330120"/>
          </a:xfrm>
          <a:prstGeom prst="rect">
            <a:avLst/>
          </a:prstGeom>
        </p:spPr>
      </p:pic>
      <p:pic>
        <p:nvPicPr>
          <p:cNvPr id="5" name="Picture 7">
            <a:extLst>
              <a:ext uri="{FF2B5EF4-FFF2-40B4-BE49-F238E27FC236}">
                <a16:creationId xmlns:a16="http://schemas.microsoft.com/office/drawing/2014/main" id="{63A9E47D-64C4-1B50-4A3D-CF3C9D6CD28D}"/>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b="44138"/>
          <a:stretch>
            <a:fillRect/>
          </a:stretch>
        </p:blipFill>
        <p:spPr>
          <a:xfrm>
            <a:off x="2081850" y="4336854"/>
            <a:ext cx="6598049" cy="2355349"/>
          </a:xfrm>
          <a:prstGeom prst="rect">
            <a:avLst/>
          </a:prstGeom>
        </p:spPr>
      </p:pic>
      <p:pic>
        <p:nvPicPr>
          <p:cNvPr id="6" name="Picture 10">
            <a:extLst>
              <a:ext uri="{FF2B5EF4-FFF2-40B4-BE49-F238E27FC236}">
                <a16:creationId xmlns:a16="http://schemas.microsoft.com/office/drawing/2014/main" id="{B5F30C7D-D99B-82FE-B1A1-6643D826EE46}"/>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12984" y="685800"/>
            <a:ext cx="1232239" cy="918578"/>
          </a:xfrm>
          <a:prstGeom prst="rect">
            <a:avLst/>
          </a:prstGeom>
        </p:spPr>
      </p:pic>
      <p:pic>
        <p:nvPicPr>
          <p:cNvPr id="9" name="Picture 12">
            <a:extLst>
              <a:ext uri="{FF2B5EF4-FFF2-40B4-BE49-F238E27FC236}">
                <a16:creationId xmlns:a16="http://schemas.microsoft.com/office/drawing/2014/main" id="{444A0482-EFA5-8EF5-B871-49C7209FC1EF}"/>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246145" y="3973816"/>
            <a:ext cx="1668381" cy="1635013"/>
          </a:xfrm>
          <a:prstGeom prst="rect">
            <a:avLst/>
          </a:prstGeom>
        </p:spPr>
      </p:pic>
      <p:sp>
        <p:nvSpPr>
          <p:cNvPr id="10" name="TextBox 9">
            <a:extLst>
              <a:ext uri="{FF2B5EF4-FFF2-40B4-BE49-F238E27FC236}">
                <a16:creationId xmlns:a16="http://schemas.microsoft.com/office/drawing/2014/main" id="{A23AC3C7-8EFC-8E40-78E4-5DD29C8C7E1E}"/>
              </a:ext>
            </a:extLst>
          </p:cNvPr>
          <p:cNvSpPr txBox="1"/>
          <p:nvPr/>
        </p:nvSpPr>
        <p:spPr>
          <a:xfrm>
            <a:off x="1389975" y="829391"/>
            <a:ext cx="7536118" cy="815480"/>
          </a:xfrm>
          <a:prstGeom prst="rect">
            <a:avLst/>
          </a:prstGeom>
          <a:noFill/>
        </p:spPr>
        <p:txBody>
          <a:bodyPr wrap="square" rtlCol="0">
            <a:spAutoFit/>
          </a:bodyPr>
          <a:lstStyle/>
          <a:p>
            <a:pPr algn="ctr">
              <a:lnSpc>
                <a:spcPct val="150000"/>
              </a:lnSpc>
            </a:pPr>
            <a:r>
              <a:rPr lang="en-US" sz="3600" b="1" dirty="0">
                <a:solidFill>
                  <a:srgbClr val="FF0000"/>
                </a:solidFill>
                <a:effectLst>
                  <a:outerShdw blurRad="50800" dist="38100" dir="2700000" algn="tl" rotWithShape="0">
                    <a:prstClr val="black">
                      <a:alpha val="40000"/>
                    </a:prstClr>
                  </a:outerShdw>
                </a:effectLst>
                <a:latin typeface="UTM Avo" panose="02040603050506020204" pitchFamily="18" charset="0"/>
                <a:cs typeface="Arial" panose="020B0604020202020204" pitchFamily="34" charset="0"/>
              </a:rPr>
              <a:t>HƯỚNG DẪN VỀ NHÀ</a:t>
            </a:r>
          </a:p>
        </p:txBody>
      </p:sp>
      <p:sp>
        <p:nvSpPr>
          <p:cNvPr id="11" name="Rectangle 10">
            <a:extLst>
              <a:ext uri="{FF2B5EF4-FFF2-40B4-BE49-F238E27FC236}">
                <a16:creationId xmlns:a16="http://schemas.microsoft.com/office/drawing/2014/main" id="{789011A1-B0AA-E011-381B-4B5D4ABC66BB}"/>
              </a:ext>
            </a:extLst>
          </p:cNvPr>
          <p:cNvSpPr/>
          <p:nvPr/>
        </p:nvSpPr>
        <p:spPr>
          <a:xfrm>
            <a:off x="2538804" y="1787589"/>
            <a:ext cx="5786738" cy="1852238"/>
          </a:xfrm>
          <a:prstGeom prst="rect">
            <a:avLst/>
          </a:prstGeom>
        </p:spPr>
        <p:txBody>
          <a:bodyPr wrap="square">
            <a:spAutoFit/>
          </a:bodyPr>
          <a:lstStyle/>
          <a:p>
            <a:pPr algn="just">
              <a:lnSpc>
                <a:spcPct val="150000"/>
              </a:lnSpc>
            </a:pPr>
            <a:r>
              <a:rPr lang="en-US" sz="2667" dirty="0" err="1">
                <a:latin typeface="UTM Avo" panose="02040603050506020204" pitchFamily="18" charset="0"/>
                <a:cs typeface="Arial" panose="020B0604020202020204" pitchFamily="34" charset="0"/>
              </a:rPr>
              <a:t>Sáng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tạo</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sản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phẩm</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từ</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vật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liệu</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thiên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nhiên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để</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trang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trí</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nhà</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cửa</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hoặc</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tặng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người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thân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bạn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bè</a:t>
            </a:r>
            <a:r>
              <a:rPr lang="en-US" sz="2667" dirty="0">
                <a:latin typeface="UTM Avo" panose="02040603050506020204" pitchFamily="18" charset="0"/>
                <a:cs typeface="Arial" panose="020B0604020202020204" pitchFamily="34" charset="0"/>
              </a:rPr>
              <a:t>. </a:t>
            </a:r>
          </a:p>
        </p:txBody>
      </p:sp>
      <p:sp>
        <p:nvSpPr>
          <p:cNvPr id="12" name="Rectangle 11">
            <a:extLst>
              <a:ext uri="{FF2B5EF4-FFF2-40B4-BE49-F238E27FC236}">
                <a16:creationId xmlns:a16="http://schemas.microsoft.com/office/drawing/2014/main" id="{1359F33C-49B7-BEB5-8185-30768DE382BE}"/>
              </a:ext>
            </a:extLst>
          </p:cNvPr>
          <p:cNvSpPr/>
          <p:nvPr/>
        </p:nvSpPr>
        <p:spPr>
          <a:xfrm>
            <a:off x="2538804" y="4818466"/>
            <a:ext cx="5786738" cy="1236557"/>
          </a:xfrm>
          <a:prstGeom prst="rect">
            <a:avLst/>
          </a:prstGeom>
        </p:spPr>
        <p:txBody>
          <a:bodyPr wrap="square">
            <a:spAutoFit/>
          </a:bodyPr>
          <a:lstStyle/>
          <a:p>
            <a:pPr algn="just">
              <a:lnSpc>
                <a:spcPct val="150000"/>
              </a:lnSpc>
            </a:pPr>
            <a:r>
              <a:rPr lang="en-US" sz="2667" dirty="0" err="1">
                <a:latin typeface="UTM Avo" panose="02040603050506020204" pitchFamily="18" charset="0"/>
                <a:cs typeface="Arial" panose="020B0604020202020204" pitchFamily="34" charset="0"/>
              </a:rPr>
              <a:t>Chuẩn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bị</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nội</a:t>
            </a:r>
            <a:r>
              <a:rPr lang="en-US" sz="2667" dirty="0">
                <a:latin typeface="UTM Avo" panose="02040603050506020204" pitchFamily="18" charset="0"/>
                <a:cs typeface="Arial" panose="020B0604020202020204" pitchFamily="34" charset="0"/>
              </a:rPr>
              <a:t> dung </a:t>
            </a:r>
            <a:r>
              <a:rPr lang="en-US" sz="2667" dirty="0" err="1">
                <a:latin typeface="UTM Avo" panose="02040603050506020204" pitchFamily="18" charset="0"/>
                <a:cs typeface="Arial" panose="020B0604020202020204" pitchFamily="34" charset="0"/>
              </a:rPr>
              <a:t>tiết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sinh</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hoạt</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theo</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hướng</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dẫn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của</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giáo</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viên</a:t>
            </a:r>
            <a:r>
              <a:rPr lang="en-US" sz="2667" dirty="0">
                <a:latin typeface="UTM Avo" panose="02040603050506020204" pitchFamily="18" charset="0"/>
                <a:cs typeface="Arial" panose="020B0604020202020204" pitchFamily="34" charset="0"/>
              </a:rPr>
              <a:t>. </a:t>
            </a:r>
          </a:p>
        </p:txBody>
      </p:sp>
    </p:spTree>
    <p:extLst>
      <p:ext uri="{BB962C8B-B14F-4D97-AF65-F5344CB8AC3E}">
        <p14:creationId xmlns:p14="http://schemas.microsoft.com/office/powerpoint/2010/main" val="10603002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strVal val="#ppt_w+.3"/>
                                          </p:val>
                                        </p:tav>
                                        <p:tav tm="100000">
                                          <p:val>
                                            <p:strVal val="#ppt_w"/>
                                          </p:val>
                                        </p:tav>
                                      </p:tavLst>
                                    </p:anim>
                                    <p:anim calcmode="lin" valueType="num">
                                      <p:cBhvr>
                                        <p:cTn id="22" dur="500" fill="hold"/>
                                        <p:tgtEl>
                                          <p:spTgt spid="11"/>
                                        </p:tgtEl>
                                        <p:attrNameLst>
                                          <p:attrName>ppt_h</p:attrName>
                                        </p:attrNameLst>
                                      </p:cBhvr>
                                      <p:tavLst>
                                        <p:tav tm="0">
                                          <p:val>
                                            <p:strVal val="#ppt_h"/>
                                          </p:val>
                                        </p:tav>
                                        <p:tav tm="100000">
                                          <p:val>
                                            <p:strVal val="#ppt_h"/>
                                          </p:val>
                                        </p:tav>
                                      </p:tavLst>
                                    </p:anim>
                                    <p:animEffect transition="in" filter="fade">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50" presetClass="entr" presetSubtype="0" decel="10000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strVal val="#ppt_w+.3"/>
                                          </p:val>
                                        </p:tav>
                                        <p:tav tm="100000">
                                          <p:val>
                                            <p:strVal val="#ppt_w"/>
                                          </p:val>
                                        </p:tav>
                                      </p:tavLst>
                                    </p:anim>
                                    <p:anim calcmode="lin" valueType="num">
                                      <p:cBhvr>
                                        <p:cTn id="32" dur="500" fill="hold"/>
                                        <p:tgtEl>
                                          <p:spTgt spid="12"/>
                                        </p:tgtEl>
                                        <p:attrNameLst>
                                          <p:attrName>ppt_h</p:attrName>
                                        </p:attrNameLst>
                                      </p:cBhvr>
                                      <p:tavLst>
                                        <p:tav tm="0">
                                          <p:val>
                                            <p:strVal val="#ppt_h"/>
                                          </p:val>
                                        </p:tav>
                                        <p:tav tm="100000">
                                          <p:val>
                                            <p:strVal val="#ppt_h"/>
                                          </p:val>
                                        </p:tav>
                                      </p:tavLst>
                                    </p:anim>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268</TotalTime>
  <Words>411</Words>
  <Application>Microsoft Office PowerPoint</Application>
  <PresentationFormat>Widescreen</PresentationFormat>
  <Paragraphs>42</Paragraphs>
  <Slides>24</Slides>
  <Notes>1</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lamqu</dc:creator>
  <dc:description>9Slide.vn</dc:description>
  <cp:lastModifiedBy>hung.nv2510hung.nv2510</cp:lastModifiedBy>
  <cp:revision>13</cp:revision>
  <dcterms:created xsi:type="dcterms:W3CDTF">2023-05-08T02:27:45Z</dcterms:created>
  <dcterms:modified xsi:type="dcterms:W3CDTF">2023-08-18T03:39:19Z</dcterms:modified>
  <cp:category>9Slide.vn</cp:category>
</cp:coreProperties>
</file>