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8" r:id="rId2"/>
  </p:sldMasterIdLst>
  <p:notesMasterIdLst>
    <p:notesMasterId r:id="rId30"/>
  </p:notesMasterIdLst>
  <p:sldIdLst>
    <p:sldId id="257" r:id="rId3"/>
    <p:sldId id="268" r:id="rId4"/>
    <p:sldId id="269" r:id="rId5"/>
    <p:sldId id="256" r:id="rId6"/>
    <p:sldId id="267" r:id="rId7"/>
    <p:sldId id="260" r:id="rId8"/>
    <p:sldId id="262" r:id="rId9"/>
    <p:sldId id="319" r:id="rId10"/>
    <p:sldId id="320" r:id="rId11"/>
    <p:sldId id="321" r:id="rId12"/>
    <p:sldId id="322" r:id="rId13"/>
    <p:sldId id="323" r:id="rId14"/>
    <p:sldId id="324" r:id="rId15"/>
    <p:sldId id="325" r:id="rId16"/>
    <p:sldId id="259" r:id="rId17"/>
    <p:sldId id="263" r:id="rId18"/>
    <p:sldId id="261" r:id="rId19"/>
    <p:sldId id="258" r:id="rId20"/>
    <p:sldId id="341" r:id="rId21"/>
    <p:sldId id="342" r:id="rId22"/>
    <p:sldId id="265" r:id="rId23"/>
    <p:sldId id="343" r:id="rId24"/>
    <p:sldId id="346" r:id="rId25"/>
    <p:sldId id="345" r:id="rId26"/>
    <p:sldId id="317" r:id="rId27"/>
    <p:sldId id="266" r:id="rId28"/>
    <p:sldId id="347"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0014F46-E469-4E80-B53E-2ACA38201083}">
          <p14:sldIdLst>
            <p14:sldId id="257"/>
            <p14:sldId id="268"/>
            <p14:sldId id="269"/>
            <p14:sldId id="256"/>
            <p14:sldId id="267"/>
            <p14:sldId id="260"/>
            <p14:sldId id="262"/>
            <p14:sldId id="319"/>
            <p14:sldId id="320"/>
            <p14:sldId id="321"/>
            <p14:sldId id="322"/>
            <p14:sldId id="323"/>
            <p14:sldId id="324"/>
            <p14:sldId id="325"/>
            <p14:sldId id="259"/>
            <p14:sldId id="263"/>
          </p14:sldIdLst>
        </p14:section>
        <p14:section name="tự tạo game" id="{57F51693-50A9-4B81-8D20-AF667F118B94}">
          <p14:sldIdLst>
            <p14:sldId id="261"/>
            <p14:sldId id="258"/>
            <p14:sldId id="341"/>
            <p14:sldId id="342"/>
            <p14:sldId id="265"/>
            <p14:sldId id="343"/>
            <p14:sldId id="346"/>
            <p14:sldId id="345"/>
          </p14:sldIdLst>
        </p14:section>
        <p14:section name="nội dung tiếp theo" id="{7F7A63F4-4847-4354-9844-7C6C0154B8AD}">
          <p14:sldIdLst>
            <p14:sldId id="317"/>
            <p14:sldId id="266"/>
            <p14:sldId id="34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D3D5"/>
    <a:srgbClr val="FFFFFF"/>
    <a:srgbClr val="F4B18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38" autoAdjust="0"/>
    <p:restoredTop sz="91736" autoAdjust="0"/>
  </p:normalViewPr>
  <p:slideViewPr>
    <p:cSldViewPr snapToGrid="0">
      <p:cViewPr varScale="1">
        <p:scale>
          <a:sx n="63" d="100"/>
          <a:sy n="63" d="100"/>
        </p:scale>
        <p:origin x="1074" y="66"/>
      </p:cViewPr>
      <p:guideLst/>
    </p:cSldViewPr>
  </p:slideViewPr>
  <p:outlineViewPr>
    <p:cViewPr>
      <p:scale>
        <a:sx n="33" d="100"/>
        <a:sy n="33" d="100"/>
      </p:scale>
      <p:origin x="0" y="-31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UTM Avo" panose="02040603050506020204" pitchFamily="18"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UTM Avo" panose="02040603050506020204" pitchFamily="18" charset="0"/>
              </a:defRPr>
            </a:lvl1pPr>
          </a:lstStyle>
          <a:p>
            <a:fld id="{84004CC1-7293-409B-B7DA-7394636AA068}" type="datetimeFigureOut">
              <a:rPr lang="en-US" smtClean="0"/>
              <a:pPr/>
              <a:t>8/18/2023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UTM Avo" panose="02040603050506020204" pitchFamily="18"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UTM Avo" panose="02040603050506020204" pitchFamily="18" charset="0"/>
              </a:defRPr>
            </a:lvl1pPr>
          </a:lstStyle>
          <a:p>
            <a:fld id="{D8ED02F4-BDB1-4A39-9B82-1BDBB11A8809}" type="slidenum">
              <a:rPr lang="en-US" smtClean="0"/>
              <a:pPr/>
              <a:t>‹#›</a:t>
            </a:fld>
            <a:endParaRPr lang="en-US"/>
          </a:p>
        </p:txBody>
      </p:sp>
    </p:spTree>
    <p:extLst>
      <p:ext uri="{BB962C8B-B14F-4D97-AF65-F5344CB8AC3E}">
        <p14:creationId xmlns:p14="http://schemas.microsoft.com/office/powerpoint/2010/main" val="19302834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UTM Avo" panose="02040603050506020204" pitchFamily="18" charset="0"/>
        <a:ea typeface="+mn-ea"/>
        <a:cs typeface="+mn-cs"/>
      </a:defRPr>
    </a:lvl1pPr>
    <a:lvl2pPr marL="457200" algn="l" defTabSz="914400" rtl="0" eaLnBrk="1" latinLnBrk="0" hangingPunct="1">
      <a:defRPr sz="1200" kern="1200">
        <a:solidFill>
          <a:schemeClr val="tx1"/>
        </a:solidFill>
        <a:latin typeface="UTM Avo" panose="02040603050506020204" pitchFamily="18" charset="0"/>
        <a:ea typeface="+mn-ea"/>
        <a:cs typeface="+mn-cs"/>
      </a:defRPr>
    </a:lvl2pPr>
    <a:lvl3pPr marL="914400" algn="l" defTabSz="914400" rtl="0" eaLnBrk="1" latinLnBrk="0" hangingPunct="1">
      <a:defRPr sz="1200" kern="1200">
        <a:solidFill>
          <a:schemeClr val="tx1"/>
        </a:solidFill>
        <a:latin typeface="UTM Avo" panose="02040603050506020204" pitchFamily="18" charset="0"/>
        <a:ea typeface="+mn-ea"/>
        <a:cs typeface="+mn-cs"/>
      </a:defRPr>
    </a:lvl3pPr>
    <a:lvl4pPr marL="1371600" algn="l" defTabSz="914400" rtl="0" eaLnBrk="1" latinLnBrk="0" hangingPunct="1">
      <a:defRPr sz="1200" kern="1200">
        <a:solidFill>
          <a:schemeClr val="tx1"/>
        </a:solidFill>
        <a:latin typeface="UTM Avo" panose="02040603050506020204" pitchFamily="18" charset="0"/>
        <a:ea typeface="+mn-ea"/>
        <a:cs typeface="+mn-cs"/>
      </a:defRPr>
    </a:lvl4pPr>
    <a:lvl5pPr marL="1828800" algn="l" defTabSz="914400" rtl="0" eaLnBrk="1" latinLnBrk="0" hangingPunct="1">
      <a:defRPr sz="1200" kern="1200">
        <a:solidFill>
          <a:schemeClr val="tx1"/>
        </a:solidFill>
        <a:latin typeface="UTM Avo" panose="020406030505060202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GV click </a:t>
            </a:r>
            <a:r>
              <a:rPr lang="en-US" dirty="0" err="1"/>
              <a:t>vào</a:t>
            </a:r>
            <a:r>
              <a:rPr lang="en-US" dirty="0"/>
              <a:t> PLAY</a:t>
            </a:r>
          </a:p>
        </p:txBody>
      </p:sp>
      <p:sp>
        <p:nvSpPr>
          <p:cNvPr id="4" name="Slide Number Placeholder 3"/>
          <p:cNvSpPr>
            <a:spLocks noGrp="1"/>
          </p:cNvSpPr>
          <p:nvPr>
            <p:ph type="sldNum" sz="quarter" idx="5"/>
          </p:nvPr>
        </p:nvSpPr>
        <p:spPr/>
        <p:txBody>
          <a:bodyPr/>
          <a:lstStyle/>
          <a:p>
            <a:fld id="{D8ED02F4-BDB1-4A39-9B82-1BDBB11A8809}" type="slidenum">
              <a:rPr lang="en-US" smtClean="0"/>
              <a:pPr/>
              <a:t>19</a:t>
            </a:fld>
            <a:endParaRPr lang="en-US"/>
          </a:p>
        </p:txBody>
      </p:sp>
    </p:spTree>
    <p:extLst>
      <p:ext uri="{BB962C8B-B14F-4D97-AF65-F5344CB8AC3E}">
        <p14:creationId xmlns:p14="http://schemas.microsoft.com/office/powerpoint/2010/main" val="3583554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giáo viên click vào hạt đậu bên trái theo số thứ tự để chuyển sang câu hỏi tương ứng </a:t>
            </a:r>
          </a:p>
          <a:p>
            <a:pPr marL="171450" indent="-171450">
              <a:buFont typeface="Arial" panose="020B0604020202020204" pitchFamily="34" charset="0"/>
              <a:buChar char="•"/>
            </a:pPr>
            <a:r>
              <a:rPr lang="en-US"/>
              <a:t>sau khi trả lời câu hỏi &gt;&gt; nếu đáp án đúng click vào cây đậu / đáp án sai click vào zombie (hoa đỏ là thua)</a:t>
            </a:r>
          </a:p>
          <a:p>
            <a:pPr marL="171450" indent="-171450">
              <a:buFont typeface="Arial" panose="020B0604020202020204" pitchFamily="34" charset="0"/>
              <a:buChar char="•"/>
            </a:pPr>
            <a:r>
              <a:rPr lang="en-US"/>
              <a:t>sau khi trả lời hết 4 câu &gt;&gt; click vào biển có hình tam giác ở giữa để chuyển sang slide nội dung tiếp theo</a:t>
            </a:r>
          </a:p>
        </p:txBody>
      </p:sp>
      <p:sp>
        <p:nvSpPr>
          <p:cNvPr id="4" name="Slide Number Placeholder 3"/>
          <p:cNvSpPr>
            <a:spLocks noGrp="1"/>
          </p:cNvSpPr>
          <p:nvPr>
            <p:ph type="sldNum" sz="quarter" idx="5"/>
          </p:nvPr>
        </p:nvSpPr>
        <p:spPr/>
        <p:txBody>
          <a:bodyPr/>
          <a:lstStyle/>
          <a:p>
            <a:fld id="{D8ED02F4-BDB1-4A39-9B82-1BDBB11A8809}" type="slidenum">
              <a:rPr lang="en-US" smtClean="0"/>
              <a:pPr/>
              <a:t>20</a:t>
            </a:fld>
            <a:endParaRPr lang="en-US"/>
          </a:p>
        </p:txBody>
      </p:sp>
    </p:spTree>
    <p:extLst>
      <p:ext uri="{BB962C8B-B14F-4D97-AF65-F5344CB8AC3E}">
        <p14:creationId xmlns:p14="http://schemas.microsoft.com/office/powerpoint/2010/main" val="30308093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Click vào từng đáp án &gt;&gt; sau khi chọn đáp án, click vào hạt đậu để trở lại slide vườn cây tiêu diệt zombie</a:t>
            </a:r>
          </a:p>
        </p:txBody>
      </p:sp>
      <p:sp>
        <p:nvSpPr>
          <p:cNvPr id="4" name="Slide Number Placeholder 3"/>
          <p:cNvSpPr>
            <a:spLocks noGrp="1"/>
          </p:cNvSpPr>
          <p:nvPr>
            <p:ph type="sldNum" sz="quarter" idx="5"/>
          </p:nvPr>
        </p:nvSpPr>
        <p:spPr/>
        <p:txBody>
          <a:bodyPr/>
          <a:lstStyle/>
          <a:p>
            <a:fld id="{D8ED02F4-BDB1-4A39-9B82-1BDBB11A8809}" type="slidenum">
              <a:rPr lang="en-US" smtClean="0"/>
              <a:pPr/>
              <a:t>21</a:t>
            </a:fld>
            <a:endParaRPr lang="en-US"/>
          </a:p>
        </p:txBody>
      </p:sp>
    </p:spTree>
    <p:extLst>
      <p:ext uri="{BB962C8B-B14F-4D97-AF65-F5344CB8AC3E}">
        <p14:creationId xmlns:p14="http://schemas.microsoft.com/office/powerpoint/2010/main" val="19274437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 vào từng đáp án &gt;&gt; sau khi chọn đáp án, click vào hạt đậu để trở lại slide vườn cây tiêu diệt zombie</a:t>
            </a:r>
          </a:p>
          <a:p>
            <a:endParaRPr lang="en-US"/>
          </a:p>
        </p:txBody>
      </p:sp>
      <p:sp>
        <p:nvSpPr>
          <p:cNvPr id="4" name="Slide Number Placeholder 3"/>
          <p:cNvSpPr>
            <a:spLocks noGrp="1"/>
          </p:cNvSpPr>
          <p:nvPr>
            <p:ph type="sldNum" sz="quarter" idx="5"/>
          </p:nvPr>
        </p:nvSpPr>
        <p:spPr/>
        <p:txBody>
          <a:bodyPr/>
          <a:lstStyle/>
          <a:p>
            <a:fld id="{D8ED02F4-BDB1-4A39-9B82-1BDBB11A8809}" type="slidenum">
              <a:rPr lang="en-US" smtClean="0"/>
              <a:pPr/>
              <a:t>22</a:t>
            </a:fld>
            <a:endParaRPr lang="en-US"/>
          </a:p>
        </p:txBody>
      </p:sp>
    </p:spTree>
    <p:extLst>
      <p:ext uri="{BB962C8B-B14F-4D97-AF65-F5344CB8AC3E}">
        <p14:creationId xmlns:p14="http://schemas.microsoft.com/office/powerpoint/2010/main" val="20659480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Click vào từng đáp án &gt;&gt; sau khi chọn đáp án, click vào hạt đậu để trở lại slide vườn cây tiêu diệt zombie</a:t>
            </a:r>
          </a:p>
        </p:txBody>
      </p:sp>
      <p:sp>
        <p:nvSpPr>
          <p:cNvPr id="4" name="Slide Number Placeholder 3"/>
          <p:cNvSpPr>
            <a:spLocks noGrp="1"/>
          </p:cNvSpPr>
          <p:nvPr>
            <p:ph type="sldNum" sz="quarter" idx="5"/>
          </p:nvPr>
        </p:nvSpPr>
        <p:spPr/>
        <p:txBody>
          <a:bodyPr/>
          <a:lstStyle/>
          <a:p>
            <a:fld id="{D8ED02F4-BDB1-4A39-9B82-1BDBB11A8809}" type="slidenum">
              <a:rPr lang="en-US" smtClean="0"/>
              <a:pPr/>
              <a:t>23</a:t>
            </a:fld>
            <a:endParaRPr lang="en-US"/>
          </a:p>
        </p:txBody>
      </p:sp>
    </p:spTree>
    <p:extLst>
      <p:ext uri="{BB962C8B-B14F-4D97-AF65-F5344CB8AC3E}">
        <p14:creationId xmlns:p14="http://schemas.microsoft.com/office/powerpoint/2010/main" val="5882703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 vào từng đáp án &gt;&gt; sau khi chọn đáp án, click vào hạt đậu để trở lại slide vườn cây tiêu diệt zombie</a:t>
            </a:r>
          </a:p>
          <a:p>
            <a:endParaRPr lang="en-US"/>
          </a:p>
        </p:txBody>
      </p:sp>
      <p:sp>
        <p:nvSpPr>
          <p:cNvPr id="4" name="Slide Number Placeholder 3"/>
          <p:cNvSpPr>
            <a:spLocks noGrp="1"/>
          </p:cNvSpPr>
          <p:nvPr>
            <p:ph type="sldNum" sz="quarter" idx="5"/>
          </p:nvPr>
        </p:nvSpPr>
        <p:spPr/>
        <p:txBody>
          <a:bodyPr/>
          <a:lstStyle/>
          <a:p>
            <a:fld id="{D8ED02F4-BDB1-4A39-9B82-1BDBB11A8809}" type="slidenum">
              <a:rPr lang="en-US" smtClean="0"/>
              <a:pPr/>
              <a:t>24</a:t>
            </a:fld>
            <a:endParaRPr lang="en-US"/>
          </a:p>
        </p:txBody>
      </p:sp>
    </p:spTree>
    <p:extLst>
      <p:ext uri="{BB962C8B-B14F-4D97-AF65-F5344CB8AC3E}">
        <p14:creationId xmlns:p14="http://schemas.microsoft.com/office/powerpoint/2010/main" val="669333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492"/>
        <p:cNvGrpSpPr/>
        <p:nvPr/>
      </p:nvGrpSpPr>
      <p:grpSpPr>
        <a:xfrm>
          <a:off x="0" y="0"/>
          <a:ext cx="0" cy="0"/>
          <a:chOff x="0" y="0"/>
          <a:chExt cx="0" cy="0"/>
        </a:xfrm>
      </p:grpSpPr>
      <p:pic>
        <p:nvPicPr>
          <p:cNvPr id="493" name="Google Shape;493;p24"/>
          <p:cNvPicPr preferRelativeResize="0"/>
          <p:nvPr/>
        </p:nvPicPr>
        <p:blipFill>
          <a:blip r:embed="rId2">
            <a:alphaModFix/>
          </a:blip>
          <a:stretch>
            <a:fillRect/>
          </a:stretch>
        </p:blipFill>
        <p:spPr>
          <a:xfrm rot="5400000">
            <a:off x="-4598" y="2738401"/>
            <a:ext cx="4124199" cy="4114999"/>
          </a:xfrm>
          <a:prstGeom prst="rect">
            <a:avLst/>
          </a:prstGeom>
          <a:noFill/>
          <a:ln>
            <a:noFill/>
          </a:ln>
        </p:spPr>
      </p:pic>
      <p:pic>
        <p:nvPicPr>
          <p:cNvPr id="494" name="Google Shape;494;p24"/>
          <p:cNvPicPr preferRelativeResize="0"/>
          <p:nvPr/>
        </p:nvPicPr>
        <p:blipFill>
          <a:blip r:embed="rId3">
            <a:alphaModFix/>
          </a:blip>
          <a:stretch>
            <a:fillRect/>
          </a:stretch>
        </p:blipFill>
        <p:spPr>
          <a:xfrm flipH="1">
            <a:off x="9934695" y="601852"/>
            <a:ext cx="1297320" cy="882544"/>
          </a:xfrm>
          <a:prstGeom prst="rect">
            <a:avLst/>
          </a:prstGeom>
          <a:noFill/>
          <a:ln>
            <a:noFill/>
          </a:ln>
        </p:spPr>
      </p:pic>
      <p:pic>
        <p:nvPicPr>
          <p:cNvPr id="495" name="Google Shape;495;p24"/>
          <p:cNvPicPr preferRelativeResize="0"/>
          <p:nvPr/>
        </p:nvPicPr>
        <p:blipFill>
          <a:blip r:embed="rId3">
            <a:alphaModFix/>
          </a:blip>
          <a:stretch>
            <a:fillRect/>
          </a:stretch>
        </p:blipFill>
        <p:spPr>
          <a:xfrm flipH="1">
            <a:off x="-546099" y="1288363"/>
            <a:ext cx="1296044" cy="881667"/>
          </a:xfrm>
          <a:prstGeom prst="rect">
            <a:avLst/>
          </a:prstGeom>
          <a:noFill/>
          <a:ln>
            <a:noFill/>
          </a:ln>
        </p:spPr>
      </p:pic>
      <p:grpSp>
        <p:nvGrpSpPr>
          <p:cNvPr id="496" name="Google Shape;496;p24"/>
          <p:cNvGrpSpPr/>
          <p:nvPr/>
        </p:nvGrpSpPr>
        <p:grpSpPr>
          <a:xfrm>
            <a:off x="589527" y="333902"/>
            <a:ext cx="10891668" cy="6149532"/>
            <a:chOff x="442145" y="250426"/>
            <a:chExt cx="8168751" cy="4612149"/>
          </a:xfrm>
        </p:grpSpPr>
        <p:sp>
          <p:nvSpPr>
            <p:cNvPr id="497" name="Google Shape;497;p24"/>
            <p:cNvSpPr/>
            <p:nvPr/>
          </p:nvSpPr>
          <p:spPr>
            <a:xfrm>
              <a:off x="1175395" y="342381"/>
              <a:ext cx="141189" cy="189593"/>
            </a:xfrm>
            <a:custGeom>
              <a:avLst/>
              <a:gdLst/>
              <a:ahLst/>
              <a:cxnLst/>
              <a:rect l="l" t="t" r="r" b="b"/>
              <a:pathLst>
                <a:path w="3299" h="4430" extrusionOk="0">
                  <a:moveTo>
                    <a:pt x="1643" y="0"/>
                  </a:moveTo>
                  <a:cubicBezTo>
                    <a:pt x="1417" y="0"/>
                    <a:pt x="1429" y="500"/>
                    <a:pt x="1381" y="774"/>
                  </a:cubicBezTo>
                  <a:cubicBezTo>
                    <a:pt x="1322" y="1322"/>
                    <a:pt x="846" y="1798"/>
                    <a:pt x="322" y="1953"/>
                  </a:cubicBezTo>
                  <a:cubicBezTo>
                    <a:pt x="203" y="1977"/>
                    <a:pt x="60" y="2012"/>
                    <a:pt x="24" y="2132"/>
                  </a:cubicBezTo>
                  <a:cubicBezTo>
                    <a:pt x="0" y="2215"/>
                    <a:pt x="60" y="2322"/>
                    <a:pt x="143" y="2370"/>
                  </a:cubicBezTo>
                  <a:cubicBezTo>
                    <a:pt x="226" y="2417"/>
                    <a:pt x="322" y="2429"/>
                    <a:pt x="417" y="2453"/>
                  </a:cubicBezTo>
                  <a:cubicBezTo>
                    <a:pt x="738" y="2548"/>
                    <a:pt x="988" y="2798"/>
                    <a:pt x="1155" y="3096"/>
                  </a:cubicBezTo>
                  <a:cubicBezTo>
                    <a:pt x="1322" y="3394"/>
                    <a:pt x="1381" y="3715"/>
                    <a:pt x="1429" y="4048"/>
                  </a:cubicBezTo>
                  <a:cubicBezTo>
                    <a:pt x="1441" y="4215"/>
                    <a:pt x="1488" y="4418"/>
                    <a:pt x="1643" y="4429"/>
                  </a:cubicBezTo>
                  <a:cubicBezTo>
                    <a:pt x="1810" y="4418"/>
                    <a:pt x="1858" y="4215"/>
                    <a:pt x="1869" y="4048"/>
                  </a:cubicBezTo>
                  <a:cubicBezTo>
                    <a:pt x="1905" y="3715"/>
                    <a:pt x="1977" y="3394"/>
                    <a:pt x="2131" y="3096"/>
                  </a:cubicBezTo>
                  <a:cubicBezTo>
                    <a:pt x="2298" y="2798"/>
                    <a:pt x="2560" y="2548"/>
                    <a:pt x="2882" y="2453"/>
                  </a:cubicBezTo>
                  <a:cubicBezTo>
                    <a:pt x="2977" y="2429"/>
                    <a:pt x="3072" y="2417"/>
                    <a:pt x="3143" y="2370"/>
                  </a:cubicBezTo>
                  <a:cubicBezTo>
                    <a:pt x="3227" y="2322"/>
                    <a:pt x="3298" y="2215"/>
                    <a:pt x="3274" y="2132"/>
                  </a:cubicBezTo>
                  <a:cubicBezTo>
                    <a:pt x="3227" y="2012"/>
                    <a:pt x="3096" y="1977"/>
                    <a:pt x="2977" y="1953"/>
                  </a:cubicBezTo>
                  <a:cubicBezTo>
                    <a:pt x="2453" y="1798"/>
                    <a:pt x="2000" y="1322"/>
                    <a:pt x="1941" y="774"/>
                  </a:cubicBezTo>
                  <a:cubicBezTo>
                    <a:pt x="1905" y="500"/>
                    <a:pt x="1881" y="0"/>
                    <a:pt x="16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498" name="Google Shape;498;p24"/>
            <p:cNvSpPr/>
            <p:nvPr/>
          </p:nvSpPr>
          <p:spPr>
            <a:xfrm>
              <a:off x="442145" y="1912531"/>
              <a:ext cx="141189" cy="189593"/>
            </a:xfrm>
            <a:custGeom>
              <a:avLst/>
              <a:gdLst/>
              <a:ahLst/>
              <a:cxnLst/>
              <a:rect l="l" t="t" r="r" b="b"/>
              <a:pathLst>
                <a:path w="3299" h="4430" extrusionOk="0">
                  <a:moveTo>
                    <a:pt x="1643" y="0"/>
                  </a:moveTo>
                  <a:cubicBezTo>
                    <a:pt x="1417" y="0"/>
                    <a:pt x="1429" y="500"/>
                    <a:pt x="1381" y="774"/>
                  </a:cubicBezTo>
                  <a:cubicBezTo>
                    <a:pt x="1322" y="1322"/>
                    <a:pt x="846" y="1798"/>
                    <a:pt x="322" y="1953"/>
                  </a:cubicBezTo>
                  <a:cubicBezTo>
                    <a:pt x="203" y="1977"/>
                    <a:pt x="60" y="2012"/>
                    <a:pt x="24" y="2132"/>
                  </a:cubicBezTo>
                  <a:cubicBezTo>
                    <a:pt x="0" y="2215"/>
                    <a:pt x="60" y="2322"/>
                    <a:pt x="143" y="2370"/>
                  </a:cubicBezTo>
                  <a:cubicBezTo>
                    <a:pt x="226" y="2417"/>
                    <a:pt x="322" y="2429"/>
                    <a:pt x="417" y="2453"/>
                  </a:cubicBezTo>
                  <a:cubicBezTo>
                    <a:pt x="738" y="2548"/>
                    <a:pt x="988" y="2798"/>
                    <a:pt x="1155" y="3096"/>
                  </a:cubicBezTo>
                  <a:cubicBezTo>
                    <a:pt x="1322" y="3394"/>
                    <a:pt x="1381" y="3715"/>
                    <a:pt x="1429" y="4048"/>
                  </a:cubicBezTo>
                  <a:cubicBezTo>
                    <a:pt x="1441" y="4215"/>
                    <a:pt x="1488" y="4418"/>
                    <a:pt x="1643" y="4429"/>
                  </a:cubicBezTo>
                  <a:cubicBezTo>
                    <a:pt x="1810" y="4418"/>
                    <a:pt x="1858" y="4215"/>
                    <a:pt x="1869" y="4048"/>
                  </a:cubicBezTo>
                  <a:cubicBezTo>
                    <a:pt x="1905" y="3715"/>
                    <a:pt x="1977" y="3394"/>
                    <a:pt x="2131" y="3096"/>
                  </a:cubicBezTo>
                  <a:cubicBezTo>
                    <a:pt x="2298" y="2798"/>
                    <a:pt x="2560" y="2548"/>
                    <a:pt x="2882" y="2453"/>
                  </a:cubicBezTo>
                  <a:cubicBezTo>
                    <a:pt x="2977" y="2429"/>
                    <a:pt x="3072" y="2417"/>
                    <a:pt x="3143" y="2370"/>
                  </a:cubicBezTo>
                  <a:cubicBezTo>
                    <a:pt x="3227" y="2322"/>
                    <a:pt x="3298" y="2215"/>
                    <a:pt x="3274" y="2132"/>
                  </a:cubicBezTo>
                  <a:cubicBezTo>
                    <a:pt x="3227" y="2012"/>
                    <a:pt x="3096" y="1977"/>
                    <a:pt x="2977" y="1953"/>
                  </a:cubicBezTo>
                  <a:cubicBezTo>
                    <a:pt x="2453" y="1798"/>
                    <a:pt x="2000" y="1322"/>
                    <a:pt x="1941" y="774"/>
                  </a:cubicBezTo>
                  <a:cubicBezTo>
                    <a:pt x="1905" y="500"/>
                    <a:pt x="1881" y="0"/>
                    <a:pt x="16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499" name="Google Shape;499;p24"/>
            <p:cNvSpPr/>
            <p:nvPr/>
          </p:nvSpPr>
          <p:spPr>
            <a:xfrm>
              <a:off x="7572545" y="1627531"/>
              <a:ext cx="141189" cy="189593"/>
            </a:xfrm>
            <a:custGeom>
              <a:avLst/>
              <a:gdLst/>
              <a:ahLst/>
              <a:cxnLst/>
              <a:rect l="l" t="t" r="r" b="b"/>
              <a:pathLst>
                <a:path w="3299" h="4430" extrusionOk="0">
                  <a:moveTo>
                    <a:pt x="1643" y="0"/>
                  </a:moveTo>
                  <a:cubicBezTo>
                    <a:pt x="1417" y="0"/>
                    <a:pt x="1429" y="500"/>
                    <a:pt x="1381" y="774"/>
                  </a:cubicBezTo>
                  <a:cubicBezTo>
                    <a:pt x="1322" y="1322"/>
                    <a:pt x="846" y="1798"/>
                    <a:pt x="322" y="1953"/>
                  </a:cubicBezTo>
                  <a:cubicBezTo>
                    <a:pt x="203" y="1977"/>
                    <a:pt x="60" y="2012"/>
                    <a:pt x="24" y="2132"/>
                  </a:cubicBezTo>
                  <a:cubicBezTo>
                    <a:pt x="0" y="2215"/>
                    <a:pt x="60" y="2322"/>
                    <a:pt x="143" y="2370"/>
                  </a:cubicBezTo>
                  <a:cubicBezTo>
                    <a:pt x="226" y="2417"/>
                    <a:pt x="322" y="2429"/>
                    <a:pt x="417" y="2453"/>
                  </a:cubicBezTo>
                  <a:cubicBezTo>
                    <a:pt x="738" y="2548"/>
                    <a:pt x="988" y="2798"/>
                    <a:pt x="1155" y="3096"/>
                  </a:cubicBezTo>
                  <a:cubicBezTo>
                    <a:pt x="1322" y="3394"/>
                    <a:pt x="1381" y="3715"/>
                    <a:pt x="1429" y="4048"/>
                  </a:cubicBezTo>
                  <a:cubicBezTo>
                    <a:pt x="1441" y="4215"/>
                    <a:pt x="1488" y="4418"/>
                    <a:pt x="1643" y="4429"/>
                  </a:cubicBezTo>
                  <a:cubicBezTo>
                    <a:pt x="1810" y="4418"/>
                    <a:pt x="1858" y="4215"/>
                    <a:pt x="1869" y="4048"/>
                  </a:cubicBezTo>
                  <a:cubicBezTo>
                    <a:pt x="1905" y="3715"/>
                    <a:pt x="1977" y="3394"/>
                    <a:pt x="2131" y="3096"/>
                  </a:cubicBezTo>
                  <a:cubicBezTo>
                    <a:pt x="2298" y="2798"/>
                    <a:pt x="2560" y="2548"/>
                    <a:pt x="2882" y="2453"/>
                  </a:cubicBezTo>
                  <a:cubicBezTo>
                    <a:pt x="2977" y="2429"/>
                    <a:pt x="3072" y="2417"/>
                    <a:pt x="3143" y="2370"/>
                  </a:cubicBezTo>
                  <a:cubicBezTo>
                    <a:pt x="3227" y="2322"/>
                    <a:pt x="3298" y="2215"/>
                    <a:pt x="3274" y="2132"/>
                  </a:cubicBezTo>
                  <a:cubicBezTo>
                    <a:pt x="3227" y="2012"/>
                    <a:pt x="3096" y="1977"/>
                    <a:pt x="2977" y="1953"/>
                  </a:cubicBezTo>
                  <a:cubicBezTo>
                    <a:pt x="2453" y="1798"/>
                    <a:pt x="2000" y="1322"/>
                    <a:pt x="1941" y="774"/>
                  </a:cubicBezTo>
                  <a:cubicBezTo>
                    <a:pt x="1905" y="500"/>
                    <a:pt x="1881" y="0"/>
                    <a:pt x="164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500" name="Google Shape;500;p24"/>
            <p:cNvSpPr/>
            <p:nvPr/>
          </p:nvSpPr>
          <p:spPr>
            <a:xfrm>
              <a:off x="8142145" y="2874531"/>
              <a:ext cx="141189" cy="189593"/>
            </a:xfrm>
            <a:custGeom>
              <a:avLst/>
              <a:gdLst/>
              <a:ahLst/>
              <a:cxnLst/>
              <a:rect l="l" t="t" r="r" b="b"/>
              <a:pathLst>
                <a:path w="3299" h="4430" extrusionOk="0">
                  <a:moveTo>
                    <a:pt x="1643" y="0"/>
                  </a:moveTo>
                  <a:cubicBezTo>
                    <a:pt x="1417" y="0"/>
                    <a:pt x="1429" y="500"/>
                    <a:pt x="1381" y="774"/>
                  </a:cubicBezTo>
                  <a:cubicBezTo>
                    <a:pt x="1322" y="1322"/>
                    <a:pt x="846" y="1798"/>
                    <a:pt x="322" y="1953"/>
                  </a:cubicBezTo>
                  <a:cubicBezTo>
                    <a:pt x="203" y="1977"/>
                    <a:pt x="60" y="2012"/>
                    <a:pt x="24" y="2132"/>
                  </a:cubicBezTo>
                  <a:cubicBezTo>
                    <a:pt x="0" y="2215"/>
                    <a:pt x="60" y="2322"/>
                    <a:pt x="143" y="2370"/>
                  </a:cubicBezTo>
                  <a:cubicBezTo>
                    <a:pt x="226" y="2417"/>
                    <a:pt x="322" y="2429"/>
                    <a:pt x="417" y="2453"/>
                  </a:cubicBezTo>
                  <a:cubicBezTo>
                    <a:pt x="738" y="2548"/>
                    <a:pt x="988" y="2798"/>
                    <a:pt x="1155" y="3096"/>
                  </a:cubicBezTo>
                  <a:cubicBezTo>
                    <a:pt x="1322" y="3394"/>
                    <a:pt x="1381" y="3715"/>
                    <a:pt x="1429" y="4048"/>
                  </a:cubicBezTo>
                  <a:cubicBezTo>
                    <a:pt x="1441" y="4215"/>
                    <a:pt x="1488" y="4418"/>
                    <a:pt x="1643" y="4429"/>
                  </a:cubicBezTo>
                  <a:cubicBezTo>
                    <a:pt x="1810" y="4418"/>
                    <a:pt x="1858" y="4215"/>
                    <a:pt x="1869" y="4048"/>
                  </a:cubicBezTo>
                  <a:cubicBezTo>
                    <a:pt x="1905" y="3715"/>
                    <a:pt x="1977" y="3394"/>
                    <a:pt x="2131" y="3096"/>
                  </a:cubicBezTo>
                  <a:cubicBezTo>
                    <a:pt x="2298" y="2798"/>
                    <a:pt x="2560" y="2548"/>
                    <a:pt x="2882" y="2453"/>
                  </a:cubicBezTo>
                  <a:cubicBezTo>
                    <a:pt x="2977" y="2429"/>
                    <a:pt x="3072" y="2417"/>
                    <a:pt x="3143" y="2370"/>
                  </a:cubicBezTo>
                  <a:cubicBezTo>
                    <a:pt x="3227" y="2322"/>
                    <a:pt x="3298" y="2215"/>
                    <a:pt x="3274" y="2132"/>
                  </a:cubicBezTo>
                  <a:cubicBezTo>
                    <a:pt x="3227" y="2012"/>
                    <a:pt x="3096" y="1977"/>
                    <a:pt x="2977" y="1953"/>
                  </a:cubicBezTo>
                  <a:cubicBezTo>
                    <a:pt x="2453" y="1798"/>
                    <a:pt x="2000" y="1322"/>
                    <a:pt x="1941" y="774"/>
                  </a:cubicBezTo>
                  <a:cubicBezTo>
                    <a:pt x="1905" y="500"/>
                    <a:pt x="1881" y="0"/>
                    <a:pt x="16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501" name="Google Shape;501;p24"/>
            <p:cNvSpPr/>
            <p:nvPr/>
          </p:nvSpPr>
          <p:spPr>
            <a:xfrm>
              <a:off x="8469708" y="4300256"/>
              <a:ext cx="141189" cy="189593"/>
            </a:xfrm>
            <a:custGeom>
              <a:avLst/>
              <a:gdLst/>
              <a:ahLst/>
              <a:cxnLst/>
              <a:rect l="l" t="t" r="r" b="b"/>
              <a:pathLst>
                <a:path w="3299" h="4430" extrusionOk="0">
                  <a:moveTo>
                    <a:pt x="1643" y="0"/>
                  </a:moveTo>
                  <a:cubicBezTo>
                    <a:pt x="1417" y="0"/>
                    <a:pt x="1429" y="500"/>
                    <a:pt x="1381" y="774"/>
                  </a:cubicBezTo>
                  <a:cubicBezTo>
                    <a:pt x="1322" y="1322"/>
                    <a:pt x="846" y="1798"/>
                    <a:pt x="322" y="1953"/>
                  </a:cubicBezTo>
                  <a:cubicBezTo>
                    <a:pt x="203" y="1977"/>
                    <a:pt x="60" y="2012"/>
                    <a:pt x="24" y="2132"/>
                  </a:cubicBezTo>
                  <a:cubicBezTo>
                    <a:pt x="0" y="2215"/>
                    <a:pt x="60" y="2322"/>
                    <a:pt x="143" y="2370"/>
                  </a:cubicBezTo>
                  <a:cubicBezTo>
                    <a:pt x="226" y="2417"/>
                    <a:pt x="322" y="2429"/>
                    <a:pt x="417" y="2453"/>
                  </a:cubicBezTo>
                  <a:cubicBezTo>
                    <a:pt x="738" y="2548"/>
                    <a:pt x="988" y="2798"/>
                    <a:pt x="1155" y="3096"/>
                  </a:cubicBezTo>
                  <a:cubicBezTo>
                    <a:pt x="1322" y="3394"/>
                    <a:pt x="1381" y="3715"/>
                    <a:pt x="1429" y="4048"/>
                  </a:cubicBezTo>
                  <a:cubicBezTo>
                    <a:pt x="1441" y="4215"/>
                    <a:pt x="1488" y="4418"/>
                    <a:pt x="1643" y="4429"/>
                  </a:cubicBezTo>
                  <a:cubicBezTo>
                    <a:pt x="1810" y="4418"/>
                    <a:pt x="1858" y="4215"/>
                    <a:pt x="1869" y="4048"/>
                  </a:cubicBezTo>
                  <a:cubicBezTo>
                    <a:pt x="1905" y="3715"/>
                    <a:pt x="1977" y="3394"/>
                    <a:pt x="2131" y="3096"/>
                  </a:cubicBezTo>
                  <a:cubicBezTo>
                    <a:pt x="2298" y="2798"/>
                    <a:pt x="2560" y="2548"/>
                    <a:pt x="2882" y="2453"/>
                  </a:cubicBezTo>
                  <a:cubicBezTo>
                    <a:pt x="2977" y="2429"/>
                    <a:pt x="3072" y="2417"/>
                    <a:pt x="3143" y="2370"/>
                  </a:cubicBezTo>
                  <a:cubicBezTo>
                    <a:pt x="3227" y="2322"/>
                    <a:pt x="3298" y="2215"/>
                    <a:pt x="3274" y="2132"/>
                  </a:cubicBezTo>
                  <a:cubicBezTo>
                    <a:pt x="3227" y="2012"/>
                    <a:pt x="3096" y="1977"/>
                    <a:pt x="2977" y="1953"/>
                  </a:cubicBezTo>
                  <a:cubicBezTo>
                    <a:pt x="2453" y="1798"/>
                    <a:pt x="2000" y="1322"/>
                    <a:pt x="1941" y="774"/>
                  </a:cubicBezTo>
                  <a:cubicBezTo>
                    <a:pt x="1905" y="500"/>
                    <a:pt x="1881" y="0"/>
                    <a:pt x="16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502" name="Google Shape;502;p24"/>
            <p:cNvSpPr/>
            <p:nvPr/>
          </p:nvSpPr>
          <p:spPr>
            <a:xfrm>
              <a:off x="6709120" y="445206"/>
              <a:ext cx="141189" cy="189593"/>
            </a:xfrm>
            <a:custGeom>
              <a:avLst/>
              <a:gdLst/>
              <a:ahLst/>
              <a:cxnLst/>
              <a:rect l="l" t="t" r="r" b="b"/>
              <a:pathLst>
                <a:path w="3299" h="4430" extrusionOk="0">
                  <a:moveTo>
                    <a:pt x="1643" y="0"/>
                  </a:moveTo>
                  <a:cubicBezTo>
                    <a:pt x="1417" y="0"/>
                    <a:pt x="1429" y="500"/>
                    <a:pt x="1381" y="774"/>
                  </a:cubicBezTo>
                  <a:cubicBezTo>
                    <a:pt x="1322" y="1322"/>
                    <a:pt x="846" y="1798"/>
                    <a:pt x="322" y="1953"/>
                  </a:cubicBezTo>
                  <a:cubicBezTo>
                    <a:pt x="203" y="1977"/>
                    <a:pt x="60" y="2012"/>
                    <a:pt x="24" y="2132"/>
                  </a:cubicBezTo>
                  <a:cubicBezTo>
                    <a:pt x="0" y="2215"/>
                    <a:pt x="60" y="2322"/>
                    <a:pt x="143" y="2370"/>
                  </a:cubicBezTo>
                  <a:cubicBezTo>
                    <a:pt x="226" y="2417"/>
                    <a:pt x="322" y="2429"/>
                    <a:pt x="417" y="2453"/>
                  </a:cubicBezTo>
                  <a:cubicBezTo>
                    <a:pt x="738" y="2548"/>
                    <a:pt x="988" y="2798"/>
                    <a:pt x="1155" y="3096"/>
                  </a:cubicBezTo>
                  <a:cubicBezTo>
                    <a:pt x="1322" y="3394"/>
                    <a:pt x="1381" y="3715"/>
                    <a:pt x="1429" y="4048"/>
                  </a:cubicBezTo>
                  <a:cubicBezTo>
                    <a:pt x="1441" y="4215"/>
                    <a:pt x="1488" y="4418"/>
                    <a:pt x="1643" y="4429"/>
                  </a:cubicBezTo>
                  <a:cubicBezTo>
                    <a:pt x="1810" y="4418"/>
                    <a:pt x="1858" y="4215"/>
                    <a:pt x="1869" y="4048"/>
                  </a:cubicBezTo>
                  <a:cubicBezTo>
                    <a:pt x="1905" y="3715"/>
                    <a:pt x="1977" y="3394"/>
                    <a:pt x="2131" y="3096"/>
                  </a:cubicBezTo>
                  <a:cubicBezTo>
                    <a:pt x="2298" y="2798"/>
                    <a:pt x="2560" y="2548"/>
                    <a:pt x="2882" y="2453"/>
                  </a:cubicBezTo>
                  <a:cubicBezTo>
                    <a:pt x="2977" y="2429"/>
                    <a:pt x="3072" y="2417"/>
                    <a:pt x="3143" y="2370"/>
                  </a:cubicBezTo>
                  <a:cubicBezTo>
                    <a:pt x="3227" y="2322"/>
                    <a:pt x="3298" y="2215"/>
                    <a:pt x="3274" y="2132"/>
                  </a:cubicBezTo>
                  <a:cubicBezTo>
                    <a:pt x="3227" y="2012"/>
                    <a:pt x="3096" y="1977"/>
                    <a:pt x="2977" y="1953"/>
                  </a:cubicBezTo>
                  <a:cubicBezTo>
                    <a:pt x="2453" y="1798"/>
                    <a:pt x="2000" y="1322"/>
                    <a:pt x="1941" y="774"/>
                  </a:cubicBezTo>
                  <a:cubicBezTo>
                    <a:pt x="1905" y="500"/>
                    <a:pt x="1881" y="0"/>
                    <a:pt x="16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503" name="Google Shape;503;p24"/>
            <p:cNvSpPr/>
            <p:nvPr/>
          </p:nvSpPr>
          <p:spPr>
            <a:xfrm rot="198691">
              <a:off x="2911605" y="3935940"/>
              <a:ext cx="93175" cy="130948"/>
            </a:xfrm>
            <a:custGeom>
              <a:avLst/>
              <a:gdLst/>
              <a:ahLst/>
              <a:cxnLst/>
              <a:rect l="l" t="t" r="r" b="b"/>
              <a:pathLst>
                <a:path w="1739" h="2444" extrusionOk="0">
                  <a:moveTo>
                    <a:pt x="239" y="2110"/>
                  </a:moveTo>
                  <a:cubicBezTo>
                    <a:pt x="239" y="2122"/>
                    <a:pt x="239" y="2122"/>
                    <a:pt x="239" y="2134"/>
                  </a:cubicBezTo>
                  <a:cubicBezTo>
                    <a:pt x="239" y="2134"/>
                    <a:pt x="239" y="2122"/>
                    <a:pt x="227" y="2122"/>
                  </a:cubicBezTo>
                  <a:cubicBezTo>
                    <a:pt x="239" y="2122"/>
                    <a:pt x="239" y="2110"/>
                    <a:pt x="239" y="2110"/>
                  </a:cubicBezTo>
                  <a:close/>
                  <a:moveTo>
                    <a:pt x="951" y="0"/>
                  </a:moveTo>
                  <a:cubicBezTo>
                    <a:pt x="790" y="0"/>
                    <a:pt x="644" y="33"/>
                    <a:pt x="489" y="74"/>
                  </a:cubicBezTo>
                  <a:cubicBezTo>
                    <a:pt x="370" y="98"/>
                    <a:pt x="251" y="146"/>
                    <a:pt x="191" y="277"/>
                  </a:cubicBezTo>
                  <a:cubicBezTo>
                    <a:pt x="48" y="622"/>
                    <a:pt x="1" y="979"/>
                    <a:pt x="96" y="1348"/>
                  </a:cubicBezTo>
                  <a:cubicBezTo>
                    <a:pt x="108" y="1420"/>
                    <a:pt x="108" y="1479"/>
                    <a:pt x="108" y="1551"/>
                  </a:cubicBezTo>
                  <a:cubicBezTo>
                    <a:pt x="120" y="1682"/>
                    <a:pt x="72" y="1824"/>
                    <a:pt x="155" y="1955"/>
                  </a:cubicBezTo>
                  <a:cubicBezTo>
                    <a:pt x="155" y="2015"/>
                    <a:pt x="155" y="2086"/>
                    <a:pt x="155" y="2146"/>
                  </a:cubicBezTo>
                  <a:cubicBezTo>
                    <a:pt x="166" y="2299"/>
                    <a:pt x="248" y="2423"/>
                    <a:pt x="382" y="2423"/>
                  </a:cubicBezTo>
                  <a:cubicBezTo>
                    <a:pt x="393" y="2423"/>
                    <a:pt x="405" y="2422"/>
                    <a:pt x="417" y="2420"/>
                  </a:cubicBezTo>
                  <a:cubicBezTo>
                    <a:pt x="430" y="2419"/>
                    <a:pt x="442" y="2418"/>
                    <a:pt x="454" y="2418"/>
                  </a:cubicBezTo>
                  <a:cubicBezTo>
                    <a:pt x="540" y="2418"/>
                    <a:pt x="622" y="2443"/>
                    <a:pt x="707" y="2443"/>
                  </a:cubicBezTo>
                  <a:cubicBezTo>
                    <a:pt x="737" y="2443"/>
                    <a:pt x="767" y="2440"/>
                    <a:pt x="798" y="2432"/>
                  </a:cubicBezTo>
                  <a:cubicBezTo>
                    <a:pt x="825" y="2435"/>
                    <a:pt x="852" y="2436"/>
                    <a:pt x="878" y="2436"/>
                  </a:cubicBezTo>
                  <a:cubicBezTo>
                    <a:pt x="1048" y="2436"/>
                    <a:pt x="1203" y="2373"/>
                    <a:pt x="1358" y="2301"/>
                  </a:cubicBezTo>
                  <a:cubicBezTo>
                    <a:pt x="1465" y="2289"/>
                    <a:pt x="1513" y="2193"/>
                    <a:pt x="1596" y="2146"/>
                  </a:cubicBezTo>
                  <a:cubicBezTo>
                    <a:pt x="1739" y="2027"/>
                    <a:pt x="1739" y="2027"/>
                    <a:pt x="1632" y="1896"/>
                  </a:cubicBezTo>
                  <a:cubicBezTo>
                    <a:pt x="1620" y="1884"/>
                    <a:pt x="1608" y="1860"/>
                    <a:pt x="1596" y="1848"/>
                  </a:cubicBezTo>
                  <a:cubicBezTo>
                    <a:pt x="1513" y="1646"/>
                    <a:pt x="1465" y="1431"/>
                    <a:pt x="1346" y="1253"/>
                  </a:cubicBezTo>
                  <a:cubicBezTo>
                    <a:pt x="1358" y="1146"/>
                    <a:pt x="1275" y="1074"/>
                    <a:pt x="1251" y="979"/>
                  </a:cubicBezTo>
                  <a:cubicBezTo>
                    <a:pt x="1203" y="729"/>
                    <a:pt x="1144" y="491"/>
                    <a:pt x="1144" y="229"/>
                  </a:cubicBezTo>
                  <a:cubicBezTo>
                    <a:pt x="1144" y="169"/>
                    <a:pt x="1156" y="98"/>
                    <a:pt x="1108" y="50"/>
                  </a:cubicBezTo>
                  <a:cubicBezTo>
                    <a:pt x="1084" y="15"/>
                    <a:pt x="1060" y="3"/>
                    <a:pt x="1025" y="3"/>
                  </a:cubicBezTo>
                  <a:cubicBezTo>
                    <a:pt x="1000" y="1"/>
                    <a:pt x="975" y="0"/>
                    <a:pt x="9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504" name="Google Shape;504;p24"/>
            <p:cNvSpPr/>
            <p:nvPr/>
          </p:nvSpPr>
          <p:spPr>
            <a:xfrm rot="-4032455">
              <a:off x="2164619" y="300876"/>
              <a:ext cx="155692" cy="69595"/>
            </a:xfrm>
            <a:custGeom>
              <a:avLst/>
              <a:gdLst/>
              <a:ahLst/>
              <a:cxnLst/>
              <a:rect l="l" t="t" r="r" b="b"/>
              <a:pathLst>
                <a:path w="2906" h="1299" extrusionOk="0">
                  <a:moveTo>
                    <a:pt x="715" y="524"/>
                  </a:moveTo>
                  <a:lnTo>
                    <a:pt x="715" y="524"/>
                  </a:lnTo>
                  <a:cubicBezTo>
                    <a:pt x="727" y="536"/>
                    <a:pt x="727" y="560"/>
                    <a:pt x="727" y="572"/>
                  </a:cubicBezTo>
                  <a:cubicBezTo>
                    <a:pt x="715" y="560"/>
                    <a:pt x="715" y="536"/>
                    <a:pt x="715" y="524"/>
                  </a:cubicBezTo>
                  <a:close/>
                  <a:moveTo>
                    <a:pt x="548" y="1"/>
                  </a:moveTo>
                  <a:cubicBezTo>
                    <a:pt x="396" y="1"/>
                    <a:pt x="270" y="102"/>
                    <a:pt x="144" y="203"/>
                  </a:cubicBezTo>
                  <a:cubicBezTo>
                    <a:pt x="25" y="286"/>
                    <a:pt x="1" y="405"/>
                    <a:pt x="96" y="524"/>
                  </a:cubicBezTo>
                  <a:cubicBezTo>
                    <a:pt x="263" y="703"/>
                    <a:pt x="441" y="882"/>
                    <a:pt x="691" y="953"/>
                  </a:cubicBezTo>
                  <a:cubicBezTo>
                    <a:pt x="739" y="1013"/>
                    <a:pt x="810" y="1036"/>
                    <a:pt x="894" y="1048"/>
                  </a:cubicBezTo>
                  <a:cubicBezTo>
                    <a:pt x="930" y="1108"/>
                    <a:pt x="989" y="1096"/>
                    <a:pt x="1037" y="1108"/>
                  </a:cubicBezTo>
                  <a:cubicBezTo>
                    <a:pt x="1055" y="1135"/>
                    <a:pt x="1079" y="1148"/>
                    <a:pt x="1110" y="1148"/>
                  </a:cubicBezTo>
                  <a:cubicBezTo>
                    <a:pt x="1121" y="1148"/>
                    <a:pt x="1132" y="1146"/>
                    <a:pt x="1144" y="1144"/>
                  </a:cubicBezTo>
                  <a:cubicBezTo>
                    <a:pt x="1263" y="1239"/>
                    <a:pt x="1394" y="1251"/>
                    <a:pt x="1537" y="1251"/>
                  </a:cubicBezTo>
                  <a:cubicBezTo>
                    <a:pt x="1586" y="1289"/>
                    <a:pt x="1640" y="1297"/>
                    <a:pt x="1694" y="1297"/>
                  </a:cubicBezTo>
                  <a:cubicBezTo>
                    <a:pt x="1736" y="1297"/>
                    <a:pt x="1777" y="1292"/>
                    <a:pt x="1817" y="1292"/>
                  </a:cubicBezTo>
                  <a:cubicBezTo>
                    <a:pt x="1840" y="1292"/>
                    <a:pt x="1861" y="1294"/>
                    <a:pt x="1882" y="1298"/>
                  </a:cubicBezTo>
                  <a:cubicBezTo>
                    <a:pt x="2073" y="1274"/>
                    <a:pt x="2406" y="1108"/>
                    <a:pt x="2525" y="941"/>
                  </a:cubicBezTo>
                  <a:cubicBezTo>
                    <a:pt x="2596" y="846"/>
                    <a:pt x="2739" y="798"/>
                    <a:pt x="2727" y="655"/>
                  </a:cubicBezTo>
                  <a:cubicBezTo>
                    <a:pt x="2751" y="632"/>
                    <a:pt x="2763" y="620"/>
                    <a:pt x="2787" y="608"/>
                  </a:cubicBezTo>
                  <a:cubicBezTo>
                    <a:pt x="2835" y="584"/>
                    <a:pt x="2835" y="548"/>
                    <a:pt x="2823" y="501"/>
                  </a:cubicBezTo>
                  <a:cubicBezTo>
                    <a:pt x="2870" y="441"/>
                    <a:pt x="2906" y="382"/>
                    <a:pt x="2882" y="298"/>
                  </a:cubicBezTo>
                  <a:cubicBezTo>
                    <a:pt x="2857" y="256"/>
                    <a:pt x="2819" y="250"/>
                    <a:pt x="2778" y="250"/>
                  </a:cubicBezTo>
                  <a:cubicBezTo>
                    <a:pt x="2761" y="250"/>
                    <a:pt x="2744" y="251"/>
                    <a:pt x="2727" y="251"/>
                  </a:cubicBezTo>
                  <a:cubicBezTo>
                    <a:pt x="2711" y="249"/>
                    <a:pt x="2695" y="249"/>
                    <a:pt x="2679" y="249"/>
                  </a:cubicBezTo>
                  <a:cubicBezTo>
                    <a:pt x="2516" y="249"/>
                    <a:pt x="2354" y="298"/>
                    <a:pt x="2192" y="298"/>
                  </a:cubicBezTo>
                  <a:cubicBezTo>
                    <a:pt x="2132" y="258"/>
                    <a:pt x="2064" y="252"/>
                    <a:pt x="1996" y="252"/>
                  </a:cubicBezTo>
                  <a:cubicBezTo>
                    <a:pt x="1963" y="252"/>
                    <a:pt x="1930" y="253"/>
                    <a:pt x="1898" y="253"/>
                  </a:cubicBezTo>
                  <a:cubicBezTo>
                    <a:pt x="1876" y="253"/>
                    <a:pt x="1855" y="253"/>
                    <a:pt x="1834" y="251"/>
                  </a:cubicBezTo>
                  <a:lnTo>
                    <a:pt x="1787" y="251"/>
                  </a:lnTo>
                  <a:cubicBezTo>
                    <a:pt x="1769" y="224"/>
                    <a:pt x="1744" y="210"/>
                    <a:pt x="1718" y="210"/>
                  </a:cubicBezTo>
                  <a:cubicBezTo>
                    <a:pt x="1709" y="210"/>
                    <a:pt x="1700" y="212"/>
                    <a:pt x="1692" y="215"/>
                  </a:cubicBezTo>
                  <a:cubicBezTo>
                    <a:pt x="1546" y="215"/>
                    <a:pt x="1400" y="151"/>
                    <a:pt x="1254" y="151"/>
                  </a:cubicBezTo>
                  <a:cubicBezTo>
                    <a:pt x="1233" y="151"/>
                    <a:pt x="1212" y="152"/>
                    <a:pt x="1191" y="155"/>
                  </a:cubicBezTo>
                  <a:cubicBezTo>
                    <a:pt x="1096" y="143"/>
                    <a:pt x="989" y="120"/>
                    <a:pt x="894" y="108"/>
                  </a:cubicBezTo>
                  <a:cubicBezTo>
                    <a:pt x="868" y="65"/>
                    <a:pt x="831" y="59"/>
                    <a:pt x="794" y="59"/>
                  </a:cubicBezTo>
                  <a:cubicBezTo>
                    <a:pt x="779" y="59"/>
                    <a:pt x="765" y="60"/>
                    <a:pt x="751" y="60"/>
                  </a:cubicBezTo>
                  <a:cubicBezTo>
                    <a:pt x="678" y="18"/>
                    <a:pt x="611" y="1"/>
                    <a:pt x="5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505" name="Google Shape;505;p24"/>
            <p:cNvSpPr/>
            <p:nvPr/>
          </p:nvSpPr>
          <p:spPr>
            <a:xfrm rot="5400000">
              <a:off x="560963" y="4625857"/>
              <a:ext cx="157625" cy="112888"/>
            </a:xfrm>
            <a:custGeom>
              <a:avLst/>
              <a:gdLst/>
              <a:ahLst/>
              <a:cxnLst/>
              <a:rect l="l" t="t" r="r" b="b"/>
              <a:pathLst>
                <a:path w="2942" h="2107" extrusionOk="0">
                  <a:moveTo>
                    <a:pt x="1287" y="0"/>
                  </a:moveTo>
                  <a:cubicBezTo>
                    <a:pt x="1251" y="0"/>
                    <a:pt x="1227" y="24"/>
                    <a:pt x="1192" y="36"/>
                  </a:cubicBezTo>
                  <a:cubicBezTo>
                    <a:pt x="1166" y="34"/>
                    <a:pt x="1141" y="33"/>
                    <a:pt x="1116" y="33"/>
                  </a:cubicBezTo>
                  <a:cubicBezTo>
                    <a:pt x="861" y="33"/>
                    <a:pt x="632" y="137"/>
                    <a:pt x="382" y="203"/>
                  </a:cubicBezTo>
                  <a:cubicBezTo>
                    <a:pt x="334" y="214"/>
                    <a:pt x="287" y="238"/>
                    <a:pt x="263" y="286"/>
                  </a:cubicBezTo>
                  <a:cubicBezTo>
                    <a:pt x="168" y="441"/>
                    <a:pt x="84" y="595"/>
                    <a:pt x="25" y="774"/>
                  </a:cubicBezTo>
                  <a:cubicBezTo>
                    <a:pt x="1" y="845"/>
                    <a:pt x="25" y="917"/>
                    <a:pt x="96" y="929"/>
                  </a:cubicBezTo>
                  <a:cubicBezTo>
                    <a:pt x="276" y="951"/>
                    <a:pt x="434" y="1037"/>
                    <a:pt x="621" y="1037"/>
                  </a:cubicBezTo>
                  <a:cubicBezTo>
                    <a:pt x="632" y="1037"/>
                    <a:pt x="644" y="1037"/>
                    <a:pt x="656" y="1036"/>
                  </a:cubicBezTo>
                  <a:cubicBezTo>
                    <a:pt x="716" y="1083"/>
                    <a:pt x="780" y="1088"/>
                    <a:pt x="846" y="1088"/>
                  </a:cubicBezTo>
                  <a:cubicBezTo>
                    <a:pt x="866" y="1088"/>
                    <a:pt x="885" y="1088"/>
                    <a:pt x="905" y="1088"/>
                  </a:cubicBezTo>
                  <a:cubicBezTo>
                    <a:pt x="937" y="1088"/>
                    <a:pt x="969" y="1089"/>
                    <a:pt x="1001" y="1096"/>
                  </a:cubicBezTo>
                  <a:cubicBezTo>
                    <a:pt x="1025" y="1127"/>
                    <a:pt x="1059" y="1138"/>
                    <a:pt x="1097" y="1138"/>
                  </a:cubicBezTo>
                  <a:cubicBezTo>
                    <a:pt x="1116" y="1138"/>
                    <a:pt x="1136" y="1135"/>
                    <a:pt x="1156" y="1131"/>
                  </a:cubicBezTo>
                  <a:lnTo>
                    <a:pt x="1180" y="1143"/>
                  </a:lnTo>
                  <a:lnTo>
                    <a:pt x="1192" y="1143"/>
                  </a:lnTo>
                  <a:cubicBezTo>
                    <a:pt x="1218" y="1170"/>
                    <a:pt x="1245" y="1183"/>
                    <a:pt x="1272" y="1183"/>
                  </a:cubicBezTo>
                  <a:cubicBezTo>
                    <a:pt x="1281" y="1183"/>
                    <a:pt x="1290" y="1182"/>
                    <a:pt x="1299" y="1179"/>
                  </a:cubicBezTo>
                  <a:cubicBezTo>
                    <a:pt x="1323" y="1191"/>
                    <a:pt x="1334" y="1191"/>
                    <a:pt x="1346" y="1191"/>
                  </a:cubicBezTo>
                  <a:cubicBezTo>
                    <a:pt x="1418" y="1250"/>
                    <a:pt x="1513" y="1262"/>
                    <a:pt x="1596" y="1286"/>
                  </a:cubicBezTo>
                  <a:cubicBezTo>
                    <a:pt x="1751" y="1369"/>
                    <a:pt x="1870" y="1488"/>
                    <a:pt x="1965" y="1643"/>
                  </a:cubicBezTo>
                  <a:cubicBezTo>
                    <a:pt x="2025" y="1750"/>
                    <a:pt x="2120" y="1858"/>
                    <a:pt x="2192" y="1965"/>
                  </a:cubicBezTo>
                  <a:cubicBezTo>
                    <a:pt x="2227" y="2012"/>
                    <a:pt x="2275" y="2036"/>
                    <a:pt x="2311" y="2084"/>
                  </a:cubicBezTo>
                  <a:cubicBezTo>
                    <a:pt x="2332" y="2100"/>
                    <a:pt x="2354" y="2106"/>
                    <a:pt x="2375" y="2106"/>
                  </a:cubicBezTo>
                  <a:cubicBezTo>
                    <a:pt x="2401" y="2106"/>
                    <a:pt x="2427" y="2097"/>
                    <a:pt x="2454" y="2084"/>
                  </a:cubicBezTo>
                  <a:cubicBezTo>
                    <a:pt x="2549" y="2024"/>
                    <a:pt x="2573" y="1929"/>
                    <a:pt x="2596" y="1834"/>
                  </a:cubicBezTo>
                  <a:cubicBezTo>
                    <a:pt x="2704" y="1786"/>
                    <a:pt x="2751" y="1703"/>
                    <a:pt x="2739" y="1584"/>
                  </a:cubicBezTo>
                  <a:cubicBezTo>
                    <a:pt x="2763" y="1560"/>
                    <a:pt x="2787" y="1548"/>
                    <a:pt x="2787" y="1524"/>
                  </a:cubicBezTo>
                  <a:cubicBezTo>
                    <a:pt x="2847" y="1334"/>
                    <a:pt x="2942" y="1143"/>
                    <a:pt x="2858" y="941"/>
                  </a:cubicBezTo>
                  <a:cubicBezTo>
                    <a:pt x="2918" y="786"/>
                    <a:pt x="2823" y="691"/>
                    <a:pt x="2727" y="607"/>
                  </a:cubicBezTo>
                  <a:cubicBezTo>
                    <a:pt x="2656" y="524"/>
                    <a:pt x="2585" y="453"/>
                    <a:pt x="2501" y="381"/>
                  </a:cubicBezTo>
                  <a:cubicBezTo>
                    <a:pt x="2418" y="238"/>
                    <a:pt x="2287" y="131"/>
                    <a:pt x="2132" y="95"/>
                  </a:cubicBezTo>
                  <a:cubicBezTo>
                    <a:pt x="1846" y="24"/>
                    <a:pt x="1573" y="0"/>
                    <a:pt x="12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506" name="Google Shape;506;p24"/>
            <p:cNvSpPr/>
            <p:nvPr/>
          </p:nvSpPr>
          <p:spPr>
            <a:xfrm rot="684164">
              <a:off x="1188022" y="2067941"/>
              <a:ext cx="85510" cy="171609"/>
            </a:xfrm>
            <a:custGeom>
              <a:avLst/>
              <a:gdLst/>
              <a:ahLst/>
              <a:cxnLst/>
              <a:rect l="l" t="t" r="r" b="b"/>
              <a:pathLst>
                <a:path w="1596" h="3203" extrusionOk="0">
                  <a:moveTo>
                    <a:pt x="564" y="1"/>
                  </a:moveTo>
                  <a:cubicBezTo>
                    <a:pt x="535" y="1"/>
                    <a:pt x="510" y="20"/>
                    <a:pt x="500" y="39"/>
                  </a:cubicBezTo>
                  <a:cubicBezTo>
                    <a:pt x="464" y="182"/>
                    <a:pt x="357" y="301"/>
                    <a:pt x="333" y="444"/>
                  </a:cubicBezTo>
                  <a:cubicBezTo>
                    <a:pt x="250" y="587"/>
                    <a:pt x="214" y="730"/>
                    <a:pt x="191" y="885"/>
                  </a:cubicBezTo>
                  <a:cubicBezTo>
                    <a:pt x="107" y="956"/>
                    <a:pt x="155" y="1052"/>
                    <a:pt x="143" y="1135"/>
                  </a:cubicBezTo>
                  <a:cubicBezTo>
                    <a:pt x="12" y="1504"/>
                    <a:pt x="0" y="1873"/>
                    <a:pt x="119" y="2230"/>
                  </a:cubicBezTo>
                  <a:cubicBezTo>
                    <a:pt x="167" y="2385"/>
                    <a:pt x="155" y="2564"/>
                    <a:pt x="286" y="2683"/>
                  </a:cubicBezTo>
                  <a:cubicBezTo>
                    <a:pt x="286" y="2695"/>
                    <a:pt x="286" y="2718"/>
                    <a:pt x="298" y="2730"/>
                  </a:cubicBezTo>
                  <a:cubicBezTo>
                    <a:pt x="286" y="2778"/>
                    <a:pt x="298" y="2814"/>
                    <a:pt x="345" y="2826"/>
                  </a:cubicBezTo>
                  <a:cubicBezTo>
                    <a:pt x="357" y="2849"/>
                    <a:pt x="369" y="2861"/>
                    <a:pt x="393" y="2885"/>
                  </a:cubicBezTo>
                  <a:cubicBezTo>
                    <a:pt x="417" y="2921"/>
                    <a:pt x="429" y="2968"/>
                    <a:pt x="452" y="3004"/>
                  </a:cubicBezTo>
                  <a:cubicBezTo>
                    <a:pt x="545" y="3139"/>
                    <a:pt x="632" y="3202"/>
                    <a:pt x="755" y="3202"/>
                  </a:cubicBezTo>
                  <a:cubicBezTo>
                    <a:pt x="806" y="3202"/>
                    <a:pt x="863" y="3192"/>
                    <a:pt x="929" y="3171"/>
                  </a:cubicBezTo>
                  <a:cubicBezTo>
                    <a:pt x="988" y="3159"/>
                    <a:pt x="1048" y="3135"/>
                    <a:pt x="1084" y="3076"/>
                  </a:cubicBezTo>
                  <a:cubicBezTo>
                    <a:pt x="1191" y="3040"/>
                    <a:pt x="1286" y="2992"/>
                    <a:pt x="1310" y="2849"/>
                  </a:cubicBezTo>
                  <a:cubicBezTo>
                    <a:pt x="1310" y="2814"/>
                    <a:pt x="1357" y="2778"/>
                    <a:pt x="1381" y="2742"/>
                  </a:cubicBezTo>
                  <a:cubicBezTo>
                    <a:pt x="1476" y="2623"/>
                    <a:pt x="1524" y="2480"/>
                    <a:pt x="1536" y="2337"/>
                  </a:cubicBezTo>
                  <a:cubicBezTo>
                    <a:pt x="1572" y="2147"/>
                    <a:pt x="1595" y="1956"/>
                    <a:pt x="1488" y="1778"/>
                  </a:cubicBezTo>
                  <a:cubicBezTo>
                    <a:pt x="1465" y="1659"/>
                    <a:pt x="1393" y="1575"/>
                    <a:pt x="1310" y="1492"/>
                  </a:cubicBezTo>
                  <a:cubicBezTo>
                    <a:pt x="1203" y="1397"/>
                    <a:pt x="1107" y="1290"/>
                    <a:pt x="1000" y="1182"/>
                  </a:cubicBezTo>
                  <a:cubicBezTo>
                    <a:pt x="833" y="1040"/>
                    <a:pt x="714" y="861"/>
                    <a:pt x="643" y="647"/>
                  </a:cubicBezTo>
                  <a:cubicBezTo>
                    <a:pt x="631" y="528"/>
                    <a:pt x="631" y="409"/>
                    <a:pt x="631" y="301"/>
                  </a:cubicBezTo>
                  <a:cubicBezTo>
                    <a:pt x="631" y="218"/>
                    <a:pt x="631" y="135"/>
                    <a:pt x="631" y="63"/>
                  </a:cubicBezTo>
                  <a:cubicBezTo>
                    <a:pt x="631" y="39"/>
                    <a:pt x="595" y="16"/>
                    <a:pt x="583" y="4"/>
                  </a:cubicBezTo>
                  <a:cubicBezTo>
                    <a:pt x="577" y="2"/>
                    <a:pt x="570" y="1"/>
                    <a:pt x="56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507" name="Google Shape;507;p24"/>
            <p:cNvSpPr/>
            <p:nvPr/>
          </p:nvSpPr>
          <p:spPr>
            <a:xfrm rot="1746969">
              <a:off x="1932521" y="1190973"/>
              <a:ext cx="97672" cy="140963"/>
            </a:xfrm>
            <a:custGeom>
              <a:avLst/>
              <a:gdLst/>
              <a:ahLst/>
              <a:cxnLst/>
              <a:rect l="l" t="t" r="r" b="b"/>
              <a:pathLst>
                <a:path w="1823" h="2631" extrusionOk="0">
                  <a:moveTo>
                    <a:pt x="252" y="0"/>
                  </a:moveTo>
                  <a:cubicBezTo>
                    <a:pt x="229" y="0"/>
                    <a:pt x="209" y="12"/>
                    <a:pt x="203" y="38"/>
                  </a:cubicBezTo>
                  <a:cubicBezTo>
                    <a:pt x="155" y="145"/>
                    <a:pt x="60" y="252"/>
                    <a:pt x="72" y="395"/>
                  </a:cubicBezTo>
                  <a:cubicBezTo>
                    <a:pt x="13" y="478"/>
                    <a:pt x="1" y="573"/>
                    <a:pt x="72" y="657"/>
                  </a:cubicBezTo>
                  <a:cubicBezTo>
                    <a:pt x="72" y="716"/>
                    <a:pt x="72" y="776"/>
                    <a:pt x="72" y="847"/>
                  </a:cubicBezTo>
                  <a:cubicBezTo>
                    <a:pt x="60" y="859"/>
                    <a:pt x="36" y="883"/>
                    <a:pt x="36" y="907"/>
                  </a:cubicBezTo>
                  <a:cubicBezTo>
                    <a:pt x="1" y="1216"/>
                    <a:pt x="72" y="1502"/>
                    <a:pt x="274" y="1740"/>
                  </a:cubicBezTo>
                  <a:cubicBezTo>
                    <a:pt x="286" y="1788"/>
                    <a:pt x="322" y="1824"/>
                    <a:pt x="370" y="1847"/>
                  </a:cubicBezTo>
                  <a:cubicBezTo>
                    <a:pt x="370" y="1835"/>
                    <a:pt x="382" y="1824"/>
                    <a:pt x="394" y="1824"/>
                  </a:cubicBezTo>
                  <a:cubicBezTo>
                    <a:pt x="382" y="1835"/>
                    <a:pt x="370" y="1835"/>
                    <a:pt x="370" y="1847"/>
                  </a:cubicBezTo>
                  <a:cubicBezTo>
                    <a:pt x="548" y="2062"/>
                    <a:pt x="751" y="2264"/>
                    <a:pt x="965" y="2443"/>
                  </a:cubicBezTo>
                  <a:cubicBezTo>
                    <a:pt x="1013" y="2490"/>
                    <a:pt x="1048" y="2538"/>
                    <a:pt x="1096" y="2586"/>
                  </a:cubicBezTo>
                  <a:cubicBezTo>
                    <a:pt x="1126" y="2615"/>
                    <a:pt x="1159" y="2630"/>
                    <a:pt x="1191" y="2630"/>
                  </a:cubicBezTo>
                  <a:cubicBezTo>
                    <a:pt x="1224" y="2630"/>
                    <a:pt x="1257" y="2615"/>
                    <a:pt x="1287" y="2586"/>
                  </a:cubicBezTo>
                  <a:cubicBezTo>
                    <a:pt x="1322" y="2562"/>
                    <a:pt x="1346" y="2526"/>
                    <a:pt x="1370" y="2490"/>
                  </a:cubicBezTo>
                  <a:cubicBezTo>
                    <a:pt x="1429" y="2431"/>
                    <a:pt x="1429" y="2312"/>
                    <a:pt x="1537" y="2264"/>
                  </a:cubicBezTo>
                  <a:cubicBezTo>
                    <a:pt x="1560" y="2252"/>
                    <a:pt x="1584" y="2216"/>
                    <a:pt x="1584" y="2181"/>
                  </a:cubicBezTo>
                  <a:cubicBezTo>
                    <a:pt x="1644" y="1919"/>
                    <a:pt x="1822" y="1669"/>
                    <a:pt x="1727" y="1371"/>
                  </a:cubicBezTo>
                  <a:cubicBezTo>
                    <a:pt x="1787" y="1240"/>
                    <a:pt x="1691" y="1193"/>
                    <a:pt x="1608" y="1145"/>
                  </a:cubicBezTo>
                  <a:cubicBezTo>
                    <a:pt x="1429" y="1050"/>
                    <a:pt x="1239" y="954"/>
                    <a:pt x="1060" y="859"/>
                  </a:cubicBezTo>
                  <a:lnTo>
                    <a:pt x="667" y="609"/>
                  </a:lnTo>
                  <a:cubicBezTo>
                    <a:pt x="596" y="597"/>
                    <a:pt x="548" y="561"/>
                    <a:pt x="513" y="502"/>
                  </a:cubicBezTo>
                  <a:cubicBezTo>
                    <a:pt x="477" y="395"/>
                    <a:pt x="417" y="288"/>
                    <a:pt x="382" y="180"/>
                  </a:cubicBezTo>
                  <a:cubicBezTo>
                    <a:pt x="358" y="133"/>
                    <a:pt x="334" y="73"/>
                    <a:pt x="310" y="26"/>
                  </a:cubicBezTo>
                  <a:cubicBezTo>
                    <a:pt x="294" y="9"/>
                    <a:pt x="272" y="0"/>
                    <a:pt x="2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508" name="Google Shape;508;p24"/>
            <p:cNvSpPr/>
            <p:nvPr/>
          </p:nvSpPr>
          <p:spPr>
            <a:xfrm rot="684164">
              <a:off x="8497547" y="2034316"/>
              <a:ext cx="85510" cy="171609"/>
            </a:xfrm>
            <a:custGeom>
              <a:avLst/>
              <a:gdLst/>
              <a:ahLst/>
              <a:cxnLst/>
              <a:rect l="l" t="t" r="r" b="b"/>
              <a:pathLst>
                <a:path w="1596" h="3203" extrusionOk="0">
                  <a:moveTo>
                    <a:pt x="564" y="1"/>
                  </a:moveTo>
                  <a:cubicBezTo>
                    <a:pt x="535" y="1"/>
                    <a:pt x="510" y="20"/>
                    <a:pt x="500" y="39"/>
                  </a:cubicBezTo>
                  <a:cubicBezTo>
                    <a:pt x="464" y="182"/>
                    <a:pt x="357" y="301"/>
                    <a:pt x="333" y="444"/>
                  </a:cubicBezTo>
                  <a:cubicBezTo>
                    <a:pt x="250" y="587"/>
                    <a:pt x="214" y="730"/>
                    <a:pt x="191" y="885"/>
                  </a:cubicBezTo>
                  <a:cubicBezTo>
                    <a:pt x="107" y="956"/>
                    <a:pt x="155" y="1052"/>
                    <a:pt x="143" y="1135"/>
                  </a:cubicBezTo>
                  <a:cubicBezTo>
                    <a:pt x="12" y="1504"/>
                    <a:pt x="0" y="1873"/>
                    <a:pt x="119" y="2230"/>
                  </a:cubicBezTo>
                  <a:cubicBezTo>
                    <a:pt x="167" y="2385"/>
                    <a:pt x="155" y="2564"/>
                    <a:pt x="286" y="2683"/>
                  </a:cubicBezTo>
                  <a:cubicBezTo>
                    <a:pt x="286" y="2695"/>
                    <a:pt x="286" y="2718"/>
                    <a:pt x="298" y="2730"/>
                  </a:cubicBezTo>
                  <a:cubicBezTo>
                    <a:pt x="286" y="2778"/>
                    <a:pt x="298" y="2814"/>
                    <a:pt x="345" y="2826"/>
                  </a:cubicBezTo>
                  <a:cubicBezTo>
                    <a:pt x="357" y="2849"/>
                    <a:pt x="369" y="2861"/>
                    <a:pt x="393" y="2885"/>
                  </a:cubicBezTo>
                  <a:cubicBezTo>
                    <a:pt x="417" y="2921"/>
                    <a:pt x="429" y="2968"/>
                    <a:pt x="452" y="3004"/>
                  </a:cubicBezTo>
                  <a:cubicBezTo>
                    <a:pt x="545" y="3139"/>
                    <a:pt x="632" y="3202"/>
                    <a:pt x="755" y="3202"/>
                  </a:cubicBezTo>
                  <a:cubicBezTo>
                    <a:pt x="806" y="3202"/>
                    <a:pt x="863" y="3192"/>
                    <a:pt x="929" y="3171"/>
                  </a:cubicBezTo>
                  <a:cubicBezTo>
                    <a:pt x="988" y="3159"/>
                    <a:pt x="1048" y="3135"/>
                    <a:pt x="1084" y="3076"/>
                  </a:cubicBezTo>
                  <a:cubicBezTo>
                    <a:pt x="1191" y="3040"/>
                    <a:pt x="1286" y="2992"/>
                    <a:pt x="1310" y="2849"/>
                  </a:cubicBezTo>
                  <a:cubicBezTo>
                    <a:pt x="1310" y="2814"/>
                    <a:pt x="1357" y="2778"/>
                    <a:pt x="1381" y="2742"/>
                  </a:cubicBezTo>
                  <a:cubicBezTo>
                    <a:pt x="1476" y="2623"/>
                    <a:pt x="1524" y="2480"/>
                    <a:pt x="1536" y="2337"/>
                  </a:cubicBezTo>
                  <a:cubicBezTo>
                    <a:pt x="1572" y="2147"/>
                    <a:pt x="1595" y="1956"/>
                    <a:pt x="1488" y="1778"/>
                  </a:cubicBezTo>
                  <a:cubicBezTo>
                    <a:pt x="1465" y="1659"/>
                    <a:pt x="1393" y="1575"/>
                    <a:pt x="1310" y="1492"/>
                  </a:cubicBezTo>
                  <a:cubicBezTo>
                    <a:pt x="1203" y="1397"/>
                    <a:pt x="1107" y="1290"/>
                    <a:pt x="1000" y="1182"/>
                  </a:cubicBezTo>
                  <a:cubicBezTo>
                    <a:pt x="833" y="1040"/>
                    <a:pt x="714" y="861"/>
                    <a:pt x="643" y="647"/>
                  </a:cubicBezTo>
                  <a:cubicBezTo>
                    <a:pt x="631" y="528"/>
                    <a:pt x="631" y="409"/>
                    <a:pt x="631" y="301"/>
                  </a:cubicBezTo>
                  <a:cubicBezTo>
                    <a:pt x="631" y="218"/>
                    <a:pt x="631" y="135"/>
                    <a:pt x="631" y="63"/>
                  </a:cubicBezTo>
                  <a:cubicBezTo>
                    <a:pt x="631" y="39"/>
                    <a:pt x="595" y="16"/>
                    <a:pt x="583" y="4"/>
                  </a:cubicBezTo>
                  <a:cubicBezTo>
                    <a:pt x="577" y="2"/>
                    <a:pt x="570" y="1"/>
                    <a:pt x="5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509" name="Google Shape;509;p24"/>
            <p:cNvSpPr/>
            <p:nvPr/>
          </p:nvSpPr>
          <p:spPr>
            <a:xfrm>
              <a:off x="3345983" y="4672981"/>
              <a:ext cx="141189" cy="189593"/>
            </a:xfrm>
            <a:custGeom>
              <a:avLst/>
              <a:gdLst/>
              <a:ahLst/>
              <a:cxnLst/>
              <a:rect l="l" t="t" r="r" b="b"/>
              <a:pathLst>
                <a:path w="3299" h="4430" extrusionOk="0">
                  <a:moveTo>
                    <a:pt x="1643" y="0"/>
                  </a:moveTo>
                  <a:cubicBezTo>
                    <a:pt x="1417" y="0"/>
                    <a:pt x="1429" y="500"/>
                    <a:pt x="1381" y="774"/>
                  </a:cubicBezTo>
                  <a:cubicBezTo>
                    <a:pt x="1322" y="1322"/>
                    <a:pt x="846" y="1798"/>
                    <a:pt x="322" y="1953"/>
                  </a:cubicBezTo>
                  <a:cubicBezTo>
                    <a:pt x="203" y="1977"/>
                    <a:pt x="60" y="2012"/>
                    <a:pt x="24" y="2132"/>
                  </a:cubicBezTo>
                  <a:cubicBezTo>
                    <a:pt x="0" y="2215"/>
                    <a:pt x="60" y="2322"/>
                    <a:pt x="143" y="2370"/>
                  </a:cubicBezTo>
                  <a:cubicBezTo>
                    <a:pt x="226" y="2417"/>
                    <a:pt x="322" y="2429"/>
                    <a:pt x="417" y="2453"/>
                  </a:cubicBezTo>
                  <a:cubicBezTo>
                    <a:pt x="738" y="2548"/>
                    <a:pt x="988" y="2798"/>
                    <a:pt x="1155" y="3096"/>
                  </a:cubicBezTo>
                  <a:cubicBezTo>
                    <a:pt x="1322" y="3394"/>
                    <a:pt x="1381" y="3715"/>
                    <a:pt x="1429" y="4048"/>
                  </a:cubicBezTo>
                  <a:cubicBezTo>
                    <a:pt x="1441" y="4215"/>
                    <a:pt x="1488" y="4418"/>
                    <a:pt x="1643" y="4429"/>
                  </a:cubicBezTo>
                  <a:cubicBezTo>
                    <a:pt x="1810" y="4418"/>
                    <a:pt x="1858" y="4215"/>
                    <a:pt x="1869" y="4048"/>
                  </a:cubicBezTo>
                  <a:cubicBezTo>
                    <a:pt x="1905" y="3715"/>
                    <a:pt x="1977" y="3394"/>
                    <a:pt x="2131" y="3096"/>
                  </a:cubicBezTo>
                  <a:cubicBezTo>
                    <a:pt x="2298" y="2798"/>
                    <a:pt x="2560" y="2548"/>
                    <a:pt x="2882" y="2453"/>
                  </a:cubicBezTo>
                  <a:cubicBezTo>
                    <a:pt x="2977" y="2429"/>
                    <a:pt x="3072" y="2417"/>
                    <a:pt x="3143" y="2370"/>
                  </a:cubicBezTo>
                  <a:cubicBezTo>
                    <a:pt x="3227" y="2322"/>
                    <a:pt x="3298" y="2215"/>
                    <a:pt x="3274" y="2132"/>
                  </a:cubicBezTo>
                  <a:cubicBezTo>
                    <a:pt x="3227" y="2012"/>
                    <a:pt x="3096" y="1977"/>
                    <a:pt x="2977" y="1953"/>
                  </a:cubicBezTo>
                  <a:cubicBezTo>
                    <a:pt x="2453" y="1798"/>
                    <a:pt x="2000" y="1322"/>
                    <a:pt x="1941" y="774"/>
                  </a:cubicBezTo>
                  <a:cubicBezTo>
                    <a:pt x="1905" y="500"/>
                    <a:pt x="1881" y="0"/>
                    <a:pt x="164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grpSp>
      <p:sp>
        <p:nvSpPr>
          <p:cNvPr id="510" name="Google Shape;510;p24"/>
          <p:cNvSpPr txBox="1">
            <a:spLocks noGrp="1"/>
          </p:cNvSpPr>
          <p:nvPr>
            <p:ph type="title" hasCustomPrompt="1"/>
          </p:nvPr>
        </p:nvSpPr>
        <p:spPr>
          <a:xfrm>
            <a:off x="1305600" y="894800"/>
            <a:ext cx="6652400" cy="929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400"/>
            </a:lvl1pPr>
            <a:lvl2pPr lvl="1" algn="ctr" rtl="0">
              <a:spcBef>
                <a:spcPts val="0"/>
              </a:spcBef>
              <a:spcAft>
                <a:spcPts val="0"/>
              </a:spcAft>
              <a:buSzPts val="6200"/>
              <a:buNone/>
              <a:defRPr sz="8266"/>
            </a:lvl2pPr>
            <a:lvl3pPr lvl="2" algn="ctr" rtl="0">
              <a:spcBef>
                <a:spcPts val="0"/>
              </a:spcBef>
              <a:spcAft>
                <a:spcPts val="0"/>
              </a:spcAft>
              <a:buSzPts val="6200"/>
              <a:buNone/>
              <a:defRPr sz="8266"/>
            </a:lvl3pPr>
            <a:lvl4pPr lvl="3" algn="ctr" rtl="0">
              <a:spcBef>
                <a:spcPts val="0"/>
              </a:spcBef>
              <a:spcAft>
                <a:spcPts val="0"/>
              </a:spcAft>
              <a:buSzPts val="6200"/>
              <a:buNone/>
              <a:defRPr sz="8266"/>
            </a:lvl4pPr>
            <a:lvl5pPr lvl="4" algn="ctr" rtl="0">
              <a:spcBef>
                <a:spcPts val="0"/>
              </a:spcBef>
              <a:spcAft>
                <a:spcPts val="0"/>
              </a:spcAft>
              <a:buSzPts val="6200"/>
              <a:buNone/>
              <a:defRPr sz="8266"/>
            </a:lvl5pPr>
            <a:lvl6pPr lvl="5" algn="ctr" rtl="0">
              <a:spcBef>
                <a:spcPts val="0"/>
              </a:spcBef>
              <a:spcAft>
                <a:spcPts val="0"/>
              </a:spcAft>
              <a:buSzPts val="6200"/>
              <a:buNone/>
              <a:defRPr sz="8266"/>
            </a:lvl6pPr>
            <a:lvl7pPr lvl="6" algn="ctr" rtl="0">
              <a:spcBef>
                <a:spcPts val="0"/>
              </a:spcBef>
              <a:spcAft>
                <a:spcPts val="0"/>
              </a:spcAft>
              <a:buSzPts val="6200"/>
              <a:buNone/>
              <a:defRPr sz="8266"/>
            </a:lvl7pPr>
            <a:lvl8pPr lvl="7" algn="ctr" rtl="0">
              <a:spcBef>
                <a:spcPts val="0"/>
              </a:spcBef>
              <a:spcAft>
                <a:spcPts val="0"/>
              </a:spcAft>
              <a:buSzPts val="6200"/>
              <a:buNone/>
              <a:defRPr sz="8266"/>
            </a:lvl8pPr>
            <a:lvl9pPr lvl="8" algn="ctr" rtl="0">
              <a:spcBef>
                <a:spcPts val="0"/>
              </a:spcBef>
              <a:spcAft>
                <a:spcPts val="0"/>
              </a:spcAft>
              <a:buSzPts val="6200"/>
              <a:buNone/>
              <a:defRPr sz="8266"/>
            </a:lvl9pPr>
          </a:lstStyle>
          <a:p>
            <a:r>
              <a:t>xx%</a:t>
            </a:r>
          </a:p>
        </p:txBody>
      </p:sp>
      <p:sp>
        <p:nvSpPr>
          <p:cNvPr id="511" name="Google Shape;511;p24"/>
          <p:cNvSpPr txBox="1">
            <a:spLocks noGrp="1"/>
          </p:cNvSpPr>
          <p:nvPr>
            <p:ph type="subTitle" idx="1"/>
          </p:nvPr>
        </p:nvSpPr>
        <p:spPr>
          <a:xfrm>
            <a:off x="1305600" y="1661367"/>
            <a:ext cx="6652400" cy="593600"/>
          </a:xfrm>
          <a:prstGeom prst="rect">
            <a:avLst/>
          </a:prstGeom>
        </p:spPr>
        <p:txBody>
          <a:bodyPr spcFirstLastPara="1" wrap="square" lIns="91425" tIns="91425" rIns="91425" bIns="91425" anchor="ctr" anchorCtr="0">
            <a:noAutofit/>
          </a:bodyPr>
          <a:lstStyle>
            <a:lvl1pPr lvl="0" algn="ctr" rtl="0">
              <a:lnSpc>
                <a:spcPct val="115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12" name="Google Shape;512;p24"/>
          <p:cNvSpPr txBox="1">
            <a:spLocks noGrp="1"/>
          </p:cNvSpPr>
          <p:nvPr>
            <p:ph type="title" idx="2" hasCustomPrompt="1"/>
          </p:nvPr>
        </p:nvSpPr>
        <p:spPr>
          <a:xfrm>
            <a:off x="2759003" y="2836333"/>
            <a:ext cx="6652400" cy="929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400"/>
            </a:lvl1pPr>
            <a:lvl2pPr lvl="1" algn="ctr" rtl="0">
              <a:spcBef>
                <a:spcPts val="0"/>
              </a:spcBef>
              <a:spcAft>
                <a:spcPts val="0"/>
              </a:spcAft>
              <a:buSzPts val="6200"/>
              <a:buNone/>
              <a:defRPr sz="8266"/>
            </a:lvl2pPr>
            <a:lvl3pPr lvl="2" algn="ctr" rtl="0">
              <a:spcBef>
                <a:spcPts val="0"/>
              </a:spcBef>
              <a:spcAft>
                <a:spcPts val="0"/>
              </a:spcAft>
              <a:buSzPts val="6200"/>
              <a:buNone/>
              <a:defRPr sz="8266"/>
            </a:lvl3pPr>
            <a:lvl4pPr lvl="3" algn="ctr" rtl="0">
              <a:spcBef>
                <a:spcPts val="0"/>
              </a:spcBef>
              <a:spcAft>
                <a:spcPts val="0"/>
              </a:spcAft>
              <a:buSzPts val="6200"/>
              <a:buNone/>
              <a:defRPr sz="8266"/>
            </a:lvl4pPr>
            <a:lvl5pPr lvl="4" algn="ctr" rtl="0">
              <a:spcBef>
                <a:spcPts val="0"/>
              </a:spcBef>
              <a:spcAft>
                <a:spcPts val="0"/>
              </a:spcAft>
              <a:buSzPts val="6200"/>
              <a:buNone/>
              <a:defRPr sz="8266"/>
            </a:lvl5pPr>
            <a:lvl6pPr lvl="5" algn="ctr" rtl="0">
              <a:spcBef>
                <a:spcPts val="0"/>
              </a:spcBef>
              <a:spcAft>
                <a:spcPts val="0"/>
              </a:spcAft>
              <a:buSzPts val="6200"/>
              <a:buNone/>
              <a:defRPr sz="8266"/>
            </a:lvl6pPr>
            <a:lvl7pPr lvl="6" algn="ctr" rtl="0">
              <a:spcBef>
                <a:spcPts val="0"/>
              </a:spcBef>
              <a:spcAft>
                <a:spcPts val="0"/>
              </a:spcAft>
              <a:buSzPts val="6200"/>
              <a:buNone/>
              <a:defRPr sz="8266"/>
            </a:lvl7pPr>
            <a:lvl8pPr lvl="7" algn="ctr" rtl="0">
              <a:spcBef>
                <a:spcPts val="0"/>
              </a:spcBef>
              <a:spcAft>
                <a:spcPts val="0"/>
              </a:spcAft>
              <a:buSzPts val="6200"/>
              <a:buNone/>
              <a:defRPr sz="8266"/>
            </a:lvl8pPr>
            <a:lvl9pPr lvl="8" algn="ctr" rtl="0">
              <a:spcBef>
                <a:spcPts val="0"/>
              </a:spcBef>
              <a:spcAft>
                <a:spcPts val="0"/>
              </a:spcAft>
              <a:buSzPts val="6200"/>
              <a:buNone/>
              <a:defRPr sz="8266"/>
            </a:lvl9pPr>
          </a:lstStyle>
          <a:p>
            <a:r>
              <a:t>xx%</a:t>
            </a:r>
          </a:p>
        </p:txBody>
      </p:sp>
      <p:sp>
        <p:nvSpPr>
          <p:cNvPr id="513" name="Google Shape;513;p24"/>
          <p:cNvSpPr txBox="1">
            <a:spLocks noGrp="1"/>
          </p:cNvSpPr>
          <p:nvPr>
            <p:ph type="subTitle" idx="3"/>
          </p:nvPr>
        </p:nvSpPr>
        <p:spPr>
          <a:xfrm>
            <a:off x="2759003" y="3602893"/>
            <a:ext cx="6652400" cy="593600"/>
          </a:xfrm>
          <a:prstGeom prst="rect">
            <a:avLst/>
          </a:prstGeom>
        </p:spPr>
        <p:txBody>
          <a:bodyPr spcFirstLastPara="1" wrap="square" lIns="91425" tIns="91425" rIns="91425" bIns="91425" anchor="ctr" anchorCtr="0">
            <a:noAutofit/>
          </a:bodyPr>
          <a:lstStyle>
            <a:lvl1pPr lvl="0" algn="ctr" rtl="0">
              <a:lnSpc>
                <a:spcPct val="115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14" name="Google Shape;514;p24"/>
          <p:cNvSpPr txBox="1">
            <a:spLocks noGrp="1"/>
          </p:cNvSpPr>
          <p:nvPr>
            <p:ph type="title" idx="4" hasCustomPrompt="1"/>
          </p:nvPr>
        </p:nvSpPr>
        <p:spPr>
          <a:xfrm>
            <a:off x="4234000" y="4777867"/>
            <a:ext cx="6652400" cy="929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400"/>
            </a:lvl1pPr>
            <a:lvl2pPr lvl="1" algn="ctr" rtl="0">
              <a:spcBef>
                <a:spcPts val="0"/>
              </a:spcBef>
              <a:spcAft>
                <a:spcPts val="0"/>
              </a:spcAft>
              <a:buSzPts val="6200"/>
              <a:buNone/>
              <a:defRPr sz="8266"/>
            </a:lvl2pPr>
            <a:lvl3pPr lvl="2" algn="ctr" rtl="0">
              <a:spcBef>
                <a:spcPts val="0"/>
              </a:spcBef>
              <a:spcAft>
                <a:spcPts val="0"/>
              </a:spcAft>
              <a:buSzPts val="6200"/>
              <a:buNone/>
              <a:defRPr sz="8266"/>
            </a:lvl3pPr>
            <a:lvl4pPr lvl="3" algn="ctr" rtl="0">
              <a:spcBef>
                <a:spcPts val="0"/>
              </a:spcBef>
              <a:spcAft>
                <a:spcPts val="0"/>
              </a:spcAft>
              <a:buSzPts val="6200"/>
              <a:buNone/>
              <a:defRPr sz="8266"/>
            </a:lvl4pPr>
            <a:lvl5pPr lvl="4" algn="ctr" rtl="0">
              <a:spcBef>
                <a:spcPts val="0"/>
              </a:spcBef>
              <a:spcAft>
                <a:spcPts val="0"/>
              </a:spcAft>
              <a:buSzPts val="6200"/>
              <a:buNone/>
              <a:defRPr sz="8266"/>
            </a:lvl5pPr>
            <a:lvl6pPr lvl="5" algn="ctr" rtl="0">
              <a:spcBef>
                <a:spcPts val="0"/>
              </a:spcBef>
              <a:spcAft>
                <a:spcPts val="0"/>
              </a:spcAft>
              <a:buSzPts val="6200"/>
              <a:buNone/>
              <a:defRPr sz="8266"/>
            </a:lvl6pPr>
            <a:lvl7pPr lvl="6" algn="ctr" rtl="0">
              <a:spcBef>
                <a:spcPts val="0"/>
              </a:spcBef>
              <a:spcAft>
                <a:spcPts val="0"/>
              </a:spcAft>
              <a:buSzPts val="6200"/>
              <a:buNone/>
              <a:defRPr sz="8266"/>
            </a:lvl7pPr>
            <a:lvl8pPr lvl="7" algn="ctr" rtl="0">
              <a:spcBef>
                <a:spcPts val="0"/>
              </a:spcBef>
              <a:spcAft>
                <a:spcPts val="0"/>
              </a:spcAft>
              <a:buSzPts val="6200"/>
              <a:buNone/>
              <a:defRPr sz="8266"/>
            </a:lvl8pPr>
            <a:lvl9pPr lvl="8" algn="ctr" rtl="0">
              <a:spcBef>
                <a:spcPts val="0"/>
              </a:spcBef>
              <a:spcAft>
                <a:spcPts val="0"/>
              </a:spcAft>
              <a:buSzPts val="6200"/>
              <a:buNone/>
              <a:defRPr sz="8266"/>
            </a:lvl9pPr>
          </a:lstStyle>
          <a:p>
            <a:r>
              <a:t>xx%</a:t>
            </a:r>
          </a:p>
        </p:txBody>
      </p:sp>
      <p:sp>
        <p:nvSpPr>
          <p:cNvPr id="515" name="Google Shape;515;p24"/>
          <p:cNvSpPr txBox="1">
            <a:spLocks noGrp="1"/>
          </p:cNvSpPr>
          <p:nvPr>
            <p:ph type="subTitle" idx="5"/>
          </p:nvPr>
        </p:nvSpPr>
        <p:spPr>
          <a:xfrm>
            <a:off x="4234000" y="5544427"/>
            <a:ext cx="6652400" cy="593600"/>
          </a:xfrm>
          <a:prstGeom prst="rect">
            <a:avLst/>
          </a:prstGeom>
        </p:spPr>
        <p:txBody>
          <a:bodyPr spcFirstLastPara="1" wrap="square" lIns="91425" tIns="91425" rIns="91425" bIns="91425" anchor="ctr" anchorCtr="0">
            <a:noAutofit/>
          </a:bodyPr>
          <a:lstStyle>
            <a:lvl1pPr lvl="0" algn="ctr" rtl="0">
              <a:lnSpc>
                <a:spcPct val="115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516" name="Google Shape;516;p24"/>
          <p:cNvPicPr preferRelativeResize="0"/>
          <p:nvPr/>
        </p:nvPicPr>
        <p:blipFill>
          <a:blip r:embed="rId4">
            <a:alphaModFix/>
          </a:blip>
          <a:stretch>
            <a:fillRect/>
          </a:stretch>
        </p:blipFill>
        <p:spPr>
          <a:xfrm>
            <a:off x="10135203" y="760771"/>
            <a:ext cx="2540567" cy="1356580"/>
          </a:xfrm>
          <a:prstGeom prst="rect">
            <a:avLst/>
          </a:prstGeom>
          <a:noFill/>
          <a:ln>
            <a:noFill/>
          </a:ln>
        </p:spPr>
      </p:pic>
    </p:spTree>
    <p:extLst>
      <p:ext uri="{BB962C8B-B14F-4D97-AF65-F5344CB8AC3E}">
        <p14:creationId xmlns:p14="http://schemas.microsoft.com/office/powerpoint/2010/main" val="31895753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spTree>
      <p:nvGrpSpPr>
        <p:cNvPr id="1" name="Shape 30"/>
        <p:cNvGrpSpPr/>
        <p:nvPr/>
      </p:nvGrpSpPr>
      <p:grpSpPr>
        <a:xfrm>
          <a:off x="0" y="0"/>
          <a:ext cx="0" cy="0"/>
          <a:chOff x="0" y="0"/>
          <a:chExt cx="0" cy="0"/>
        </a:xfrm>
      </p:grpSpPr>
      <p:sp>
        <p:nvSpPr>
          <p:cNvPr id="31" name="Google Shape;31;p3"/>
          <p:cNvSpPr txBox="1">
            <a:spLocks noGrp="1"/>
          </p:cNvSpPr>
          <p:nvPr>
            <p:ph type="title"/>
          </p:nvPr>
        </p:nvSpPr>
        <p:spPr>
          <a:xfrm>
            <a:off x="2260067" y="3109367"/>
            <a:ext cx="7672000" cy="1435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6667"/>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32" name="Google Shape;32;p3"/>
          <p:cNvSpPr txBox="1">
            <a:spLocks noGrp="1"/>
          </p:cNvSpPr>
          <p:nvPr>
            <p:ph type="title" idx="2" hasCustomPrompt="1"/>
          </p:nvPr>
        </p:nvSpPr>
        <p:spPr>
          <a:xfrm>
            <a:off x="5332228" y="1682167"/>
            <a:ext cx="1508000" cy="112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8000">
                <a:solidFill>
                  <a:schemeClr val="accent5"/>
                </a:solidFill>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33" name="Google Shape;33;p3"/>
          <p:cNvSpPr txBox="1">
            <a:spLocks noGrp="1"/>
          </p:cNvSpPr>
          <p:nvPr>
            <p:ph type="subTitle" idx="1"/>
          </p:nvPr>
        </p:nvSpPr>
        <p:spPr>
          <a:xfrm>
            <a:off x="4204200" y="4481033"/>
            <a:ext cx="3783600" cy="951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133"/>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4" name="Google Shape;34;p3"/>
          <p:cNvSpPr/>
          <p:nvPr/>
        </p:nvSpPr>
        <p:spPr>
          <a:xfrm flipH="1">
            <a:off x="3859558" y="450900"/>
            <a:ext cx="248055" cy="275216"/>
          </a:xfrm>
          <a:custGeom>
            <a:avLst/>
            <a:gdLst/>
            <a:ahLst/>
            <a:cxnLst/>
            <a:rect l="l" t="t" r="r" b="b"/>
            <a:pathLst>
              <a:path w="4347" h="4823" extrusionOk="0">
                <a:moveTo>
                  <a:pt x="2177" y="1"/>
                </a:moveTo>
                <a:cubicBezTo>
                  <a:pt x="2174" y="1"/>
                  <a:pt x="2171" y="1"/>
                  <a:pt x="2168" y="1"/>
                </a:cubicBezTo>
                <a:cubicBezTo>
                  <a:pt x="1858" y="1"/>
                  <a:pt x="1882" y="537"/>
                  <a:pt x="1822" y="834"/>
                </a:cubicBezTo>
                <a:cubicBezTo>
                  <a:pt x="1739" y="1430"/>
                  <a:pt x="1108" y="1953"/>
                  <a:pt x="417" y="2120"/>
                </a:cubicBezTo>
                <a:cubicBezTo>
                  <a:pt x="263" y="2144"/>
                  <a:pt x="72" y="2192"/>
                  <a:pt x="24" y="2311"/>
                </a:cubicBezTo>
                <a:cubicBezTo>
                  <a:pt x="1" y="2406"/>
                  <a:pt x="72" y="2513"/>
                  <a:pt x="191" y="2573"/>
                </a:cubicBezTo>
                <a:cubicBezTo>
                  <a:pt x="286" y="2620"/>
                  <a:pt x="417" y="2644"/>
                  <a:pt x="536" y="2668"/>
                </a:cubicBezTo>
                <a:cubicBezTo>
                  <a:pt x="965" y="2775"/>
                  <a:pt x="1310" y="3037"/>
                  <a:pt x="1525" y="3358"/>
                </a:cubicBezTo>
                <a:cubicBezTo>
                  <a:pt x="1739" y="3680"/>
                  <a:pt x="1822" y="4049"/>
                  <a:pt x="1882" y="4406"/>
                </a:cubicBezTo>
                <a:cubicBezTo>
                  <a:pt x="1906" y="4573"/>
                  <a:pt x="1965" y="4799"/>
                  <a:pt x="2168" y="4823"/>
                </a:cubicBezTo>
                <a:cubicBezTo>
                  <a:pt x="2394" y="4799"/>
                  <a:pt x="2441" y="4573"/>
                  <a:pt x="2465" y="4406"/>
                </a:cubicBezTo>
                <a:cubicBezTo>
                  <a:pt x="2513" y="4049"/>
                  <a:pt x="2608" y="3680"/>
                  <a:pt x="2822" y="3358"/>
                </a:cubicBezTo>
                <a:cubicBezTo>
                  <a:pt x="3037" y="3037"/>
                  <a:pt x="3382" y="2775"/>
                  <a:pt x="3811" y="2668"/>
                </a:cubicBezTo>
                <a:cubicBezTo>
                  <a:pt x="3930" y="2644"/>
                  <a:pt x="4049" y="2620"/>
                  <a:pt x="4156" y="2573"/>
                </a:cubicBezTo>
                <a:cubicBezTo>
                  <a:pt x="4275" y="2513"/>
                  <a:pt x="4346" y="2406"/>
                  <a:pt x="4323" y="2311"/>
                </a:cubicBezTo>
                <a:cubicBezTo>
                  <a:pt x="4275" y="2192"/>
                  <a:pt x="4084" y="2144"/>
                  <a:pt x="3930" y="2120"/>
                </a:cubicBezTo>
                <a:cubicBezTo>
                  <a:pt x="3239" y="1953"/>
                  <a:pt x="2644" y="1430"/>
                  <a:pt x="2560" y="834"/>
                </a:cubicBezTo>
                <a:cubicBezTo>
                  <a:pt x="2513" y="540"/>
                  <a:pt x="2478" y="1"/>
                  <a:pt x="217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35" name="Google Shape;35;p3"/>
          <p:cNvSpPr/>
          <p:nvPr/>
        </p:nvSpPr>
        <p:spPr>
          <a:xfrm flipH="1">
            <a:off x="8058545" y="462109"/>
            <a:ext cx="188252" cy="252791"/>
          </a:xfrm>
          <a:custGeom>
            <a:avLst/>
            <a:gdLst/>
            <a:ahLst/>
            <a:cxnLst/>
            <a:rect l="l" t="t" r="r" b="b"/>
            <a:pathLst>
              <a:path w="3299" h="4430" extrusionOk="0">
                <a:moveTo>
                  <a:pt x="1643" y="0"/>
                </a:moveTo>
                <a:cubicBezTo>
                  <a:pt x="1417" y="0"/>
                  <a:pt x="1429" y="500"/>
                  <a:pt x="1381" y="774"/>
                </a:cubicBezTo>
                <a:cubicBezTo>
                  <a:pt x="1322" y="1322"/>
                  <a:pt x="846" y="1798"/>
                  <a:pt x="322" y="1953"/>
                </a:cubicBezTo>
                <a:cubicBezTo>
                  <a:pt x="203" y="1977"/>
                  <a:pt x="60" y="2012"/>
                  <a:pt x="24" y="2132"/>
                </a:cubicBezTo>
                <a:cubicBezTo>
                  <a:pt x="0" y="2215"/>
                  <a:pt x="60" y="2322"/>
                  <a:pt x="143" y="2370"/>
                </a:cubicBezTo>
                <a:cubicBezTo>
                  <a:pt x="226" y="2417"/>
                  <a:pt x="322" y="2429"/>
                  <a:pt x="417" y="2453"/>
                </a:cubicBezTo>
                <a:cubicBezTo>
                  <a:pt x="738" y="2548"/>
                  <a:pt x="988" y="2798"/>
                  <a:pt x="1155" y="3096"/>
                </a:cubicBezTo>
                <a:cubicBezTo>
                  <a:pt x="1322" y="3394"/>
                  <a:pt x="1381" y="3715"/>
                  <a:pt x="1429" y="4048"/>
                </a:cubicBezTo>
                <a:cubicBezTo>
                  <a:pt x="1441" y="4215"/>
                  <a:pt x="1488" y="4418"/>
                  <a:pt x="1643" y="4429"/>
                </a:cubicBezTo>
                <a:cubicBezTo>
                  <a:pt x="1810" y="4418"/>
                  <a:pt x="1858" y="4215"/>
                  <a:pt x="1869" y="4048"/>
                </a:cubicBezTo>
                <a:cubicBezTo>
                  <a:pt x="1905" y="3715"/>
                  <a:pt x="1977" y="3394"/>
                  <a:pt x="2131" y="3096"/>
                </a:cubicBezTo>
                <a:cubicBezTo>
                  <a:pt x="2298" y="2798"/>
                  <a:pt x="2560" y="2548"/>
                  <a:pt x="2882" y="2453"/>
                </a:cubicBezTo>
                <a:cubicBezTo>
                  <a:pt x="2977" y="2429"/>
                  <a:pt x="3072" y="2417"/>
                  <a:pt x="3143" y="2370"/>
                </a:cubicBezTo>
                <a:cubicBezTo>
                  <a:pt x="3227" y="2322"/>
                  <a:pt x="3298" y="2215"/>
                  <a:pt x="3274" y="2132"/>
                </a:cubicBezTo>
                <a:cubicBezTo>
                  <a:pt x="3227" y="2012"/>
                  <a:pt x="3096" y="1977"/>
                  <a:pt x="2977" y="1953"/>
                </a:cubicBezTo>
                <a:cubicBezTo>
                  <a:pt x="2453" y="1798"/>
                  <a:pt x="2000" y="1322"/>
                  <a:pt x="1941" y="774"/>
                </a:cubicBezTo>
                <a:cubicBezTo>
                  <a:pt x="1905" y="500"/>
                  <a:pt x="1881" y="0"/>
                  <a:pt x="1643" y="0"/>
                </a:cubicBezTo>
                <a:close/>
              </a:path>
            </a:pathLst>
          </a:custGeom>
          <a:solidFill>
            <a:srgbClr val="5ECCDA"/>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36" name="Google Shape;36;p3"/>
          <p:cNvSpPr/>
          <p:nvPr/>
        </p:nvSpPr>
        <p:spPr>
          <a:xfrm rot="-5400000" flipH="1">
            <a:off x="2334329" y="873194"/>
            <a:ext cx="138728" cy="104940"/>
          </a:xfrm>
          <a:custGeom>
            <a:avLst/>
            <a:gdLst/>
            <a:ahLst/>
            <a:cxnLst/>
            <a:rect l="l" t="t" r="r" b="b"/>
            <a:pathLst>
              <a:path w="1942" h="1469" extrusionOk="0">
                <a:moveTo>
                  <a:pt x="862" y="1"/>
                </a:moveTo>
                <a:cubicBezTo>
                  <a:pt x="741" y="1"/>
                  <a:pt x="618" y="31"/>
                  <a:pt x="501" y="75"/>
                </a:cubicBezTo>
                <a:cubicBezTo>
                  <a:pt x="310" y="87"/>
                  <a:pt x="191" y="206"/>
                  <a:pt x="72" y="337"/>
                </a:cubicBezTo>
                <a:cubicBezTo>
                  <a:pt x="48" y="361"/>
                  <a:pt x="1" y="397"/>
                  <a:pt x="24" y="456"/>
                </a:cubicBezTo>
                <a:cubicBezTo>
                  <a:pt x="191" y="516"/>
                  <a:pt x="370" y="552"/>
                  <a:pt x="536" y="587"/>
                </a:cubicBezTo>
                <a:cubicBezTo>
                  <a:pt x="644" y="647"/>
                  <a:pt x="751" y="683"/>
                  <a:pt x="846" y="754"/>
                </a:cubicBezTo>
                <a:cubicBezTo>
                  <a:pt x="905" y="802"/>
                  <a:pt x="977" y="849"/>
                  <a:pt x="1048" y="897"/>
                </a:cubicBezTo>
                <a:lnTo>
                  <a:pt x="1322" y="1195"/>
                </a:lnTo>
                <a:cubicBezTo>
                  <a:pt x="1370" y="1242"/>
                  <a:pt x="1417" y="1302"/>
                  <a:pt x="1441" y="1373"/>
                </a:cubicBezTo>
                <a:cubicBezTo>
                  <a:pt x="1453" y="1421"/>
                  <a:pt x="1489" y="1469"/>
                  <a:pt x="1548" y="1469"/>
                </a:cubicBezTo>
                <a:cubicBezTo>
                  <a:pt x="1608" y="1469"/>
                  <a:pt x="1644" y="1421"/>
                  <a:pt x="1667" y="1373"/>
                </a:cubicBezTo>
                <a:cubicBezTo>
                  <a:pt x="1667" y="1349"/>
                  <a:pt x="1667" y="1326"/>
                  <a:pt x="1667" y="1302"/>
                </a:cubicBezTo>
                <a:cubicBezTo>
                  <a:pt x="1691" y="1302"/>
                  <a:pt x="1715" y="1302"/>
                  <a:pt x="1739" y="1290"/>
                </a:cubicBezTo>
                <a:cubicBezTo>
                  <a:pt x="1787" y="1266"/>
                  <a:pt x="1798" y="1218"/>
                  <a:pt x="1810" y="1171"/>
                </a:cubicBezTo>
                <a:cubicBezTo>
                  <a:pt x="1858" y="1111"/>
                  <a:pt x="1894" y="1040"/>
                  <a:pt x="1906" y="957"/>
                </a:cubicBezTo>
                <a:cubicBezTo>
                  <a:pt x="1918" y="885"/>
                  <a:pt x="1929" y="802"/>
                  <a:pt x="1941" y="730"/>
                </a:cubicBezTo>
                <a:cubicBezTo>
                  <a:pt x="1941" y="707"/>
                  <a:pt x="1929" y="671"/>
                  <a:pt x="1918" y="671"/>
                </a:cubicBezTo>
                <a:cubicBezTo>
                  <a:pt x="1846" y="635"/>
                  <a:pt x="1834" y="540"/>
                  <a:pt x="1775" y="504"/>
                </a:cubicBezTo>
                <a:lnTo>
                  <a:pt x="1679" y="409"/>
                </a:lnTo>
                <a:cubicBezTo>
                  <a:pt x="1656" y="385"/>
                  <a:pt x="1632" y="349"/>
                  <a:pt x="1608" y="349"/>
                </a:cubicBezTo>
                <a:cubicBezTo>
                  <a:pt x="1465" y="183"/>
                  <a:pt x="1286" y="87"/>
                  <a:pt x="1084" y="40"/>
                </a:cubicBezTo>
                <a:cubicBezTo>
                  <a:pt x="1011" y="12"/>
                  <a:pt x="937" y="1"/>
                  <a:pt x="862"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37" name="Google Shape;37;p3"/>
          <p:cNvSpPr/>
          <p:nvPr/>
        </p:nvSpPr>
        <p:spPr>
          <a:xfrm rot="-1747020" flipH="1">
            <a:off x="10667951" y="2796081"/>
            <a:ext cx="130228" cy="187948"/>
          </a:xfrm>
          <a:custGeom>
            <a:avLst/>
            <a:gdLst/>
            <a:ahLst/>
            <a:cxnLst/>
            <a:rect l="l" t="t" r="r" b="b"/>
            <a:pathLst>
              <a:path w="1823" h="2631" extrusionOk="0">
                <a:moveTo>
                  <a:pt x="252" y="0"/>
                </a:moveTo>
                <a:cubicBezTo>
                  <a:pt x="229" y="0"/>
                  <a:pt x="209" y="12"/>
                  <a:pt x="203" y="38"/>
                </a:cubicBezTo>
                <a:cubicBezTo>
                  <a:pt x="155" y="145"/>
                  <a:pt x="60" y="252"/>
                  <a:pt x="72" y="395"/>
                </a:cubicBezTo>
                <a:cubicBezTo>
                  <a:pt x="13" y="478"/>
                  <a:pt x="1" y="573"/>
                  <a:pt x="72" y="657"/>
                </a:cubicBezTo>
                <a:cubicBezTo>
                  <a:pt x="72" y="716"/>
                  <a:pt x="72" y="776"/>
                  <a:pt x="72" y="847"/>
                </a:cubicBezTo>
                <a:cubicBezTo>
                  <a:pt x="60" y="859"/>
                  <a:pt x="36" y="883"/>
                  <a:pt x="36" y="907"/>
                </a:cubicBezTo>
                <a:cubicBezTo>
                  <a:pt x="1" y="1216"/>
                  <a:pt x="72" y="1502"/>
                  <a:pt x="274" y="1740"/>
                </a:cubicBezTo>
                <a:cubicBezTo>
                  <a:pt x="286" y="1788"/>
                  <a:pt x="322" y="1824"/>
                  <a:pt x="370" y="1847"/>
                </a:cubicBezTo>
                <a:cubicBezTo>
                  <a:pt x="370" y="1835"/>
                  <a:pt x="382" y="1824"/>
                  <a:pt x="394" y="1824"/>
                </a:cubicBezTo>
                <a:cubicBezTo>
                  <a:pt x="382" y="1835"/>
                  <a:pt x="370" y="1835"/>
                  <a:pt x="370" y="1847"/>
                </a:cubicBezTo>
                <a:cubicBezTo>
                  <a:pt x="548" y="2062"/>
                  <a:pt x="751" y="2264"/>
                  <a:pt x="965" y="2443"/>
                </a:cubicBezTo>
                <a:cubicBezTo>
                  <a:pt x="1013" y="2490"/>
                  <a:pt x="1048" y="2538"/>
                  <a:pt x="1096" y="2586"/>
                </a:cubicBezTo>
                <a:cubicBezTo>
                  <a:pt x="1126" y="2615"/>
                  <a:pt x="1159" y="2630"/>
                  <a:pt x="1191" y="2630"/>
                </a:cubicBezTo>
                <a:cubicBezTo>
                  <a:pt x="1224" y="2630"/>
                  <a:pt x="1257" y="2615"/>
                  <a:pt x="1287" y="2586"/>
                </a:cubicBezTo>
                <a:cubicBezTo>
                  <a:pt x="1322" y="2562"/>
                  <a:pt x="1346" y="2526"/>
                  <a:pt x="1370" y="2490"/>
                </a:cubicBezTo>
                <a:cubicBezTo>
                  <a:pt x="1429" y="2431"/>
                  <a:pt x="1429" y="2312"/>
                  <a:pt x="1537" y="2264"/>
                </a:cubicBezTo>
                <a:cubicBezTo>
                  <a:pt x="1560" y="2252"/>
                  <a:pt x="1584" y="2216"/>
                  <a:pt x="1584" y="2181"/>
                </a:cubicBezTo>
                <a:cubicBezTo>
                  <a:pt x="1644" y="1919"/>
                  <a:pt x="1822" y="1669"/>
                  <a:pt x="1727" y="1371"/>
                </a:cubicBezTo>
                <a:cubicBezTo>
                  <a:pt x="1787" y="1240"/>
                  <a:pt x="1691" y="1193"/>
                  <a:pt x="1608" y="1145"/>
                </a:cubicBezTo>
                <a:cubicBezTo>
                  <a:pt x="1429" y="1050"/>
                  <a:pt x="1239" y="954"/>
                  <a:pt x="1060" y="859"/>
                </a:cubicBezTo>
                <a:lnTo>
                  <a:pt x="667" y="609"/>
                </a:lnTo>
                <a:cubicBezTo>
                  <a:pt x="596" y="597"/>
                  <a:pt x="548" y="561"/>
                  <a:pt x="513" y="502"/>
                </a:cubicBezTo>
                <a:cubicBezTo>
                  <a:pt x="477" y="395"/>
                  <a:pt x="417" y="288"/>
                  <a:pt x="382" y="180"/>
                </a:cubicBezTo>
                <a:cubicBezTo>
                  <a:pt x="358" y="133"/>
                  <a:pt x="334" y="73"/>
                  <a:pt x="310" y="26"/>
                </a:cubicBezTo>
                <a:cubicBezTo>
                  <a:pt x="294" y="9"/>
                  <a:pt x="272" y="0"/>
                  <a:pt x="252"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38" name="Google Shape;38;p3"/>
          <p:cNvSpPr/>
          <p:nvPr/>
        </p:nvSpPr>
        <p:spPr>
          <a:xfrm rot="-5400000" flipH="1">
            <a:off x="11150738" y="4136438"/>
            <a:ext cx="126799" cy="98796"/>
          </a:xfrm>
          <a:custGeom>
            <a:avLst/>
            <a:gdLst/>
            <a:ahLst/>
            <a:cxnLst/>
            <a:rect l="l" t="t" r="r" b="b"/>
            <a:pathLst>
              <a:path w="1775" h="1383" extrusionOk="0">
                <a:moveTo>
                  <a:pt x="1469" y="1"/>
                </a:moveTo>
                <a:cubicBezTo>
                  <a:pt x="1398" y="1"/>
                  <a:pt x="1324" y="17"/>
                  <a:pt x="1251" y="37"/>
                </a:cubicBezTo>
                <a:cubicBezTo>
                  <a:pt x="1245" y="34"/>
                  <a:pt x="1238" y="32"/>
                  <a:pt x="1232" y="32"/>
                </a:cubicBezTo>
                <a:cubicBezTo>
                  <a:pt x="1214" y="32"/>
                  <a:pt x="1197" y="43"/>
                  <a:pt x="1179" y="61"/>
                </a:cubicBezTo>
                <a:cubicBezTo>
                  <a:pt x="1168" y="61"/>
                  <a:pt x="1132" y="61"/>
                  <a:pt x="1120" y="73"/>
                </a:cubicBezTo>
                <a:cubicBezTo>
                  <a:pt x="822" y="168"/>
                  <a:pt x="572" y="346"/>
                  <a:pt x="346" y="573"/>
                </a:cubicBezTo>
                <a:cubicBezTo>
                  <a:pt x="191" y="704"/>
                  <a:pt x="48" y="847"/>
                  <a:pt x="48" y="1073"/>
                </a:cubicBezTo>
                <a:cubicBezTo>
                  <a:pt x="36" y="1132"/>
                  <a:pt x="1" y="1180"/>
                  <a:pt x="1" y="1251"/>
                </a:cubicBezTo>
                <a:cubicBezTo>
                  <a:pt x="1" y="1347"/>
                  <a:pt x="36" y="1370"/>
                  <a:pt x="120" y="1382"/>
                </a:cubicBezTo>
                <a:cubicBezTo>
                  <a:pt x="215" y="1382"/>
                  <a:pt x="298" y="1347"/>
                  <a:pt x="382" y="1311"/>
                </a:cubicBezTo>
                <a:cubicBezTo>
                  <a:pt x="417" y="1311"/>
                  <a:pt x="441" y="1311"/>
                  <a:pt x="453" y="1275"/>
                </a:cubicBezTo>
                <a:lnTo>
                  <a:pt x="489" y="1275"/>
                </a:lnTo>
                <a:cubicBezTo>
                  <a:pt x="537" y="1251"/>
                  <a:pt x="584" y="1239"/>
                  <a:pt x="632" y="1216"/>
                </a:cubicBezTo>
                <a:cubicBezTo>
                  <a:pt x="855" y="1138"/>
                  <a:pt x="1079" y="1060"/>
                  <a:pt x="1316" y="1060"/>
                </a:cubicBezTo>
                <a:cubicBezTo>
                  <a:pt x="1369" y="1060"/>
                  <a:pt x="1423" y="1064"/>
                  <a:pt x="1477" y="1073"/>
                </a:cubicBezTo>
                <a:cubicBezTo>
                  <a:pt x="1537" y="1073"/>
                  <a:pt x="1572" y="1061"/>
                  <a:pt x="1596" y="1001"/>
                </a:cubicBezTo>
                <a:cubicBezTo>
                  <a:pt x="1656" y="966"/>
                  <a:pt x="1620" y="906"/>
                  <a:pt x="1656" y="858"/>
                </a:cubicBezTo>
                <a:cubicBezTo>
                  <a:pt x="1775" y="704"/>
                  <a:pt x="1775" y="525"/>
                  <a:pt x="1775" y="346"/>
                </a:cubicBezTo>
                <a:cubicBezTo>
                  <a:pt x="1775" y="311"/>
                  <a:pt x="1763" y="287"/>
                  <a:pt x="1739" y="275"/>
                </a:cubicBezTo>
                <a:cubicBezTo>
                  <a:pt x="1739" y="251"/>
                  <a:pt x="1739" y="227"/>
                  <a:pt x="1739" y="204"/>
                </a:cubicBezTo>
                <a:cubicBezTo>
                  <a:pt x="1739" y="168"/>
                  <a:pt x="1739" y="144"/>
                  <a:pt x="1703" y="132"/>
                </a:cubicBezTo>
                <a:cubicBezTo>
                  <a:pt x="1703" y="85"/>
                  <a:pt x="1668" y="61"/>
                  <a:pt x="1632" y="37"/>
                </a:cubicBezTo>
                <a:cubicBezTo>
                  <a:pt x="1580" y="11"/>
                  <a:pt x="1525" y="1"/>
                  <a:pt x="1469" y="1"/>
                </a:cubicBezTo>
                <a:close/>
              </a:path>
            </a:pathLst>
          </a:custGeom>
          <a:solidFill>
            <a:srgbClr val="A0DAAA"/>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39" name="Google Shape;39;p3"/>
          <p:cNvSpPr/>
          <p:nvPr/>
        </p:nvSpPr>
        <p:spPr>
          <a:xfrm rot="-198679" flipH="1">
            <a:off x="8768170" y="5197454"/>
            <a:ext cx="124231" cy="174593"/>
          </a:xfrm>
          <a:custGeom>
            <a:avLst/>
            <a:gdLst/>
            <a:ahLst/>
            <a:cxnLst/>
            <a:rect l="l" t="t" r="r" b="b"/>
            <a:pathLst>
              <a:path w="1739" h="2444" extrusionOk="0">
                <a:moveTo>
                  <a:pt x="239" y="2110"/>
                </a:moveTo>
                <a:cubicBezTo>
                  <a:pt x="239" y="2122"/>
                  <a:pt x="239" y="2122"/>
                  <a:pt x="239" y="2134"/>
                </a:cubicBezTo>
                <a:cubicBezTo>
                  <a:pt x="239" y="2134"/>
                  <a:pt x="239" y="2122"/>
                  <a:pt x="227" y="2122"/>
                </a:cubicBezTo>
                <a:cubicBezTo>
                  <a:pt x="239" y="2122"/>
                  <a:pt x="239" y="2110"/>
                  <a:pt x="239" y="2110"/>
                </a:cubicBezTo>
                <a:close/>
                <a:moveTo>
                  <a:pt x="951" y="0"/>
                </a:moveTo>
                <a:cubicBezTo>
                  <a:pt x="790" y="0"/>
                  <a:pt x="644" y="33"/>
                  <a:pt x="489" y="74"/>
                </a:cubicBezTo>
                <a:cubicBezTo>
                  <a:pt x="370" y="98"/>
                  <a:pt x="251" y="146"/>
                  <a:pt x="191" y="277"/>
                </a:cubicBezTo>
                <a:cubicBezTo>
                  <a:pt x="48" y="622"/>
                  <a:pt x="1" y="979"/>
                  <a:pt x="96" y="1348"/>
                </a:cubicBezTo>
                <a:cubicBezTo>
                  <a:pt x="108" y="1420"/>
                  <a:pt x="108" y="1479"/>
                  <a:pt x="108" y="1551"/>
                </a:cubicBezTo>
                <a:cubicBezTo>
                  <a:pt x="120" y="1682"/>
                  <a:pt x="72" y="1824"/>
                  <a:pt x="155" y="1955"/>
                </a:cubicBezTo>
                <a:cubicBezTo>
                  <a:pt x="155" y="2015"/>
                  <a:pt x="155" y="2086"/>
                  <a:pt x="155" y="2146"/>
                </a:cubicBezTo>
                <a:cubicBezTo>
                  <a:pt x="166" y="2299"/>
                  <a:pt x="248" y="2423"/>
                  <a:pt x="382" y="2423"/>
                </a:cubicBezTo>
                <a:cubicBezTo>
                  <a:pt x="393" y="2423"/>
                  <a:pt x="405" y="2422"/>
                  <a:pt x="417" y="2420"/>
                </a:cubicBezTo>
                <a:cubicBezTo>
                  <a:pt x="430" y="2419"/>
                  <a:pt x="442" y="2418"/>
                  <a:pt x="454" y="2418"/>
                </a:cubicBezTo>
                <a:cubicBezTo>
                  <a:pt x="540" y="2418"/>
                  <a:pt x="622" y="2443"/>
                  <a:pt x="707" y="2443"/>
                </a:cubicBezTo>
                <a:cubicBezTo>
                  <a:pt x="737" y="2443"/>
                  <a:pt x="767" y="2440"/>
                  <a:pt x="798" y="2432"/>
                </a:cubicBezTo>
                <a:cubicBezTo>
                  <a:pt x="825" y="2435"/>
                  <a:pt x="852" y="2436"/>
                  <a:pt x="878" y="2436"/>
                </a:cubicBezTo>
                <a:cubicBezTo>
                  <a:pt x="1048" y="2436"/>
                  <a:pt x="1203" y="2373"/>
                  <a:pt x="1358" y="2301"/>
                </a:cubicBezTo>
                <a:cubicBezTo>
                  <a:pt x="1465" y="2289"/>
                  <a:pt x="1513" y="2193"/>
                  <a:pt x="1596" y="2146"/>
                </a:cubicBezTo>
                <a:cubicBezTo>
                  <a:pt x="1739" y="2027"/>
                  <a:pt x="1739" y="2027"/>
                  <a:pt x="1632" y="1896"/>
                </a:cubicBezTo>
                <a:cubicBezTo>
                  <a:pt x="1620" y="1884"/>
                  <a:pt x="1608" y="1860"/>
                  <a:pt x="1596" y="1848"/>
                </a:cubicBezTo>
                <a:cubicBezTo>
                  <a:pt x="1513" y="1646"/>
                  <a:pt x="1465" y="1431"/>
                  <a:pt x="1346" y="1253"/>
                </a:cubicBezTo>
                <a:cubicBezTo>
                  <a:pt x="1358" y="1146"/>
                  <a:pt x="1275" y="1074"/>
                  <a:pt x="1251" y="979"/>
                </a:cubicBezTo>
                <a:cubicBezTo>
                  <a:pt x="1203" y="729"/>
                  <a:pt x="1144" y="491"/>
                  <a:pt x="1144" y="229"/>
                </a:cubicBezTo>
                <a:cubicBezTo>
                  <a:pt x="1144" y="169"/>
                  <a:pt x="1156" y="98"/>
                  <a:pt x="1108" y="50"/>
                </a:cubicBezTo>
                <a:cubicBezTo>
                  <a:pt x="1084" y="15"/>
                  <a:pt x="1060" y="3"/>
                  <a:pt x="1025" y="3"/>
                </a:cubicBezTo>
                <a:cubicBezTo>
                  <a:pt x="1000" y="1"/>
                  <a:pt x="975" y="0"/>
                  <a:pt x="951"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40" name="Google Shape;40;p3"/>
          <p:cNvSpPr/>
          <p:nvPr/>
        </p:nvSpPr>
        <p:spPr>
          <a:xfrm rot="-684224" flipH="1">
            <a:off x="4306467" y="5532422"/>
            <a:ext cx="114012" cy="228809"/>
          </a:xfrm>
          <a:custGeom>
            <a:avLst/>
            <a:gdLst/>
            <a:ahLst/>
            <a:cxnLst/>
            <a:rect l="l" t="t" r="r" b="b"/>
            <a:pathLst>
              <a:path w="1596" h="3203" extrusionOk="0">
                <a:moveTo>
                  <a:pt x="564" y="1"/>
                </a:moveTo>
                <a:cubicBezTo>
                  <a:pt x="535" y="1"/>
                  <a:pt x="510" y="20"/>
                  <a:pt x="500" y="39"/>
                </a:cubicBezTo>
                <a:cubicBezTo>
                  <a:pt x="464" y="182"/>
                  <a:pt x="357" y="301"/>
                  <a:pt x="333" y="444"/>
                </a:cubicBezTo>
                <a:cubicBezTo>
                  <a:pt x="250" y="587"/>
                  <a:pt x="214" y="730"/>
                  <a:pt x="191" y="885"/>
                </a:cubicBezTo>
                <a:cubicBezTo>
                  <a:pt x="107" y="956"/>
                  <a:pt x="155" y="1052"/>
                  <a:pt x="143" y="1135"/>
                </a:cubicBezTo>
                <a:cubicBezTo>
                  <a:pt x="12" y="1504"/>
                  <a:pt x="0" y="1873"/>
                  <a:pt x="119" y="2230"/>
                </a:cubicBezTo>
                <a:cubicBezTo>
                  <a:pt x="167" y="2385"/>
                  <a:pt x="155" y="2564"/>
                  <a:pt x="286" y="2683"/>
                </a:cubicBezTo>
                <a:cubicBezTo>
                  <a:pt x="286" y="2695"/>
                  <a:pt x="286" y="2718"/>
                  <a:pt x="298" y="2730"/>
                </a:cubicBezTo>
                <a:cubicBezTo>
                  <a:pt x="286" y="2778"/>
                  <a:pt x="298" y="2814"/>
                  <a:pt x="345" y="2826"/>
                </a:cubicBezTo>
                <a:cubicBezTo>
                  <a:pt x="357" y="2849"/>
                  <a:pt x="369" y="2861"/>
                  <a:pt x="393" y="2885"/>
                </a:cubicBezTo>
                <a:cubicBezTo>
                  <a:pt x="417" y="2921"/>
                  <a:pt x="429" y="2968"/>
                  <a:pt x="452" y="3004"/>
                </a:cubicBezTo>
                <a:cubicBezTo>
                  <a:pt x="545" y="3139"/>
                  <a:pt x="632" y="3202"/>
                  <a:pt x="755" y="3202"/>
                </a:cubicBezTo>
                <a:cubicBezTo>
                  <a:pt x="806" y="3202"/>
                  <a:pt x="863" y="3192"/>
                  <a:pt x="929" y="3171"/>
                </a:cubicBezTo>
                <a:cubicBezTo>
                  <a:pt x="988" y="3159"/>
                  <a:pt x="1048" y="3135"/>
                  <a:pt x="1084" y="3076"/>
                </a:cubicBezTo>
                <a:cubicBezTo>
                  <a:pt x="1191" y="3040"/>
                  <a:pt x="1286" y="2992"/>
                  <a:pt x="1310" y="2849"/>
                </a:cubicBezTo>
                <a:cubicBezTo>
                  <a:pt x="1310" y="2814"/>
                  <a:pt x="1357" y="2778"/>
                  <a:pt x="1381" y="2742"/>
                </a:cubicBezTo>
                <a:cubicBezTo>
                  <a:pt x="1476" y="2623"/>
                  <a:pt x="1524" y="2480"/>
                  <a:pt x="1536" y="2337"/>
                </a:cubicBezTo>
                <a:cubicBezTo>
                  <a:pt x="1572" y="2147"/>
                  <a:pt x="1595" y="1956"/>
                  <a:pt x="1488" y="1778"/>
                </a:cubicBezTo>
                <a:cubicBezTo>
                  <a:pt x="1465" y="1659"/>
                  <a:pt x="1393" y="1575"/>
                  <a:pt x="1310" y="1492"/>
                </a:cubicBezTo>
                <a:cubicBezTo>
                  <a:pt x="1203" y="1397"/>
                  <a:pt x="1107" y="1290"/>
                  <a:pt x="1000" y="1182"/>
                </a:cubicBezTo>
                <a:cubicBezTo>
                  <a:pt x="833" y="1040"/>
                  <a:pt x="714" y="861"/>
                  <a:pt x="643" y="647"/>
                </a:cubicBezTo>
                <a:cubicBezTo>
                  <a:pt x="631" y="528"/>
                  <a:pt x="631" y="409"/>
                  <a:pt x="631" y="301"/>
                </a:cubicBezTo>
                <a:cubicBezTo>
                  <a:pt x="631" y="218"/>
                  <a:pt x="631" y="135"/>
                  <a:pt x="631" y="63"/>
                </a:cubicBezTo>
                <a:cubicBezTo>
                  <a:pt x="631" y="39"/>
                  <a:pt x="595" y="16"/>
                  <a:pt x="583" y="4"/>
                </a:cubicBezTo>
                <a:cubicBezTo>
                  <a:pt x="577" y="2"/>
                  <a:pt x="570" y="1"/>
                  <a:pt x="564"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41" name="Google Shape;41;p3"/>
          <p:cNvSpPr/>
          <p:nvPr/>
        </p:nvSpPr>
        <p:spPr>
          <a:xfrm rot="-5400000" flipH="1">
            <a:off x="10908290" y="5800043"/>
            <a:ext cx="210164" cy="150516"/>
          </a:xfrm>
          <a:custGeom>
            <a:avLst/>
            <a:gdLst/>
            <a:ahLst/>
            <a:cxnLst/>
            <a:rect l="l" t="t" r="r" b="b"/>
            <a:pathLst>
              <a:path w="2942" h="2107" extrusionOk="0">
                <a:moveTo>
                  <a:pt x="1287" y="0"/>
                </a:moveTo>
                <a:cubicBezTo>
                  <a:pt x="1251" y="0"/>
                  <a:pt x="1227" y="24"/>
                  <a:pt x="1192" y="36"/>
                </a:cubicBezTo>
                <a:cubicBezTo>
                  <a:pt x="1166" y="34"/>
                  <a:pt x="1141" y="33"/>
                  <a:pt x="1116" y="33"/>
                </a:cubicBezTo>
                <a:cubicBezTo>
                  <a:pt x="861" y="33"/>
                  <a:pt x="632" y="137"/>
                  <a:pt x="382" y="203"/>
                </a:cubicBezTo>
                <a:cubicBezTo>
                  <a:pt x="334" y="214"/>
                  <a:pt x="287" y="238"/>
                  <a:pt x="263" y="286"/>
                </a:cubicBezTo>
                <a:cubicBezTo>
                  <a:pt x="168" y="441"/>
                  <a:pt x="84" y="595"/>
                  <a:pt x="25" y="774"/>
                </a:cubicBezTo>
                <a:cubicBezTo>
                  <a:pt x="1" y="845"/>
                  <a:pt x="25" y="917"/>
                  <a:pt x="96" y="929"/>
                </a:cubicBezTo>
                <a:cubicBezTo>
                  <a:pt x="276" y="951"/>
                  <a:pt x="434" y="1037"/>
                  <a:pt x="621" y="1037"/>
                </a:cubicBezTo>
                <a:cubicBezTo>
                  <a:pt x="632" y="1037"/>
                  <a:pt x="644" y="1037"/>
                  <a:pt x="656" y="1036"/>
                </a:cubicBezTo>
                <a:cubicBezTo>
                  <a:pt x="716" y="1083"/>
                  <a:pt x="780" y="1088"/>
                  <a:pt x="846" y="1088"/>
                </a:cubicBezTo>
                <a:cubicBezTo>
                  <a:pt x="866" y="1088"/>
                  <a:pt x="885" y="1088"/>
                  <a:pt x="905" y="1088"/>
                </a:cubicBezTo>
                <a:cubicBezTo>
                  <a:pt x="937" y="1088"/>
                  <a:pt x="969" y="1089"/>
                  <a:pt x="1001" y="1096"/>
                </a:cubicBezTo>
                <a:cubicBezTo>
                  <a:pt x="1025" y="1127"/>
                  <a:pt x="1059" y="1138"/>
                  <a:pt x="1097" y="1138"/>
                </a:cubicBezTo>
                <a:cubicBezTo>
                  <a:pt x="1116" y="1138"/>
                  <a:pt x="1136" y="1135"/>
                  <a:pt x="1156" y="1131"/>
                </a:cubicBezTo>
                <a:lnTo>
                  <a:pt x="1180" y="1143"/>
                </a:lnTo>
                <a:lnTo>
                  <a:pt x="1192" y="1143"/>
                </a:lnTo>
                <a:cubicBezTo>
                  <a:pt x="1218" y="1170"/>
                  <a:pt x="1245" y="1183"/>
                  <a:pt x="1272" y="1183"/>
                </a:cubicBezTo>
                <a:cubicBezTo>
                  <a:pt x="1281" y="1183"/>
                  <a:pt x="1290" y="1182"/>
                  <a:pt x="1299" y="1179"/>
                </a:cubicBezTo>
                <a:cubicBezTo>
                  <a:pt x="1323" y="1191"/>
                  <a:pt x="1334" y="1191"/>
                  <a:pt x="1346" y="1191"/>
                </a:cubicBezTo>
                <a:cubicBezTo>
                  <a:pt x="1418" y="1250"/>
                  <a:pt x="1513" y="1262"/>
                  <a:pt x="1596" y="1286"/>
                </a:cubicBezTo>
                <a:cubicBezTo>
                  <a:pt x="1751" y="1369"/>
                  <a:pt x="1870" y="1488"/>
                  <a:pt x="1965" y="1643"/>
                </a:cubicBezTo>
                <a:cubicBezTo>
                  <a:pt x="2025" y="1750"/>
                  <a:pt x="2120" y="1858"/>
                  <a:pt x="2192" y="1965"/>
                </a:cubicBezTo>
                <a:cubicBezTo>
                  <a:pt x="2227" y="2012"/>
                  <a:pt x="2275" y="2036"/>
                  <a:pt x="2311" y="2084"/>
                </a:cubicBezTo>
                <a:cubicBezTo>
                  <a:pt x="2332" y="2100"/>
                  <a:pt x="2354" y="2106"/>
                  <a:pt x="2375" y="2106"/>
                </a:cubicBezTo>
                <a:cubicBezTo>
                  <a:pt x="2401" y="2106"/>
                  <a:pt x="2427" y="2097"/>
                  <a:pt x="2454" y="2084"/>
                </a:cubicBezTo>
                <a:cubicBezTo>
                  <a:pt x="2549" y="2024"/>
                  <a:pt x="2573" y="1929"/>
                  <a:pt x="2596" y="1834"/>
                </a:cubicBezTo>
                <a:cubicBezTo>
                  <a:pt x="2704" y="1786"/>
                  <a:pt x="2751" y="1703"/>
                  <a:pt x="2739" y="1584"/>
                </a:cubicBezTo>
                <a:cubicBezTo>
                  <a:pt x="2763" y="1560"/>
                  <a:pt x="2787" y="1548"/>
                  <a:pt x="2787" y="1524"/>
                </a:cubicBezTo>
                <a:cubicBezTo>
                  <a:pt x="2847" y="1334"/>
                  <a:pt x="2942" y="1143"/>
                  <a:pt x="2858" y="941"/>
                </a:cubicBezTo>
                <a:cubicBezTo>
                  <a:pt x="2918" y="786"/>
                  <a:pt x="2823" y="691"/>
                  <a:pt x="2727" y="607"/>
                </a:cubicBezTo>
                <a:cubicBezTo>
                  <a:pt x="2656" y="524"/>
                  <a:pt x="2585" y="453"/>
                  <a:pt x="2501" y="381"/>
                </a:cubicBezTo>
                <a:cubicBezTo>
                  <a:pt x="2418" y="238"/>
                  <a:pt x="2287" y="131"/>
                  <a:pt x="2132" y="95"/>
                </a:cubicBezTo>
                <a:cubicBezTo>
                  <a:pt x="1846" y="24"/>
                  <a:pt x="1573" y="0"/>
                  <a:pt x="1287" y="0"/>
                </a:cubicBezTo>
                <a:close/>
              </a:path>
            </a:pathLst>
          </a:custGeom>
          <a:solidFill>
            <a:srgbClr val="8FCDEA"/>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42" name="Google Shape;42;p3"/>
          <p:cNvSpPr/>
          <p:nvPr/>
        </p:nvSpPr>
        <p:spPr>
          <a:xfrm rot="4032399" flipH="1">
            <a:off x="8894259" y="6363637"/>
            <a:ext cx="207588" cy="92793"/>
          </a:xfrm>
          <a:custGeom>
            <a:avLst/>
            <a:gdLst/>
            <a:ahLst/>
            <a:cxnLst/>
            <a:rect l="l" t="t" r="r" b="b"/>
            <a:pathLst>
              <a:path w="2906" h="1299" extrusionOk="0">
                <a:moveTo>
                  <a:pt x="715" y="524"/>
                </a:moveTo>
                <a:lnTo>
                  <a:pt x="715" y="524"/>
                </a:lnTo>
                <a:cubicBezTo>
                  <a:pt x="727" y="536"/>
                  <a:pt x="727" y="560"/>
                  <a:pt x="727" y="572"/>
                </a:cubicBezTo>
                <a:cubicBezTo>
                  <a:pt x="715" y="560"/>
                  <a:pt x="715" y="536"/>
                  <a:pt x="715" y="524"/>
                </a:cubicBezTo>
                <a:close/>
                <a:moveTo>
                  <a:pt x="548" y="1"/>
                </a:moveTo>
                <a:cubicBezTo>
                  <a:pt x="396" y="1"/>
                  <a:pt x="270" y="102"/>
                  <a:pt x="144" y="203"/>
                </a:cubicBezTo>
                <a:cubicBezTo>
                  <a:pt x="25" y="286"/>
                  <a:pt x="1" y="405"/>
                  <a:pt x="96" y="524"/>
                </a:cubicBezTo>
                <a:cubicBezTo>
                  <a:pt x="263" y="703"/>
                  <a:pt x="441" y="882"/>
                  <a:pt x="691" y="953"/>
                </a:cubicBezTo>
                <a:cubicBezTo>
                  <a:pt x="739" y="1013"/>
                  <a:pt x="810" y="1036"/>
                  <a:pt x="894" y="1048"/>
                </a:cubicBezTo>
                <a:cubicBezTo>
                  <a:pt x="930" y="1108"/>
                  <a:pt x="989" y="1096"/>
                  <a:pt x="1037" y="1108"/>
                </a:cubicBezTo>
                <a:cubicBezTo>
                  <a:pt x="1055" y="1135"/>
                  <a:pt x="1079" y="1148"/>
                  <a:pt x="1110" y="1148"/>
                </a:cubicBezTo>
                <a:cubicBezTo>
                  <a:pt x="1121" y="1148"/>
                  <a:pt x="1132" y="1146"/>
                  <a:pt x="1144" y="1144"/>
                </a:cubicBezTo>
                <a:cubicBezTo>
                  <a:pt x="1263" y="1239"/>
                  <a:pt x="1394" y="1251"/>
                  <a:pt x="1537" y="1251"/>
                </a:cubicBezTo>
                <a:cubicBezTo>
                  <a:pt x="1586" y="1289"/>
                  <a:pt x="1640" y="1297"/>
                  <a:pt x="1694" y="1297"/>
                </a:cubicBezTo>
                <a:cubicBezTo>
                  <a:pt x="1736" y="1297"/>
                  <a:pt x="1777" y="1292"/>
                  <a:pt x="1817" y="1292"/>
                </a:cubicBezTo>
                <a:cubicBezTo>
                  <a:pt x="1840" y="1292"/>
                  <a:pt x="1861" y="1294"/>
                  <a:pt x="1882" y="1298"/>
                </a:cubicBezTo>
                <a:cubicBezTo>
                  <a:pt x="2073" y="1274"/>
                  <a:pt x="2406" y="1108"/>
                  <a:pt x="2525" y="941"/>
                </a:cubicBezTo>
                <a:cubicBezTo>
                  <a:pt x="2596" y="846"/>
                  <a:pt x="2739" y="798"/>
                  <a:pt x="2727" y="655"/>
                </a:cubicBezTo>
                <a:cubicBezTo>
                  <a:pt x="2751" y="632"/>
                  <a:pt x="2763" y="620"/>
                  <a:pt x="2787" y="608"/>
                </a:cubicBezTo>
                <a:cubicBezTo>
                  <a:pt x="2835" y="584"/>
                  <a:pt x="2835" y="548"/>
                  <a:pt x="2823" y="501"/>
                </a:cubicBezTo>
                <a:cubicBezTo>
                  <a:pt x="2870" y="441"/>
                  <a:pt x="2906" y="382"/>
                  <a:pt x="2882" y="298"/>
                </a:cubicBezTo>
                <a:cubicBezTo>
                  <a:pt x="2857" y="256"/>
                  <a:pt x="2819" y="250"/>
                  <a:pt x="2778" y="250"/>
                </a:cubicBezTo>
                <a:cubicBezTo>
                  <a:pt x="2761" y="250"/>
                  <a:pt x="2744" y="251"/>
                  <a:pt x="2727" y="251"/>
                </a:cubicBezTo>
                <a:cubicBezTo>
                  <a:pt x="2711" y="249"/>
                  <a:pt x="2695" y="249"/>
                  <a:pt x="2679" y="249"/>
                </a:cubicBezTo>
                <a:cubicBezTo>
                  <a:pt x="2516" y="249"/>
                  <a:pt x="2354" y="298"/>
                  <a:pt x="2192" y="298"/>
                </a:cubicBezTo>
                <a:cubicBezTo>
                  <a:pt x="2132" y="258"/>
                  <a:pt x="2064" y="252"/>
                  <a:pt x="1996" y="252"/>
                </a:cubicBezTo>
                <a:cubicBezTo>
                  <a:pt x="1963" y="252"/>
                  <a:pt x="1930" y="253"/>
                  <a:pt x="1898" y="253"/>
                </a:cubicBezTo>
                <a:cubicBezTo>
                  <a:pt x="1876" y="253"/>
                  <a:pt x="1855" y="253"/>
                  <a:pt x="1834" y="251"/>
                </a:cubicBezTo>
                <a:lnTo>
                  <a:pt x="1787" y="251"/>
                </a:lnTo>
                <a:cubicBezTo>
                  <a:pt x="1769" y="224"/>
                  <a:pt x="1744" y="210"/>
                  <a:pt x="1718" y="210"/>
                </a:cubicBezTo>
                <a:cubicBezTo>
                  <a:pt x="1709" y="210"/>
                  <a:pt x="1700" y="212"/>
                  <a:pt x="1692" y="215"/>
                </a:cubicBezTo>
                <a:cubicBezTo>
                  <a:pt x="1546" y="215"/>
                  <a:pt x="1400" y="151"/>
                  <a:pt x="1254" y="151"/>
                </a:cubicBezTo>
                <a:cubicBezTo>
                  <a:pt x="1233" y="151"/>
                  <a:pt x="1212" y="152"/>
                  <a:pt x="1191" y="155"/>
                </a:cubicBezTo>
                <a:cubicBezTo>
                  <a:pt x="1096" y="143"/>
                  <a:pt x="989" y="120"/>
                  <a:pt x="894" y="108"/>
                </a:cubicBezTo>
                <a:cubicBezTo>
                  <a:pt x="868" y="65"/>
                  <a:pt x="831" y="59"/>
                  <a:pt x="794" y="59"/>
                </a:cubicBezTo>
                <a:cubicBezTo>
                  <a:pt x="779" y="59"/>
                  <a:pt x="765" y="60"/>
                  <a:pt x="751" y="60"/>
                </a:cubicBezTo>
                <a:cubicBezTo>
                  <a:pt x="678" y="18"/>
                  <a:pt x="611" y="1"/>
                  <a:pt x="548" y="1"/>
                </a:cubicBezTo>
                <a:close/>
              </a:path>
            </a:pathLst>
          </a:custGeom>
          <a:solidFill>
            <a:srgbClr val="95CF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43" name="Google Shape;43;p3"/>
          <p:cNvSpPr/>
          <p:nvPr/>
        </p:nvSpPr>
        <p:spPr>
          <a:xfrm flipH="1">
            <a:off x="1630766" y="1576221"/>
            <a:ext cx="142772" cy="191676"/>
          </a:xfrm>
          <a:custGeom>
            <a:avLst/>
            <a:gdLst/>
            <a:ahLst/>
            <a:cxnLst/>
            <a:rect l="l" t="t" r="r" b="b"/>
            <a:pathLst>
              <a:path w="2502" h="3359" extrusionOk="0">
                <a:moveTo>
                  <a:pt x="1259" y="1"/>
                </a:moveTo>
                <a:cubicBezTo>
                  <a:pt x="1256" y="1"/>
                  <a:pt x="1254" y="1"/>
                  <a:pt x="1251" y="1"/>
                </a:cubicBezTo>
                <a:cubicBezTo>
                  <a:pt x="1072" y="1"/>
                  <a:pt x="1084" y="370"/>
                  <a:pt x="1060" y="584"/>
                </a:cubicBezTo>
                <a:cubicBezTo>
                  <a:pt x="1001" y="989"/>
                  <a:pt x="644" y="1358"/>
                  <a:pt x="239" y="1466"/>
                </a:cubicBezTo>
                <a:cubicBezTo>
                  <a:pt x="156" y="1489"/>
                  <a:pt x="48" y="1525"/>
                  <a:pt x="25" y="1608"/>
                </a:cubicBezTo>
                <a:cubicBezTo>
                  <a:pt x="1" y="1680"/>
                  <a:pt x="48" y="1751"/>
                  <a:pt x="120" y="1787"/>
                </a:cubicBezTo>
                <a:cubicBezTo>
                  <a:pt x="179" y="1823"/>
                  <a:pt x="251" y="1835"/>
                  <a:pt x="322" y="1858"/>
                </a:cubicBezTo>
                <a:cubicBezTo>
                  <a:pt x="560" y="1930"/>
                  <a:pt x="763" y="2120"/>
                  <a:pt x="882" y="2335"/>
                </a:cubicBezTo>
                <a:cubicBezTo>
                  <a:pt x="1001" y="2561"/>
                  <a:pt x="1060" y="2811"/>
                  <a:pt x="1084" y="3073"/>
                </a:cubicBezTo>
                <a:cubicBezTo>
                  <a:pt x="1096" y="3192"/>
                  <a:pt x="1132" y="3347"/>
                  <a:pt x="1251" y="3359"/>
                </a:cubicBezTo>
                <a:cubicBezTo>
                  <a:pt x="1382" y="3347"/>
                  <a:pt x="1406" y="3192"/>
                  <a:pt x="1429" y="3073"/>
                </a:cubicBezTo>
                <a:cubicBezTo>
                  <a:pt x="1453" y="2811"/>
                  <a:pt x="1501" y="2561"/>
                  <a:pt x="1632" y="2335"/>
                </a:cubicBezTo>
                <a:cubicBezTo>
                  <a:pt x="1751" y="2120"/>
                  <a:pt x="1953" y="1930"/>
                  <a:pt x="2191" y="1858"/>
                </a:cubicBezTo>
                <a:cubicBezTo>
                  <a:pt x="2263" y="1835"/>
                  <a:pt x="2334" y="1823"/>
                  <a:pt x="2394" y="1787"/>
                </a:cubicBezTo>
                <a:cubicBezTo>
                  <a:pt x="2453" y="1751"/>
                  <a:pt x="2501" y="1680"/>
                  <a:pt x="2489" y="1608"/>
                </a:cubicBezTo>
                <a:cubicBezTo>
                  <a:pt x="2453" y="1525"/>
                  <a:pt x="2346" y="1489"/>
                  <a:pt x="2263" y="1466"/>
                </a:cubicBezTo>
                <a:cubicBezTo>
                  <a:pt x="1870" y="1358"/>
                  <a:pt x="1525" y="989"/>
                  <a:pt x="1477" y="584"/>
                </a:cubicBezTo>
                <a:cubicBezTo>
                  <a:pt x="1442" y="373"/>
                  <a:pt x="1430" y="1"/>
                  <a:pt x="1259" y="1"/>
                </a:cubicBezTo>
                <a:close/>
              </a:path>
            </a:pathLst>
          </a:custGeom>
          <a:solidFill>
            <a:srgbClr val="FEA667"/>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44" name="Google Shape;44;p3"/>
          <p:cNvSpPr/>
          <p:nvPr/>
        </p:nvSpPr>
        <p:spPr>
          <a:xfrm flipH="1">
            <a:off x="10107945" y="1830608"/>
            <a:ext cx="188252" cy="252791"/>
          </a:xfrm>
          <a:custGeom>
            <a:avLst/>
            <a:gdLst/>
            <a:ahLst/>
            <a:cxnLst/>
            <a:rect l="l" t="t" r="r" b="b"/>
            <a:pathLst>
              <a:path w="3299" h="4430" extrusionOk="0">
                <a:moveTo>
                  <a:pt x="1643" y="0"/>
                </a:moveTo>
                <a:cubicBezTo>
                  <a:pt x="1417" y="0"/>
                  <a:pt x="1429" y="500"/>
                  <a:pt x="1381" y="774"/>
                </a:cubicBezTo>
                <a:cubicBezTo>
                  <a:pt x="1322" y="1322"/>
                  <a:pt x="846" y="1798"/>
                  <a:pt x="322" y="1953"/>
                </a:cubicBezTo>
                <a:cubicBezTo>
                  <a:pt x="203" y="1977"/>
                  <a:pt x="60" y="2012"/>
                  <a:pt x="24" y="2132"/>
                </a:cubicBezTo>
                <a:cubicBezTo>
                  <a:pt x="0" y="2215"/>
                  <a:pt x="60" y="2322"/>
                  <a:pt x="143" y="2370"/>
                </a:cubicBezTo>
                <a:cubicBezTo>
                  <a:pt x="226" y="2417"/>
                  <a:pt x="322" y="2429"/>
                  <a:pt x="417" y="2453"/>
                </a:cubicBezTo>
                <a:cubicBezTo>
                  <a:pt x="738" y="2548"/>
                  <a:pt x="988" y="2798"/>
                  <a:pt x="1155" y="3096"/>
                </a:cubicBezTo>
                <a:cubicBezTo>
                  <a:pt x="1322" y="3394"/>
                  <a:pt x="1381" y="3715"/>
                  <a:pt x="1429" y="4048"/>
                </a:cubicBezTo>
                <a:cubicBezTo>
                  <a:pt x="1441" y="4215"/>
                  <a:pt x="1488" y="4418"/>
                  <a:pt x="1643" y="4429"/>
                </a:cubicBezTo>
                <a:cubicBezTo>
                  <a:pt x="1810" y="4418"/>
                  <a:pt x="1858" y="4215"/>
                  <a:pt x="1869" y="4048"/>
                </a:cubicBezTo>
                <a:cubicBezTo>
                  <a:pt x="1905" y="3715"/>
                  <a:pt x="1977" y="3394"/>
                  <a:pt x="2131" y="3096"/>
                </a:cubicBezTo>
                <a:cubicBezTo>
                  <a:pt x="2298" y="2798"/>
                  <a:pt x="2560" y="2548"/>
                  <a:pt x="2882" y="2453"/>
                </a:cubicBezTo>
                <a:cubicBezTo>
                  <a:pt x="2977" y="2429"/>
                  <a:pt x="3072" y="2417"/>
                  <a:pt x="3143" y="2370"/>
                </a:cubicBezTo>
                <a:cubicBezTo>
                  <a:pt x="3227" y="2322"/>
                  <a:pt x="3298" y="2215"/>
                  <a:pt x="3274" y="2132"/>
                </a:cubicBezTo>
                <a:cubicBezTo>
                  <a:pt x="3227" y="2012"/>
                  <a:pt x="3096" y="1977"/>
                  <a:pt x="2977" y="1953"/>
                </a:cubicBezTo>
                <a:cubicBezTo>
                  <a:pt x="2453" y="1798"/>
                  <a:pt x="2000" y="1322"/>
                  <a:pt x="1941" y="774"/>
                </a:cubicBezTo>
                <a:cubicBezTo>
                  <a:pt x="1905" y="500"/>
                  <a:pt x="1881" y="0"/>
                  <a:pt x="1643" y="0"/>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45" name="Google Shape;45;p3"/>
          <p:cNvSpPr/>
          <p:nvPr/>
        </p:nvSpPr>
        <p:spPr>
          <a:xfrm flipH="1">
            <a:off x="2900405" y="1893118"/>
            <a:ext cx="143457" cy="127765"/>
          </a:xfrm>
          <a:custGeom>
            <a:avLst/>
            <a:gdLst/>
            <a:ahLst/>
            <a:cxnLst/>
            <a:rect l="l" t="t" r="r" b="b"/>
            <a:pathLst>
              <a:path w="2514" h="2239" extrusionOk="0">
                <a:moveTo>
                  <a:pt x="1251" y="0"/>
                </a:moveTo>
                <a:cubicBezTo>
                  <a:pt x="1072" y="0"/>
                  <a:pt x="1084" y="250"/>
                  <a:pt x="1061" y="393"/>
                </a:cubicBezTo>
                <a:cubicBezTo>
                  <a:pt x="1001" y="667"/>
                  <a:pt x="644" y="905"/>
                  <a:pt x="239" y="976"/>
                </a:cubicBezTo>
                <a:cubicBezTo>
                  <a:pt x="156" y="1000"/>
                  <a:pt x="48" y="1012"/>
                  <a:pt x="13" y="1072"/>
                </a:cubicBezTo>
                <a:cubicBezTo>
                  <a:pt x="1" y="1119"/>
                  <a:pt x="48" y="1167"/>
                  <a:pt x="108" y="1191"/>
                </a:cubicBezTo>
                <a:cubicBezTo>
                  <a:pt x="168" y="1215"/>
                  <a:pt x="239" y="1226"/>
                  <a:pt x="310" y="1238"/>
                </a:cubicBezTo>
                <a:cubicBezTo>
                  <a:pt x="560" y="1286"/>
                  <a:pt x="751" y="1405"/>
                  <a:pt x="882" y="1560"/>
                </a:cubicBezTo>
                <a:cubicBezTo>
                  <a:pt x="1001" y="1703"/>
                  <a:pt x="1061" y="1869"/>
                  <a:pt x="1084" y="2036"/>
                </a:cubicBezTo>
                <a:cubicBezTo>
                  <a:pt x="1096" y="2119"/>
                  <a:pt x="1132" y="2227"/>
                  <a:pt x="1251" y="2238"/>
                </a:cubicBezTo>
                <a:cubicBezTo>
                  <a:pt x="1382" y="2227"/>
                  <a:pt x="1418" y="2119"/>
                  <a:pt x="1430" y="2036"/>
                </a:cubicBezTo>
                <a:cubicBezTo>
                  <a:pt x="1453" y="1869"/>
                  <a:pt x="1513" y="1703"/>
                  <a:pt x="1632" y="1560"/>
                </a:cubicBezTo>
                <a:cubicBezTo>
                  <a:pt x="1751" y="1405"/>
                  <a:pt x="1953" y="1286"/>
                  <a:pt x="2192" y="1238"/>
                </a:cubicBezTo>
                <a:cubicBezTo>
                  <a:pt x="2263" y="1226"/>
                  <a:pt x="2346" y="1215"/>
                  <a:pt x="2406" y="1191"/>
                </a:cubicBezTo>
                <a:cubicBezTo>
                  <a:pt x="2465" y="1167"/>
                  <a:pt x="2513" y="1119"/>
                  <a:pt x="2489" y="1072"/>
                </a:cubicBezTo>
                <a:cubicBezTo>
                  <a:pt x="2465" y="1012"/>
                  <a:pt x="2358" y="1000"/>
                  <a:pt x="2275" y="976"/>
                </a:cubicBezTo>
                <a:cubicBezTo>
                  <a:pt x="1870" y="905"/>
                  <a:pt x="1525" y="667"/>
                  <a:pt x="1477" y="393"/>
                </a:cubicBezTo>
                <a:cubicBezTo>
                  <a:pt x="1453" y="250"/>
                  <a:pt x="1430" y="0"/>
                  <a:pt x="1251" y="0"/>
                </a:cubicBezTo>
                <a:close/>
              </a:path>
            </a:pathLst>
          </a:custGeom>
          <a:solidFill>
            <a:srgbClr val="FE676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46" name="Google Shape;46;p3"/>
          <p:cNvSpPr/>
          <p:nvPr/>
        </p:nvSpPr>
        <p:spPr>
          <a:xfrm flipH="1">
            <a:off x="480005" y="2587423"/>
            <a:ext cx="247369" cy="392767"/>
          </a:xfrm>
          <a:custGeom>
            <a:avLst/>
            <a:gdLst/>
            <a:ahLst/>
            <a:cxnLst/>
            <a:rect l="l" t="t" r="r" b="b"/>
            <a:pathLst>
              <a:path w="4335" h="6883" extrusionOk="0">
                <a:moveTo>
                  <a:pt x="2175" y="1"/>
                </a:moveTo>
                <a:cubicBezTo>
                  <a:pt x="2172" y="1"/>
                  <a:pt x="2170" y="1"/>
                  <a:pt x="2168" y="1"/>
                </a:cubicBezTo>
                <a:cubicBezTo>
                  <a:pt x="1858" y="1"/>
                  <a:pt x="1870" y="763"/>
                  <a:pt x="1823" y="1191"/>
                </a:cubicBezTo>
                <a:cubicBezTo>
                  <a:pt x="1739" y="2049"/>
                  <a:pt x="1108" y="2799"/>
                  <a:pt x="418" y="3025"/>
                </a:cubicBezTo>
                <a:cubicBezTo>
                  <a:pt x="263" y="3073"/>
                  <a:pt x="84" y="3120"/>
                  <a:pt x="37" y="3299"/>
                </a:cubicBezTo>
                <a:cubicBezTo>
                  <a:pt x="1" y="3442"/>
                  <a:pt x="84" y="3597"/>
                  <a:pt x="191" y="3668"/>
                </a:cubicBezTo>
                <a:cubicBezTo>
                  <a:pt x="299" y="3739"/>
                  <a:pt x="418" y="3775"/>
                  <a:pt x="537" y="3811"/>
                </a:cubicBezTo>
                <a:cubicBezTo>
                  <a:pt x="965" y="3966"/>
                  <a:pt x="1311" y="4347"/>
                  <a:pt x="1525" y="4799"/>
                </a:cubicBezTo>
                <a:cubicBezTo>
                  <a:pt x="1739" y="5263"/>
                  <a:pt x="1823" y="5775"/>
                  <a:pt x="1870" y="6287"/>
                </a:cubicBezTo>
                <a:cubicBezTo>
                  <a:pt x="1894" y="6537"/>
                  <a:pt x="1953" y="6859"/>
                  <a:pt x="2168" y="6883"/>
                </a:cubicBezTo>
                <a:cubicBezTo>
                  <a:pt x="2382" y="6859"/>
                  <a:pt x="2442" y="6537"/>
                  <a:pt x="2465" y="6287"/>
                </a:cubicBezTo>
                <a:cubicBezTo>
                  <a:pt x="2513" y="5775"/>
                  <a:pt x="2608" y="5263"/>
                  <a:pt x="2811" y="4799"/>
                </a:cubicBezTo>
                <a:cubicBezTo>
                  <a:pt x="3025" y="4347"/>
                  <a:pt x="3370" y="3966"/>
                  <a:pt x="3787" y="3811"/>
                </a:cubicBezTo>
                <a:cubicBezTo>
                  <a:pt x="3906" y="3775"/>
                  <a:pt x="4037" y="3739"/>
                  <a:pt x="4144" y="3668"/>
                </a:cubicBezTo>
                <a:cubicBezTo>
                  <a:pt x="4251" y="3597"/>
                  <a:pt x="4335" y="3442"/>
                  <a:pt x="4299" y="3299"/>
                </a:cubicBezTo>
                <a:cubicBezTo>
                  <a:pt x="4251" y="3120"/>
                  <a:pt x="4073" y="3073"/>
                  <a:pt x="3918" y="3025"/>
                </a:cubicBezTo>
                <a:cubicBezTo>
                  <a:pt x="3227" y="2799"/>
                  <a:pt x="2632" y="2049"/>
                  <a:pt x="2549" y="1191"/>
                </a:cubicBezTo>
                <a:cubicBezTo>
                  <a:pt x="2502" y="766"/>
                  <a:pt x="2478" y="1"/>
                  <a:pt x="2175"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47" name="Google Shape;47;p3"/>
          <p:cNvSpPr/>
          <p:nvPr/>
        </p:nvSpPr>
        <p:spPr>
          <a:xfrm flipH="1">
            <a:off x="1242657" y="3746334"/>
            <a:ext cx="186883" cy="251479"/>
          </a:xfrm>
          <a:custGeom>
            <a:avLst/>
            <a:gdLst/>
            <a:ahLst/>
            <a:cxnLst/>
            <a:rect l="l" t="t" r="r" b="b"/>
            <a:pathLst>
              <a:path w="3275" h="4407" extrusionOk="0">
                <a:moveTo>
                  <a:pt x="1631" y="1"/>
                </a:moveTo>
                <a:cubicBezTo>
                  <a:pt x="1405" y="1"/>
                  <a:pt x="1417" y="489"/>
                  <a:pt x="1381" y="763"/>
                </a:cubicBezTo>
                <a:cubicBezTo>
                  <a:pt x="1310" y="1310"/>
                  <a:pt x="834" y="1787"/>
                  <a:pt x="310" y="1930"/>
                </a:cubicBezTo>
                <a:cubicBezTo>
                  <a:pt x="203" y="1965"/>
                  <a:pt x="60" y="2001"/>
                  <a:pt x="24" y="2120"/>
                </a:cubicBezTo>
                <a:cubicBezTo>
                  <a:pt x="0" y="2203"/>
                  <a:pt x="60" y="2299"/>
                  <a:pt x="143" y="2346"/>
                </a:cubicBezTo>
                <a:cubicBezTo>
                  <a:pt x="227" y="2394"/>
                  <a:pt x="322" y="2418"/>
                  <a:pt x="405" y="2442"/>
                </a:cubicBezTo>
                <a:cubicBezTo>
                  <a:pt x="727" y="2537"/>
                  <a:pt x="989" y="2787"/>
                  <a:pt x="1143" y="3073"/>
                </a:cubicBezTo>
                <a:cubicBezTo>
                  <a:pt x="1310" y="3370"/>
                  <a:pt x="1381" y="3704"/>
                  <a:pt x="1417" y="4025"/>
                </a:cubicBezTo>
                <a:cubicBezTo>
                  <a:pt x="1429" y="4180"/>
                  <a:pt x="1477" y="4394"/>
                  <a:pt x="1631" y="4406"/>
                </a:cubicBezTo>
                <a:cubicBezTo>
                  <a:pt x="1798" y="4394"/>
                  <a:pt x="1846" y="4180"/>
                  <a:pt x="1858" y="4025"/>
                </a:cubicBezTo>
                <a:cubicBezTo>
                  <a:pt x="1893" y="3704"/>
                  <a:pt x="1965" y="3370"/>
                  <a:pt x="2120" y="3073"/>
                </a:cubicBezTo>
                <a:cubicBezTo>
                  <a:pt x="2286" y="2787"/>
                  <a:pt x="2548" y="2537"/>
                  <a:pt x="2858" y="2442"/>
                </a:cubicBezTo>
                <a:cubicBezTo>
                  <a:pt x="2953" y="2418"/>
                  <a:pt x="3048" y="2394"/>
                  <a:pt x="3132" y="2346"/>
                </a:cubicBezTo>
                <a:cubicBezTo>
                  <a:pt x="3215" y="2299"/>
                  <a:pt x="3275" y="2203"/>
                  <a:pt x="3251" y="2120"/>
                </a:cubicBezTo>
                <a:cubicBezTo>
                  <a:pt x="3215" y="2001"/>
                  <a:pt x="3072" y="1965"/>
                  <a:pt x="2965" y="1930"/>
                </a:cubicBezTo>
                <a:cubicBezTo>
                  <a:pt x="2441" y="1787"/>
                  <a:pt x="1989" y="1310"/>
                  <a:pt x="1929" y="763"/>
                </a:cubicBezTo>
                <a:cubicBezTo>
                  <a:pt x="1893" y="489"/>
                  <a:pt x="1870" y="1"/>
                  <a:pt x="1631" y="1"/>
                </a:cubicBezTo>
                <a:close/>
              </a:path>
            </a:pathLst>
          </a:custGeom>
          <a:solidFill>
            <a:srgbClr val="9D6ED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pic>
        <p:nvPicPr>
          <p:cNvPr id="48" name="Google Shape;48;p3"/>
          <p:cNvPicPr preferRelativeResize="0"/>
          <p:nvPr/>
        </p:nvPicPr>
        <p:blipFill>
          <a:blip r:embed="rId2">
            <a:alphaModFix/>
          </a:blip>
          <a:stretch>
            <a:fillRect/>
          </a:stretch>
        </p:blipFill>
        <p:spPr>
          <a:xfrm rot="5400000">
            <a:off x="-3615" y="3629843"/>
            <a:ext cx="3231764" cy="3224551"/>
          </a:xfrm>
          <a:prstGeom prst="rect">
            <a:avLst/>
          </a:prstGeom>
          <a:noFill/>
          <a:ln>
            <a:noFill/>
          </a:ln>
        </p:spPr>
      </p:pic>
      <p:pic>
        <p:nvPicPr>
          <p:cNvPr id="49" name="Google Shape;49;p3"/>
          <p:cNvPicPr preferRelativeResize="0"/>
          <p:nvPr/>
        </p:nvPicPr>
        <p:blipFill>
          <a:blip r:embed="rId2">
            <a:alphaModFix/>
          </a:blip>
          <a:stretch>
            <a:fillRect/>
          </a:stretch>
        </p:blipFill>
        <p:spPr>
          <a:xfrm rot="-5400000">
            <a:off x="8963851" y="3610"/>
            <a:ext cx="3231764" cy="3224551"/>
          </a:xfrm>
          <a:prstGeom prst="rect">
            <a:avLst/>
          </a:prstGeom>
          <a:noFill/>
          <a:ln>
            <a:noFill/>
          </a:ln>
        </p:spPr>
      </p:pic>
      <p:pic>
        <p:nvPicPr>
          <p:cNvPr id="50" name="Google Shape;50;p3"/>
          <p:cNvPicPr preferRelativeResize="0"/>
          <p:nvPr/>
        </p:nvPicPr>
        <p:blipFill>
          <a:blip r:embed="rId3">
            <a:alphaModFix/>
          </a:blip>
          <a:stretch>
            <a:fillRect/>
          </a:stretch>
        </p:blipFill>
        <p:spPr>
          <a:xfrm>
            <a:off x="-369733" y="720000"/>
            <a:ext cx="1793400" cy="1220000"/>
          </a:xfrm>
          <a:prstGeom prst="rect">
            <a:avLst/>
          </a:prstGeom>
          <a:noFill/>
          <a:ln>
            <a:noFill/>
          </a:ln>
        </p:spPr>
      </p:pic>
      <p:pic>
        <p:nvPicPr>
          <p:cNvPr id="51" name="Google Shape;51;p3"/>
          <p:cNvPicPr preferRelativeResize="0"/>
          <p:nvPr/>
        </p:nvPicPr>
        <p:blipFill>
          <a:blip r:embed="rId4">
            <a:alphaModFix/>
          </a:blip>
          <a:stretch>
            <a:fillRect/>
          </a:stretch>
        </p:blipFill>
        <p:spPr>
          <a:xfrm>
            <a:off x="9697234" y="4669768"/>
            <a:ext cx="3069533" cy="1468233"/>
          </a:xfrm>
          <a:prstGeom prst="rect">
            <a:avLst/>
          </a:prstGeom>
          <a:noFill/>
          <a:ln>
            <a:noFill/>
          </a:ln>
        </p:spPr>
      </p:pic>
    </p:spTree>
    <p:extLst>
      <p:ext uri="{BB962C8B-B14F-4D97-AF65-F5344CB8AC3E}">
        <p14:creationId xmlns:p14="http://schemas.microsoft.com/office/powerpoint/2010/main" val="22663856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254"/>
        <p:cNvGrpSpPr/>
        <p:nvPr/>
      </p:nvGrpSpPr>
      <p:grpSpPr>
        <a:xfrm>
          <a:off x="0" y="0"/>
          <a:ext cx="0" cy="0"/>
          <a:chOff x="0" y="0"/>
          <a:chExt cx="0" cy="0"/>
        </a:xfrm>
      </p:grpSpPr>
      <p:sp>
        <p:nvSpPr>
          <p:cNvPr id="255" name="Google Shape;255;p14"/>
          <p:cNvSpPr txBox="1">
            <a:spLocks noGrp="1"/>
          </p:cNvSpPr>
          <p:nvPr>
            <p:ph type="title"/>
          </p:nvPr>
        </p:nvSpPr>
        <p:spPr>
          <a:xfrm>
            <a:off x="3053400" y="4568900"/>
            <a:ext cx="6085200" cy="54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3333"/>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endParaRPr/>
          </a:p>
        </p:txBody>
      </p:sp>
      <p:sp>
        <p:nvSpPr>
          <p:cNvPr id="256" name="Google Shape;256;p14"/>
          <p:cNvSpPr txBox="1">
            <a:spLocks noGrp="1"/>
          </p:cNvSpPr>
          <p:nvPr>
            <p:ph type="subTitle" idx="1"/>
          </p:nvPr>
        </p:nvSpPr>
        <p:spPr>
          <a:xfrm>
            <a:off x="1944167" y="1584133"/>
            <a:ext cx="8303600" cy="2382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None/>
              <a:defRPr sz="4000"/>
            </a:lvl1pPr>
            <a:lvl2pPr lvl="1" algn="ctr" rtl="0">
              <a:lnSpc>
                <a:spcPct val="100000"/>
              </a:lnSpc>
              <a:spcBef>
                <a:spcPts val="0"/>
              </a:spcBef>
              <a:spcAft>
                <a:spcPts val="0"/>
              </a:spcAft>
              <a:buSzPts val="2500"/>
              <a:buNone/>
              <a:defRPr sz="3333"/>
            </a:lvl2pPr>
            <a:lvl3pPr lvl="2" algn="ctr" rtl="0">
              <a:lnSpc>
                <a:spcPct val="100000"/>
              </a:lnSpc>
              <a:spcBef>
                <a:spcPts val="0"/>
              </a:spcBef>
              <a:spcAft>
                <a:spcPts val="0"/>
              </a:spcAft>
              <a:buSzPts val="2500"/>
              <a:buNone/>
              <a:defRPr sz="3333"/>
            </a:lvl3pPr>
            <a:lvl4pPr lvl="3" algn="ctr" rtl="0">
              <a:lnSpc>
                <a:spcPct val="100000"/>
              </a:lnSpc>
              <a:spcBef>
                <a:spcPts val="0"/>
              </a:spcBef>
              <a:spcAft>
                <a:spcPts val="0"/>
              </a:spcAft>
              <a:buSzPts val="2500"/>
              <a:buNone/>
              <a:defRPr sz="3333"/>
            </a:lvl4pPr>
            <a:lvl5pPr lvl="4" algn="ctr" rtl="0">
              <a:lnSpc>
                <a:spcPct val="100000"/>
              </a:lnSpc>
              <a:spcBef>
                <a:spcPts val="0"/>
              </a:spcBef>
              <a:spcAft>
                <a:spcPts val="0"/>
              </a:spcAft>
              <a:buSzPts val="2500"/>
              <a:buNone/>
              <a:defRPr sz="3333"/>
            </a:lvl5pPr>
            <a:lvl6pPr lvl="5" algn="ctr" rtl="0">
              <a:lnSpc>
                <a:spcPct val="100000"/>
              </a:lnSpc>
              <a:spcBef>
                <a:spcPts val="0"/>
              </a:spcBef>
              <a:spcAft>
                <a:spcPts val="0"/>
              </a:spcAft>
              <a:buSzPts val="2500"/>
              <a:buNone/>
              <a:defRPr sz="3333"/>
            </a:lvl6pPr>
            <a:lvl7pPr lvl="6" algn="ctr" rtl="0">
              <a:lnSpc>
                <a:spcPct val="100000"/>
              </a:lnSpc>
              <a:spcBef>
                <a:spcPts val="0"/>
              </a:spcBef>
              <a:spcAft>
                <a:spcPts val="0"/>
              </a:spcAft>
              <a:buSzPts val="2500"/>
              <a:buNone/>
              <a:defRPr sz="3333"/>
            </a:lvl7pPr>
            <a:lvl8pPr lvl="7" algn="ctr" rtl="0">
              <a:lnSpc>
                <a:spcPct val="100000"/>
              </a:lnSpc>
              <a:spcBef>
                <a:spcPts val="0"/>
              </a:spcBef>
              <a:spcAft>
                <a:spcPts val="0"/>
              </a:spcAft>
              <a:buSzPts val="2500"/>
              <a:buNone/>
              <a:defRPr sz="3333"/>
            </a:lvl8pPr>
            <a:lvl9pPr lvl="8" algn="ctr" rtl="0">
              <a:lnSpc>
                <a:spcPct val="100000"/>
              </a:lnSpc>
              <a:spcBef>
                <a:spcPts val="0"/>
              </a:spcBef>
              <a:spcAft>
                <a:spcPts val="0"/>
              </a:spcAft>
              <a:buSzPts val="2500"/>
              <a:buNone/>
              <a:defRPr sz="3333"/>
            </a:lvl9pPr>
          </a:lstStyle>
          <a:p>
            <a:endParaRPr/>
          </a:p>
        </p:txBody>
      </p:sp>
      <p:sp>
        <p:nvSpPr>
          <p:cNvPr id="257" name="Google Shape;257;p14"/>
          <p:cNvSpPr/>
          <p:nvPr/>
        </p:nvSpPr>
        <p:spPr>
          <a:xfrm rot="198679">
            <a:off x="1502007" y="4437121"/>
            <a:ext cx="124231" cy="174593"/>
          </a:xfrm>
          <a:custGeom>
            <a:avLst/>
            <a:gdLst/>
            <a:ahLst/>
            <a:cxnLst/>
            <a:rect l="l" t="t" r="r" b="b"/>
            <a:pathLst>
              <a:path w="1739" h="2444" extrusionOk="0">
                <a:moveTo>
                  <a:pt x="239" y="2110"/>
                </a:moveTo>
                <a:cubicBezTo>
                  <a:pt x="239" y="2122"/>
                  <a:pt x="239" y="2122"/>
                  <a:pt x="239" y="2134"/>
                </a:cubicBezTo>
                <a:cubicBezTo>
                  <a:pt x="239" y="2134"/>
                  <a:pt x="239" y="2122"/>
                  <a:pt x="227" y="2122"/>
                </a:cubicBezTo>
                <a:cubicBezTo>
                  <a:pt x="239" y="2122"/>
                  <a:pt x="239" y="2110"/>
                  <a:pt x="239" y="2110"/>
                </a:cubicBezTo>
                <a:close/>
                <a:moveTo>
                  <a:pt x="951" y="0"/>
                </a:moveTo>
                <a:cubicBezTo>
                  <a:pt x="790" y="0"/>
                  <a:pt x="644" y="33"/>
                  <a:pt x="489" y="74"/>
                </a:cubicBezTo>
                <a:cubicBezTo>
                  <a:pt x="370" y="98"/>
                  <a:pt x="251" y="146"/>
                  <a:pt x="191" y="277"/>
                </a:cubicBezTo>
                <a:cubicBezTo>
                  <a:pt x="48" y="622"/>
                  <a:pt x="1" y="979"/>
                  <a:pt x="96" y="1348"/>
                </a:cubicBezTo>
                <a:cubicBezTo>
                  <a:pt x="108" y="1420"/>
                  <a:pt x="108" y="1479"/>
                  <a:pt x="108" y="1551"/>
                </a:cubicBezTo>
                <a:cubicBezTo>
                  <a:pt x="120" y="1682"/>
                  <a:pt x="72" y="1824"/>
                  <a:pt x="155" y="1955"/>
                </a:cubicBezTo>
                <a:cubicBezTo>
                  <a:pt x="155" y="2015"/>
                  <a:pt x="155" y="2086"/>
                  <a:pt x="155" y="2146"/>
                </a:cubicBezTo>
                <a:cubicBezTo>
                  <a:pt x="166" y="2299"/>
                  <a:pt x="248" y="2423"/>
                  <a:pt x="382" y="2423"/>
                </a:cubicBezTo>
                <a:cubicBezTo>
                  <a:pt x="393" y="2423"/>
                  <a:pt x="405" y="2422"/>
                  <a:pt x="417" y="2420"/>
                </a:cubicBezTo>
                <a:cubicBezTo>
                  <a:pt x="430" y="2419"/>
                  <a:pt x="442" y="2418"/>
                  <a:pt x="454" y="2418"/>
                </a:cubicBezTo>
                <a:cubicBezTo>
                  <a:pt x="540" y="2418"/>
                  <a:pt x="622" y="2443"/>
                  <a:pt x="707" y="2443"/>
                </a:cubicBezTo>
                <a:cubicBezTo>
                  <a:pt x="737" y="2443"/>
                  <a:pt x="767" y="2440"/>
                  <a:pt x="798" y="2432"/>
                </a:cubicBezTo>
                <a:cubicBezTo>
                  <a:pt x="825" y="2435"/>
                  <a:pt x="852" y="2436"/>
                  <a:pt x="878" y="2436"/>
                </a:cubicBezTo>
                <a:cubicBezTo>
                  <a:pt x="1048" y="2436"/>
                  <a:pt x="1203" y="2373"/>
                  <a:pt x="1358" y="2301"/>
                </a:cubicBezTo>
                <a:cubicBezTo>
                  <a:pt x="1465" y="2289"/>
                  <a:pt x="1513" y="2193"/>
                  <a:pt x="1596" y="2146"/>
                </a:cubicBezTo>
                <a:cubicBezTo>
                  <a:pt x="1739" y="2027"/>
                  <a:pt x="1739" y="2027"/>
                  <a:pt x="1632" y="1896"/>
                </a:cubicBezTo>
                <a:cubicBezTo>
                  <a:pt x="1620" y="1884"/>
                  <a:pt x="1608" y="1860"/>
                  <a:pt x="1596" y="1848"/>
                </a:cubicBezTo>
                <a:cubicBezTo>
                  <a:pt x="1513" y="1646"/>
                  <a:pt x="1465" y="1431"/>
                  <a:pt x="1346" y="1253"/>
                </a:cubicBezTo>
                <a:cubicBezTo>
                  <a:pt x="1358" y="1146"/>
                  <a:pt x="1275" y="1074"/>
                  <a:pt x="1251" y="979"/>
                </a:cubicBezTo>
                <a:cubicBezTo>
                  <a:pt x="1203" y="729"/>
                  <a:pt x="1144" y="491"/>
                  <a:pt x="1144" y="229"/>
                </a:cubicBezTo>
                <a:cubicBezTo>
                  <a:pt x="1144" y="169"/>
                  <a:pt x="1156" y="98"/>
                  <a:pt x="1108" y="50"/>
                </a:cubicBezTo>
                <a:cubicBezTo>
                  <a:pt x="1084" y="15"/>
                  <a:pt x="1060" y="3"/>
                  <a:pt x="1025" y="3"/>
                </a:cubicBezTo>
                <a:cubicBezTo>
                  <a:pt x="1000" y="1"/>
                  <a:pt x="975" y="0"/>
                  <a:pt x="951"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258" name="Google Shape;258;p14"/>
          <p:cNvSpPr/>
          <p:nvPr/>
        </p:nvSpPr>
        <p:spPr>
          <a:xfrm rot="-4032399">
            <a:off x="7754627" y="999537"/>
            <a:ext cx="207588" cy="92793"/>
          </a:xfrm>
          <a:custGeom>
            <a:avLst/>
            <a:gdLst/>
            <a:ahLst/>
            <a:cxnLst/>
            <a:rect l="l" t="t" r="r" b="b"/>
            <a:pathLst>
              <a:path w="2906" h="1299" extrusionOk="0">
                <a:moveTo>
                  <a:pt x="715" y="524"/>
                </a:moveTo>
                <a:lnTo>
                  <a:pt x="715" y="524"/>
                </a:lnTo>
                <a:cubicBezTo>
                  <a:pt x="727" y="536"/>
                  <a:pt x="727" y="560"/>
                  <a:pt x="727" y="572"/>
                </a:cubicBezTo>
                <a:cubicBezTo>
                  <a:pt x="715" y="560"/>
                  <a:pt x="715" y="536"/>
                  <a:pt x="715" y="524"/>
                </a:cubicBezTo>
                <a:close/>
                <a:moveTo>
                  <a:pt x="548" y="1"/>
                </a:moveTo>
                <a:cubicBezTo>
                  <a:pt x="396" y="1"/>
                  <a:pt x="270" y="102"/>
                  <a:pt x="144" y="203"/>
                </a:cubicBezTo>
                <a:cubicBezTo>
                  <a:pt x="25" y="286"/>
                  <a:pt x="1" y="405"/>
                  <a:pt x="96" y="524"/>
                </a:cubicBezTo>
                <a:cubicBezTo>
                  <a:pt x="263" y="703"/>
                  <a:pt x="441" y="882"/>
                  <a:pt x="691" y="953"/>
                </a:cubicBezTo>
                <a:cubicBezTo>
                  <a:pt x="739" y="1013"/>
                  <a:pt x="810" y="1036"/>
                  <a:pt x="894" y="1048"/>
                </a:cubicBezTo>
                <a:cubicBezTo>
                  <a:pt x="930" y="1108"/>
                  <a:pt x="989" y="1096"/>
                  <a:pt x="1037" y="1108"/>
                </a:cubicBezTo>
                <a:cubicBezTo>
                  <a:pt x="1055" y="1135"/>
                  <a:pt x="1079" y="1148"/>
                  <a:pt x="1110" y="1148"/>
                </a:cubicBezTo>
                <a:cubicBezTo>
                  <a:pt x="1121" y="1148"/>
                  <a:pt x="1132" y="1146"/>
                  <a:pt x="1144" y="1144"/>
                </a:cubicBezTo>
                <a:cubicBezTo>
                  <a:pt x="1263" y="1239"/>
                  <a:pt x="1394" y="1251"/>
                  <a:pt x="1537" y="1251"/>
                </a:cubicBezTo>
                <a:cubicBezTo>
                  <a:pt x="1586" y="1289"/>
                  <a:pt x="1640" y="1297"/>
                  <a:pt x="1694" y="1297"/>
                </a:cubicBezTo>
                <a:cubicBezTo>
                  <a:pt x="1736" y="1297"/>
                  <a:pt x="1777" y="1292"/>
                  <a:pt x="1817" y="1292"/>
                </a:cubicBezTo>
                <a:cubicBezTo>
                  <a:pt x="1840" y="1292"/>
                  <a:pt x="1861" y="1294"/>
                  <a:pt x="1882" y="1298"/>
                </a:cubicBezTo>
                <a:cubicBezTo>
                  <a:pt x="2073" y="1274"/>
                  <a:pt x="2406" y="1108"/>
                  <a:pt x="2525" y="941"/>
                </a:cubicBezTo>
                <a:cubicBezTo>
                  <a:pt x="2596" y="846"/>
                  <a:pt x="2739" y="798"/>
                  <a:pt x="2727" y="655"/>
                </a:cubicBezTo>
                <a:cubicBezTo>
                  <a:pt x="2751" y="632"/>
                  <a:pt x="2763" y="620"/>
                  <a:pt x="2787" y="608"/>
                </a:cubicBezTo>
                <a:cubicBezTo>
                  <a:pt x="2835" y="584"/>
                  <a:pt x="2835" y="548"/>
                  <a:pt x="2823" y="501"/>
                </a:cubicBezTo>
                <a:cubicBezTo>
                  <a:pt x="2870" y="441"/>
                  <a:pt x="2906" y="382"/>
                  <a:pt x="2882" y="298"/>
                </a:cubicBezTo>
                <a:cubicBezTo>
                  <a:pt x="2857" y="256"/>
                  <a:pt x="2819" y="250"/>
                  <a:pt x="2778" y="250"/>
                </a:cubicBezTo>
                <a:cubicBezTo>
                  <a:pt x="2761" y="250"/>
                  <a:pt x="2744" y="251"/>
                  <a:pt x="2727" y="251"/>
                </a:cubicBezTo>
                <a:cubicBezTo>
                  <a:pt x="2711" y="249"/>
                  <a:pt x="2695" y="249"/>
                  <a:pt x="2679" y="249"/>
                </a:cubicBezTo>
                <a:cubicBezTo>
                  <a:pt x="2516" y="249"/>
                  <a:pt x="2354" y="298"/>
                  <a:pt x="2192" y="298"/>
                </a:cubicBezTo>
                <a:cubicBezTo>
                  <a:pt x="2132" y="258"/>
                  <a:pt x="2064" y="252"/>
                  <a:pt x="1996" y="252"/>
                </a:cubicBezTo>
                <a:cubicBezTo>
                  <a:pt x="1963" y="252"/>
                  <a:pt x="1930" y="253"/>
                  <a:pt x="1898" y="253"/>
                </a:cubicBezTo>
                <a:cubicBezTo>
                  <a:pt x="1876" y="253"/>
                  <a:pt x="1855" y="253"/>
                  <a:pt x="1834" y="251"/>
                </a:cubicBezTo>
                <a:lnTo>
                  <a:pt x="1787" y="251"/>
                </a:lnTo>
                <a:cubicBezTo>
                  <a:pt x="1769" y="224"/>
                  <a:pt x="1744" y="210"/>
                  <a:pt x="1718" y="210"/>
                </a:cubicBezTo>
                <a:cubicBezTo>
                  <a:pt x="1709" y="210"/>
                  <a:pt x="1700" y="212"/>
                  <a:pt x="1692" y="215"/>
                </a:cubicBezTo>
                <a:cubicBezTo>
                  <a:pt x="1546" y="215"/>
                  <a:pt x="1400" y="151"/>
                  <a:pt x="1254" y="151"/>
                </a:cubicBezTo>
                <a:cubicBezTo>
                  <a:pt x="1233" y="151"/>
                  <a:pt x="1212" y="152"/>
                  <a:pt x="1191" y="155"/>
                </a:cubicBezTo>
                <a:cubicBezTo>
                  <a:pt x="1096" y="143"/>
                  <a:pt x="989" y="120"/>
                  <a:pt x="894" y="108"/>
                </a:cubicBezTo>
                <a:cubicBezTo>
                  <a:pt x="868" y="65"/>
                  <a:pt x="831" y="59"/>
                  <a:pt x="794" y="59"/>
                </a:cubicBezTo>
                <a:cubicBezTo>
                  <a:pt x="779" y="59"/>
                  <a:pt x="765" y="60"/>
                  <a:pt x="751" y="60"/>
                </a:cubicBezTo>
                <a:cubicBezTo>
                  <a:pt x="678" y="18"/>
                  <a:pt x="611" y="1"/>
                  <a:pt x="548"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259" name="Google Shape;259;p14"/>
          <p:cNvSpPr/>
          <p:nvPr/>
        </p:nvSpPr>
        <p:spPr>
          <a:xfrm rot="5400000">
            <a:off x="905336" y="3750738"/>
            <a:ext cx="126799" cy="98796"/>
          </a:xfrm>
          <a:custGeom>
            <a:avLst/>
            <a:gdLst/>
            <a:ahLst/>
            <a:cxnLst/>
            <a:rect l="l" t="t" r="r" b="b"/>
            <a:pathLst>
              <a:path w="1775" h="1383" extrusionOk="0">
                <a:moveTo>
                  <a:pt x="1469" y="1"/>
                </a:moveTo>
                <a:cubicBezTo>
                  <a:pt x="1398" y="1"/>
                  <a:pt x="1324" y="17"/>
                  <a:pt x="1251" y="37"/>
                </a:cubicBezTo>
                <a:cubicBezTo>
                  <a:pt x="1245" y="34"/>
                  <a:pt x="1238" y="32"/>
                  <a:pt x="1232" y="32"/>
                </a:cubicBezTo>
                <a:cubicBezTo>
                  <a:pt x="1214" y="32"/>
                  <a:pt x="1197" y="43"/>
                  <a:pt x="1179" y="61"/>
                </a:cubicBezTo>
                <a:cubicBezTo>
                  <a:pt x="1168" y="61"/>
                  <a:pt x="1132" y="61"/>
                  <a:pt x="1120" y="73"/>
                </a:cubicBezTo>
                <a:cubicBezTo>
                  <a:pt x="822" y="168"/>
                  <a:pt x="572" y="346"/>
                  <a:pt x="346" y="573"/>
                </a:cubicBezTo>
                <a:cubicBezTo>
                  <a:pt x="191" y="704"/>
                  <a:pt x="48" y="847"/>
                  <a:pt x="48" y="1073"/>
                </a:cubicBezTo>
                <a:cubicBezTo>
                  <a:pt x="36" y="1132"/>
                  <a:pt x="1" y="1180"/>
                  <a:pt x="1" y="1251"/>
                </a:cubicBezTo>
                <a:cubicBezTo>
                  <a:pt x="1" y="1347"/>
                  <a:pt x="36" y="1370"/>
                  <a:pt x="120" y="1382"/>
                </a:cubicBezTo>
                <a:cubicBezTo>
                  <a:pt x="215" y="1382"/>
                  <a:pt x="298" y="1347"/>
                  <a:pt x="382" y="1311"/>
                </a:cubicBezTo>
                <a:cubicBezTo>
                  <a:pt x="417" y="1311"/>
                  <a:pt x="441" y="1311"/>
                  <a:pt x="453" y="1275"/>
                </a:cubicBezTo>
                <a:lnTo>
                  <a:pt x="489" y="1275"/>
                </a:lnTo>
                <a:cubicBezTo>
                  <a:pt x="537" y="1251"/>
                  <a:pt x="584" y="1239"/>
                  <a:pt x="632" y="1216"/>
                </a:cubicBezTo>
                <a:cubicBezTo>
                  <a:pt x="855" y="1138"/>
                  <a:pt x="1079" y="1060"/>
                  <a:pt x="1316" y="1060"/>
                </a:cubicBezTo>
                <a:cubicBezTo>
                  <a:pt x="1369" y="1060"/>
                  <a:pt x="1423" y="1064"/>
                  <a:pt x="1477" y="1073"/>
                </a:cubicBezTo>
                <a:cubicBezTo>
                  <a:pt x="1537" y="1073"/>
                  <a:pt x="1572" y="1061"/>
                  <a:pt x="1596" y="1001"/>
                </a:cubicBezTo>
                <a:cubicBezTo>
                  <a:pt x="1656" y="966"/>
                  <a:pt x="1620" y="906"/>
                  <a:pt x="1656" y="858"/>
                </a:cubicBezTo>
                <a:cubicBezTo>
                  <a:pt x="1775" y="704"/>
                  <a:pt x="1775" y="525"/>
                  <a:pt x="1775" y="346"/>
                </a:cubicBezTo>
                <a:cubicBezTo>
                  <a:pt x="1775" y="311"/>
                  <a:pt x="1763" y="287"/>
                  <a:pt x="1739" y="275"/>
                </a:cubicBezTo>
                <a:cubicBezTo>
                  <a:pt x="1739" y="251"/>
                  <a:pt x="1739" y="227"/>
                  <a:pt x="1739" y="204"/>
                </a:cubicBezTo>
                <a:cubicBezTo>
                  <a:pt x="1739" y="168"/>
                  <a:pt x="1739" y="144"/>
                  <a:pt x="1703" y="132"/>
                </a:cubicBezTo>
                <a:cubicBezTo>
                  <a:pt x="1703" y="85"/>
                  <a:pt x="1668" y="61"/>
                  <a:pt x="1632" y="37"/>
                </a:cubicBezTo>
                <a:cubicBezTo>
                  <a:pt x="1580" y="11"/>
                  <a:pt x="1525" y="1"/>
                  <a:pt x="1469"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260" name="Google Shape;260;p14"/>
          <p:cNvSpPr/>
          <p:nvPr/>
        </p:nvSpPr>
        <p:spPr>
          <a:xfrm rot="5400000">
            <a:off x="1064419" y="5414343"/>
            <a:ext cx="210164" cy="150516"/>
          </a:xfrm>
          <a:custGeom>
            <a:avLst/>
            <a:gdLst/>
            <a:ahLst/>
            <a:cxnLst/>
            <a:rect l="l" t="t" r="r" b="b"/>
            <a:pathLst>
              <a:path w="2942" h="2107" extrusionOk="0">
                <a:moveTo>
                  <a:pt x="1287" y="0"/>
                </a:moveTo>
                <a:cubicBezTo>
                  <a:pt x="1251" y="0"/>
                  <a:pt x="1227" y="24"/>
                  <a:pt x="1192" y="36"/>
                </a:cubicBezTo>
                <a:cubicBezTo>
                  <a:pt x="1166" y="34"/>
                  <a:pt x="1141" y="33"/>
                  <a:pt x="1116" y="33"/>
                </a:cubicBezTo>
                <a:cubicBezTo>
                  <a:pt x="861" y="33"/>
                  <a:pt x="632" y="137"/>
                  <a:pt x="382" y="203"/>
                </a:cubicBezTo>
                <a:cubicBezTo>
                  <a:pt x="334" y="214"/>
                  <a:pt x="287" y="238"/>
                  <a:pt x="263" y="286"/>
                </a:cubicBezTo>
                <a:cubicBezTo>
                  <a:pt x="168" y="441"/>
                  <a:pt x="84" y="595"/>
                  <a:pt x="25" y="774"/>
                </a:cubicBezTo>
                <a:cubicBezTo>
                  <a:pt x="1" y="845"/>
                  <a:pt x="25" y="917"/>
                  <a:pt x="96" y="929"/>
                </a:cubicBezTo>
                <a:cubicBezTo>
                  <a:pt x="276" y="951"/>
                  <a:pt x="434" y="1037"/>
                  <a:pt x="621" y="1037"/>
                </a:cubicBezTo>
                <a:cubicBezTo>
                  <a:pt x="632" y="1037"/>
                  <a:pt x="644" y="1037"/>
                  <a:pt x="656" y="1036"/>
                </a:cubicBezTo>
                <a:cubicBezTo>
                  <a:pt x="716" y="1083"/>
                  <a:pt x="780" y="1088"/>
                  <a:pt x="846" y="1088"/>
                </a:cubicBezTo>
                <a:cubicBezTo>
                  <a:pt x="866" y="1088"/>
                  <a:pt x="885" y="1088"/>
                  <a:pt x="905" y="1088"/>
                </a:cubicBezTo>
                <a:cubicBezTo>
                  <a:pt x="937" y="1088"/>
                  <a:pt x="969" y="1089"/>
                  <a:pt x="1001" y="1096"/>
                </a:cubicBezTo>
                <a:cubicBezTo>
                  <a:pt x="1025" y="1127"/>
                  <a:pt x="1059" y="1138"/>
                  <a:pt x="1097" y="1138"/>
                </a:cubicBezTo>
                <a:cubicBezTo>
                  <a:pt x="1116" y="1138"/>
                  <a:pt x="1136" y="1135"/>
                  <a:pt x="1156" y="1131"/>
                </a:cubicBezTo>
                <a:lnTo>
                  <a:pt x="1180" y="1143"/>
                </a:lnTo>
                <a:lnTo>
                  <a:pt x="1192" y="1143"/>
                </a:lnTo>
                <a:cubicBezTo>
                  <a:pt x="1218" y="1170"/>
                  <a:pt x="1245" y="1183"/>
                  <a:pt x="1272" y="1183"/>
                </a:cubicBezTo>
                <a:cubicBezTo>
                  <a:pt x="1281" y="1183"/>
                  <a:pt x="1290" y="1182"/>
                  <a:pt x="1299" y="1179"/>
                </a:cubicBezTo>
                <a:cubicBezTo>
                  <a:pt x="1323" y="1191"/>
                  <a:pt x="1334" y="1191"/>
                  <a:pt x="1346" y="1191"/>
                </a:cubicBezTo>
                <a:cubicBezTo>
                  <a:pt x="1418" y="1250"/>
                  <a:pt x="1513" y="1262"/>
                  <a:pt x="1596" y="1286"/>
                </a:cubicBezTo>
                <a:cubicBezTo>
                  <a:pt x="1751" y="1369"/>
                  <a:pt x="1870" y="1488"/>
                  <a:pt x="1965" y="1643"/>
                </a:cubicBezTo>
                <a:cubicBezTo>
                  <a:pt x="2025" y="1750"/>
                  <a:pt x="2120" y="1858"/>
                  <a:pt x="2192" y="1965"/>
                </a:cubicBezTo>
                <a:cubicBezTo>
                  <a:pt x="2227" y="2012"/>
                  <a:pt x="2275" y="2036"/>
                  <a:pt x="2311" y="2084"/>
                </a:cubicBezTo>
                <a:cubicBezTo>
                  <a:pt x="2332" y="2100"/>
                  <a:pt x="2354" y="2106"/>
                  <a:pt x="2375" y="2106"/>
                </a:cubicBezTo>
                <a:cubicBezTo>
                  <a:pt x="2401" y="2106"/>
                  <a:pt x="2427" y="2097"/>
                  <a:pt x="2454" y="2084"/>
                </a:cubicBezTo>
                <a:cubicBezTo>
                  <a:pt x="2549" y="2024"/>
                  <a:pt x="2573" y="1929"/>
                  <a:pt x="2596" y="1834"/>
                </a:cubicBezTo>
                <a:cubicBezTo>
                  <a:pt x="2704" y="1786"/>
                  <a:pt x="2751" y="1703"/>
                  <a:pt x="2739" y="1584"/>
                </a:cubicBezTo>
                <a:cubicBezTo>
                  <a:pt x="2763" y="1560"/>
                  <a:pt x="2787" y="1548"/>
                  <a:pt x="2787" y="1524"/>
                </a:cubicBezTo>
                <a:cubicBezTo>
                  <a:pt x="2847" y="1334"/>
                  <a:pt x="2942" y="1143"/>
                  <a:pt x="2858" y="941"/>
                </a:cubicBezTo>
                <a:cubicBezTo>
                  <a:pt x="2918" y="786"/>
                  <a:pt x="2823" y="691"/>
                  <a:pt x="2727" y="607"/>
                </a:cubicBezTo>
                <a:cubicBezTo>
                  <a:pt x="2656" y="524"/>
                  <a:pt x="2585" y="453"/>
                  <a:pt x="2501" y="381"/>
                </a:cubicBezTo>
                <a:cubicBezTo>
                  <a:pt x="2418" y="238"/>
                  <a:pt x="2287" y="131"/>
                  <a:pt x="2132" y="95"/>
                </a:cubicBezTo>
                <a:cubicBezTo>
                  <a:pt x="1846" y="24"/>
                  <a:pt x="1573" y="0"/>
                  <a:pt x="1287" y="0"/>
                </a:cubicBezTo>
                <a:close/>
              </a:path>
            </a:pathLst>
          </a:custGeom>
          <a:solidFill>
            <a:srgbClr val="8FCDEA"/>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261" name="Google Shape;261;p14"/>
          <p:cNvSpPr/>
          <p:nvPr/>
        </p:nvSpPr>
        <p:spPr>
          <a:xfrm rot="5400000">
            <a:off x="10827049" y="1421594"/>
            <a:ext cx="138728" cy="104940"/>
          </a:xfrm>
          <a:custGeom>
            <a:avLst/>
            <a:gdLst/>
            <a:ahLst/>
            <a:cxnLst/>
            <a:rect l="l" t="t" r="r" b="b"/>
            <a:pathLst>
              <a:path w="1942" h="1469" extrusionOk="0">
                <a:moveTo>
                  <a:pt x="862" y="1"/>
                </a:moveTo>
                <a:cubicBezTo>
                  <a:pt x="741" y="1"/>
                  <a:pt x="618" y="31"/>
                  <a:pt x="501" y="75"/>
                </a:cubicBezTo>
                <a:cubicBezTo>
                  <a:pt x="310" y="87"/>
                  <a:pt x="191" y="206"/>
                  <a:pt x="72" y="337"/>
                </a:cubicBezTo>
                <a:cubicBezTo>
                  <a:pt x="48" y="361"/>
                  <a:pt x="1" y="397"/>
                  <a:pt x="24" y="456"/>
                </a:cubicBezTo>
                <a:cubicBezTo>
                  <a:pt x="191" y="516"/>
                  <a:pt x="370" y="552"/>
                  <a:pt x="536" y="587"/>
                </a:cubicBezTo>
                <a:cubicBezTo>
                  <a:pt x="644" y="647"/>
                  <a:pt x="751" y="683"/>
                  <a:pt x="846" y="754"/>
                </a:cubicBezTo>
                <a:cubicBezTo>
                  <a:pt x="905" y="802"/>
                  <a:pt x="977" y="849"/>
                  <a:pt x="1048" y="897"/>
                </a:cubicBezTo>
                <a:lnTo>
                  <a:pt x="1322" y="1195"/>
                </a:lnTo>
                <a:cubicBezTo>
                  <a:pt x="1370" y="1242"/>
                  <a:pt x="1417" y="1302"/>
                  <a:pt x="1441" y="1373"/>
                </a:cubicBezTo>
                <a:cubicBezTo>
                  <a:pt x="1453" y="1421"/>
                  <a:pt x="1489" y="1469"/>
                  <a:pt x="1548" y="1469"/>
                </a:cubicBezTo>
                <a:cubicBezTo>
                  <a:pt x="1608" y="1469"/>
                  <a:pt x="1644" y="1421"/>
                  <a:pt x="1667" y="1373"/>
                </a:cubicBezTo>
                <a:cubicBezTo>
                  <a:pt x="1667" y="1349"/>
                  <a:pt x="1667" y="1326"/>
                  <a:pt x="1667" y="1302"/>
                </a:cubicBezTo>
                <a:cubicBezTo>
                  <a:pt x="1691" y="1302"/>
                  <a:pt x="1715" y="1302"/>
                  <a:pt x="1739" y="1290"/>
                </a:cubicBezTo>
                <a:cubicBezTo>
                  <a:pt x="1787" y="1266"/>
                  <a:pt x="1798" y="1218"/>
                  <a:pt x="1810" y="1171"/>
                </a:cubicBezTo>
                <a:cubicBezTo>
                  <a:pt x="1858" y="1111"/>
                  <a:pt x="1894" y="1040"/>
                  <a:pt x="1906" y="957"/>
                </a:cubicBezTo>
                <a:cubicBezTo>
                  <a:pt x="1918" y="885"/>
                  <a:pt x="1929" y="802"/>
                  <a:pt x="1941" y="730"/>
                </a:cubicBezTo>
                <a:cubicBezTo>
                  <a:pt x="1941" y="707"/>
                  <a:pt x="1929" y="671"/>
                  <a:pt x="1918" y="671"/>
                </a:cubicBezTo>
                <a:cubicBezTo>
                  <a:pt x="1846" y="635"/>
                  <a:pt x="1834" y="540"/>
                  <a:pt x="1775" y="504"/>
                </a:cubicBezTo>
                <a:lnTo>
                  <a:pt x="1679" y="409"/>
                </a:lnTo>
                <a:cubicBezTo>
                  <a:pt x="1656" y="385"/>
                  <a:pt x="1632" y="349"/>
                  <a:pt x="1608" y="349"/>
                </a:cubicBezTo>
                <a:cubicBezTo>
                  <a:pt x="1465" y="183"/>
                  <a:pt x="1286" y="87"/>
                  <a:pt x="1084" y="40"/>
                </a:cubicBezTo>
                <a:cubicBezTo>
                  <a:pt x="1011" y="12"/>
                  <a:pt x="937" y="1"/>
                  <a:pt x="862" y="1"/>
                </a:cubicBezTo>
                <a:close/>
              </a:path>
            </a:pathLst>
          </a:custGeom>
          <a:solidFill>
            <a:srgbClr val="FF9797"/>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262" name="Google Shape;262;p14"/>
          <p:cNvSpPr/>
          <p:nvPr/>
        </p:nvSpPr>
        <p:spPr>
          <a:xfrm rot="684224">
            <a:off x="7474662" y="5627840"/>
            <a:ext cx="114012" cy="228809"/>
          </a:xfrm>
          <a:custGeom>
            <a:avLst/>
            <a:gdLst/>
            <a:ahLst/>
            <a:cxnLst/>
            <a:rect l="l" t="t" r="r" b="b"/>
            <a:pathLst>
              <a:path w="1596" h="3203" extrusionOk="0">
                <a:moveTo>
                  <a:pt x="564" y="1"/>
                </a:moveTo>
                <a:cubicBezTo>
                  <a:pt x="535" y="1"/>
                  <a:pt x="510" y="20"/>
                  <a:pt x="500" y="39"/>
                </a:cubicBezTo>
                <a:cubicBezTo>
                  <a:pt x="464" y="182"/>
                  <a:pt x="357" y="301"/>
                  <a:pt x="333" y="444"/>
                </a:cubicBezTo>
                <a:cubicBezTo>
                  <a:pt x="250" y="587"/>
                  <a:pt x="214" y="730"/>
                  <a:pt x="191" y="885"/>
                </a:cubicBezTo>
                <a:cubicBezTo>
                  <a:pt x="107" y="956"/>
                  <a:pt x="155" y="1052"/>
                  <a:pt x="143" y="1135"/>
                </a:cubicBezTo>
                <a:cubicBezTo>
                  <a:pt x="12" y="1504"/>
                  <a:pt x="0" y="1873"/>
                  <a:pt x="119" y="2230"/>
                </a:cubicBezTo>
                <a:cubicBezTo>
                  <a:pt x="167" y="2385"/>
                  <a:pt x="155" y="2564"/>
                  <a:pt x="286" y="2683"/>
                </a:cubicBezTo>
                <a:cubicBezTo>
                  <a:pt x="286" y="2695"/>
                  <a:pt x="286" y="2718"/>
                  <a:pt x="298" y="2730"/>
                </a:cubicBezTo>
                <a:cubicBezTo>
                  <a:pt x="286" y="2778"/>
                  <a:pt x="298" y="2814"/>
                  <a:pt x="345" y="2826"/>
                </a:cubicBezTo>
                <a:cubicBezTo>
                  <a:pt x="357" y="2849"/>
                  <a:pt x="369" y="2861"/>
                  <a:pt x="393" y="2885"/>
                </a:cubicBezTo>
                <a:cubicBezTo>
                  <a:pt x="417" y="2921"/>
                  <a:pt x="429" y="2968"/>
                  <a:pt x="452" y="3004"/>
                </a:cubicBezTo>
                <a:cubicBezTo>
                  <a:pt x="545" y="3139"/>
                  <a:pt x="632" y="3202"/>
                  <a:pt x="755" y="3202"/>
                </a:cubicBezTo>
                <a:cubicBezTo>
                  <a:pt x="806" y="3202"/>
                  <a:pt x="863" y="3192"/>
                  <a:pt x="929" y="3171"/>
                </a:cubicBezTo>
                <a:cubicBezTo>
                  <a:pt x="988" y="3159"/>
                  <a:pt x="1048" y="3135"/>
                  <a:pt x="1084" y="3076"/>
                </a:cubicBezTo>
                <a:cubicBezTo>
                  <a:pt x="1191" y="3040"/>
                  <a:pt x="1286" y="2992"/>
                  <a:pt x="1310" y="2849"/>
                </a:cubicBezTo>
                <a:cubicBezTo>
                  <a:pt x="1310" y="2814"/>
                  <a:pt x="1357" y="2778"/>
                  <a:pt x="1381" y="2742"/>
                </a:cubicBezTo>
                <a:cubicBezTo>
                  <a:pt x="1476" y="2623"/>
                  <a:pt x="1524" y="2480"/>
                  <a:pt x="1536" y="2337"/>
                </a:cubicBezTo>
                <a:cubicBezTo>
                  <a:pt x="1572" y="2147"/>
                  <a:pt x="1595" y="1956"/>
                  <a:pt x="1488" y="1778"/>
                </a:cubicBezTo>
                <a:cubicBezTo>
                  <a:pt x="1465" y="1659"/>
                  <a:pt x="1393" y="1575"/>
                  <a:pt x="1310" y="1492"/>
                </a:cubicBezTo>
                <a:cubicBezTo>
                  <a:pt x="1203" y="1397"/>
                  <a:pt x="1107" y="1290"/>
                  <a:pt x="1000" y="1182"/>
                </a:cubicBezTo>
                <a:cubicBezTo>
                  <a:pt x="833" y="1040"/>
                  <a:pt x="714" y="861"/>
                  <a:pt x="643" y="647"/>
                </a:cubicBezTo>
                <a:cubicBezTo>
                  <a:pt x="631" y="528"/>
                  <a:pt x="631" y="409"/>
                  <a:pt x="631" y="301"/>
                </a:cubicBezTo>
                <a:cubicBezTo>
                  <a:pt x="631" y="218"/>
                  <a:pt x="631" y="135"/>
                  <a:pt x="631" y="63"/>
                </a:cubicBezTo>
                <a:cubicBezTo>
                  <a:pt x="631" y="39"/>
                  <a:pt x="595" y="16"/>
                  <a:pt x="583" y="4"/>
                </a:cubicBezTo>
                <a:cubicBezTo>
                  <a:pt x="577" y="2"/>
                  <a:pt x="570" y="1"/>
                  <a:pt x="564"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263" name="Google Shape;263;p14"/>
          <p:cNvSpPr/>
          <p:nvPr/>
        </p:nvSpPr>
        <p:spPr>
          <a:xfrm rot="1747020">
            <a:off x="4205694" y="626014"/>
            <a:ext cx="130228" cy="187948"/>
          </a:xfrm>
          <a:custGeom>
            <a:avLst/>
            <a:gdLst/>
            <a:ahLst/>
            <a:cxnLst/>
            <a:rect l="l" t="t" r="r" b="b"/>
            <a:pathLst>
              <a:path w="1823" h="2631" extrusionOk="0">
                <a:moveTo>
                  <a:pt x="252" y="0"/>
                </a:moveTo>
                <a:cubicBezTo>
                  <a:pt x="229" y="0"/>
                  <a:pt x="209" y="12"/>
                  <a:pt x="203" y="38"/>
                </a:cubicBezTo>
                <a:cubicBezTo>
                  <a:pt x="155" y="145"/>
                  <a:pt x="60" y="252"/>
                  <a:pt x="72" y="395"/>
                </a:cubicBezTo>
                <a:cubicBezTo>
                  <a:pt x="13" y="478"/>
                  <a:pt x="1" y="573"/>
                  <a:pt x="72" y="657"/>
                </a:cubicBezTo>
                <a:cubicBezTo>
                  <a:pt x="72" y="716"/>
                  <a:pt x="72" y="776"/>
                  <a:pt x="72" y="847"/>
                </a:cubicBezTo>
                <a:cubicBezTo>
                  <a:pt x="60" y="859"/>
                  <a:pt x="36" y="883"/>
                  <a:pt x="36" y="907"/>
                </a:cubicBezTo>
                <a:cubicBezTo>
                  <a:pt x="1" y="1216"/>
                  <a:pt x="72" y="1502"/>
                  <a:pt x="274" y="1740"/>
                </a:cubicBezTo>
                <a:cubicBezTo>
                  <a:pt x="286" y="1788"/>
                  <a:pt x="322" y="1824"/>
                  <a:pt x="370" y="1847"/>
                </a:cubicBezTo>
                <a:cubicBezTo>
                  <a:pt x="370" y="1835"/>
                  <a:pt x="382" y="1824"/>
                  <a:pt x="394" y="1824"/>
                </a:cubicBezTo>
                <a:cubicBezTo>
                  <a:pt x="382" y="1835"/>
                  <a:pt x="370" y="1835"/>
                  <a:pt x="370" y="1847"/>
                </a:cubicBezTo>
                <a:cubicBezTo>
                  <a:pt x="548" y="2062"/>
                  <a:pt x="751" y="2264"/>
                  <a:pt x="965" y="2443"/>
                </a:cubicBezTo>
                <a:cubicBezTo>
                  <a:pt x="1013" y="2490"/>
                  <a:pt x="1048" y="2538"/>
                  <a:pt x="1096" y="2586"/>
                </a:cubicBezTo>
                <a:cubicBezTo>
                  <a:pt x="1126" y="2615"/>
                  <a:pt x="1159" y="2630"/>
                  <a:pt x="1191" y="2630"/>
                </a:cubicBezTo>
                <a:cubicBezTo>
                  <a:pt x="1224" y="2630"/>
                  <a:pt x="1257" y="2615"/>
                  <a:pt x="1287" y="2586"/>
                </a:cubicBezTo>
                <a:cubicBezTo>
                  <a:pt x="1322" y="2562"/>
                  <a:pt x="1346" y="2526"/>
                  <a:pt x="1370" y="2490"/>
                </a:cubicBezTo>
                <a:cubicBezTo>
                  <a:pt x="1429" y="2431"/>
                  <a:pt x="1429" y="2312"/>
                  <a:pt x="1537" y="2264"/>
                </a:cubicBezTo>
                <a:cubicBezTo>
                  <a:pt x="1560" y="2252"/>
                  <a:pt x="1584" y="2216"/>
                  <a:pt x="1584" y="2181"/>
                </a:cubicBezTo>
                <a:cubicBezTo>
                  <a:pt x="1644" y="1919"/>
                  <a:pt x="1822" y="1669"/>
                  <a:pt x="1727" y="1371"/>
                </a:cubicBezTo>
                <a:cubicBezTo>
                  <a:pt x="1787" y="1240"/>
                  <a:pt x="1691" y="1193"/>
                  <a:pt x="1608" y="1145"/>
                </a:cubicBezTo>
                <a:cubicBezTo>
                  <a:pt x="1429" y="1050"/>
                  <a:pt x="1239" y="954"/>
                  <a:pt x="1060" y="859"/>
                </a:cubicBezTo>
                <a:lnTo>
                  <a:pt x="667" y="609"/>
                </a:lnTo>
                <a:cubicBezTo>
                  <a:pt x="596" y="597"/>
                  <a:pt x="548" y="561"/>
                  <a:pt x="513" y="502"/>
                </a:cubicBezTo>
                <a:cubicBezTo>
                  <a:pt x="477" y="395"/>
                  <a:pt x="417" y="288"/>
                  <a:pt x="382" y="180"/>
                </a:cubicBezTo>
                <a:cubicBezTo>
                  <a:pt x="358" y="133"/>
                  <a:pt x="334" y="73"/>
                  <a:pt x="310" y="26"/>
                </a:cubicBezTo>
                <a:cubicBezTo>
                  <a:pt x="294" y="9"/>
                  <a:pt x="272" y="0"/>
                  <a:pt x="252"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264" name="Google Shape;264;p14"/>
          <p:cNvSpPr/>
          <p:nvPr/>
        </p:nvSpPr>
        <p:spPr>
          <a:xfrm rot="-4032455">
            <a:off x="11552126" y="4063252"/>
            <a:ext cx="207589" cy="92793"/>
          </a:xfrm>
          <a:custGeom>
            <a:avLst/>
            <a:gdLst/>
            <a:ahLst/>
            <a:cxnLst/>
            <a:rect l="l" t="t" r="r" b="b"/>
            <a:pathLst>
              <a:path w="2906" h="1299" extrusionOk="0">
                <a:moveTo>
                  <a:pt x="715" y="524"/>
                </a:moveTo>
                <a:lnTo>
                  <a:pt x="715" y="524"/>
                </a:lnTo>
                <a:cubicBezTo>
                  <a:pt x="727" y="536"/>
                  <a:pt x="727" y="560"/>
                  <a:pt x="727" y="572"/>
                </a:cubicBezTo>
                <a:cubicBezTo>
                  <a:pt x="715" y="560"/>
                  <a:pt x="715" y="536"/>
                  <a:pt x="715" y="524"/>
                </a:cubicBezTo>
                <a:close/>
                <a:moveTo>
                  <a:pt x="548" y="1"/>
                </a:moveTo>
                <a:cubicBezTo>
                  <a:pt x="396" y="1"/>
                  <a:pt x="270" y="102"/>
                  <a:pt x="144" y="203"/>
                </a:cubicBezTo>
                <a:cubicBezTo>
                  <a:pt x="25" y="286"/>
                  <a:pt x="1" y="405"/>
                  <a:pt x="96" y="524"/>
                </a:cubicBezTo>
                <a:cubicBezTo>
                  <a:pt x="263" y="703"/>
                  <a:pt x="441" y="882"/>
                  <a:pt x="691" y="953"/>
                </a:cubicBezTo>
                <a:cubicBezTo>
                  <a:pt x="739" y="1013"/>
                  <a:pt x="810" y="1036"/>
                  <a:pt x="894" y="1048"/>
                </a:cubicBezTo>
                <a:cubicBezTo>
                  <a:pt x="930" y="1108"/>
                  <a:pt x="989" y="1096"/>
                  <a:pt x="1037" y="1108"/>
                </a:cubicBezTo>
                <a:cubicBezTo>
                  <a:pt x="1055" y="1135"/>
                  <a:pt x="1079" y="1148"/>
                  <a:pt x="1110" y="1148"/>
                </a:cubicBezTo>
                <a:cubicBezTo>
                  <a:pt x="1121" y="1148"/>
                  <a:pt x="1132" y="1146"/>
                  <a:pt x="1144" y="1144"/>
                </a:cubicBezTo>
                <a:cubicBezTo>
                  <a:pt x="1263" y="1239"/>
                  <a:pt x="1394" y="1251"/>
                  <a:pt x="1537" y="1251"/>
                </a:cubicBezTo>
                <a:cubicBezTo>
                  <a:pt x="1586" y="1289"/>
                  <a:pt x="1640" y="1297"/>
                  <a:pt x="1694" y="1297"/>
                </a:cubicBezTo>
                <a:cubicBezTo>
                  <a:pt x="1736" y="1297"/>
                  <a:pt x="1777" y="1292"/>
                  <a:pt x="1817" y="1292"/>
                </a:cubicBezTo>
                <a:cubicBezTo>
                  <a:pt x="1840" y="1292"/>
                  <a:pt x="1861" y="1294"/>
                  <a:pt x="1882" y="1298"/>
                </a:cubicBezTo>
                <a:cubicBezTo>
                  <a:pt x="2073" y="1274"/>
                  <a:pt x="2406" y="1108"/>
                  <a:pt x="2525" y="941"/>
                </a:cubicBezTo>
                <a:cubicBezTo>
                  <a:pt x="2596" y="846"/>
                  <a:pt x="2739" y="798"/>
                  <a:pt x="2727" y="655"/>
                </a:cubicBezTo>
                <a:cubicBezTo>
                  <a:pt x="2751" y="632"/>
                  <a:pt x="2763" y="620"/>
                  <a:pt x="2787" y="608"/>
                </a:cubicBezTo>
                <a:cubicBezTo>
                  <a:pt x="2835" y="584"/>
                  <a:pt x="2835" y="548"/>
                  <a:pt x="2823" y="501"/>
                </a:cubicBezTo>
                <a:cubicBezTo>
                  <a:pt x="2870" y="441"/>
                  <a:pt x="2906" y="382"/>
                  <a:pt x="2882" y="298"/>
                </a:cubicBezTo>
                <a:cubicBezTo>
                  <a:pt x="2857" y="256"/>
                  <a:pt x="2819" y="250"/>
                  <a:pt x="2778" y="250"/>
                </a:cubicBezTo>
                <a:cubicBezTo>
                  <a:pt x="2761" y="250"/>
                  <a:pt x="2744" y="251"/>
                  <a:pt x="2727" y="251"/>
                </a:cubicBezTo>
                <a:cubicBezTo>
                  <a:pt x="2711" y="249"/>
                  <a:pt x="2695" y="249"/>
                  <a:pt x="2679" y="249"/>
                </a:cubicBezTo>
                <a:cubicBezTo>
                  <a:pt x="2516" y="249"/>
                  <a:pt x="2354" y="298"/>
                  <a:pt x="2192" y="298"/>
                </a:cubicBezTo>
                <a:cubicBezTo>
                  <a:pt x="2132" y="258"/>
                  <a:pt x="2064" y="252"/>
                  <a:pt x="1996" y="252"/>
                </a:cubicBezTo>
                <a:cubicBezTo>
                  <a:pt x="1963" y="252"/>
                  <a:pt x="1930" y="253"/>
                  <a:pt x="1898" y="253"/>
                </a:cubicBezTo>
                <a:cubicBezTo>
                  <a:pt x="1876" y="253"/>
                  <a:pt x="1855" y="253"/>
                  <a:pt x="1834" y="251"/>
                </a:cubicBezTo>
                <a:lnTo>
                  <a:pt x="1787" y="251"/>
                </a:lnTo>
                <a:cubicBezTo>
                  <a:pt x="1769" y="224"/>
                  <a:pt x="1744" y="210"/>
                  <a:pt x="1718" y="210"/>
                </a:cubicBezTo>
                <a:cubicBezTo>
                  <a:pt x="1709" y="210"/>
                  <a:pt x="1700" y="212"/>
                  <a:pt x="1692" y="215"/>
                </a:cubicBezTo>
                <a:cubicBezTo>
                  <a:pt x="1546" y="215"/>
                  <a:pt x="1400" y="151"/>
                  <a:pt x="1254" y="151"/>
                </a:cubicBezTo>
                <a:cubicBezTo>
                  <a:pt x="1233" y="151"/>
                  <a:pt x="1212" y="152"/>
                  <a:pt x="1191" y="155"/>
                </a:cubicBezTo>
                <a:cubicBezTo>
                  <a:pt x="1096" y="143"/>
                  <a:pt x="989" y="120"/>
                  <a:pt x="894" y="108"/>
                </a:cubicBezTo>
                <a:cubicBezTo>
                  <a:pt x="868" y="65"/>
                  <a:pt x="831" y="59"/>
                  <a:pt x="794" y="59"/>
                </a:cubicBezTo>
                <a:cubicBezTo>
                  <a:pt x="779" y="59"/>
                  <a:pt x="765" y="60"/>
                  <a:pt x="751" y="60"/>
                </a:cubicBezTo>
                <a:cubicBezTo>
                  <a:pt x="678" y="18"/>
                  <a:pt x="611" y="1"/>
                  <a:pt x="548"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265" name="Google Shape;265;p14"/>
          <p:cNvSpPr/>
          <p:nvPr/>
        </p:nvSpPr>
        <p:spPr>
          <a:xfrm>
            <a:off x="575800" y="1877618"/>
            <a:ext cx="186883" cy="251479"/>
          </a:xfrm>
          <a:custGeom>
            <a:avLst/>
            <a:gdLst/>
            <a:ahLst/>
            <a:cxnLst/>
            <a:rect l="l" t="t" r="r" b="b"/>
            <a:pathLst>
              <a:path w="3275" h="4407" extrusionOk="0">
                <a:moveTo>
                  <a:pt x="1631" y="1"/>
                </a:moveTo>
                <a:cubicBezTo>
                  <a:pt x="1405" y="1"/>
                  <a:pt x="1417" y="489"/>
                  <a:pt x="1381" y="763"/>
                </a:cubicBezTo>
                <a:cubicBezTo>
                  <a:pt x="1310" y="1310"/>
                  <a:pt x="834" y="1787"/>
                  <a:pt x="310" y="1930"/>
                </a:cubicBezTo>
                <a:cubicBezTo>
                  <a:pt x="203" y="1965"/>
                  <a:pt x="60" y="2001"/>
                  <a:pt x="24" y="2120"/>
                </a:cubicBezTo>
                <a:cubicBezTo>
                  <a:pt x="0" y="2203"/>
                  <a:pt x="60" y="2299"/>
                  <a:pt x="143" y="2346"/>
                </a:cubicBezTo>
                <a:cubicBezTo>
                  <a:pt x="227" y="2394"/>
                  <a:pt x="322" y="2418"/>
                  <a:pt x="405" y="2442"/>
                </a:cubicBezTo>
                <a:cubicBezTo>
                  <a:pt x="727" y="2537"/>
                  <a:pt x="989" y="2787"/>
                  <a:pt x="1143" y="3073"/>
                </a:cubicBezTo>
                <a:cubicBezTo>
                  <a:pt x="1310" y="3370"/>
                  <a:pt x="1381" y="3704"/>
                  <a:pt x="1417" y="4025"/>
                </a:cubicBezTo>
                <a:cubicBezTo>
                  <a:pt x="1429" y="4180"/>
                  <a:pt x="1477" y="4394"/>
                  <a:pt x="1631" y="4406"/>
                </a:cubicBezTo>
                <a:cubicBezTo>
                  <a:pt x="1798" y="4394"/>
                  <a:pt x="1846" y="4180"/>
                  <a:pt x="1858" y="4025"/>
                </a:cubicBezTo>
                <a:cubicBezTo>
                  <a:pt x="1893" y="3704"/>
                  <a:pt x="1965" y="3370"/>
                  <a:pt x="2120" y="3073"/>
                </a:cubicBezTo>
                <a:cubicBezTo>
                  <a:pt x="2286" y="2787"/>
                  <a:pt x="2548" y="2537"/>
                  <a:pt x="2858" y="2442"/>
                </a:cubicBezTo>
                <a:cubicBezTo>
                  <a:pt x="2953" y="2418"/>
                  <a:pt x="3048" y="2394"/>
                  <a:pt x="3132" y="2346"/>
                </a:cubicBezTo>
                <a:cubicBezTo>
                  <a:pt x="3215" y="2299"/>
                  <a:pt x="3275" y="2203"/>
                  <a:pt x="3251" y="2120"/>
                </a:cubicBezTo>
                <a:cubicBezTo>
                  <a:pt x="3215" y="2001"/>
                  <a:pt x="3072" y="1965"/>
                  <a:pt x="2965" y="1930"/>
                </a:cubicBezTo>
                <a:cubicBezTo>
                  <a:pt x="2441" y="1787"/>
                  <a:pt x="1989" y="1310"/>
                  <a:pt x="1929" y="763"/>
                </a:cubicBezTo>
                <a:cubicBezTo>
                  <a:pt x="1893" y="489"/>
                  <a:pt x="1870" y="1"/>
                  <a:pt x="1631" y="1"/>
                </a:cubicBezTo>
                <a:close/>
              </a:path>
            </a:pathLst>
          </a:custGeom>
          <a:solidFill>
            <a:srgbClr val="9D6ED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266" name="Google Shape;266;p14"/>
          <p:cNvSpPr/>
          <p:nvPr/>
        </p:nvSpPr>
        <p:spPr>
          <a:xfrm>
            <a:off x="9006211" y="6137993"/>
            <a:ext cx="188252" cy="252791"/>
          </a:xfrm>
          <a:custGeom>
            <a:avLst/>
            <a:gdLst/>
            <a:ahLst/>
            <a:cxnLst/>
            <a:rect l="l" t="t" r="r" b="b"/>
            <a:pathLst>
              <a:path w="3299" h="4430" extrusionOk="0">
                <a:moveTo>
                  <a:pt x="1643" y="0"/>
                </a:moveTo>
                <a:cubicBezTo>
                  <a:pt x="1417" y="0"/>
                  <a:pt x="1429" y="500"/>
                  <a:pt x="1381" y="774"/>
                </a:cubicBezTo>
                <a:cubicBezTo>
                  <a:pt x="1322" y="1322"/>
                  <a:pt x="846" y="1798"/>
                  <a:pt x="322" y="1953"/>
                </a:cubicBezTo>
                <a:cubicBezTo>
                  <a:pt x="203" y="1977"/>
                  <a:pt x="60" y="2012"/>
                  <a:pt x="24" y="2132"/>
                </a:cubicBezTo>
                <a:cubicBezTo>
                  <a:pt x="0" y="2215"/>
                  <a:pt x="60" y="2322"/>
                  <a:pt x="143" y="2370"/>
                </a:cubicBezTo>
                <a:cubicBezTo>
                  <a:pt x="226" y="2417"/>
                  <a:pt x="322" y="2429"/>
                  <a:pt x="417" y="2453"/>
                </a:cubicBezTo>
                <a:cubicBezTo>
                  <a:pt x="738" y="2548"/>
                  <a:pt x="988" y="2798"/>
                  <a:pt x="1155" y="3096"/>
                </a:cubicBezTo>
                <a:cubicBezTo>
                  <a:pt x="1322" y="3394"/>
                  <a:pt x="1381" y="3715"/>
                  <a:pt x="1429" y="4048"/>
                </a:cubicBezTo>
                <a:cubicBezTo>
                  <a:pt x="1441" y="4215"/>
                  <a:pt x="1488" y="4418"/>
                  <a:pt x="1643" y="4429"/>
                </a:cubicBezTo>
                <a:cubicBezTo>
                  <a:pt x="1810" y="4418"/>
                  <a:pt x="1858" y="4215"/>
                  <a:pt x="1869" y="4048"/>
                </a:cubicBezTo>
                <a:cubicBezTo>
                  <a:pt x="1905" y="3715"/>
                  <a:pt x="1977" y="3394"/>
                  <a:pt x="2131" y="3096"/>
                </a:cubicBezTo>
                <a:cubicBezTo>
                  <a:pt x="2298" y="2798"/>
                  <a:pt x="2560" y="2548"/>
                  <a:pt x="2882" y="2453"/>
                </a:cubicBezTo>
                <a:cubicBezTo>
                  <a:pt x="2977" y="2429"/>
                  <a:pt x="3072" y="2417"/>
                  <a:pt x="3143" y="2370"/>
                </a:cubicBezTo>
                <a:cubicBezTo>
                  <a:pt x="3227" y="2322"/>
                  <a:pt x="3298" y="2215"/>
                  <a:pt x="3274" y="2132"/>
                </a:cubicBezTo>
                <a:cubicBezTo>
                  <a:pt x="3227" y="2012"/>
                  <a:pt x="3096" y="1977"/>
                  <a:pt x="2977" y="1953"/>
                </a:cubicBezTo>
                <a:cubicBezTo>
                  <a:pt x="2453" y="1798"/>
                  <a:pt x="2000" y="1322"/>
                  <a:pt x="1941" y="774"/>
                </a:cubicBezTo>
                <a:cubicBezTo>
                  <a:pt x="1905" y="500"/>
                  <a:pt x="1881" y="0"/>
                  <a:pt x="1643"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267" name="Google Shape;267;p14"/>
          <p:cNvSpPr/>
          <p:nvPr/>
        </p:nvSpPr>
        <p:spPr>
          <a:xfrm rot="198691">
            <a:off x="10620274" y="4022354"/>
            <a:ext cx="124233" cy="174597"/>
          </a:xfrm>
          <a:custGeom>
            <a:avLst/>
            <a:gdLst/>
            <a:ahLst/>
            <a:cxnLst/>
            <a:rect l="l" t="t" r="r" b="b"/>
            <a:pathLst>
              <a:path w="1739" h="2444" extrusionOk="0">
                <a:moveTo>
                  <a:pt x="239" y="2110"/>
                </a:moveTo>
                <a:cubicBezTo>
                  <a:pt x="239" y="2122"/>
                  <a:pt x="239" y="2122"/>
                  <a:pt x="239" y="2134"/>
                </a:cubicBezTo>
                <a:cubicBezTo>
                  <a:pt x="239" y="2134"/>
                  <a:pt x="239" y="2122"/>
                  <a:pt x="227" y="2122"/>
                </a:cubicBezTo>
                <a:cubicBezTo>
                  <a:pt x="239" y="2122"/>
                  <a:pt x="239" y="2110"/>
                  <a:pt x="239" y="2110"/>
                </a:cubicBezTo>
                <a:close/>
                <a:moveTo>
                  <a:pt x="951" y="0"/>
                </a:moveTo>
                <a:cubicBezTo>
                  <a:pt x="790" y="0"/>
                  <a:pt x="644" y="33"/>
                  <a:pt x="489" y="74"/>
                </a:cubicBezTo>
                <a:cubicBezTo>
                  <a:pt x="370" y="98"/>
                  <a:pt x="251" y="146"/>
                  <a:pt x="191" y="277"/>
                </a:cubicBezTo>
                <a:cubicBezTo>
                  <a:pt x="48" y="622"/>
                  <a:pt x="1" y="979"/>
                  <a:pt x="96" y="1348"/>
                </a:cubicBezTo>
                <a:cubicBezTo>
                  <a:pt x="108" y="1420"/>
                  <a:pt x="108" y="1479"/>
                  <a:pt x="108" y="1551"/>
                </a:cubicBezTo>
                <a:cubicBezTo>
                  <a:pt x="120" y="1682"/>
                  <a:pt x="72" y="1824"/>
                  <a:pt x="155" y="1955"/>
                </a:cubicBezTo>
                <a:cubicBezTo>
                  <a:pt x="155" y="2015"/>
                  <a:pt x="155" y="2086"/>
                  <a:pt x="155" y="2146"/>
                </a:cubicBezTo>
                <a:cubicBezTo>
                  <a:pt x="166" y="2299"/>
                  <a:pt x="248" y="2423"/>
                  <a:pt x="382" y="2423"/>
                </a:cubicBezTo>
                <a:cubicBezTo>
                  <a:pt x="393" y="2423"/>
                  <a:pt x="405" y="2422"/>
                  <a:pt x="417" y="2420"/>
                </a:cubicBezTo>
                <a:cubicBezTo>
                  <a:pt x="430" y="2419"/>
                  <a:pt x="442" y="2418"/>
                  <a:pt x="454" y="2418"/>
                </a:cubicBezTo>
                <a:cubicBezTo>
                  <a:pt x="540" y="2418"/>
                  <a:pt x="622" y="2443"/>
                  <a:pt x="707" y="2443"/>
                </a:cubicBezTo>
                <a:cubicBezTo>
                  <a:pt x="737" y="2443"/>
                  <a:pt x="767" y="2440"/>
                  <a:pt x="798" y="2432"/>
                </a:cubicBezTo>
                <a:cubicBezTo>
                  <a:pt x="825" y="2435"/>
                  <a:pt x="852" y="2436"/>
                  <a:pt x="878" y="2436"/>
                </a:cubicBezTo>
                <a:cubicBezTo>
                  <a:pt x="1048" y="2436"/>
                  <a:pt x="1203" y="2373"/>
                  <a:pt x="1358" y="2301"/>
                </a:cubicBezTo>
                <a:cubicBezTo>
                  <a:pt x="1465" y="2289"/>
                  <a:pt x="1513" y="2193"/>
                  <a:pt x="1596" y="2146"/>
                </a:cubicBezTo>
                <a:cubicBezTo>
                  <a:pt x="1739" y="2027"/>
                  <a:pt x="1739" y="2027"/>
                  <a:pt x="1632" y="1896"/>
                </a:cubicBezTo>
                <a:cubicBezTo>
                  <a:pt x="1620" y="1884"/>
                  <a:pt x="1608" y="1860"/>
                  <a:pt x="1596" y="1848"/>
                </a:cubicBezTo>
                <a:cubicBezTo>
                  <a:pt x="1513" y="1646"/>
                  <a:pt x="1465" y="1431"/>
                  <a:pt x="1346" y="1253"/>
                </a:cubicBezTo>
                <a:cubicBezTo>
                  <a:pt x="1358" y="1146"/>
                  <a:pt x="1275" y="1074"/>
                  <a:pt x="1251" y="979"/>
                </a:cubicBezTo>
                <a:cubicBezTo>
                  <a:pt x="1203" y="729"/>
                  <a:pt x="1144" y="491"/>
                  <a:pt x="1144" y="229"/>
                </a:cubicBezTo>
                <a:cubicBezTo>
                  <a:pt x="1144" y="169"/>
                  <a:pt x="1156" y="98"/>
                  <a:pt x="1108" y="50"/>
                </a:cubicBezTo>
                <a:cubicBezTo>
                  <a:pt x="1084" y="15"/>
                  <a:pt x="1060" y="3"/>
                  <a:pt x="1025" y="3"/>
                </a:cubicBezTo>
                <a:cubicBezTo>
                  <a:pt x="1000" y="1"/>
                  <a:pt x="975" y="0"/>
                  <a:pt x="951"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pic>
        <p:nvPicPr>
          <p:cNvPr id="268" name="Google Shape;268;p14"/>
          <p:cNvPicPr preferRelativeResize="0"/>
          <p:nvPr/>
        </p:nvPicPr>
        <p:blipFill>
          <a:blip r:embed="rId2">
            <a:alphaModFix/>
          </a:blip>
          <a:stretch>
            <a:fillRect/>
          </a:stretch>
        </p:blipFill>
        <p:spPr>
          <a:xfrm>
            <a:off x="-375833" y="5139967"/>
            <a:ext cx="2802933" cy="1906767"/>
          </a:xfrm>
          <a:prstGeom prst="rect">
            <a:avLst/>
          </a:prstGeom>
          <a:noFill/>
          <a:ln>
            <a:noFill/>
          </a:ln>
        </p:spPr>
      </p:pic>
      <p:pic>
        <p:nvPicPr>
          <p:cNvPr id="269" name="Google Shape;269;p14"/>
          <p:cNvPicPr preferRelativeResize="0"/>
          <p:nvPr/>
        </p:nvPicPr>
        <p:blipFill>
          <a:blip r:embed="rId3">
            <a:alphaModFix/>
          </a:blip>
          <a:stretch>
            <a:fillRect/>
          </a:stretch>
        </p:blipFill>
        <p:spPr>
          <a:xfrm rot="-248636" flipH="1">
            <a:off x="10461180" y="-838950"/>
            <a:ext cx="4787873" cy="2556569"/>
          </a:xfrm>
          <a:prstGeom prst="rect">
            <a:avLst/>
          </a:prstGeom>
          <a:noFill/>
          <a:ln>
            <a:noFill/>
          </a:ln>
        </p:spPr>
      </p:pic>
    </p:spTree>
    <p:extLst>
      <p:ext uri="{BB962C8B-B14F-4D97-AF65-F5344CB8AC3E}">
        <p14:creationId xmlns:p14="http://schemas.microsoft.com/office/powerpoint/2010/main" val="12254352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52"/>
        <p:cNvGrpSpPr/>
        <p:nvPr/>
      </p:nvGrpSpPr>
      <p:grpSpPr>
        <a:xfrm>
          <a:off x="0" y="0"/>
          <a:ext cx="0" cy="0"/>
          <a:chOff x="0" y="0"/>
          <a:chExt cx="0" cy="0"/>
        </a:xfrm>
      </p:grpSpPr>
      <p:pic>
        <p:nvPicPr>
          <p:cNvPr id="53" name="Google Shape;53;p4"/>
          <p:cNvPicPr preferRelativeResize="0"/>
          <p:nvPr/>
        </p:nvPicPr>
        <p:blipFill>
          <a:blip r:embed="rId2">
            <a:alphaModFix/>
          </a:blip>
          <a:stretch>
            <a:fillRect/>
          </a:stretch>
        </p:blipFill>
        <p:spPr>
          <a:xfrm>
            <a:off x="10590769" y="-1777611"/>
            <a:ext cx="1328267" cy="2914713"/>
          </a:xfrm>
          <a:prstGeom prst="rect">
            <a:avLst/>
          </a:prstGeom>
          <a:noFill/>
          <a:ln>
            <a:noFill/>
          </a:ln>
        </p:spPr>
      </p:pic>
      <p:sp>
        <p:nvSpPr>
          <p:cNvPr id="54" name="Google Shape;54;p4"/>
          <p:cNvSpPr txBox="1">
            <a:spLocks noGrp="1"/>
          </p:cNvSpPr>
          <p:nvPr>
            <p:ph type="body" idx="1"/>
          </p:nvPr>
        </p:nvSpPr>
        <p:spPr>
          <a:xfrm>
            <a:off x="960000" y="1536633"/>
            <a:ext cx="10272000" cy="4601200"/>
          </a:xfrm>
          <a:prstGeom prst="rect">
            <a:avLst/>
          </a:prstGeom>
          <a:noFill/>
        </p:spPr>
        <p:txBody>
          <a:bodyPr spcFirstLastPara="1" wrap="square" lIns="91425" tIns="91425" rIns="91425" bIns="91425" anchor="ctr" anchorCtr="0">
            <a:noAutofit/>
          </a:bodyPr>
          <a:lstStyle>
            <a:lvl1pPr marL="609585" lvl="0" indent="-423323">
              <a:spcBef>
                <a:spcPts val="0"/>
              </a:spcBef>
              <a:spcAft>
                <a:spcPts val="0"/>
              </a:spcAft>
              <a:buSzPts val="1400"/>
              <a:buFont typeface="Hind"/>
              <a:buChar char="●"/>
              <a:defRPr sz="1600"/>
            </a:lvl1pPr>
            <a:lvl2pPr marL="1219170" lvl="1" indent="-423323">
              <a:spcBef>
                <a:spcPts val="0"/>
              </a:spcBef>
              <a:spcAft>
                <a:spcPts val="0"/>
              </a:spcAft>
              <a:buClr>
                <a:schemeClr val="accent4"/>
              </a:buClr>
              <a:buSzPts val="1400"/>
              <a:buFont typeface="Hind"/>
              <a:buChar char="○"/>
              <a:defRPr/>
            </a:lvl2pPr>
            <a:lvl3pPr marL="1828754" lvl="2" indent="-423323">
              <a:spcBef>
                <a:spcPts val="0"/>
              </a:spcBef>
              <a:spcAft>
                <a:spcPts val="0"/>
              </a:spcAft>
              <a:buClr>
                <a:schemeClr val="accent4"/>
              </a:buClr>
              <a:buSzPts val="1400"/>
              <a:buFont typeface="Hind"/>
              <a:buChar char="■"/>
              <a:defRPr/>
            </a:lvl3pPr>
            <a:lvl4pPr marL="2438339" lvl="3" indent="-423323">
              <a:spcBef>
                <a:spcPts val="0"/>
              </a:spcBef>
              <a:spcAft>
                <a:spcPts val="0"/>
              </a:spcAft>
              <a:buClr>
                <a:schemeClr val="accent4"/>
              </a:buClr>
              <a:buSzPts val="1400"/>
              <a:buFont typeface="Hind"/>
              <a:buChar char="●"/>
              <a:defRPr/>
            </a:lvl4pPr>
            <a:lvl5pPr marL="3047924" lvl="4" indent="-423323">
              <a:spcBef>
                <a:spcPts val="0"/>
              </a:spcBef>
              <a:spcAft>
                <a:spcPts val="0"/>
              </a:spcAft>
              <a:buClr>
                <a:schemeClr val="accent4"/>
              </a:buClr>
              <a:buSzPts val="1400"/>
              <a:buFont typeface="Hind"/>
              <a:buChar char="○"/>
              <a:defRPr/>
            </a:lvl5pPr>
            <a:lvl6pPr marL="3657509" lvl="5" indent="-423323">
              <a:spcBef>
                <a:spcPts val="0"/>
              </a:spcBef>
              <a:spcAft>
                <a:spcPts val="0"/>
              </a:spcAft>
              <a:buClr>
                <a:schemeClr val="accent4"/>
              </a:buClr>
              <a:buSzPts val="1400"/>
              <a:buFont typeface="Hind"/>
              <a:buChar char="■"/>
              <a:defRPr/>
            </a:lvl6pPr>
            <a:lvl7pPr marL="4267093" lvl="6" indent="-423323">
              <a:spcBef>
                <a:spcPts val="0"/>
              </a:spcBef>
              <a:spcAft>
                <a:spcPts val="0"/>
              </a:spcAft>
              <a:buClr>
                <a:schemeClr val="accent4"/>
              </a:buClr>
              <a:buSzPts val="1400"/>
              <a:buFont typeface="Hind"/>
              <a:buChar char="●"/>
              <a:defRPr/>
            </a:lvl7pPr>
            <a:lvl8pPr marL="4876678" lvl="7" indent="-423323">
              <a:spcBef>
                <a:spcPts val="0"/>
              </a:spcBef>
              <a:spcAft>
                <a:spcPts val="0"/>
              </a:spcAft>
              <a:buClr>
                <a:schemeClr val="accent4"/>
              </a:buClr>
              <a:buSzPts val="1400"/>
              <a:buFont typeface="Hind"/>
              <a:buChar char="○"/>
              <a:defRPr/>
            </a:lvl8pPr>
            <a:lvl9pPr marL="5486263" lvl="8" indent="-423323">
              <a:spcBef>
                <a:spcPts val="0"/>
              </a:spcBef>
              <a:spcAft>
                <a:spcPts val="0"/>
              </a:spcAft>
              <a:buClr>
                <a:schemeClr val="accent4"/>
              </a:buClr>
              <a:buSzPts val="1400"/>
              <a:buFont typeface="Hind"/>
              <a:buChar char="■"/>
              <a:defRPr/>
            </a:lvl9pPr>
          </a:lstStyle>
          <a:p>
            <a:endParaRPr/>
          </a:p>
        </p:txBody>
      </p:sp>
      <p:sp>
        <p:nvSpPr>
          <p:cNvPr id="55" name="Google Shape;55;p4"/>
          <p:cNvSpPr/>
          <p:nvPr/>
        </p:nvSpPr>
        <p:spPr>
          <a:xfrm rot="5400000">
            <a:off x="9221825" y="6328437"/>
            <a:ext cx="207595" cy="92796"/>
          </a:xfrm>
          <a:custGeom>
            <a:avLst/>
            <a:gdLst/>
            <a:ahLst/>
            <a:cxnLst/>
            <a:rect l="l" t="t" r="r" b="b"/>
            <a:pathLst>
              <a:path w="2906" h="1299" extrusionOk="0">
                <a:moveTo>
                  <a:pt x="715" y="524"/>
                </a:moveTo>
                <a:lnTo>
                  <a:pt x="715" y="524"/>
                </a:lnTo>
                <a:cubicBezTo>
                  <a:pt x="727" y="536"/>
                  <a:pt x="727" y="560"/>
                  <a:pt x="727" y="572"/>
                </a:cubicBezTo>
                <a:cubicBezTo>
                  <a:pt x="715" y="560"/>
                  <a:pt x="715" y="536"/>
                  <a:pt x="715" y="524"/>
                </a:cubicBezTo>
                <a:close/>
                <a:moveTo>
                  <a:pt x="548" y="1"/>
                </a:moveTo>
                <a:cubicBezTo>
                  <a:pt x="396" y="1"/>
                  <a:pt x="270" y="102"/>
                  <a:pt x="144" y="203"/>
                </a:cubicBezTo>
                <a:cubicBezTo>
                  <a:pt x="25" y="286"/>
                  <a:pt x="1" y="405"/>
                  <a:pt x="96" y="524"/>
                </a:cubicBezTo>
                <a:cubicBezTo>
                  <a:pt x="263" y="703"/>
                  <a:pt x="441" y="882"/>
                  <a:pt x="691" y="953"/>
                </a:cubicBezTo>
                <a:cubicBezTo>
                  <a:pt x="739" y="1013"/>
                  <a:pt x="810" y="1036"/>
                  <a:pt x="894" y="1048"/>
                </a:cubicBezTo>
                <a:cubicBezTo>
                  <a:pt x="930" y="1108"/>
                  <a:pt x="989" y="1096"/>
                  <a:pt x="1037" y="1108"/>
                </a:cubicBezTo>
                <a:cubicBezTo>
                  <a:pt x="1055" y="1135"/>
                  <a:pt x="1079" y="1148"/>
                  <a:pt x="1110" y="1148"/>
                </a:cubicBezTo>
                <a:cubicBezTo>
                  <a:pt x="1121" y="1148"/>
                  <a:pt x="1132" y="1146"/>
                  <a:pt x="1144" y="1144"/>
                </a:cubicBezTo>
                <a:cubicBezTo>
                  <a:pt x="1263" y="1239"/>
                  <a:pt x="1394" y="1251"/>
                  <a:pt x="1537" y="1251"/>
                </a:cubicBezTo>
                <a:cubicBezTo>
                  <a:pt x="1586" y="1289"/>
                  <a:pt x="1640" y="1297"/>
                  <a:pt x="1694" y="1297"/>
                </a:cubicBezTo>
                <a:cubicBezTo>
                  <a:pt x="1736" y="1297"/>
                  <a:pt x="1777" y="1292"/>
                  <a:pt x="1817" y="1292"/>
                </a:cubicBezTo>
                <a:cubicBezTo>
                  <a:pt x="1840" y="1292"/>
                  <a:pt x="1861" y="1294"/>
                  <a:pt x="1882" y="1298"/>
                </a:cubicBezTo>
                <a:cubicBezTo>
                  <a:pt x="2073" y="1274"/>
                  <a:pt x="2406" y="1108"/>
                  <a:pt x="2525" y="941"/>
                </a:cubicBezTo>
                <a:cubicBezTo>
                  <a:pt x="2596" y="846"/>
                  <a:pt x="2739" y="798"/>
                  <a:pt x="2727" y="655"/>
                </a:cubicBezTo>
                <a:cubicBezTo>
                  <a:pt x="2751" y="632"/>
                  <a:pt x="2763" y="620"/>
                  <a:pt x="2787" y="608"/>
                </a:cubicBezTo>
                <a:cubicBezTo>
                  <a:pt x="2835" y="584"/>
                  <a:pt x="2835" y="548"/>
                  <a:pt x="2823" y="501"/>
                </a:cubicBezTo>
                <a:cubicBezTo>
                  <a:pt x="2870" y="441"/>
                  <a:pt x="2906" y="382"/>
                  <a:pt x="2882" y="298"/>
                </a:cubicBezTo>
                <a:cubicBezTo>
                  <a:pt x="2857" y="256"/>
                  <a:pt x="2819" y="250"/>
                  <a:pt x="2778" y="250"/>
                </a:cubicBezTo>
                <a:cubicBezTo>
                  <a:pt x="2761" y="250"/>
                  <a:pt x="2744" y="251"/>
                  <a:pt x="2727" y="251"/>
                </a:cubicBezTo>
                <a:cubicBezTo>
                  <a:pt x="2711" y="249"/>
                  <a:pt x="2695" y="249"/>
                  <a:pt x="2679" y="249"/>
                </a:cubicBezTo>
                <a:cubicBezTo>
                  <a:pt x="2516" y="249"/>
                  <a:pt x="2354" y="298"/>
                  <a:pt x="2192" y="298"/>
                </a:cubicBezTo>
                <a:cubicBezTo>
                  <a:pt x="2132" y="258"/>
                  <a:pt x="2064" y="252"/>
                  <a:pt x="1996" y="252"/>
                </a:cubicBezTo>
                <a:cubicBezTo>
                  <a:pt x="1963" y="252"/>
                  <a:pt x="1930" y="253"/>
                  <a:pt x="1898" y="253"/>
                </a:cubicBezTo>
                <a:cubicBezTo>
                  <a:pt x="1876" y="253"/>
                  <a:pt x="1855" y="253"/>
                  <a:pt x="1834" y="251"/>
                </a:cubicBezTo>
                <a:lnTo>
                  <a:pt x="1787" y="251"/>
                </a:lnTo>
                <a:cubicBezTo>
                  <a:pt x="1769" y="224"/>
                  <a:pt x="1744" y="210"/>
                  <a:pt x="1718" y="210"/>
                </a:cubicBezTo>
                <a:cubicBezTo>
                  <a:pt x="1709" y="210"/>
                  <a:pt x="1700" y="212"/>
                  <a:pt x="1692" y="215"/>
                </a:cubicBezTo>
                <a:cubicBezTo>
                  <a:pt x="1546" y="215"/>
                  <a:pt x="1400" y="151"/>
                  <a:pt x="1254" y="151"/>
                </a:cubicBezTo>
                <a:cubicBezTo>
                  <a:pt x="1233" y="151"/>
                  <a:pt x="1212" y="152"/>
                  <a:pt x="1191" y="155"/>
                </a:cubicBezTo>
                <a:cubicBezTo>
                  <a:pt x="1096" y="143"/>
                  <a:pt x="989" y="120"/>
                  <a:pt x="894" y="108"/>
                </a:cubicBezTo>
                <a:cubicBezTo>
                  <a:pt x="868" y="65"/>
                  <a:pt x="831" y="59"/>
                  <a:pt x="794" y="59"/>
                </a:cubicBezTo>
                <a:cubicBezTo>
                  <a:pt x="779" y="59"/>
                  <a:pt x="765" y="60"/>
                  <a:pt x="751" y="60"/>
                </a:cubicBezTo>
                <a:cubicBezTo>
                  <a:pt x="678" y="18"/>
                  <a:pt x="611" y="1"/>
                  <a:pt x="548" y="1"/>
                </a:cubicBezTo>
                <a:close/>
              </a:path>
            </a:pathLst>
          </a:custGeom>
          <a:solidFill>
            <a:srgbClr val="95CF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56" name="Google Shape;56;p4"/>
          <p:cNvSpPr/>
          <p:nvPr/>
        </p:nvSpPr>
        <p:spPr>
          <a:xfrm rot="5400000">
            <a:off x="11478096" y="5629896"/>
            <a:ext cx="130229" cy="187949"/>
          </a:xfrm>
          <a:custGeom>
            <a:avLst/>
            <a:gdLst/>
            <a:ahLst/>
            <a:cxnLst/>
            <a:rect l="l" t="t" r="r" b="b"/>
            <a:pathLst>
              <a:path w="1823" h="2631" extrusionOk="0">
                <a:moveTo>
                  <a:pt x="252" y="0"/>
                </a:moveTo>
                <a:cubicBezTo>
                  <a:pt x="229" y="0"/>
                  <a:pt x="209" y="12"/>
                  <a:pt x="203" y="38"/>
                </a:cubicBezTo>
                <a:cubicBezTo>
                  <a:pt x="155" y="145"/>
                  <a:pt x="60" y="252"/>
                  <a:pt x="72" y="395"/>
                </a:cubicBezTo>
                <a:cubicBezTo>
                  <a:pt x="13" y="478"/>
                  <a:pt x="1" y="573"/>
                  <a:pt x="72" y="657"/>
                </a:cubicBezTo>
                <a:cubicBezTo>
                  <a:pt x="72" y="716"/>
                  <a:pt x="72" y="776"/>
                  <a:pt x="72" y="847"/>
                </a:cubicBezTo>
                <a:cubicBezTo>
                  <a:pt x="60" y="859"/>
                  <a:pt x="36" y="883"/>
                  <a:pt x="36" y="907"/>
                </a:cubicBezTo>
                <a:cubicBezTo>
                  <a:pt x="1" y="1216"/>
                  <a:pt x="72" y="1502"/>
                  <a:pt x="274" y="1740"/>
                </a:cubicBezTo>
                <a:cubicBezTo>
                  <a:pt x="286" y="1788"/>
                  <a:pt x="322" y="1824"/>
                  <a:pt x="370" y="1847"/>
                </a:cubicBezTo>
                <a:cubicBezTo>
                  <a:pt x="370" y="1835"/>
                  <a:pt x="382" y="1824"/>
                  <a:pt x="394" y="1824"/>
                </a:cubicBezTo>
                <a:cubicBezTo>
                  <a:pt x="382" y="1835"/>
                  <a:pt x="370" y="1835"/>
                  <a:pt x="370" y="1847"/>
                </a:cubicBezTo>
                <a:cubicBezTo>
                  <a:pt x="548" y="2062"/>
                  <a:pt x="751" y="2264"/>
                  <a:pt x="965" y="2443"/>
                </a:cubicBezTo>
                <a:cubicBezTo>
                  <a:pt x="1013" y="2490"/>
                  <a:pt x="1048" y="2538"/>
                  <a:pt x="1096" y="2586"/>
                </a:cubicBezTo>
                <a:cubicBezTo>
                  <a:pt x="1126" y="2615"/>
                  <a:pt x="1159" y="2630"/>
                  <a:pt x="1191" y="2630"/>
                </a:cubicBezTo>
                <a:cubicBezTo>
                  <a:pt x="1224" y="2630"/>
                  <a:pt x="1257" y="2615"/>
                  <a:pt x="1287" y="2586"/>
                </a:cubicBezTo>
                <a:cubicBezTo>
                  <a:pt x="1322" y="2562"/>
                  <a:pt x="1346" y="2526"/>
                  <a:pt x="1370" y="2490"/>
                </a:cubicBezTo>
                <a:cubicBezTo>
                  <a:pt x="1429" y="2431"/>
                  <a:pt x="1429" y="2312"/>
                  <a:pt x="1537" y="2264"/>
                </a:cubicBezTo>
                <a:cubicBezTo>
                  <a:pt x="1560" y="2252"/>
                  <a:pt x="1584" y="2216"/>
                  <a:pt x="1584" y="2181"/>
                </a:cubicBezTo>
                <a:cubicBezTo>
                  <a:pt x="1644" y="1919"/>
                  <a:pt x="1822" y="1669"/>
                  <a:pt x="1727" y="1371"/>
                </a:cubicBezTo>
                <a:cubicBezTo>
                  <a:pt x="1787" y="1240"/>
                  <a:pt x="1691" y="1193"/>
                  <a:pt x="1608" y="1145"/>
                </a:cubicBezTo>
                <a:cubicBezTo>
                  <a:pt x="1429" y="1050"/>
                  <a:pt x="1239" y="954"/>
                  <a:pt x="1060" y="859"/>
                </a:cubicBezTo>
                <a:lnTo>
                  <a:pt x="667" y="609"/>
                </a:lnTo>
                <a:cubicBezTo>
                  <a:pt x="596" y="597"/>
                  <a:pt x="548" y="561"/>
                  <a:pt x="513" y="502"/>
                </a:cubicBezTo>
                <a:cubicBezTo>
                  <a:pt x="477" y="395"/>
                  <a:pt x="417" y="288"/>
                  <a:pt x="382" y="180"/>
                </a:cubicBezTo>
                <a:cubicBezTo>
                  <a:pt x="358" y="133"/>
                  <a:pt x="334" y="73"/>
                  <a:pt x="310" y="26"/>
                </a:cubicBezTo>
                <a:cubicBezTo>
                  <a:pt x="294" y="9"/>
                  <a:pt x="272" y="0"/>
                  <a:pt x="252" y="0"/>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57" name="Google Shape;57;p4"/>
          <p:cNvSpPr/>
          <p:nvPr/>
        </p:nvSpPr>
        <p:spPr>
          <a:xfrm>
            <a:off x="11108317" y="3232623"/>
            <a:ext cx="247369" cy="392767"/>
          </a:xfrm>
          <a:custGeom>
            <a:avLst/>
            <a:gdLst/>
            <a:ahLst/>
            <a:cxnLst/>
            <a:rect l="l" t="t" r="r" b="b"/>
            <a:pathLst>
              <a:path w="4335" h="6883" extrusionOk="0">
                <a:moveTo>
                  <a:pt x="2175" y="1"/>
                </a:moveTo>
                <a:cubicBezTo>
                  <a:pt x="2172" y="1"/>
                  <a:pt x="2170" y="1"/>
                  <a:pt x="2168" y="1"/>
                </a:cubicBezTo>
                <a:cubicBezTo>
                  <a:pt x="1858" y="1"/>
                  <a:pt x="1870" y="763"/>
                  <a:pt x="1823" y="1191"/>
                </a:cubicBezTo>
                <a:cubicBezTo>
                  <a:pt x="1739" y="2049"/>
                  <a:pt x="1108" y="2799"/>
                  <a:pt x="418" y="3025"/>
                </a:cubicBezTo>
                <a:cubicBezTo>
                  <a:pt x="263" y="3073"/>
                  <a:pt x="84" y="3120"/>
                  <a:pt x="37" y="3299"/>
                </a:cubicBezTo>
                <a:cubicBezTo>
                  <a:pt x="1" y="3442"/>
                  <a:pt x="84" y="3597"/>
                  <a:pt x="191" y="3668"/>
                </a:cubicBezTo>
                <a:cubicBezTo>
                  <a:pt x="299" y="3739"/>
                  <a:pt x="418" y="3775"/>
                  <a:pt x="537" y="3811"/>
                </a:cubicBezTo>
                <a:cubicBezTo>
                  <a:pt x="965" y="3966"/>
                  <a:pt x="1311" y="4347"/>
                  <a:pt x="1525" y="4799"/>
                </a:cubicBezTo>
                <a:cubicBezTo>
                  <a:pt x="1739" y="5263"/>
                  <a:pt x="1823" y="5775"/>
                  <a:pt x="1870" y="6287"/>
                </a:cubicBezTo>
                <a:cubicBezTo>
                  <a:pt x="1894" y="6537"/>
                  <a:pt x="1953" y="6859"/>
                  <a:pt x="2168" y="6883"/>
                </a:cubicBezTo>
                <a:cubicBezTo>
                  <a:pt x="2382" y="6859"/>
                  <a:pt x="2442" y="6537"/>
                  <a:pt x="2465" y="6287"/>
                </a:cubicBezTo>
                <a:cubicBezTo>
                  <a:pt x="2513" y="5775"/>
                  <a:pt x="2608" y="5263"/>
                  <a:pt x="2811" y="4799"/>
                </a:cubicBezTo>
                <a:cubicBezTo>
                  <a:pt x="3025" y="4347"/>
                  <a:pt x="3370" y="3966"/>
                  <a:pt x="3787" y="3811"/>
                </a:cubicBezTo>
                <a:cubicBezTo>
                  <a:pt x="3906" y="3775"/>
                  <a:pt x="4037" y="3739"/>
                  <a:pt x="4144" y="3668"/>
                </a:cubicBezTo>
                <a:cubicBezTo>
                  <a:pt x="4251" y="3597"/>
                  <a:pt x="4335" y="3442"/>
                  <a:pt x="4299" y="3299"/>
                </a:cubicBezTo>
                <a:cubicBezTo>
                  <a:pt x="4251" y="3120"/>
                  <a:pt x="4073" y="3073"/>
                  <a:pt x="3918" y="3025"/>
                </a:cubicBezTo>
                <a:cubicBezTo>
                  <a:pt x="3227" y="2799"/>
                  <a:pt x="2632" y="2049"/>
                  <a:pt x="2549" y="1191"/>
                </a:cubicBezTo>
                <a:cubicBezTo>
                  <a:pt x="2502" y="766"/>
                  <a:pt x="2478" y="1"/>
                  <a:pt x="2175"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58" name="Google Shape;58;p4"/>
          <p:cNvSpPr/>
          <p:nvPr/>
        </p:nvSpPr>
        <p:spPr>
          <a:xfrm>
            <a:off x="9791733" y="797451"/>
            <a:ext cx="186883" cy="251479"/>
          </a:xfrm>
          <a:custGeom>
            <a:avLst/>
            <a:gdLst/>
            <a:ahLst/>
            <a:cxnLst/>
            <a:rect l="l" t="t" r="r" b="b"/>
            <a:pathLst>
              <a:path w="3275" h="4407" extrusionOk="0">
                <a:moveTo>
                  <a:pt x="1631" y="1"/>
                </a:moveTo>
                <a:cubicBezTo>
                  <a:pt x="1405" y="1"/>
                  <a:pt x="1417" y="489"/>
                  <a:pt x="1381" y="763"/>
                </a:cubicBezTo>
                <a:cubicBezTo>
                  <a:pt x="1310" y="1310"/>
                  <a:pt x="834" y="1787"/>
                  <a:pt x="310" y="1930"/>
                </a:cubicBezTo>
                <a:cubicBezTo>
                  <a:pt x="203" y="1965"/>
                  <a:pt x="60" y="2001"/>
                  <a:pt x="24" y="2120"/>
                </a:cubicBezTo>
                <a:cubicBezTo>
                  <a:pt x="0" y="2203"/>
                  <a:pt x="60" y="2299"/>
                  <a:pt x="143" y="2346"/>
                </a:cubicBezTo>
                <a:cubicBezTo>
                  <a:pt x="227" y="2394"/>
                  <a:pt x="322" y="2418"/>
                  <a:pt x="405" y="2442"/>
                </a:cubicBezTo>
                <a:cubicBezTo>
                  <a:pt x="727" y="2537"/>
                  <a:pt x="989" y="2787"/>
                  <a:pt x="1143" y="3073"/>
                </a:cubicBezTo>
                <a:cubicBezTo>
                  <a:pt x="1310" y="3370"/>
                  <a:pt x="1381" y="3704"/>
                  <a:pt x="1417" y="4025"/>
                </a:cubicBezTo>
                <a:cubicBezTo>
                  <a:pt x="1429" y="4180"/>
                  <a:pt x="1477" y="4394"/>
                  <a:pt x="1631" y="4406"/>
                </a:cubicBezTo>
                <a:cubicBezTo>
                  <a:pt x="1798" y="4394"/>
                  <a:pt x="1846" y="4180"/>
                  <a:pt x="1858" y="4025"/>
                </a:cubicBezTo>
                <a:cubicBezTo>
                  <a:pt x="1893" y="3704"/>
                  <a:pt x="1965" y="3370"/>
                  <a:pt x="2120" y="3073"/>
                </a:cubicBezTo>
                <a:cubicBezTo>
                  <a:pt x="2286" y="2787"/>
                  <a:pt x="2548" y="2537"/>
                  <a:pt x="2858" y="2442"/>
                </a:cubicBezTo>
                <a:cubicBezTo>
                  <a:pt x="2953" y="2418"/>
                  <a:pt x="3048" y="2394"/>
                  <a:pt x="3132" y="2346"/>
                </a:cubicBezTo>
                <a:cubicBezTo>
                  <a:pt x="3215" y="2299"/>
                  <a:pt x="3275" y="2203"/>
                  <a:pt x="3251" y="2120"/>
                </a:cubicBezTo>
                <a:cubicBezTo>
                  <a:pt x="3215" y="2001"/>
                  <a:pt x="3072" y="1965"/>
                  <a:pt x="2965" y="1930"/>
                </a:cubicBezTo>
                <a:cubicBezTo>
                  <a:pt x="2441" y="1787"/>
                  <a:pt x="1989" y="1310"/>
                  <a:pt x="1929" y="763"/>
                </a:cubicBezTo>
                <a:cubicBezTo>
                  <a:pt x="1893" y="489"/>
                  <a:pt x="1870" y="1"/>
                  <a:pt x="1631" y="1"/>
                </a:cubicBezTo>
                <a:close/>
              </a:path>
            </a:pathLst>
          </a:custGeom>
          <a:solidFill>
            <a:srgbClr val="9D6ED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pic>
        <p:nvPicPr>
          <p:cNvPr id="59" name="Google Shape;59;p4"/>
          <p:cNvPicPr preferRelativeResize="0"/>
          <p:nvPr/>
        </p:nvPicPr>
        <p:blipFill>
          <a:blip r:embed="rId3">
            <a:alphaModFix/>
          </a:blip>
          <a:stretch>
            <a:fillRect/>
          </a:stretch>
        </p:blipFill>
        <p:spPr>
          <a:xfrm>
            <a:off x="10366791" y="354824"/>
            <a:ext cx="1671000" cy="1136733"/>
          </a:xfrm>
          <a:prstGeom prst="rect">
            <a:avLst/>
          </a:prstGeom>
          <a:noFill/>
          <a:ln>
            <a:noFill/>
          </a:ln>
        </p:spPr>
      </p:pic>
      <p:sp>
        <p:nvSpPr>
          <p:cNvPr id="60" name="Google Shape;60;p4"/>
          <p:cNvSpPr txBox="1">
            <a:spLocks noGrp="1"/>
          </p:cNvSpPr>
          <p:nvPr>
            <p:ph type="title"/>
          </p:nvPr>
        </p:nvSpPr>
        <p:spPr>
          <a:xfrm>
            <a:off x="960000" y="720000"/>
            <a:ext cx="10272000" cy="763600"/>
          </a:xfrm>
          <a:prstGeom prst="rect">
            <a:avLst/>
          </a:prstGeom>
        </p:spPr>
        <p:txBody>
          <a:bodyPr spcFirstLastPara="1" wrap="square" lIns="91425" tIns="91425" rIns="91425" bIns="91425" anchor="ctr"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1" name="Google Shape;61;p4"/>
          <p:cNvSpPr/>
          <p:nvPr/>
        </p:nvSpPr>
        <p:spPr>
          <a:xfrm rot="4058146">
            <a:off x="11524552" y="2311152"/>
            <a:ext cx="185809" cy="136137"/>
          </a:xfrm>
          <a:custGeom>
            <a:avLst/>
            <a:gdLst/>
            <a:ahLst/>
            <a:cxnLst/>
            <a:rect l="l" t="t" r="r" b="b"/>
            <a:pathLst>
              <a:path w="2525" h="1850" extrusionOk="0">
                <a:moveTo>
                  <a:pt x="1032" y="0"/>
                </a:moveTo>
                <a:cubicBezTo>
                  <a:pt x="983" y="0"/>
                  <a:pt x="936" y="9"/>
                  <a:pt x="893" y="52"/>
                </a:cubicBezTo>
                <a:cubicBezTo>
                  <a:pt x="877" y="51"/>
                  <a:pt x="861" y="50"/>
                  <a:pt x="844" y="50"/>
                </a:cubicBezTo>
                <a:cubicBezTo>
                  <a:pt x="708" y="50"/>
                  <a:pt x="581" y="91"/>
                  <a:pt x="453" y="123"/>
                </a:cubicBezTo>
                <a:cubicBezTo>
                  <a:pt x="274" y="159"/>
                  <a:pt x="131" y="254"/>
                  <a:pt x="72" y="433"/>
                </a:cubicBezTo>
                <a:cubicBezTo>
                  <a:pt x="36" y="540"/>
                  <a:pt x="24" y="659"/>
                  <a:pt x="12" y="778"/>
                </a:cubicBezTo>
                <a:cubicBezTo>
                  <a:pt x="1" y="873"/>
                  <a:pt x="36" y="909"/>
                  <a:pt x="131" y="909"/>
                </a:cubicBezTo>
                <a:cubicBezTo>
                  <a:pt x="199" y="901"/>
                  <a:pt x="265" y="897"/>
                  <a:pt x="331" y="897"/>
                </a:cubicBezTo>
                <a:cubicBezTo>
                  <a:pt x="462" y="897"/>
                  <a:pt x="592" y="913"/>
                  <a:pt x="727" y="945"/>
                </a:cubicBezTo>
                <a:cubicBezTo>
                  <a:pt x="751" y="951"/>
                  <a:pt x="777" y="951"/>
                  <a:pt x="806" y="951"/>
                </a:cubicBezTo>
                <a:cubicBezTo>
                  <a:pt x="834" y="951"/>
                  <a:pt x="864" y="951"/>
                  <a:pt x="893" y="957"/>
                </a:cubicBezTo>
                <a:cubicBezTo>
                  <a:pt x="1024" y="1004"/>
                  <a:pt x="1155" y="1052"/>
                  <a:pt x="1286" y="1100"/>
                </a:cubicBezTo>
                <a:cubicBezTo>
                  <a:pt x="1346" y="1159"/>
                  <a:pt x="1417" y="1183"/>
                  <a:pt x="1489" y="1207"/>
                </a:cubicBezTo>
                <a:cubicBezTo>
                  <a:pt x="1727" y="1385"/>
                  <a:pt x="1917" y="1600"/>
                  <a:pt x="2132" y="1802"/>
                </a:cubicBezTo>
                <a:cubicBezTo>
                  <a:pt x="2192" y="1832"/>
                  <a:pt x="2227" y="1850"/>
                  <a:pt x="2256" y="1850"/>
                </a:cubicBezTo>
                <a:cubicBezTo>
                  <a:pt x="2294" y="1850"/>
                  <a:pt x="2320" y="1818"/>
                  <a:pt x="2382" y="1743"/>
                </a:cubicBezTo>
                <a:cubicBezTo>
                  <a:pt x="2394" y="1731"/>
                  <a:pt x="2406" y="1731"/>
                  <a:pt x="2406" y="1731"/>
                </a:cubicBezTo>
                <a:cubicBezTo>
                  <a:pt x="2525" y="1409"/>
                  <a:pt x="2513" y="1088"/>
                  <a:pt x="2477" y="766"/>
                </a:cubicBezTo>
                <a:cubicBezTo>
                  <a:pt x="2477" y="707"/>
                  <a:pt x="2453" y="635"/>
                  <a:pt x="2394" y="600"/>
                </a:cubicBezTo>
                <a:cubicBezTo>
                  <a:pt x="2394" y="588"/>
                  <a:pt x="2394" y="564"/>
                  <a:pt x="2382" y="552"/>
                </a:cubicBezTo>
                <a:cubicBezTo>
                  <a:pt x="2394" y="504"/>
                  <a:pt x="2382" y="469"/>
                  <a:pt x="2346" y="445"/>
                </a:cubicBezTo>
                <a:cubicBezTo>
                  <a:pt x="2215" y="302"/>
                  <a:pt x="2060" y="230"/>
                  <a:pt x="1894" y="159"/>
                </a:cubicBezTo>
                <a:cubicBezTo>
                  <a:pt x="1644" y="40"/>
                  <a:pt x="1394" y="16"/>
                  <a:pt x="1132" y="4"/>
                </a:cubicBezTo>
                <a:cubicBezTo>
                  <a:pt x="1098" y="4"/>
                  <a:pt x="1065" y="0"/>
                  <a:pt x="1032" y="0"/>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62" name="Google Shape;62;p4"/>
          <p:cNvSpPr/>
          <p:nvPr/>
        </p:nvSpPr>
        <p:spPr>
          <a:xfrm rot="5400000" flipH="1">
            <a:off x="10786093" y="6072481"/>
            <a:ext cx="133192" cy="131057"/>
          </a:xfrm>
          <a:custGeom>
            <a:avLst/>
            <a:gdLst/>
            <a:ahLst/>
            <a:cxnLst/>
            <a:rect l="l" t="t" r="r" b="b"/>
            <a:pathLst>
              <a:path w="1810" h="1781" extrusionOk="0">
                <a:moveTo>
                  <a:pt x="863" y="0"/>
                </a:moveTo>
                <a:cubicBezTo>
                  <a:pt x="834" y="0"/>
                  <a:pt x="804" y="12"/>
                  <a:pt x="774" y="36"/>
                </a:cubicBezTo>
                <a:cubicBezTo>
                  <a:pt x="643" y="72"/>
                  <a:pt x="512" y="95"/>
                  <a:pt x="381" y="131"/>
                </a:cubicBezTo>
                <a:cubicBezTo>
                  <a:pt x="274" y="155"/>
                  <a:pt x="191" y="238"/>
                  <a:pt x="131" y="322"/>
                </a:cubicBezTo>
                <a:cubicBezTo>
                  <a:pt x="0" y="548"/>
                  <a:pt x="48" y="655"/>
                  <a:pt x="298" y="714"/>
                </a:cubicBezTo>
                <a:cubicBezTo>
                  <a:pt x="310" y="726"/>
                  <a:pt x="322" y="726"/>
                  <a:pt x="333" y="726"/>
                </a:cubicBezTo>
                <a:cubicBezTo>
                  <a:pt x="365" y="758"/>
                  <a:pt x="402" y="763"/>
                  <a:pt x="441" y="763"/>
                </a:cubicBezTo>
                <a:cubicBezTo>
                  <a:pt x="460" y="763"/>
                  <a:pt x="480" y="762"/>
                  <a:pt x="500" y="762"/>
                </a:cubicBezTo>
                <a:cubicBezTo>
                  <a:pt x="619" y="798"/>
                  <a:pt x="738" y="845"/>
                  <a:pt x="857" y="881"/>
                </a:cubicBezTo>
                <a:cubicBezTo>
                  <a:pt x="941" y="953"/>
                  <a:pt x="1024" y="1012"/>
                  <a:pt x="1107" y="1084"/>
                </a:cubicBezTo>
                <a:cubicBezTo>
                  <a:pt x="1179" y="1191"/>
                  <a:pt x="1274" y="1286"/>
                  <a:pt x="1334" y="1405"/>
                </a:cubicBezTo>
                <a:cubicBezTo>
                  <a:pt x="1334" y="1417"/>
                  <a:pt x="1357" y="1429"/>
                  <a:pt x="1381" y="1441"/>
                </a:cubicBezTo>
                <a:cubicBezTo>
                  <a:pt x="1417" y="1548"/>
                  <a:pt x="1465" y="1655"/>
                  <a:pt x="1524" y="1750"/>
                </a:cubicBezTo>
                <a:cubicBezTo>
                  <a:pt x="1545" y="1771"/>
                  <a:pt x="1566" y="1781"/>
                  <a:pt x="1586" y="1781"/>
                </a:cubicBezTo>
                <a:cubicBezTo>
                  <a:pt x="1611" y="1781"/>
                  <a:pt x="1635" y="1765"/>
                  <a:pt x="1655" y="1738"/>
                </a:cubicBezTo>
                <a:cubicBezTo>
                  <a:pt x="1715" y="1667"/>
                  <a:pt x="1691" y="1560"/>
                  <a:pt x="1726" y="1488"/>
                </a:cubicBezTo>
                <a:cubicBezTo>
                  <a:pt x="1786" y="1381"/>
                  <a:pt x="1798" y="1274"/>
                  <a:pt x="1786" y="1167"/>
                </a:cubicBezTo>
                <a:cubicBezTo>
                  <a:pt x="1786" y="1119"/>
                  <a:pt x="1786" y="1084"/>
                  <a:pt x="1786" y="1036"/>
                </a:cubicBezTo>
                <a:cubicBezTo>
                  <a:pt x="1786" y="953"/>
                  <a:pt x="1810" y="869"/>
                  <a:pt x="1750" y="798"/>
                </a:cubicBezTo>
                <a:cubicBezTo>
                  <a:pt x="1750" y="750"/>
                  <a:pt x="1726" y="714"/>
                  <a:pt x="1703" y="679"/>
                </a:cubicBezTo>
                <a:cubicBezTo>
                  <a:pt x="1703" y="643"/>
                  <a:pt x="1703" y="619"/>
                  <a:pt x="1667" y="595"/>
                </a:cubicBezTo>
                <a:cubicBezTo>
                  <a:pt x="1655" y="512"/>
                  <a:pt x="1607" y="476"/>
                  <a:pt x="1548" y="441"/>
                </a:cubicBezTo>
                <a:cubicBezTo>
                  <a:pt x="1405" y="238"/>
                  <a:pt x="1226" y="83"/>
                  <a:pt x="988" y="36"/>
                </a:cubicBezTo>
                <a:lnTo>
                  <a:pt x="953" y="36"/>
                </a:lnTo>
                <a:cubicBezTo>
                  <a:pt x="923" y="12"/>
                  <a:pt x="893" y="0"/>
                  <a:pt x="863"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Tree>
    <p:extLst>
      <p:ext uri="{BB962C8B-B14F-4D97-AF65-F5344CB8AC3E}">
        <p14:creationId xmlns:p14="http://schemas.microsoft.com/office/powerpoint/2010/main" val="8187506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298"/>
        <p:cNvGrpSpPr/>
        <p:nvPr/>
      </p:nvGrpSpPr>
      <p:grpSpPr>
        <a:xfrm>
          <a:off x="0" y="0"/>
          <a:ext cx="0" cy="0"/>
          <a:chOff x="0" y="0"/>
          <a:chExt cx="0" cy="0"/>
        </a:xfrm>
      </p:grpSpPr>
      <p:sp>
        <p:nvSpPr>
          <p:cNvPr id="299" name="Google Shape;299;p16"/>
          <p:cNvSpPr txBox="1">
            <a:spLocks noGrp="1"/>
          </p:cNvSpPr>
          <p:nvPr>
            <p:ph type="title"/>
          </p:nvPr>
        </p:nvSpPr>
        <p:spPr>
          <a:xfrm>
            <a:off x="968567" y="1596333"/>
            <a:ext cx="3918800" cy="21372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00" name="Google Shape;300;p16"/>
          <p:cNvSpPr txBox="1">
            <a:spLocks noGrp="1"/>
          </p:cNvSpPr>
          <p:nvPr>
            <p:ph type="subTitle" idx="1"/>
          </p:nvPr>
        </p:nvSpPr>
        <p:spPr>
          <a:xfrm>
            <a:off x="968567" y="3733533"/>
            <a:ext cx="3831600" cy="1546800"/>
          </a:xfrm>
          <a:prstGeom prst="rect">
            <a:avLst/>
          </a:prstGeom>
        </p:spPr>
        <p:txBody>
          <a:bodyPr spcFirstLastPara="1" wrap="square" lIns="91425" tIns="91425" rIns="91425" bIns="91425"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grpSp>
        <p:nvGrpSpPr>
          <p:cNvPr id="301" name="Google Shape;301;p16"/>
          <p:cNvGrpSpPr/>
          <p:nvPr/>
        </p:nvGrpSpPr>
        <p:grpSpPr>
          <a:xfrm rot="5400000">
            <a:off x="2555020" y="-1185885"/>
            <a:ext cx="5667397" cy="9699097"/>
            <a:chOff x="872085" y="-768404"/>
            <a:chExt cx="3255130" cy="5570779"/>
          </a:xfrm>
        </p:grpSpPr>
        <p:sp>
          <p:nvSpPr>
            <p:cNvPr id="302" name="Google Shape;302;p16"/>
            <p:cNvSpPr/>
            <p:nvPr/>
          </p:nvSpPr>
          <p:spPr>
            <a:xfrm rot="-5201321">
              <a:off x="3719125" y="2151195"/>
              <a:ext cx="71353" cy="100280"/>
            </a:xfrm>
            <a:custGeom>
              <a:avLst/>
              <a:gdLst/>
              <a:ahLst/>
              <a:cxnLst/>
              <a:rect l="l" t="t" r="r" b="b"/>
              <a:pathLst>
                <a:path w="1739" h="2444" extrusionOk="0">
                  <a:moveTo>
                    <a:pt x="239" y="2110"/>
                  </a:moveTo>
                  <a:cubicBezTo>
                    <a:pt x="239" y="2122"/>
                    <a:pt x="239" y="2122"/>
                    <a:pt x="239" y="2134"/>
                  </a:cubicBezTo>
                  <a:cubicBezTo>
                    <a:pt x="239" y="2134"/>
                    <a:pt x="239" y="2122"/>
                    <a:pt x="227" y="2122"/>
                  </a:cubicBezTo>
                  <a:cubicBezTo>
                    <a:pt x="239" y="2122"/>
                    <a:pt x="239" y="2110"/>
                    <a:pt x="239" y="2110"/>
                  </a:cubicBezTo>
                  <a:close/>
                  <a:moveTo>
                    <a:pt x="951" y="0"/>
                  </a:moveTo>
                  <a:cubicBezTo>
                    <a:pt x="790" y="0"/>
                    <a:pt x="644" y="33"/>
                    <a:pt x="489" y="74"/>
                  </a:cubicBezTo>
                  <a:cubicBezTo>
                    <a:pt x="370" y="98"/>
                    <a:pt x="251" y="146"/>
                    <a:pt x="191" y="277"/>
                  </a:cubicBezTo>
                  <a:cubicBezTo>
                    <a:pt x="48" y="622"/>
                    <a:pt x="1" y="979"/>
                    <a:pt x="96" y="1348"/>
                  </a:cubicBezTo>
                  <a:cubicBezTo>
                    <a:pt x="108" y="1420"/>
                    <a:pt x="108" y="1479"/>
                    <a:pt x="108" y="1551"/>
                  </a:cubicBezTo>
                  <a:cubicBezTo>
                    <a:pt x="120" y="1682"/>
                    <a:pt x="72" y="1824"/>
                    <a:pt x="155" y="1955"/>
                  </a:cubicBezTo>
                  <a:cubicBezTo>
                    <a:pt x="155" y="2015"/>
                    <a:pt x="155" y="2086"/>
                    <a:pt x="155" y="2146"/>
                  </a:cubicBezTo>
                  <a:cubicBezTo>
                    <a:pt x="166" y="2299"/>
                    <a:pt x="248" y="2423"/>
                    <a:pt x="382" y="2423"/>
                  </a:cubicBezTo>
                  <a:cubicBezTo>
                    <a:pt x="393" y="2423"/>
                    <a:pt x="405" y="2422"/>
                    <a:pt x="417" y="2420"/>
                  </a:cubicBezTo>
                  <a:cubicBezTo>
                    <a:pt x="430" y="2419"/>
                    <a:pt x="442" y="2418"/>
                    <a:pt x="454" y="2418"/>
                  </a:cubicBezTo>
                  <a:cubicBezTo>
                    <a:pt x="540" y="2418"/>
                    <a:pt x="622" y="2443"/>
                    <a:pt x="707" y="2443"/>
                  </a:cubicBezTo>
                  <a:cubicBezTo>
                    <a:pt x="737" y="2443"/>
                    <a:pt x="767" y="2440"/>
                    <a:pt x="798" y="2432"/>
                  </a:cubicBezTo>
                  <a:cubicBezTo>
                    <a:pt x="825" y="2435"/>
                    <a:pt x="852" y="2436"/>
                    <a:pt x="878" y="2436"/>
                  </a:cubicBezTo>
                  <a:cubicBezTo>
                    <a:pt x="1048" y="2436"/>
                    <a:pt x="1203" y="2373"/>
                    <a:pt x="1358" y="2301"/>
                  </a:cubicBezTo>
                  <a:cubicBezTo>
                    <a:pt x="1465" y="2289"/>
                    <a:pt x="1513" y="2193"/>
                    <a:pt x="1596" y="2146"/>
                  </a:cubicBezTo>
                  <a:cubicBezTo>
                    <a:pt x="1739" y="2027"/>
                    <a:pt x="1739" y="2027"/>
                    <a:pt x="1632" y="1896"/>
                  </a:cubicBezTo>
                  <a:cubicBezTo>
                    <a:pt x="1620" y="1884"/>
                    <a:pt x="1608" y="1860"/>
                    <a:pt x="1596" y="1848"/>
                  </a:cubicBezTo>
                  <a:cubicBezTo>
                    <a:pt x="1513" y="1646"/>
                    <a:pt x="1465" y="1431"/>
                    <a:pt x="1346" y="1253"/>
                  </a:cubicBezTo>
                  <a:cubicBezTo>
                    <a:pt x="1358" y="1146"/>
                    <a:pt x="1275" y="1074"/>
                    <a:pt x="1251" y="979"/>
                  </a:cubicBezTo>
                  <a:cubicBezTo>
                    <a:pt x="1203" y="729"/>
                    <a:pt x="1144" y="491"/>
                    <a:pt x="1144" y="229"/>
                  </a:cubicBezTo>
                  <a:cubicBezTo>
                    <a:pt x="1144" y="169"/>
                    <a:pt x="1156" y="98"/>
                    <a:pt x="1108" y="50"/>
                  </a:cubicBezTo>
                  <a:cubicBezTo>
                    <a:pt x="1084" y="15"/>
                    <a:pt x="1060" y="3"/>
                    <a:pt x="1025" y="3"/>
                  </a:cubicBezTo>
                  <a:cubicBezTo>
                    <a:pt x="1000" y="1"/>
                    <a:pt x="975" y="0"/>
                    <a:pt x="9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303" name="Google Shape;303;p16"/>
            <p:cNvSpPr/>
            <p:nvPr/>
          </p:nvSpPr>
          <p:spPr>
            <a:xfrm rot="-9432399">
              <a:off x="4002316" y="3474522"/>
              <a:ext cx="119230" cy="53297"/>
            </a:xfrm>
            <a:custGeom>
              <a:avLst/>
              <a:gdLst/>
              <a:ahLst/>
              <a:cxnLst/>
              <a:rect l="l" t="t" r="r" b="b"/>
              <a:pathLst>
                <a:path w="2906" h="1299" extrusionOk="0">
                  <a:moveTo>
                    <a:pt x="715" y="524"/>
                  </a:moveTo>
                  <a:lnTo>
                    <a:pt x="715" y="524"/>
                  </a:lnTo>
                  <a:cubicBezTo>
                    <a:pt x="727" y="536"/>
                    <a:pt x="727" y="560"/>
                    <a:pt x="727" y="572"/>
                  </a:cubicBezTo>
                  <a:cubicBezTo>
                    <a:pt x="715" y="560"/>
                    <a:pt x="715" y="536"/>
                    <a:pt x="715" y="524"/>
                  </a:cubicBezTo>
                  <a:close/>
                  <a:moveTo>
                    <a:pt x="548" y="1"/>
                  </a:moveTo>
                  <a:cubicBezTo>
                    <a:pt x="396" y="1"/>
                    <a:pt x="270" y="102"/>
                    <a:pt x="144" y="203"/>
                  </a:cubicBezTo>
                  <a:cubicBezTo>
                    <a:pt x="25" y="286"/>
                    <a:pt x="1" y="405"/>
                    <a:pt x="96" y="524"/>
                  </a:cubicBezTo>
                  <a:cubicBezTo>
                    <a:pt x="263" y="703"/>
                    <a:pt x="441" y="882"/>
                    <a:pt x="691" y="953"/>
                  </a:cubicBezTo>
                  <a:cubicBezTo>
                    <a:pt x="739" y="1013"/>
                    <a:pt x="810" y="1036"/>
                    <a:pt x="894" y="1048"/>
                  </a:cubicBezTo>
                  <a:cubicBezTo>
                    <a:pt x="930" y="1108"/>
                    <a:pt x="989" y="1096"/>
                    <a:pt x="1037" y="1108"/>
                  </a:cubicBezTo>
                  <a:cubicBezTo>
                    <a:pt x="1055" y="1135"/>
                    <a:pt x="1079" y="1148"/>
                    <a:pt x="1110" y="1148"/>
                  </a:cubicBezTo>
                  <a:cubicBezTo>
                    <a:pt x="1121" y="1148"/>
                    <a:pt x="1132" y="1146"/>
                    <a:pt x="1144" y="1144"/>
                  </a:cubicBezTo>
                  <a:cubicBezTo>
                    <a:pt x="1263" y="1239"/>
                    <a:pt x="1394" y="1251"/>
                    <a:pt x="1537" y="1251"/>
                  </a:cubicBezTo>
                  <a:cubicBezTo>
                    <a:pt x="1586" y="1289"/>
                    <a:pt x="1640" y="1297"/>
                    <a:pt x="1694" y="1297"/>
                  </a:cubicBezTo>
                  <a:cubicBezTo>
                    <a:pt x="1736" y="1297"/>
                    <a:pt x="1777" y="1292"/>
                    <a:pt x="1817" y="1292"/>
                  </a:cubicBezTo>
                  <a:cubicBezTo>
                    <a:pt x="1840" y="1292"/>
                    <a:pt x="1861" y="1294"/>
                    <a:pt x="1882" y="1298"/>
                  </a:cubicBezTo>
                  <a:cubicBezTo>
                    <a:pt x="2073" y="1274"/>
                    <a:pt x="2406" y="1108"/>
                    <a:pt x="2525" y="941"/>
                  </a:cubicBezTo>
                  <a:cubicBezTo>
                    <a:pt x="2596" y="846"/>
                    <a:pt x="2739" y="798"/>
                    <a:pt x="2727" y="655"/>
                  </a:cubicBezTo>
                  <a:cubicBezTo>
                    <a:pt x="2751" y="632"/>
                    <a:pt x="2763" y="620"/>
                    <a:pt x="2787" y="608"/>
                  </a:cubicBezTo>
                  <a:cubicBezTo>
                    <a:pt x="2835" y="584"/>
                    <a:pt x="2835" y="548"/>
                    <a:pt x="2823" y="501"/>
                  </a:cubicBezTo>
                  <a:cubicBezTo>
                    <a:pt x="2870" y="441"/>
                    <a:pt x="2906" y="382"/>
                    <a:pt x="2882" y="298"/>
                  </a:cubicBezTo>
                  <a:cubicBezTo>
                    <a:pt x="2857" y="256"/>
                    <a:pt x="2819" y="250"/>
                    <a:pt x="2778" y="250"/>
                  </a:cubicBezTo>
                  <a:cubicBezTo>
                    <a:pt x="2761" y="250"/>
                    <a:pt x="2744" y="251"/>
                    <a:pt x="2727" y="251"/>
                  </a:cubicBezTo>
                  <a:cubicBezTo>
                    <a:pt x="2711" y="249"/>
                    <a:pt x="2695" y="249"/>
                    <a:pt x="2679" y="249"/>
                  </a:cubicBezTo>
                  <a:cubicBezTo>
                    <a:pt x="2516" y="249"/>
                    <a:pt x="2354" y="298"/>
                    <a:pt x="2192" y="298"/>
                  </a:cubicBezTo>
                  <a:cubicBezTo>
                    <a:pt x="2132" y="258"/>
                    <a:pt x="2064" y="252"/>
                    <a:pt x="1996" y="252"/>
                  </a:cubicBezTo>
                  <a:cubicBezTo>
                    <a:pt x="1963" y="252"/>
                    <a:pt x="1930" y="253"/>
                    <a:pt x="1898" y="253"/>
                  </a:cubicBezTo>
                  <a:cubicBezTo>
                    <a:pt x="1876" y="253"/>
                    <a:pt x="1855" y="253"/>
                    <a:pt x="1834" y="251"/>
                  </a:cubicBezTo>
                  <a:lnTo>
                    <a:pt x="1787" y="251"/>
                  </a:lnTo>
                  <a:cubicBezTo>
                    <a:pt x="1769" y="224"/>
                    <a:pt x="1744" y="210"/>
                    <a:pt x="1718" y="210"/>
                  </a:cubicBezTo>
                  <a:cubicBezTo>
                    <a:pt x="1709" y="210"/>
                    <a:pt x="1700" y="212"/>
                    <a:pt x="1692" y="215"/>
                  </a:cubicBezTo>
                  <a:cubicBezTo>
                    <a:pt x="1546" y="215"/>
                    <a:pt x="1400" y="151"/>
                    <a:pt x="1254" y="151"/>
                  </a:cubicBezTo>
                  <a:cubicBezTo>
                    <a:pt x="1233" y="151"/>
                    <a:pt x="1212" y="152"/>
                    <a:pt x="1191" y="155"/>
                  </a:cubicBezTo>
                  <a:cubicBezTo>
                    <a:pt x="1096" y="143"/>
                    <a:pt x="989" y="120"/>
                    <a:pt x="894" y="108"/>
                  </a:cubicBezTo>
                  <a:cubicBezTo>
                    <a:pt x="868" y="65"/>
                    <a:pt x="831" y="59"/>
                    <a:pt x="794" y="59"/>
                  </a:cubicBezTo>
                  <a:cubicBezTo>
                    <a:pt x="779" y="59"/>
                    <a:pt x="765" y="60"/>
                    <a:pt x="751" y="60"/>
                  </a:cubicBezTo>
                  <a:cubicBezTo>
                    <a:pt x="678" y="18"/>
                    <a:pt x="611" y="1"/>
                    <a:pt x="5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304" name="Google Shape;304;p16"/>
            <p:cNvSpPr/>
            <p:nvPr/>
          </p:nvSpPr>
          <p:spPr>
            <a:xfrm>
              <a:off x="2748025" y="4745630"/>
              <a:ext cx="72828" cy="56744"/>
            </a:xfrm>
            <a:custGeom>
              <a:avLst/>
              <a:gdLst/>
              <a:ahLst/>
              <a:cxnLst/>
              <a:rect l="l" t="t" r="r" b="b"/>
              <a:pathLst>
                <a:path w="1775" h="1383" extrusionOk="0">
                  <a:moveTo>
                    <a:pt x="1469" y="1"/>
                  </a:moveTo>
                  <a:cubicBezTo>
                    <a:pt x="1398" y="1"/>
                    <a:pt x="1324" y="17"/>
                    <a:pt x="1251" y="37"/>
                  </a:cubicBezTo>
                  <a:cubicBezTo>
                    <a:pt x="1245" y="34"/>
                    <a:pt x="1238" y="32"/>
                    <a:pt x="1232" y="32"/>
                  </a:cubicBezTo>
                  <a:cubicBezTo>
                    <a:pt x="1214" y="32"/>
                    <a:pt x="1197" y="43"/>
                    <a:pt x="1179" y="61"/>
                  </a:cubicBezTo>
                  <a:cubicBezTo>
                    <a:pt x="1168" y="61"/>
                    <a:pt x="1132" y="61"/>
                    <a:pt x="1120" y="73"/>
                  </a:cubicBezTo>
                  <a:cubicBezTo>
                    <a:pt x="822" y="168"/>
                    <a:pt x="572" y="346"/>
                    <a:pt x="346" y="573"/>
                  </a:cubicBezTo>
                  <a:cubicBezTo>
                    <a:pt x="191" y="704"/>
                    <a:pt x="48" y="847"/>
                    <a:pt x="48" y="1073"/>
                  </a:cubicBezTo>
                  <a:cubicBezTo>
                    <a:pt x="36" y="1132"/>
                    <a:pt x="1" y="1180"/>
                    <a:pt x="1" y="1251"/>
                  </a:cubicBezTo>
                  <a:cubicBezTo>
                    <a:pt x="1" y="1347"/>
                    <a:pt x="36" y="1370"/>
                    <a:pt x="120" y="1382"/>
                  </a:cubicBezTo>
                  <a:cubicBezTo>
                    <a:pt x="215" y="1382"/>
                    <a:pt x="298" y="1347"/>
                    <a:pt x="382" y="1311"/>
                  </a:cubicBezTo>
                  <a:cubicBezTo>
                    <a:pt x="417" y="1311"/>
                    <a:pt x="441" y="1311"/>
                    <a:pt x="453" y="1275"/>
                  </a:cubicBezTo>
                  <a:lnTo>
                    <a:pt x="489" y="1275"/>
                  </a:lnTo>
                  <a:cubicBezTo>
                    <a:pt x="537" y="1251"/>
                    <a:pt x="584" y="1239"/>
                    <a:pt x="632" y="1216"/>
                  </a:cubicBezTo>
                  <a:cubicBezTo>
                    <a:pt x="855" y="1138"/>
                    <a:pt x="1079" y="1060"/>
                    <a:pt x="1316" y="1060"/>
                  </a:cubicBezTo>
                  <a:cubicBezTo>
                    <a:pt x="1369" y="1060"/>
                    <a:pt x="1423" y="1064"/>
                    <a:pt x="1477" y="1073"/>
                  </a:cubicBezTo>
                  <a:cubicBezTo>
                    <a:pt x="1537" y="1073"/>
                    <a:pt x="1572" y="1061"/>
                    <a:pt x="1596" y="1001"/>
                  </a:cubicBezTo>
                  <a:cubicBezTo>
                    <a:pt x="1656" y="966"/>
                    <a:pt x="1620" y="906"/>
                    <a:pt x="1656" y="858"/>
                  </a:cubicBezTo>
                  <a:cubicBezTo>
                    <a:pt x="1775" y="704"/>
                    <a:pt x="1775" y="525"/>
                    <a:pt x="1775" y="346"/>
                  </a:cubicBezTo>
                  <a:cubicBezTo>
                    <a:pt x="1775" y="311"/>
                    <a:pt x="1763" y="287"/>
                    <a:pt x="1739" y="275"/>
                  </a:cubicBezTo>
                  <a:cubicBezTo>
                    <a:pt x="1739" y="251"/>
                    <a:pt x="1739" y="227"/>
                    <a:pt x="1739" y="204"/>
                  </a:cubicBezTo>
                  <a:cubicBezTo>
                    <a:pt x="1739" y="168"/>
                    <a:pt x="1739" y="144"/>
                    <a:pt x="1703" y="132"/>
                  </a:cubicBezTo>
                  <a:cubicBezTo>
                    <a:pt x="1703" y="85"/>
                    <a:pt x="1668" y="61"/>
                    <a:pt x="1632" y="37"/>
                  </a:cubicBezTo>
                  <a:cubicBezTo>
                    <a:pt x="1580" y="11"/>
                    <a:pt x="1525"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305" name="Google Shape;305;p16"/>
            <p:cNvSpPr/>
            <p:nvPr/>
          </p:nvSpPr>
          <p:spPr>
            <a:xfrm>
              <a:off x="3694447" y="4615466"/>
              <a:ext cx="120710" cy="86450"/>
            </a:xfrm>
            <a:custGeom>
              <a:avLst/>
              <a:gdLst/>
              <a:ahLst/>
              <a:cxnLst/>
              <a:rect l="l" t="t" r="r" b="b"/>
              <a:pathLst>
                <a:path w="2942" h="2107" extrusionOk="0">
                  <a:moveTo>
                    <a:pt x="1287" y="0"/>
                  </a:moveTo>
                  <a:cubicBezTo>
                    <a:pt x="1251" y="0"/>
                    <a:pt x="1227" y="24"/>
                    <a:pt x="1192" y="36"/>
                  </a:cubicBezTo>
                  <a:cubicBezTo>
                    <a:pt x="1166" y="34"/>
                    <a:pt x="1141" y="33"/>
                    <a:pt x="1116" y="33"/>
                  </a:cubicBezTo>
                  <a:cubicBezTo>
                    <a:pt x="861" y="33"/>
                    <a:pt x="632" y="137"/>
                    <a:pt x="382" y="203"/>
                  </a:cubicBezTo>
                  <a:cubicBezTo>
                    <a:pt x="334" y="214"/>
                    <a:pt x="287" y="238"/>
                    <a:pt x="263" y="286"/>
                  </a:cubicBezTo>
                  <a:cubicBezTo>
                    <a:pt x="168" y="441"/>
                    <a:pt x="84" y="595"/>
                    <a:pt x="25" y="774"/>
                  </a:cubicBezTo>
                  <a:cubicBezTo>
                    <a:pt x="1" y="845"/>
                    <a:pt x="25" y="917"/>
                    <a:pt x="96" y="929"/>
                  </a:cubicBezTo>
                  <a:cubicBezTo>
                    <a:pt x="276" y="951"/>
                    <a:pt x="434" y="1037"/>
                    <a:pt x="621" y="1037"/>
                  </a:cubicBezTo>
                  <a:cubicBezTo>
                    <a:pt x="632" y="1037"/>
                    <a:pt x="644" y="1037"/>
                    <a:pt x="656" y="1036"/>
                  </a:cubicBezTo>
                  <a:cubicBezTo>
                    <a:pt x="716" y="1083"/>
                    <a:pt x="780" y="1088"/>
                    <a:pt x="846" y="1088"/>
                  </a:cubicBezTo>
                  <a:cubicBezTo>
                    <a:pt x="866" y="1088"/>
                    <a:pt x="885" y="1088"/>
                    <a:pt x="905" y="1088"/>
                  </a:cubicBezTo>
                  <a:cubicBezTo>
                    <a:pt x="937" y="1088"/>
                    <a:pt x="969" y="1089"/>
                    <a:pt x="1001" y="1096"/>
                  </a:cubicBezTo>
                  <a:cubicBezTo>
                    <a:pt x="1025" y="1127"/>
                    <a:pt x="1059" y="1138"/>
                    <a:pt x="1097" y="1138"/>
                  </a:cubicBezTo>
                  <a:cubicBezTo>
                    <a:pt x="1116" y="1138"/>
                    <a:pt x="1136" y="1135"/>
                    <a:pt x="1156" y="1131"/>
                  </a:cubicBezTo>
                  <a:lnTo>
                    <a:pt x="1180" y="1143"/>
                  </a:lnTo>
                  <a:lnTo>
                    <a:pt x="1192" y="1143"/>
                  </a:lnTo>
                  <a:cubicBezTo>
                    <a:pt x="1218" y="1170"/>
                    <a:pt x="1245" y="1183"/>
                    <a:pt x="1272" y="1183"/>
                  </a:cubicBezTo>
                  <a:cubicBezTo>
                    <a:pt x="1281" y="1183"/>
                    <a:pt x="1290" y="1182"/>
                    <a:pt x="1299" y="1179"/>
                  </a:cubicBezTo>
                  <a:cubicBezTo>
                    <a:pt x="1323" y="1191"/>
                    <a:pt x="1334" y="1191"/>
                    <a:pt x="1346" y="1191"/>
                  </a:cubicBezTo>
                  <a:cubicBezTo>
                    <a:pt x="1418" y="1250"/>
                    <a:pt x="1513" y="1262"/>
                    <a:pt x="1596" y="1286"/>
                  </a:cubicBezTo>
                  <a:cubicBezTo>
                    <a:pt x="1751" y="1369"/>
                    <a:pt x="1870" y="1488"/>
                    <a:pt x="1965" y="1643"/>
                  </a:cubicBezTo>
                  <a:cubicBezTo>
                    <a:pt x="2025" y="1750"/>
                    <a:pt x="2120" y="1858"/>
                    <a:pt x="2192" y="1965"/>
                  </a:cubicBezTo>
                  <a:cubicBezTo>
                    <a:pt x="2227" y="2012"/>
                    <a:pt x="2275" y="2036"/>
                    <a:pt x="2311" y="2084"/>
                  </a:cubicBezTo>
                  <a:cubicBezTo>
                    <a:pt x="2332" y="2100"/>
                    <a:pt x="2354" y="2106"/>
                    <a:pt x="2375" y="2106"/>
                  </a:cubicBezTo>
                  <a:cubicBezTo>
                    <a:pt x="2401" y="2106"/>
                    <a:pt x="2427" y="2097"/>
                    <a:pt x="2454" y="2084"/>
                  </a:cubicBezTo>
                  <a:cubicBezTo>
                    <a:pt x="2549" y="2024"/>
                    <a:pt x="2573" y="1929"/>
                    <a:pt x="2596" y="1834"/>
                  </a:cubicBezTo>
                  <a:cubicBezTo>
                    <a:pt x="2704" y="1786"/>
                    <a:pt x="2751" y="1703"/>
                    <a:pt x="2739" y="1584"/>
                  </a:cubicBezTo>
                  <a:cubicBezTo>
                    <a:pt x="2763" y="1560"/>
                    <a:pt x="2787" y="1548"/>
                    <a:pt x="2787" y="1524"/>
                  </a:cubicBezTo>
                  <a:cubicBezTo>
                    <a:pt x="2847" y="1334"/>
                    <a:pt x="2942" y="1143"/>
                    <a:pt x="2858" y="941"/>
                  </a:cubicBezTo>
                  <a:cubicBezTo>
                    <a:pt x="2918" y="786"/>
                    <a:pt x="2823" y="691"/>
                    <a:pt x="2727" y="607"/>
                  </a:cubicBezTo>
                  <a:cubicBezTo>
                    <a:pt x="2656" y="524"/>
                    <a:pt x="2585" y="453"/>
                    <a:pt x="2501" y="381"/>
                  </a:cubicBezTo>
                  <a:cubicBezTo>
                    <a:pt x="2418" y="238"/>
                    <a:pt x="2287" y="131"/>
                    <a:pt x="2132" y="95"/>
                  </a:cubicBezTo>
                  <a:cubicBezTo>
                    <a:pt x="1846" y="24"/>
                    <a:pt x="1573" y="0"/>
                    <a:pt x="12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306" name="Google Shape;306;p16"/>
            <p:cNvSpPr/>
            <p:nvPr/>
          </p:nvSpPr>
          <p:spPr>
            <a:xfrm>
              <a:off x="872085" y="-316506"/>
              <a:ext cx="79680" cy="60273"/>
            </a:xfrm>
            <a:custGeom>
              <a:avLst/>
              <a:gdLst/>
              <a:ahLst/>
              <a:cxnLst/>
              <a:rect l="l" t="t" r="r" b="b"/>
              <a:pathLst>
                <a:path w="1942" h="1469" extrusionOk="0">
                  <a:moveTo>
                    <a:pt x="862" y="1"/>
                  </a:moveTo>
                  <a:cubicBezTo>
                    <a:pt x="741" y="1"/>
                    <a:pt x="618" y="31"/>
                    <a:pt x="501" y="75"/>
                  </a:cubicBezTo>
                  <a:cubicBezTo>
                    <a:pt x="310" y="87"/>
                    <a:pt x="191" y="206"/>
                    <a:pt x="72" y="337"/>
                  </a:cubicBezTo>
                  <a:cubicBezTo>
                    <a:pt x="48" y="361"/>
                    <a:pt x="1" y="397"/>
                    <a:pt x="24" y="456"/>
                  </a:cubicBezTo>
                  <a:cubicBezTo>
                    <a:pt x="191" y="516"/>
                    <a:pt x="370" y="552"/>
                    <a:pt x="536" y="587"/>
                  </a:cubicBezTo>
                  <a:cubicBezTo>
                    <a:pt x="644" y="647"/>
                    <a:pt x="751" y="683"/>
                    <a:pt x="846" y="754"/>
                  </a:cubicBezTo>
                  <a:cubicBezTo>
                    <a:pt x="905" y="802"/>
                    <a:pt x="977" y="849"/>
                    <a:pt x="1048" y="897"/>
                  </a:cubicBezTo>
                  <a:lnTo>
                    <a:pt x="1322" y="1195"/>
                  </a:lnTo>
                  <a:cubicBezTo>
                    <a:pt x="1370" y="1242"/>
                    <a:pt x="1417" y="1302"/>
                    <a:pt x="1441" y="1373"/>
                  </a:cubicBezTo>
                  <a:cubicBezTo>
                    <a:pt x="1453" y="1421"/>
                    <a:pt x="1489" y="1469"/>
                    <a:pt x="1548" y="1469"/>
                  </a:cubicBezTo>
                  <a:cubicBezTo>
                    <a:pt x="1608" y="1469"/>
                    <a:pt x="1644" y="1421"/>
                    <a:pt x="1667" y="1373"/>
                  </a:cubicBezTo>
                  <a:cubicBezTo>
                    <a:pt x="1667" y="1349"/>
                    <a:pt x="1667" y="1326"/>
                    <a:pt x="1667" y="1302"/>
                  </a:cubicBezTo>
                  <a:cubicBezTo>
                    <a:pt x="1691" y="1302"/>
                    <a:pt x="1715" y="1302"/>
                    <a:pt x="1739" y="1290"/>
                  </a:cubicBezTo>
                  <a:cubicBezTo>
                    <a:pt x="1787" y="1266"/>
                    <a:pt x="1798" y="1218"/>
                    <a:pt x="1810" y="1171"/>
                  </a:cubicBezTo>
                  <a:cubicBezTo>
                    <a:pt x="1858" y="1111"/>
                    <a:pt x="1894" y="1040"/>
                    <a:pt x="1906" y="957"/>
                  </a:cubicBezTo>
                  <a:cubicBezTo>
                    <a:pt x="1918" y="885"/>
                    <a:pt x="1929" y="802"/>
                    <a:pt x="1941" y="730"/>
                  </a:cubicBezTo>
                  <a:cubicBezTo>
                    <a:pt x="1941" y="707"/>
                    <a:pt x="1929" y="671"/>
                    <a:pt x="1918" y="671"/>
                  </a:cubicBezTo>
                  <a:cubicBezTo>
                    <a:pt x="1846" y="635"/>
                    <a:pt x="1834" y="540"/>
                    <a:pt x="1775" y="504"/>
                  </a:cubicBezTo>
                  <a:lnTo>
                    <a:pt x="1679" y="409"/>
                  </a:lnTo>
                  <a:cubicBezTo>
                    <a:pt x="1656" y="385"/>
                    <a:pt x="1632" y="349"/>
                    <a:pt x="1608" y="349"/>
                  </a:cubicBezTo>
                  <a:cubicBezTo>
                    <a:pt x="1465" y="183"/>
                    <a:pt x="1286" y="87"/>
                    <a:pt x="1084" y="40"/>
                  </a:cubicBezTo>
                  <a:cubicBezTo>
                    <a:pt x="1011" y="12"/>
                    <a:pt x="937" y="1"/>
                    <a:pt x="8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307" name="Google Shape;307;p16"/>
            <p:cNvSpPr/>
            <p:nvPr/>
          </p:nvSpPr>
          <p:spPr>
            <a:xfrm rot="-4715776">
              <a:off x="3943663" y="-789026"/>
              <a:ext cx="65484" cy="131419"/>
            </a:xfrm>
            <a:custGeom>
              <a:avLst/>
              <a:gdLst/>
              <a:ahLst/>
              <a:cxnLst/>
              <a:rect l="l" t="t" r="r" b="b"/>
              <a:pathLst>
                <a:path w="1596" h="3203" extrusionOk="0">
                  <a:moveTo>
                    <a:pt x="564" y="1"/>
                  </a:moveTo>
                  <a:cubicBezTo>
                    <a:pt x="535" y="1"/>
                    <a:pt x="510" y="20"/>
                    <a:pt x="500" y="39"/>
                  </a:cubicBezTo>
                  <a:cubicBezTo>
                    <a:pt x="464" y="182"/>
                    <a:pt x="357" y="301"/>
                    <a:pt x="333" y="444"/>
                  </a:cubicBezTo>
                  <a:cubicBezTo>
                    <a:pt x="250" y="587"/>
                    <a:pt x="214" y="730"/>
                    <a:pt x="191" y="885"/>
                  </a:cubicBezTo>
                  <a:cubicBezTo>
                    <a:pt x="107" y="956"/>
                    <a:pt x="155" y="1052"/>
                    <a:pt x="143" y="1135"/>
                  </a:cubicBezTo>
                  <a:cubicBezTo>
                    <a:pt x="12" y="1504"/>
                    <a:pt x="0" y="1873"/>
                    <a:pt x="119" y="2230"/>
                  </a:cubicBezTo>
                  <a:cubicBezTo>
                    <a:pt x="167" y="2385"/>
                    <a:pt x="155" y="2564"/>
                    <a:pt x="286" y="2683"/>
                  </a:cubicBezTo>
                  <a:cubicBezTo>
                    <a:pt x="286" y="2695"/>
                    <a:pt x="286" y="2718"/>
                    <a:pt x="298" y="2730"/>
                  </a:cubicBezTo>
                  <a:cubicBezTo>
                    <a:pt x="286" y="2778"/>
                    <a:pt x="298" y="2814"/>
                    <a:pt x="345" y="2826"/>
                  </a:cubicBezTo>
                  <a:cubicBezTo>
                    <a:pt x="357" y="2849"/>
                    <a:pt x="369" y="2861"/>
                    <a:pt x="393" y="2885"/>
                  </a:cubicBezTo>
                  <a:cubicBezTo>
                    <a:pt x="417" y="2921"/>
                    <a:pt x="429" y="2968"/>
                    <a:pt x="452" y="3004"/>
                  </a:cubicBezTo>
                  <a:cubicBezTo>
                    <a:pt x="545" y="3139"/>
                    <a:pt x="632" y="3202"/>
                    <a:pt x="755" y="3202"/>
                  </a:cubicBezTo>
                  <a:cubicBezTo>
                    <a:pt x="806" y="3202"/>
                    <a:pt x="863" y="3192"/>
                    <a:pt x="929" y="3171"/>
                  </a:cubicBezTo>
                  <a:cubicBezTo>
                    <a:pt x="988" y="3159"/>
                    <a:pt x="1048" y="3135"/>
                    <a:pt x="1084" y="3076"/>
                  </a:cubicBezTo>
                  <a:cubicBezTo>
                    <a:pt x="1191" y="3040"/>
                    <a:pt x="1286" y="2992"/>
                    <a:pt x="1310" y="2849"/>
                  </a:cubicBezTo>
                  <a:cubicBezTo>
                    <a:pt x="1310" y="2814"/>
                    <a:pt x="1357" y="2778"/>
                    <a:pt x="1381" y="2742"/>
                  </a:cubicBezTo>
                  <a:cubicBezTo>
                    <a:pt x="1476" y="2623"/>
                    <a:pt x="1524" y="2480"/>
                    <a:pt x="1536" y="2337"/>
                  </a:cubicBezTo>
                  <a:cubicBezTo>
                    <a:pt x="1572" y="2147"/>
                    <a:pt x="1595" y="1956"/>
                    <a:pt x="1488" y="1778"/>
                  </a:cubicBezTo>
                  <a:cubicBezTo>
                    <a:pt x="1465" y="1659"/>
                    <a:pt x="1393" y="1575"/>
                    <a:pt x="1310" y="1492"/>
                  </a:cubicBezTo>
                  <a:cubicBezTo>
                    <a:pt x="1203" y="1397"/>
                    <a:pt x="1107" y="1290"/>
                    <a:pt x="1000" y="1182"/>
                  </a:cubicBezTo>
                  <a:cubicBezTo>
                    <a:pt x="833" y="1040"/>
                    <a:pt x="714" y="861"/>
                    <a:pt x="643" y="647"/>
                  </a:cubicBezTo>
                  <a:cubicBezTo>
                    <a:pt x="631" y="528"/>
                    <a:pt x="631" y="409"/>
                    <a:pt x="631" y="301"/>
                  </a:cubicBezTo>
                  <a:cubicBezTo>
                    <a:pt x="631" y="218"/>
                    <a:pt x="631" y="135"/>
                    <a:pt x="631" y="63"/>
                  </a:cubicBezTo>
                  <a:cubicBezTo>
                    <a:pt x="631" y="39"/>
                    <a:pt x="595" y="16"/>
                    <a:pt x="583" y="4"/>
                  </a:cubicBezTo>
                  <a:cubicBezTo>
                    <a:pt x="577" y="2"/>
                    <a:pt x="570" y="1"/>
                    <a:pt x="56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308" name="Google Shape;308;p16"/>
            <p:cNvSpPr/>
            <p:nvPr/>
          </p:nvSpPr>
          <p:spPr>
            <a:xfrm>
              <a:off x="3905507" y="2658234"/>
              <a:ext cx="6401" cy="3693"/>
            </a:xfrm>
            <a:custGeom>
              <a:avLst/>
              <a:gdLst/>
              <a:ahLst/>
              <a:cxnLst/>
              <a:rect l="l" t="t" r="r" b="b"/>
              <a:pathLst>
                <a:path w="156" h="90" extrusionOk="0">
                  <a:moveTo>
                    <a:pt x="76" y="1"/>
                  </a:moveTo>
                  <a:cubicBezTo>
                    <a:pt x="43" y="1"/>
                    <a:pt x="16" y="22"/>
                    <a:pt x="0" y="53"/>
                  </a:cubicBezTo>
                  <a:cubicBezTo>
                    <a:pt x="36" y="53"/>
                    <a:pt x="72" y="77"/>
                    <a:pt x="96" y="89"/>
                  </a:cubicBezTo>
                  <a:cubicBezTo>
                    <a:pt x="119" y="89"/>
                    <a:pt x="143" y="89"/>
                    <a:pt x="155" y="65"/>
                  </a:cubicBezTo>
                  <a:cubicBezTo>
                    <a:pt x="155" y="42"/>
                    <a:pt x="143" y="30"/>
                    <a:pt x="131" y="18"/>
                  </a:cubicBezTo>
                  <a:cubicBezTo>
                    <a:pt x="112" y="6"/>
                    <a:pt x="93" y="1"/>
                    <a:pt x="76" y="1"/>
                  </a:cubicBezTo>
                  <a:close/>
                </a:path>
              </a:pathLst>
            </a:custGeom>
            <a:solidFill>
              <a:srgbClr val="FFC2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grpSp>
      <p:pic>
        <p:nvPicPr>
          <p:cNvPr id="309" name="Google Shape;309;p16"/>
          <p:cNvPicPr preferRelativeResize="0"/>
          <p:nvPr/>
        </p:nvPicPr>
        <p:blipFill>
          <a:blip r:embed="rId2">
            <a:alphaModFix/>
          </a:blip>
          <a:stretch>
            <a:fillRect/>
          </a:stretch>
        </p:blipFill>
        <p:spPr>
          <a:xfrm>
            <a:off x="-500233" y="331699"/>
            <a:ext cx="2130367" cy="1019000"/>
          </a:xfrm>
          <a:prstGeom prst="rect">
            <a:avLst/>
          </a:prstGeom>
          <a:noFill/>
          <a:ln>
            <a:noFill/>
          </a:ln>
        </p:spPr>
      </p:pic>
    </p:spTree>
    <p:extLst>
      <p:ext uri="{BB962C8B-B14F-4D97-AF65-F5344CB8AC3E}">
        <p14:creationId xmlns:p14="http://schemas.microsoft.com/office/powerpoint/2010/main" val="5466427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hree columns 1">
  <p:cSld name="Title and three columns 1">
    <p:spTree>
      <p:nvGrpSpPr>
        <p:cNvPr id="1" name="Shape 378"/>
        <p:cNvGrpSpPr/>
        <p:nvPr/>
      </p:nvGrpSpPr>
      <p:grpSpPr>
        <a:xfrm>
          <a:off x="0" y="0"/>
          <a:ext cx="0" cy="0"/>
          <a:chOff x="0" y="0"/>
          <a:chExt cx="0" cy="0"/>
        </a:xfrm>
      </p:grpSpPr>
      <p:pic>
        <p:nvPicPr>
          <p:cNvPr id="379" name="Google Shape;379;p21"/>
          <p:cNvPicPr preferRelativeResize="0"/>
          <p:nvPr/>
        </p:nvPicPr>
        <p:blipFill>
          <a:blip r:embed="rId2">
            <a:alphaModFix/>
          </a:blip>
          <a:stretch>
            <a:fillRect/>
          </a:stretch>
        </p:blipFill>
        <p:spPr>
          <a:xfrm>
            <a:off x="279211" y="2749877"/>
            <a:ext cx="1034287" cy="703600"/>
          </a:xfrm>
          <a:prstGeom prst="rect">
            <a:avLst/>
          </a:prstGeom>
          <a:noFill/>
          <a:ln>
            <a:noFill/>
          </a:ln>
        </p:spPr>
      </p:pic>
      <p:sp>
        <p:nvSpPr>
          <p:cNvPr id="380" name="Google Shape;380;p21"/>
          <p:cNvSpPr txBox="1">
            <a:spLocks noGrp="1"/>
          </p:cNvSpPr>
          <p:nvPr>
            <p:ph type="title"/>
          </p:nvPr>
        </p:nvSpPr>
        <p:spPr>
          <a:xfrm>
            <a:off x="960000" y="720000"/>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81" name="Google Shape;381;p21"/>
          <p:cNvSpPr txBox="1">
            <a:spLocks noGrp="1"/>
          </p:cNvSpPr>
          <p:nvPr>
            <p:ph type="title" idx="2"/>
          </p:nvPr>
        </p:nvSpPr>
        <p:spPr>
          <a:xfrm>
            <a:off x="2141700" y="3422612"/>
            <a:ext cx="3115200" cy="480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2667"/>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382" name="Google Shape;382;p21"/>
          <p:cNvSpPr txBox="1">
            <a:spLocks noGrp="1"/>
          </p:cNvSpPr>
          <p:nvPr>
            <p:ph type="subTitle" idx="1"/>
          </p:nvPr>
        </p:nvSpPr>
        <p:spPr>
          <a:xfrm>
            <a:off x="2141700" y="3981033"/>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83" name="Google Shape;383;p21"/>
          <p:cNvSpPr txBox="1">
            <a:spLocks noGrp="1"/>
          </p:cNvSpPr>
          <p:nvPr>
            <p:ph type="title" idx="3"/>
          </p:nvPr>
        </p:nvSpPr>
        <p:spPr>
          <a:xfrm>
            <a:off x="2141700" y="4929479"/>
            <a:ext cx="3115200" cy="480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2667"/>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384" name="Google Shape;384;p21"/>
          <p:cNvSpPr txBox="1">
            <a:spLocks noGrp="1"/>
          </p:cNvSpPr>
          <p:nvPr>
            <p:ph type="subTitle" idx="4"/>
          </p:nvPr>
        </p:nvSpPr>
        <p:spPr>
          <a:xfrm>
            <a:off x="2141700" y="5487900"/>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85" name="Google Shape;385;p21"/>
          <p:cNvSpPr txBox="1">
            <a:spLocks noGrp="1"/>
          </p:cNvSpPr>
          <p:nvPr>
            <p:ph type="title" idx="5"/>
          </p:nvPr>
        </p:nvSpPr>
        <p:spPr>
          <a:xfrm>
            <a:off x="2141700" y="1915745"/>
            <a:ext cx="3115200" cy="480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2667"/>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386" name="Google Shape;386;p21"/>
          <p:cNvSpPr txBox="1">
            <a:spLocks noGrp="1"/>
          </p:cNvSpPr>
          <p:nvPr>
            <p:ph type="subTitle" idx="6"/>
          </p:nvPr>
        </p:nvSpPr>
        <p:spPr>
          <a:xfrm>
            <a:off x="2141700" y="2474167"/>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387" name="Google Shape;387;p21"/>
          <p:cNvGrpSpPr/>
          <p:nvPr/>
        </p:nvGrpSpPr>
        <p:grpSpPr>
          <a:xfrm rot="5400000">
            <a:off x="2953928" y="-2148452"/>
            <a:ext cx="6378597" cy="10913031"/>
            <a:chOff x="463599" y="-1550381"/>
            <a:chExt cx="3663615" cy="6268014"/>
          </a:xfrm>
        </p:grpSpPr>
        <p:sp>
          <p:nvSpPr>
            <p:cNvPr id="388" name="Google Shape;388;p21"/>
            <p:cNvSpPr/>
            <p:nvPr/>
          </p:nvSpPr>
          <p:spPr>
            <a:xfrm rot="-5201321">
              <a:off x="2690723" y="-1562008"/>
              <a:ext cx="71353" cy="100280"/>
            </a:xfrm>
            <a:custGeom>
              <a:avLst/>
              <a:gdLst/>
              <a:ahLst/>
              <a:cxnLst/>
              <a:rect l="l" t="t" r="r" b="b"/>
              <a:pathLst>
                <a:path w="1739" h="2444" extrusionOk="0">
                  <a:moveTo>
                    <a:pt x="239" y="2110"/>
                  </a:moveTo>
                  <a:cubicBezTo>
                    <a:pt x="239" y="2122"/>
                    <a:pt x="239" y="2122"/>
                    <a:pt x="239" y="2134"/>
                  </a:cubicBezTo>
                  <a:cubicBezTo>
                    <a:pt x="239" y="2134"/>
                    <a:pt x="239" y="2122"/>
                    <a:pt x="227" y="2122"/>
                  </a:cubicBezTo>
                  <a:cubicBezTo>
                    <a:pt x="239" y="2122"/>
                    <a:pt x="239" y="2110"/>
                    <a:pt x="239" y="2110"/>
                  </a:cubicBezTo>
                  <a:close/>
                  <a:moveTo>
                    <a:pt x="951" y="0"/>
                  </a:moveTo>
                  <a:cubicBezTo>
                    <a:pt x="790" y="0"/>
                    <a:pt x="644" y="33"/>
                    <a:pt x="489" y="74"/>
                  </a:cubicBezTo>
                  <a:cubicBezTo>
                    <a:pt x="370" y="98"/>
                    <a:pt x="251" y="146"/>
                    <a:pt x="191" y="277"/>
                  </a:cubicBezTo>
                  <a:cubicBezTo>
                    <a:pt x="48" y="622"/>
                    <a:pt x="1" y="979"/>
                    <a:pt x="96" y="1348"/>
                  </a:cubicBezTo>
                  <a:cubicBezTo>
                    <a:pt x="108" y="1420"/>
                    <a:pt x="108" y="1479"/>
                    <a:pt x="108" y="1551"/>
                  </a:cubicBezTo>
                  <a:cubicBezTo>
                    <a:pt x="120" y="1682"/>
                    <a:pt x="72" y="1824"/>
                    <a:pt x="155" y="1955"/>
                  </a:cubicBezTo>
                  <a:cubicBezTo>
                    <a:pt x="155" y="2015"/>
                    <a:pt x="155" y="2086"/>
                    <a:pt x="155" y="2146"/>
                  </a:cubicBezTo>
                  <a:cubicBezTo>
                    <a:pt x="166" y="2299"/>
                    <a:pt x="248" y="2423"/>
                    <a:pt x="382" y="2423"/>
                  </a:cubicBezTo>
                  <a:cubicBezTo>
                    <a:pt x="393" y="2423"/>
                    <a:pt x="405" y="2422"/>
                    <a:pt x="417" y="2420"/>
                  </a:cubicBezTo>
                  <a:cubicBezTo>
                    <a:pt x="430" y="2419"/>
                    <a:pt x="442" y="2418"/>
                    <a:pt x="454" y="2418"/>
                  </a:cubicBezTo>
                  <a:cubicBezTo>
                    <a:pt x="540" y="2418"/>
                    <a:pt x="622" y="2443"/>
                    <a:pt x="707" y="2443"/>
                  </a:cubicBezTo>
                  <a:cubicBezTo>
                    <a:pt x="737" y="2443"/>
                    <a:pt x="767" y="2440"/>
                    <a:pt x="798" y="2432"/>
                  </a:cubicBezTo>
                  <a:cubicBezTo>
                    <a:pt x="825" y="2435"/>
                    <a:pt x="852" y="2436"/>
                    <a:pt x="878" y="2436"/>
                  </a:cubicBezTo>
                  <a:cubicBezTo>
                    <a:pt x="1048" y="2436"/>
                    <a:pt x="1203" y="2373"/>
                    <a:pt x="1358" y="2301"/>
                  </a:cubicBezTo>
                  <a:cubicBezTo>
                    <a:pt x="1465" y="2289"/>
                    <a:pt x="1513" y="2193"/>
                    <a:pt x="1596" y="2146"/>
                  </a:cubicBezTo>
                  <a:cubicBezTo>
                    <a:pt x="1739" y="2027"/>
                    <a:pt x="1739" y="2027"/>
                    <a:pt x="1632" y="1896"/>
                  </a:cubicBezTo>
                  <a:cubicBezTo>
                    <a:pt x="1620" y="1884"/>
                    <a:pt x="1608" y="1860"/>
                    <a:pt x="1596" y="1848"/>
                  </a:cubicBezTo>
                  <a:cubicBezTo>
                    <a:pt x="1513" y="1646"/>
                    <a:pt x="1465" y="1431"/>
                    <a:pt x="1346" y="1253"/>
                  </a:cubicBezTo>
                  <a:cubicBezTo>
                    <a:pt x="1358" y="1146"/>
                    <a:pt x="1275" y="1074"/>
                    <a:pt x="1251" y="979"/>
                  </a:cubicBezTo>
                  <a:cubicBezTo>
                    <a:pt x="1203" y="729"/>
                    <a:pt x="1144" y="491"/>
                    <a:pt x="1144" y="229"/>
                  </a:cubicBezTo>
                  <a:cubicBezTo>
                    <a:pt x="1144" y="169"/>
                    <a:pt x="1156" y="98"/>
                    <a:pt x="1108" y="50"/>
                  </a:cubicBezTo>
                  <a:cubicBezTo>
                    <a:pt x="1084" y="15"/>
                    <a:pt x="1060" y="3"/>
                    <a:pt x="1025" y="3"/>
                  </a:cubicBezTo>
                  <a:cubicBezTo>
                    <a:pt x="1000" y="1"/>
                    <a:pt x="975" y="0"/>
                    <a:pt x="9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389" name="Google Shape;389;p21"/>
            <p:cNvSpPr/>
            <p:nvPr/>
          </p:nvSpPr>
          <p:spPr>
            <a:xfrm rot="-9432399">
              <a:off x="4002316" y="3474522"/>
              <a:ext cx="119230" cy="53297"/>
            </a:xfrm>
            <a:custGeom>
              <a:avLst/>
              <a:gdLst/>
              <a:ahLst/>
              <a:cxnLst/>
              <a:rect l="l" t="t" r="r" b="b"/>
              <a:pathLst>
                <a:path w="2906" h="1299" extrusionOk="0">
                  <a:moveTo>
                    <a:pt x="715" y="524"/>
                  </a:moveTo>
                  <a:lnTo>
                    <a:pt x="715" y="524"/>
                  </a:lnTo>
                  <a:cubicBezTo>
                    <a:pt x="727" y="536"/>
                    <a:pt x="727" y="560"/>
                    <a:pt x="727" y="572"/>
                  </a:cubicBezTo>
                  <a:cubicBezTo>
                    <a:pt x="715" y="560"/>
                    <a:pt x="715" y="536"/>
                    <a:pt x="715" y="524"/>
                  </a:cubicBezTo>
                  <a:close/>
                  <a:moveTo>
                    <a:pt x="548" y="1"/>
                  </a:moveTo>
                  <a:cubicBezTo>
                    <a:pt x="396" y="1"/>
                    <a:pt x="270" y="102"/>
                    <a:pt x="144" y="203"/>
                  </a:cubicBezTo>
                  <a:cubicBezTo>
                    <a:pt x="25" y="286"/>
                    <a:pt x="1" y="405"/>
                    <a:pt x="96" y="524"/>
                  </a:cubicBezTo>
                  <a:cubicBezTo>
                    <a:pt x="263" y="703"/>
                    <a:pt x="441" y="882"/>
                    <a:pt x="691" y="953"/>
                  </a:cubicBezTo>
                  <a:cubicBezTo>
                    <a:pt x="739" y="1013"/>
                    <a:pt x="810" y="1036"/>
                    <a:pt x="894" y="1048"/>
                  </a:cubicBezTo>
                  <a:cubicBezTo>
                    <a:pt x="930" y="1108"/>
                    <a:pt x="989" y="1096"/>
                    <a:pt x="1037" y="1108"/>
                  </a:cubicBezTo>
                  <a:cubicBezTo>
                    <a:pt x="1055" y="1135"/>
                    <a:pt x="1079" y="1148"/>
                    <a:pt x="1110" y="1148"/>
                  </a:cubicBezTo>
                  <a:cubicBezTo>
                    <a:pt x="1121" y="1148"/>
                    <a:pt x="1132" y="1146"/>
                    <a:pt x="1144" y="1144"/>
                  </a:cubicBezTo>
                  <a:cubicBezTo>
                    <a:pt x="1263" y="1239"/>
                    <a:pt x="1394" y="1251"/>
                    <a:pt x="1537" y="1251"/>
                  </a:cubicBezTo>
                  <a:cubicBezTo>
                    <a:pt x="1586" y="1289"/>
                    <a:pt x="1640" y="1297"/>
                    <a:pt x="1694" y="1297"/>
                  </a:cubicBezTo>
                  <a:cubicBezTo>
                    <a:pt x="1736" y="1297"/>
                    <a:pt x="1777" y="1292"/>
                    <a:pt x="1817" y="1292"/>
                  </a:cubicBezTo>
                  <a:cubicBezTo>
                    <a:pt x="1840" y="1292"/>
                    <a:pt x="1861" y="1294"/>
                    <a:pt x="1882" y="1298"/>
                  </a:cubicBezTo>
                  <a:cubicBezTo>
                    <a:pt x="2073" y="1274"/>
                    <a:pt x="2406" y="1108"/>
                    <a:pt x="2525" y="941"/>
                  </a:cubicBezTo>
                  <a:cubicBezTo>
                    <a:pt x="2596" y="846"/>
                    <a:pt x="2739" y="798"/>
                    <a:pt x="2727" y="655"/>
                  </a:cubicBezTo>
                  <a:cubicBezTo>
                    <a:pt x="2751" y="632"/>
                    <a:pt x="2763" y="620"/>
                    <a:pt x="2787" y="608"/>
                  </a:cubicBezTo>
                  <a:cubicBezTo>
                    <a:pt x="2835" y="584"/>
                    <a:pt x="2835" y="548"/>
                    <a:pt x="2823" y="501"/>
                  </a:cubicBezTo>
                  <a:cubicBezTo>
                    <a:pt x="2870" y="441"/>
                    <a:pt x="2906" y="382"/>
                    <a:pt x="2882" y="298"/>
                  </a:cubicBezTo>
                  <a:cubicBezTo>
                    <a:pt x="2857" y="256"/>
                    <a:pt x="2819" y="250"/>
                    <a:pt x="2778" y="250"/>
                  </a:cubicBezTo>
                  <a:cubicBezTo>
                    <a:pt x="2761" y="250"/>
                    <a:pt x="2744" y="251"/>
                    <a:pt x="2727" y="251"/>
                  </a:cubicBezTo>
                  <a:cubicBezTo>
                    <a:pt x="2711" y="249"/>
                    <a:pt x="2695" y="249"/>
                    <a:pt x="2679" y="249"/>
                  </a:cubicBezTo>
                  <a:cubicBezTo>
                    <a:pt x="2516" y="249"/>
                    <a:pt x="2354" y="298"/>
                    <a:pt x="2192" y="298"/>
                  </a:cubicBezTo>
                  <a:cubicBezTo>
                    <a:pt x="2132" y="258"/>
                    <a:pt x="2064" y="252"/>
                    <a:pt x="1996" y="252"/>
                  </a:cubicBezTo>
                  <a:cubicBezTo>
                    <a:pt x="1963" y="252"/>
                    <a:pt x="1930" y="253"/>
                    <a:pt x="1898" y="253"/>
                  </a:cubicBezTo>
                  <a:cubicBezTo>
                    <a:pt x="1876" y="253"/>
                    <a:pt x="1855" y="253"/>
                    <a:pt x="1834" y="251"/>
                  </a:cubicBezTo>
                  <a:lnTo>
                    <a:pt x="1787" y="251"/>
                  </a:lnTo>
                  <a:cubicBezTo>
                    <a:pt x="1769" y="224"/>
                    <a:pt x="1744" y="210"/>
                    <a:pt x="1718" y="210"/>
                  </a:cubicBezTo>
                  <a:cubicBezTo>
                    <a:pt x="1709" y="210"/>
                    <a:pt x="1700" y="212"/>
                    <a:pt x="1692" y="215"/>
                  </a:cubicBezTo>
                  <a:cubicBezTo>
                    <a:pt x="1546" y="215"/>
                    <a:pt x="1400" y="151"/>
                    <a:pt x="1254" y="151"/>
                  </a:cubicBezTo>
                  <a:cubicBezTo>
                    <a:pt x="1233" y="151"/>
                    <a:pt x="1212" y="152"/>
                    <a:pt x="1191" y="155"/>
                  </a:cubicBezTo>
                  <a:cubicBezTo>
                    <a:pt x="1096" y="143"/>
                    <a:pt x="989" y="120"/>
                    <a:pt x="894" y="108"/>
                  </a:cubicBezTo>
                  <a:cubicBezTo>
                    <a:pt x="868" y="65"/>
                    <a:pt x="831" y="59"/>
                    <a:pt x="794" y="59"/>
                  </a:cubicBezTo>
                  <a:cubicBezTo>
                    <a:pt x="779" y="59"/>
                    <a:pt x="765" y="60"/>
                    <a:pt x="751" y="60"/>
                  </a:cubicBezTo>
                  <a:cubicBezTo>
                    <a:pt x="678" y="18"/>
                    <a:pt x="611" y="1"/>
                    <a:pt x="5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390" name="Google Shape;390;p21"/>
            <p:cNvSpPr/>
            <p:nvPr/>
          </p:nvSpPr>
          <p:spPr>
            <a:xfrm>
              <a:off x="1230794" y="4395500"/>
              <a:ext cx="72828" cy="56744"/>
            </a:xfrm>
            <a:custGeom>
              <a:avLst/>
              <a:gdLst/>
              <a:ahLst/>
              <a:cxnLst/>
              <a:rect l="l" t="t" r="r" b="b"/>
              <a:pathLst>
                <a:path w="1775" h="1383" extrusionOk="0">
                  <a:moveTo>
                    <a:pt x="1469" y="1"/>
                  </a:moveTo>
                  <a:cubicBezTo>
                    <a:pt x="1398" y="1"/>
                    <a:pt x="1324" y="17"/>
                    <a:pt x="1251" y="37"/>
                  </a:cubicBezTo>
                  <a:cubicBezTo>
                    <a:pt x="1245" y="34"/>
                    <a:pt x="1238" y="32"/>
                    <a:pt x="1232" y="32"/>
                  </a:cubicBezTo>
                  <a:cubicBezTo>
                    <a:pt x="1214" y="32"/>
                    <a:pt x="1197" y="43"/>
                    <a:pt x="1179" y="61"/>
                  </a:cubicBezTo>
                  <a:cubicBezTo>
                    <a:pt x="1168" y="61"/>
                    <a:pt x="1132" y="61"/>
                    <a:pt x="1120" y="73"/>
                  </a:cubicBezTo>
                  <a:cubicBezTo>
                    <a:pt x="822" y="168"/>
                    <a:pt x="572" y="346"/>
                    <a:pt x="346" y="573"/>
                  </a:cubicBezTo>
                  <a:cubicBezTo>
                    <a:pt x="191" y="704"/>
                    <a:pt x="48" y="847"/>
                    <a:pt x="48" y="1073"/>
                  </a:cubicBezTo>
                  <a:cubicBezTo>
                    <a:pt x="36" y="1132"/>
                    <a:pt x="1" y="1180"/>
                    <a:pt x="1" y="1251"/>
                  </a:cubicBezTo>
                  <a:cubicBezTo>
                    <a:pt x="1" y="1347"/>
                    <a:pt x="36" y="1370"/>
                    <a:pt x="120" y="1382"/>
                  </a:cubicBezTo>
                  <a:cubicBezTo>
                    <a:pt x="215" y="1382"/>
                    <a:pt x="298" y="1347"/>
                    <a:pt x="382" y="1311"/>
                  </a:cubicBezTo>
                  <a:cubicBezTo>
                    <a:pt x="417" y="1311"/>
                    <a:pt x="441" y="1311"/>
                    <a:pt x="453" y="1275"/>
                  </a:cubicBezTo>
                  <a:lnTo>
                    <a:pt x="489" y="1275"/>
                  </a:lnTo>
                  <a:cubicBezTo>
                    <a:pt x="537" y="1251"/>
                    <a:pt x="584" y="1239"/>
                    <a:pt x="632" y="1216"/>
                  </a:cubicBezTo>
                  <a:cubicBezTo>
                    <a:pt x="855" y="1138"/>
                    <a:pt x="1079" y="1060"/>
                    <a:pt x="1316" y="1060"/>
                  </a:cubicBezTo>
                  <a:cubicBezTo>
                    <a:pt x="1369" y="1060"/>
                    <a:pt x="1423" y="1064"/>
                    <a:pt x="1477" y="1073"/>
                  </a:cubicBezTo>
                  <a:cubicBezTo>
                    <a:pt x="1537" y="1073"/>
                    <a:pt x="1572" y="1061"/>
                    <a:pt x="1596" y="1001"/>
                  </a:cubicBezTo>
                  <a:cubicBezTo>
                    <a:pt x="1656" y="966"/>
                    <a:pt x="1620" y="906"/>
                    <a:pt x="1656" y="858"/>
                  </a:cubicBezTo>
                  <a:cubicBezTo>
                    <a:pt x="1775" y="704"/>
                    <a:pt x="1775" y="525"/>
                    <a:pt x="1775" y="346"/>
                  </a:cubicBezTo>
                  <a:cubicBezTo>
                    <a:pt x="1775" y="311"/>
                    <a:pt x="1763" y="287"/>
                    <a:pt x="1739" y="275"/>
                  </a:cubicBezTo>
                  <a:cubicBezTo>
                    <a:pt x="1739" y="251"/>
                    <a:pt x="1739" y="227"/>
                    <a:pt x="1739" y="204"/>
                  </a:cubicBezTo>
                  <a:cubicBezTo>
                    <a:pt x="1739" y="168"/>
                    <a:pt x="1739" y="144"/>
                    <a:pt x="1703" y="132"/>
                  </a:cubicBezTo>
                  <a:cubicBezTo>
                    <a:pt x="1703" y="85"/>
                    <a:pt x="1668" y="61"/>
                    <a:pt x="1632" y="37"/>
                  </a:cubicBezTo>
                  <a:cubicBezTo>
                    <a:pt x="1580" y="11"/>
                    <a:pt x="1525" y="1"/>
                    <a:pt x="1469" y="1"/>
                  </a:cubicBezTo>
                  <a:close/>
                </a:path>
              </a:pathLst>
            </a:custGeom>
            <a:solidFill>
              <a:srgbClr val="A0DA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391" name="Google Shape;391;p21"/>
            <p:cNvSpPr/>
            <p:nvPr/>
          </p:nvSpPr>
          <p:spPr>
            <a:xfrm>
              <a:off x="3694447" y="4615466"/>
              <a:ext cx="120710" cy="86450"/>
            </a:xfrm>
            <a:custGeom>
              <a:avLst/>
              <a:gdLst/>
              <a:ahLst/>
              <a:cxnLst/>
              <a:rect l="l" t="t" r="r" b="b"/>
              <a:pathLst>
                <a:path w="2942" h="2107" extrusionOk="0">
                  <a:moveTo>
                    <a:pt x="1287" y="0"/>
                  </a:moveTo>
                  <a:cubicBezTo>
                    <a:pt x="1251" y="0"/>
                    <a:pt x="1227" y="24"/>
                    <a:pt x="1192" y="36"/>
                  </a:cubicBezTo>
                  <a:cubicBezTo>
                    <a:pt x="1166" y="34"/>
                    <a:pt x="1141" y="33"/>
                    <a:pt x="1116" y="33"/>
                  </a:cubicBezTo>
                  <a:cubicBezTo>
                    <a:pt x="861" y="33"/>
                    <a:pt x="632" y="137"/>
                    <a:pt x="382" y="203"/>
                  </a:cubicBezTo>
                  <a:cubicBezTo>
                    <a:pt x="334" y="214"/>
                    <a:pt x="287" y="238"/>
                    <a:pt x="263" y="286"/>
                  </a:cubicBezTo>
                  <a:cubicBezTo>
                    <a:pt x="168" y="441"/>
                    <a:pt x="84" y="595"/>
                    <a:pt x="25" y="774"/>
                  </a:cubicBezTo>
                  <a:cubicBezTo>
                    <a:pt x="1" y="845"/>
                    <a:pt x="25" y="917"/>
                    <a:pt x="96" y="929"/>
                  </a:cubicBezTo>
                  <a:cubicBezTo>
                    <a:pt x="276" y="951"/>
                    <a:pt x="434" y="1037"/>
                    <a:pt x="621" y="1037"/>
                  </a:cubicBezTo>
                  <a:cubicBezTo>
                    <a:pt x="632" y="1037"/>
                    <a:pt x="644" y="1037"/>
                    <a:pt x="656" y="1036"/>
                  </a:cubicBezTo>
                  <a:cubicBezTo>
                    <a:pt x="716" y="1083"/>
                    <a:pt x="780" y="1088"/>
                    <a:pt x="846" y="1088"/>
                  </a:cubicBezTo>
                  <a:cubicBezTo>
                    <a:pt x="866" y="1088"/>
                    <a:pt x="885" y="1088"/>
                    <a:pt x="905" y="1088"/>
                  </a:cubicBezTo>
                  <a:cubicBezTo>
                    <a:pt x="937" y="1088"/>
                    <a:pt x="969" y="1089"/>
                    <a:pt x="1001" y="1096"/>
                  </a:cubicBezTo>
                  <a:cubicBezTo>
                    <a:pt x="1025" y="1127"/>
                    <a:pt x="1059" y="1138"/>
                    <a:pt x="1097" y="1138"/>
                  </a:cubicBezTo>
                  <a:cubicBezTo>
                    <a:pt x="1116" y="1138"/>
                    <a:pt x="1136" y="1135"/>
                    <a:pt x="1156" y="1131"/>
                  </a:cubicBezTo>
                  <a:lnTo>
                    <a:pt x="1180" y="1143"/>
                  </a:lnTo>
                  <a:lnTo>
                    <a:pt x="1192" y="1143"/>
                  </a:lnTo>
                  <a:cubicBezTo>
                    <a:pt x="1218" y="1170"/>
                    <a:pt x="1245" y="1183"/>
                    <a:pt x="1272" y="1183"/>
                  </a:cubicBezTo>
                  <a:cubicBezTo>
                    <a:pt x="1281" y="1183"/>
                    <a:pt x="1290" y="1182"/>
                    <a:pt x="1299" y="1179"/>
                  </a:cubicBezTo>
                  <a:cubicBezTo>
                    <a:pt x="1323" y="1191"/>
                    <a:pt x="1334" y="1191"/>
                    <a:pt x="1346" y="1191"/>
                  </a:cubicBezTo>
                  <a:cubicBezTo>
                    <a:pt x="1418" y="1250"/>
                    <a:pt x="1513" y="1262"/>
                    <a:pt x="1596" y="1286"/>
                  </a:cubicBezTo>
                  <a:cubicBezTo>
                    <a:pt x="1751" y="1369"/>
                    <a:pt x="1870" y="1488"/>
                    <a:pt x="1965" y="1643"/>
                  </a:cubicBezTo>
                  <a:cubicBezTo>
                    <a:pt x="2025" y="1750"/>
                    <a:pt x="2120" y="1858"/>
                    <a:pt x="2192" y="1965"/>
                  </a:cubicBezTo>
                  <a:cubicBezTo>
                    <a:pt x="2227" y="2012"/>
                    <a:pt x="2275" y="2036"/>
                    <a:pt x="2311" y="2084"/>
                  </a:cubicBezTo>
                  <a:cubicBezTo>
                    <a:pt x="2332" y="2100"/>
                    <a:pt x="2354" y="2106"/>
                    <a:pt x="2375" y="2106"/>
                  </a:cubicBezTo>
                  <a:cubicBezTo>
                    <a:pt x="2401" y="2106"/>
                    <a:pt x="2427" y="2097"/>
                    <a:pt x="2454" y="2084"/>
                  </a:cubicBezTo>
                  <a:cubicBezTo>
                    <a:pt x="2549" y="2024"/>
                    <a:pt x="2573" y="1929"/>
                    <a:pt x="2596" y="1834"/>
                  </a:cubicBezTo>
                  <a:cubicBezTo>
                    <a:pt x="2704" y="1786"/>
                    <a:pt x="2751" y="1703"/>
                    <a:pt x="2739" y="1584"/>
                  </a:cubicBezTo>
                  <a:cubicBezTo>
                    <a:pt x="2763" y="1560"/>
                    <a:pt x="2787" y="1548"/>
                    <a:pt x="2787" y="1524"/>
                  </a:cubicBezTo>
                  <a:cubicBezTo>
                    <a:pt x="2847" y="1334"/>
                    <a:pt x="2942" y="1143"/>
                    <a:pt x="2858" y="941"/>
                  </a:cubicBezTo>
                  <a:cubicBezTo>
                    <a:pt x="2918" y="786"/>
                    <a:pt x="2823" y="691"/>
                    <a:pt x="2727" y="607"/>
                  </a:cubicBezTo>
                  <a:cubicBezTo>
                    <a:pt x="2656" y="524"/>
                    <a:pt x="2585" y="453"/>
                    <a:pt x="2501" y="381"/>
                  </a:cubicBezTo>
                  <a:cubicBezTo>
                    <a:pt x="2418" y="238"/>
                    <a:pt x="2287" y="131"/>
                    <a:pt x="2132" y="95"/>
                  </a:cubicBezTo>
                  <a:cubicBezTo>
                    <a:pt x="1846" y="24"/>
                    <a:pt x="1573" y="0"/>
                    <a:pt x="1287" y="0"/>
                  </a:cubicBezTo>
                  <a:close/>
                </a:path>
              </a:pathLst>
            </a:custGeom>
            <a:solidFill>
              <a:srgbClr val="8FCD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392" name="Google Shape;392;p21"/>
            <p:cNvSpPr/>
            <p:nvPr/>
          </p:nvSpPr>
          <p:spPr>
            <a:xfrm>
              <a:off x="463599" y="-316506"/>
              <a:ext cx="79680" cy="60273"/>
            </a:xfrm>
            <a:custGeom>
              <a:avLst/>
              <a:gdLst/>
              <a:ahLst/>
              <a:cxnLst/>
              <a:rect l="l" t="t" r="r" b="b"/>
              <a:pathLst>
                <a:path w="1942" h="1469" extrusionOk="0">
                  <a:moveTo>
                    <a:pt x="862" y="1"/>
                  </a:moveTo>
                  <a:cubicBezTo>
                    <a:pt x="741" y="1"/>
                    <a:pt x="618" y="31"/>
                    <a:pt x="501" y="75"/>
                  </a:cubicBezTo>
                  <a:cubicBezTo>
                    <a:pt x="310" y="87"/>
                    <a:pt x="191" y="206"/>
                    <a:pt x="72" y="337"/>
                  </a:cubicBezTo>
                  <a:cubicBezTo>
                    <a:pt x="48" y="361"/>
                    <a:pt x="1" y="397"/>
                    <a:pt x="24" y="456"/>
                  </a:cubicBezTo>
                  <a:cubicBezTo>
                    <a:pt x="191" y="516"/>
                    <a:pt x="370" y="552"/>
                    <a:pt x="536" y="587"/>
                  </a:cubicBezTo>
                  <a:cubicBezTo>
                    <a:pt x="644" y="647"/>
                    <a:pt x="751" y="683"/>
                    <a:pt x="846" y="754"/>
                  </a:cubicBezTo>
                  <a:cubicBezTo>
                    <a:pt x="905" y="802"/>
                    <a:pt x="977" y="849"/>
                    <a:pt x="1048" y="897"/>
                  </a:cubicBezTo>
                  <a:lnTo>
                    <a:pt x="1322" y="1195"/>
                  </a:lnTo>
                  <a:cubicBezTo>
                    <a:pt x="1370" y="1242"/>
                    <a:pt x="1417" y="1302"/>
                    <a:pt x="1441" y="1373"/>
                  </a:cubicBezTo>
                  <a:cubicBezTo>
                    <a:pt x="1453" y="1421"/>
                    <a:pt x="1489" y="1469"/>
                    <a:pt x="1548" y="1469"/>
                  </a:cubicBezTo>
                  <a:cubicBezTo>
                    <a:pt x="1608" y="1469"/>
                    <a:pt x="1644" y="1421"/>
                    <a:pt x="1667" y="1373"/>
                  </a:cubicBezTo>
                  <a:cubicBezTo>
                    <a:pt x="1667" y="1349"/>
                    <a:pt x="1667" y="1326"/>
                    <a:pt x="1667" y="1302"/>
                  </a:cubicBezTo>
                  <a:cubicBezTo>
                    <a:pt x="1691" y="1302"/>
                    <a:pt x="1715" y="1302"/>
                    <a:pt x="1739" y="1290"/>
                  </a:cubicBezTo>
                  <a:cubicBezTo>
                    <a:pt x="1787" y="1266"/>
                    <a:pt x="1798" y="1218"/>
                    <a:pt x="1810" y="1171"/>
                  </a:cubicBezTo>
                  <a:cubicBezTo>
                    <a:pt x="1858" y="1111"/>
                    <a:pt x="1894" y="1040"/>
                    <a:pt x="1906" y="957"/>
                  </a:cubicBezTo>
                  <a:cubicBezTo>
                    <a:pt x="1918" y="885"/>
                    <a:pt x="1929" y="802"/>
                    <a:pt x="1941" y="730"/>
                  </a:cubicBezTo>
                  <a:cubicBezTo>
                    <a:pt x="1941" y="707"/>
                    <a:pt x="1929" y="671"/>
                    <a:pt x="1918" y="671"/>
                  </a:cubicBezTo>
                  <a:cubicBezTo>
                    <a:pt x="1846" y="635"/>
                    <a:pt x="1834" y="540"/>
                    <a:pt x="1775" y="504"/>
                  </a:cubicBezTo>
                  <a:lnTo>
                    <a:pt x="1679" y="409"/>
                  </a:lnTo>
                  <a:cubicBezTo>
                    <a:pt x="1656" y="385"/>
                    <a:pt x="1632" y="349"/>
                    <a:pt x="1608" y="349"/>
                  </a:cubicBezTo>
                  <a:cubicBezTo>
                    <a:pt x="1465" y="183"/>
                    <a:pt x="1286" y="87"/>
                    <a:pt x="1084" y="40"/>
                  </a:cubicBezTo>
                  <a:cubicBezTo>
                    <a:pt x="1011" y="12"/>
                    <a:pt x="937" y="1"/>
                    <a:pt x="8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393" name="Google Shape;393;p21"/>
            <p:cNvSpPr/>
            <p:nvPr/>
          </p:nvSpPr>
          <p:spPr>
            <a:xfrm rot="-4715776">
              <a:off x="3711525" y="-1519191"/>
              <a:ext cx="65484" cy="131419"/>
            </a:xfrm>
            <a:custGeom>
              <a:avLst/>
              <a:gdLst/>
              <a:ahLst/>
              <a:cxnLst/>
              <a:rect l="l" t="t" r="r" b="b"/>
              <a:pathLst>
                <a:path w="1596" h="3203" extrusionOk="0">
                  <a:moveTo>
                    <a:pt x="564" y="1"/>
                  </a:moveTo>
                  <a:cubicBezTo>
                    <a:pt x="535" y="1"/>
                    <a:pt x="510" y="20"/>
                    <a:pt x="500" y="39"/>
                  </a:cubicBezTo>
                  <a:cubicBezTo>
                    <a:pt x="464" y="182"/>
                    <a:pt x="357" y="301"/>
                    <a:pt x="333" y="444"/>
                  </a:cubicBezTo>
                  <a:cubicBezTo>
                    <a:pt x="250" y="587"/>
                    <a:pt x="214" y="730"/>
                    <a:pt x="191" y="885"/>
                  </a:cubicBezTo>
                  <a:cubicBezTo>
                    <a:pt x="107" y="956"/>
                    <a:pt x="155" y="1052"/>
                    <a:pt x="143" y="1135"/>
                  </a:cubicBezTo>
                  <a:cubicBezTo>
                    <a:pt x="12" y="1504"/>
                    <a:pt x="0" y="1873"/>
                    <a:pt x="119" y="2230"/>
                  </a:cubicBezTo>
                  <a:cubicBezTo>
                    <a:pt x="167" y="2385"/>
                    <a:pt x="155" y="2564"/>
                    <a:pt x="286" y="2683"/>
                  </a:cubicBezTo>
                  <a:cubicBezTo>
                    <a:pt x="286" y="2695"/>
                    <a:pt x="286" y="2718"/>
                    <a:pt x="298" y="2730"/>
                  </a:cubicBezTo>
                  <a:cubicBezTo>
                    <a:pt x="286" y="2778"/>
                    <a:pt x="298" y="2814"/>
                    <a:pt x="345" y="2826"/>
                  </a:cubicBezTo>
                  <a:cubicBezTo>
                    <a:pt x="357" y="2849"/>
                    <a:pt x="369" y="2861"/>
                    <a:pt x="393" y="2885"/>
                  </a:cubicBezTo>
                  <a:cubicBezTo>
                    <a:pt x="417" y="2921"/>
                    <a:pt x="429" y="2968"/>
                    <a:pt x="452" y="3004"/>
                  </a:cubicBezTo>
                  <a:cubicBezTo>
                    <a:pt x="545" y="3139"/>
                    <a:pt x="632" y="3202"/>
                    <a:pt x="755" y="3202"/>
                  </a:cubicBezTo>
                  <a:cubicBezTo>
                    <a:pt x="806" y="3202"/>
                    <a:pt x="863" y="3192"/>
                    <a:pt x="929" y="3171"/>
                  </a:cubicBezTo>
                  <a:cubicBezTo>
                    <a:pt x="988" y="3159"/>
                    <a:pt x="1048" y="3135"/>
                    <a:pt x="1084" y="3076"/>
                  </a:cubicBezTo>
                  <a:cubicBezTo>
                    <a:pt x="1191" y="3040"/>
                    <a:pt x="1286" y="2992"/>
                    <a:pt x="1310" y="2849"/>
                  </a:cubicBezTo>
                  <a:cubicBezTo>
                    <a:pt x="1310" y="2814"/>
                    <a:pt x="1357" y="2778"/>
                    <a:pt x="1381" y="2742"/>
                  </a:cubicBezTo>
                  <a:cubicBezTo>
                    <a:pt x="1476" y="2623"/>
                    <a:pt x="1524" y="2480"/>
                    <a:pt x="1536" y="2337"/>
                  </a:cubicBezTo>
                  <a:cubicBezTo>
                    <a:pt x="1572" y="2147"/>
                    <a:pt x="1595" y="1956"/>
                    <a:pt x="1488" y="1778"/>
                  </a:cubicBezTo>
                  <a:cubicBezTo>
                    <a:pt x="1465" y="1659"/>
                    <a:pt x="1393" y="1575"/>
                    <a:pt x="1310" y="1492"/>
                  </a:cubicBezTo>
                  <a:cubicBezTo>
                    <a:pt x="1203" y="1397"/>
                    <a:pt x="1107" y="1290"/>
                    <a:pt x="1000" y="1182"/>
                  </a:cubicBezTo>
                  <a:cubicBezTo>
                    <a:pt x="833" y="1040"/>
                    <a:pt x="714" y="861"/>
                    <a:pt x="643" y="647"/>
                  </a:cubicBezTo>
                  <a:cubicBezTo>
                    <a:pt x="631" y="528"/>
                    <a:pt x="631" y="409"/>
                    <a:pt x="631" y="301"/>
                  </a:cubicBezTo>
                  <a:cubicBezTo>
                    <a:pt x="631" y="218"/>
                    <a:pt x="631" y="135"/>
                    <a:pt x="631" y="63"/>
                  </a:cubicBezTo>
                  <a:cubicBezTo>
                    <a:pt x="631" y="39"/>
                    <a:pt x="595" y="16"/>
                    <a:pt x="583" y="4"/>
                  </a:cubicBezTo>
                  <a:cubicBezTo>
                    <a:pt x="577" y="2"/>
                    <a:pt x="570" y="1"/>
                    <a:pt x="56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394" name="Google Shape;394;p21"/>
            <p:cNvSpPr/>
            <p:nvPr/>
          </p:nvSpPr>
          <p:spPr>
            <a:xfrm>
              <a:off x="3905507" y="2658234"/>
              <a:ext cx="6401" cy="3693"/>
            </a:xfrm>
            <a:custGeom>
              <a:avLst/>
              <a:gdLst/>
              <a:ahLst/>
              <a:cxnLst/>
              <a:rect l="l" t="t" r="r" b="b"/>
              <a:pathLst>
                <a:path w="156" h="90" extrusionOk="0">
                  <a:moveTo>
                    <a:pt x="76" y="1"/>
                  </a:moveTo>
                  <a:cubicBezTo>
                    <a:pt x="43" y="1"/>
                    <a:pt x="16" y="22"/>
                    <a:pt x="0" y="53"/>
                  </a:cubicBezTo>
                  <a:cubicBezTo>
                    <a:pt x="36" y="53"/>
                    <a:pt x="72" y="77"/>
                    <a:pt x="96" y="89"/>
                  </a:cubicBezTo>
                  <a:cubicBezTo>
                    <a:pt x="119" y="89"/>
                    <a:pt x="143" y="89"/>
                    <a:pt x="155" y="65"/>
                  </a:cubicBezTo>
                  <a:cubicBezTo>
                    <a:pt x="155" y="42"/>
                    <a:pt x="143" y="30"/>
                    <a:pt x="131" y="18"/>
                  </a:cubicBezTo>
                  <a:cubicBezTo>
                    <a:pt x="112" y="6"/>
                    <a:pt x="93" y="1"/>
                    <a:pt x="76" y="1"/>
                  </a:cubicBezTo>
                  <a:close/>
                </a:path>
              </a:pathLst>
            </a:custGeom>
            <a:solidFill>
              <a:srgbClr val="FFC2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395" name="Google Shape;395;p21"/>
            <p:cNvSpPr/>
            <p:nvPr/>
          </p:nvSpPr>
          <p:spPr>
            <a:xfrm rot="-3652980">
              <a:off x="798323" y="4604721"/>
              <a:ext cx="74798" cy="107950"/>
            </a:xfrm>
            <a:custGeom>
              <a:avLst/>
              <a:gdLst/>
              <a:ahLst/>
              <a:cxnLst/>
              <a:rect l="l" t="t" r="r" b="b"/>
              <a:pathLst>
                <a:path w="1823" h="2631" extrusionOk="0">
                  <a:moveTo>
                    <a:pt x="252" y="0"/>
                  </a:moveTo>
                  <a:cubicBezTo>
                    <a:pt x="229" y="0"/>
                    <a:pt x="209" y="12"/>
                    <a:pt x="203" y="38"/>
                  </a:cubicBezTo>
                  <a:cubicBezTo>
                    <a:pt x="155" y="145"/>
                    <a:pt x="60" y="252"/>
                    <a:pt x="72" y="395"/>
                  </a:cubicBezTo>
                  <a:cubicBezTo>
                    <a:pt x="13" y="478"/>
                    <a:pt x="1" y="573"/>
                    <a:pt x="72" y="657"/>
                  </a:cubicBezTo>
                  <a:cubicBezTo>
                    <a:pt x="72" y="716"/>
                    <a:pt x="72" y="776"/>
                    <a:pt x="72" y="847"/>
                  </a:cubicBezTo>
                  <a:cubicBezTo>
                    <a:pt x="60" y="859"/>
                    <a:pt x="36" y="883"/>
                    <a:pt x="36" y="907"/>
                  </a:cubicBezTo>
                  <a:cubicBezTo>
                    <a:pt x="1" y="1216"/>
                    <a:pt x="72" y="1502"/>
                    <a:pt x="274" y="1740"/>
                  </a:cubicBezTo>
                  <a:cubicBezTo>
                    <a:pt x="286" y="1788"/>
                    <a:pt x="322" y="1824"/>
                    <a:pt x="370" y="1847"/>
                  </a:cubicBezTo>
                  <a:cubicBezTo>
                    <a:pt x="370" y="1835"/>
                    <a:pt x="382" y="1824"/>
                    <a:pt x="394" y="1824"/>
                  </a:cubicBezTo>
                  <a:cubicBezTo>
                    <a:pt x="382" y="1835"/>
                    <a:pt x="370" y="1835"/>
                    <a:pt x="370" y="1847"/>
                  </a:cubicBezTo>
                  <a:cubicBezTo>
                    <a:pt x="548" y="2062"/>
                    <a:pt x="751" y="2264"/>
                    <a:pt x="965" y="2443"/>
                  </a:cubicBezTo>
                  <a:cubicBezTo>
                    <a:pt x="1013" y="2490"/>
                    <a:pt x="1048" y="2538"/>
                    <a:pt x="1096" y="2586"/>
                  </a:cubicBezTo>
                  <a:cubicBezTo>
                    <a:pt x="1126" y="2615"/>
                    <a:pt x="1159" y="2630"/>
                    <a:pt x="1191" y="2630"/>
                  </a:cubicBezTo>
                  <a:cubicBezTo>
                    <a:pt x="1224" y="2630"/>
                    <a:pt x="1257" y="2615"/>
                    <a:pt x="1287" y="2586"/>
                  </a:cubicBezTo>
                  <a:cubicBezTo>
                    <a:pt x="1322" y="2562"/>
                    <a:pt x="1346" y="2526"/>
                    <a:pt x="1370" y="2490"/>
                  </a:cubicBezTo>
                  <a:cubicBezTo>
                    <a:pt x="1429" y="2431"/>
                    <a:pt x="1429" y="2312"/>
                    <a:pt x="1537" y="2264"/>
                  </a:cubicBezTo>
                  <a:cubicBezTo>
                    <a:pt x="1560" y="2252"/>
                    <a:pt x="1584" y="2216"/>
                    <a:pt x="1584" y="2181"/>
                  </a:cubicBezTo>
                  <a:cubicBezTo>
                    <a:pt x="1644" y="1919"/>
                    <a:pt x="1822" y="1669"/>
                    <a:pt x="1727" y="1371"/>
                  </a:cubicBezTo>
                  <a:cubicBezTo>
                    <a:pt x="1787" y="1240"/>
                    <a:pt x="1691" y="1193"/>
                    <a:pt x="1608" y="1145"/>
                  </a:cubicBezTo>
                  <a:cubicBezTo>
                    <a:pt x="1429" y="1050"/>
                    <a:pt x="1239" y="954"/>
                    <a:pt x="1060" y="859"/>
                  </a:cubicBezTo>
                  <a:lnTo>
                    <a:pt x="667" y="609"/>
                  </a:lnTo>
                  <a:cubicBezTo>
                    <a:pt x="596" y="597"/>
                    <a:pt x="548" y="561"/>
                    <a:pt x="513" y="502"/>
                  </a:cubicBezTo>
                  <a:cubicBezTo>
                    <a:pt x="477" y="395"/>
                    <a:pt x="417" y="288"/>
                    <a:pt x="382" y="180"/>
                  </a:cubicBezTo>
                  <a:cubicBezTo>
                    <a:pt x="358" y="133"/>
                    <a:pt x="334" y="73"/>
                    <a:pt x="310" y="26"/>
                  </a:cubicBezTo>
                  <a:cubicBezTo>
                    <a:pt x="294" y="9"/>
                    <a:pt x="272" y="0"/>
                    <a:pt x="2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grpSp>
      <p:grpSp>
        <p:nvGrpSpPr>
          <p:cNvPr id="396" name="Google Shape;396;p21"/>
          <p:cNvGrpSpPr/>
          <p:nvPr/>
        </p:nvGrpSpPr>
        <p:grpSpPr>
          <a:xfrm>
            <a:off x="6407933" y="5915901"/>
            <a:ext cx="171267" cy="244633"/>
            <a:chOff x="-1054250" y="1432850"/>
            <a:chExt cx="128450" cy="183475"/>
          </a:xfrm>
        </p:grpSpPr>
        <p:sp>
          <p:nvSpPr>
            <p:cNvPr id="397" name="Google Shape;397;p21"/>
            <p:cNvSpPr/>
            <p:nvPr/>
          </p:nvSpPr>
          <p:spPr>
            <a:xfrm>
              <a:off x="-1054250" y="1432850"/>
              <a:ext cx="128450" cy="183475"/>
            </a:xfrm>
            <a:custGeom>
              <a:avLst/>
              <a:gdLst/>
              <a:ahLst/>
              <a:cxnLst/>
              <a:rect l="l" t="t" r="r" b="b"/>
              <a:pathLst>
                <a:path w="5138" h="7339" extrusionOk="0">
                  <a:moveTo>
                    <a:pt x="2436" y="2502"/>
                  </a:moveTo>
                  <a:cubicBezTo>
                    <a:pt x="2436" y="2502"/>
                    <a:pt x="2436" y="2535"/>
                    <a:pt x="2436" y="2535"/>
                  </a:cubicBezTo>
                  <a:cubicBezTo>
                    <a:pt x="2436" y="2569"/>
                    <a:pt x="2402" y="2569"/>
                    <a:pt x="2369" y="2569"/>
                  </a:cubicBezTo>
                  <a:cubicBezTo>
                    <a:pt x="2369" y="2569"/>
                    <a:pt x="2369" y="2535"/>
                    <a:pt x="2336" y="2535"/>
                  </a:cubicBezTo>
                  <a:cubicBezTo>
                    <a:pt x="2369" y="2535"/>
                    <a:pt x="2402" y="2502"/>
                    <a:pt x="2436" y="2502"/>
                  </a:cubicBezTo>
                  <a:close/>
                  <a:moveTo>
                    <a:pt x="3570" y="2702"/>
                  </a:moveTo>
                  <a:cubicBezTo>
                    <a:pt x="3570" y="2702"/>
                    <a:pt x="3570" y="2735"/>
                    <a:pt x="3603" y="2735"/>
                  </a:cubicBezTo>
                  <a:cubicBezTo>
                    <a:pt x="3537" y="2802"/>
                    <a:pt x="3470" y="2835"/>
                    <a:pt x="3370" y="2869"/>
                  </a:cubicBezTo>
                  <a:cubicBezTo>
                    <a:pt x="3336" y="2869"/>
                    <a:pt x="3270" y="2869"/>
                    <a:pt x="3203" y="2835"/>
                  </a:cubicBezTo>
                  <a:cubicBezTo>
                    <a:pt x="3203" y="2835"/>
                    <a:pt x="3203" y="2802"/>
                    <a:pt x="3203" y="2769"/>
                  </a:cubicBezTo>
                  <a:cubicBezTo>
                    <a:pt x="3303" y="2735"/>
                    <a:pt x="3437" y="2702"/>
                    <a:pt x="3570" y="2702"/>
                  </a:cubicBezTo>
                  <a:close/>
                  <a:moveTo>
                    <a:pt x="1502" y="3769"/>
                  </a:moveTo>
                  <a:cubicBezTo>
                    <a:pt x="1502" y="3803"/>
                    <a:pt x="1502" y="3803"/>
                    <a:pt x="1502" y="3803"/>
                  </a:cubicBezTo>
                  <a:cubicBezTo>
                    <a:pt x="1502" y="3836"/>
                    <a:pt x="1502" y="3870"/>
                    <a:pt x="1468" y="3903"/>
                  </a:cubicBezTo>
                  <a:cubicBezTo>
                    <a:pt x="1468" y="3870"/>
                    <a:pt x="1468" y="3870"/>
                    <a:pt x="1468" y="3870"/>
                  </a:cubicBezTo>
                  <a:cubicBezTo>
                    <a:pt x="1468" y="3836"/>
                    <a:pt x="1468" y="3803"/>
                    <a:pt x="1502" y="3769"/>
                  </a:cubicBezTo>
                  <a:close/>
                  <a:moveTo>
                    <a:pt x="568" y="4136"/>
                  </a:moveTo>
                  <a:cubicBezTo>
                    <a:pt x="568" y="4136"/>
                    <a:pt x="601" y="4170"/>
                    <a:pt x="668" y="4236"/>
                  </a:cubicBezTo>
                  <a:cubicBezTo>
                    <a:pt x="568" y="4203"/>
                    <a:pt x="501" y="4203"/>
                    <a:pt x="468" y="4203"/>
                  </a:cubicBezTo>
                  <a:cubicBezTo>
                    <a:pt x="501" y="4170"/>
                    <a:pt x="534" y="4136"/>
                    <a:pt x="568" y="4136"/>
                  </a:cubicBezTo>
                  <a:close/>
                  <a:moveTo>
                    <a:pt x="2436" y="0"/>
                  </a:moveTo>
                  <a:cubicBezTo>
                    <a:pt x="2202" y="33"/>
                    <a:pt x="2069" y="167"/>
                    <a:pt x="2036" y="467"/>
                  </a:cubicBezTo>
                  <a:cubicBezTo>
                    <a:pt x="2036" y="634"/>
                    <a:pt x="2036" y="801"/>
                    <a:pt x="2036" y="967"/>
                  </a:cubicBezTo>
                  <a:cubicBezTo>
                    <a:pt x="2002" y="1768"/>
                    <a:pt x="1569" y="2402"/>
                    <a:pt x="1268" y="3069"/>
                  </a:cubicBezTo>
                  <a:cubicBezTo>
                    <a:pt x="1168" y="3269"/>
                    <a:pt x="901" y="3403"/>
                    <a:pt x="701" y="3569"/>
                  </a:cubicBezTo>
                  <a:cubicBezTo>
                    <a:pt x="568" y="3636"/>
                    <a:pt x="401" y="3703"/>
                    <a:pt x="268" y="3803"/>
                  </a:cubicBezTo>
                  <a:cubicBezTo>
                    <a:pt x="1" y="4003"/>
                    <a:pt x="34" y="4370"/>
                    <a:pt x="368" y="4503"/>
                  </a:cubicBezTo>
                  <a:cubicBezTo>
                    <a:pt x="534" y="4570"/>
                    <a:pt x="735" y="4603"/>
                    <a:pt x="935" y="4670"/>
                  </a:cubicBezTo>
                  <a:cubicBezTo>
                    <a:pt x="1502" y="4870"/>
                    <a:pt x="1969" y="5237"/>
                    <a:pt x="2169" y="5838"/>
                  </a:cubicBezTo>
                  <a:cubicBezTo>
                    <a:pt x="2302" y="6171"/>
                    <a:pt x="2336" y="6538"/>
                    <a:pt x="2402" y="6905"/>
                  </a:cubicBezTo>
                  <a:cubicBezTo>
                    <a:pt x="2436" y="7139"/>
                    <a:pt x="2536" y="7339"/>
                    <a:pt x="2803" y="7339"/>
                  </a:cubicBezTo>
                  <a:cubicBezTo>
                    <a:pt x="3070" y="7339"/>
                    <a:pt x="3170" y="7239"/>
                    <a:pt x="3170" y="6872"/>
                  </a:cubicBezTo>
                  <a:cubicBezTo>
                    <a:pt x="3203" y="6038"/>
                    <a:pt x="3470" y="5304"/>
                    <a:pt x="4037" y="4670"/>
                  </a:cubicBezTo>
                  <a:cubicBezTo>
                    <a:pt x="4237" y="4470"/>
                    <a:pt x="4404" y="4303"/>
                    <a:pt x="4604" y="4103"/>
                  </a:cubicBezTo>
                  <a:cubicBezTo>
                    <a:pt x="4804" y="3903"/>
                    <a:pt x="5038" y="3536"/>
                    <a:pt x="5038" y="3403"/>
                  </a:cubicBezTo>
                  <a:cubicBezTo>
                    <a:pt x="5138" y="3169"/>
                    <a:pt x="4971" y="3069"/>
                    <a:pt x="4804" y="2969"/>
                  </a:cubicBezTo>
                  <a:cubicBezTo>
                    <a:pt x="4671" y="2936"/>
                    <a:pt x="4537" y="2902"/>
                    <a:pt x="4437" y="2869"/>
                  </a:cubicBezTo>
                  <a:cubicBezTo>
                    <a:pt x="3570" y="2602"/>
                    <a:pt x="3136" y="1968"/>
                    <a:pt x="2970" y="1134"/>
                  </a:cubicBezTo>
                  <a:cubicBezTo>
                    <a:pt x="2936" y="867"/>
                    <a:pt x="2903" y="634"/>
                    <a:pt x="2869" y="400"/>
                  </a:cubicBezTo>
                  <a:cubicBezTo>
                    <a:pt x="2836" y="134"/>
                    <a:pt x="2736" y="0"/>
                    <a:pt x="24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398" name="Google Shape;398;p21"/>
            <p:cNvSpPr/>
            <p:nvPr/>
          </p:nvSpPr>
          <p:spPr>
            <a:xfrm>
              <a:off x="-974175" y="1500400"/>
              <a:ext cx="10025" cy="4175"/>
            </a:xfrm>
            <a:custGeom>
              <a:avLst/>
              <a:gdLst/>
              <a:ahLst/>
              <a:cxnLst/>
              <a:rect l="l" t="t" r="r" b="b"/>
              <a:pathLst>
                <a:path w="401" h="167" extrusionOk="0">
                  <a:moveTo>
                    <a:pt x="367" y="0"/>
                  </a:moveTo>
                  <a:cubicBezTo>
                    <a:pt x="234" y="0"/>
                    <a:pt x="100" y="33"/>
                    <a:pt x="0" y="67"/>
                  </a:cubicBezTo>
                  <a:cubicBezTo>
                    <a:pt x="0" y="100"/>
                    <a:pt x="0" y="133"/>
                    <a:pt x="0" y="133"/>
                  </a:cubicBezTo>
                  <a:cubicBezTo>
                    <a:pt x="67" y="167"/>
                    <a:pt x="133" y="167"/>
                    <a:pt x="167" y="167"/>
                  </a:cubicBezTo>
                  <a:cubicBezTo>
                    <a:pt x="267" y="133"/>
                    <a:pt x="334" y="100"/>
                    <a:pt x="400" y="33"/>
                  </a:cubicBezTo>
                  <a:cubicBezTo>
                    <a:pt x="367" y="33"/>
                    <a:pt x="367" y="0"/>
                    <a:pt x="367" y="0"/>
                  </a:cubicBezTo>
                  <a:close/>
                </a:path>
              </a:pathLst>
            </a:custGeom>
            <a:solidFill>
              <a:srgbClr val="FE93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399" name="Google Shape;399;p21"/>
            <p:cNvSpPr/>
            <p:nvPr/>
          </p:nvSpPr>
          <p:spPr>
            <a:xfrm>
              <a:off x="-1042575" y="1536250"/>
              <a:ext cx="5025" cy="2525"/>
            </a:xfrm>
            <a:custGeom>
              <a:avLst/>
              <a:gdLst/>
              <a:ahLst/>
              <a:cxnLst/>
              <a:rect l="l" t="t" r="r" b="b"/>
              <a:pathLst>
                <a:path w="201" h="101" extrusionOk="0">
                  <a:moveTo>
                    <a:pt x="101" y="0"/>
                  </a:moveTo>
                  <a:cubicBezTo>
                    <a:pt x="67" y="0"/>
                    <a:pt x="34" y="34"/>
                    <a:pt x="1" y="67"/>
                  </a:cubicBezTo>
                  <a:cubicBezTo>
                    <a:pt x="34" y="67"/>
                    <a:pt x="101" y="67"/>
                    <a:pt x="201" y="100"/>
                  </a:cubicBezTo>
                  <a:cubicBezTo>
                    <a:pt x="134" y="34"/>
                    <a:pt x="101" y="0"/>
                    <a:pt x="101" y="0"/>
                  </a:cubicBezTo>
                  <a:close/>
                </a:path>
              </a:pathLst>
            </a:custGeom>
            <a:solidFill>
              <a:srgbClr val="FEB0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400" name="Google Shape;400;p21"/>
            <p:cNvSpPr/>
            <p:nvPr/>
          </p:nvSpPr>
          <p:spPr>
            <a:xfrm>
              <a:off x="-1017550" y="1527075"/>
              <a:ext cx="850" cy="3350"/>
            </a:xfrm>
            <a:custGeom>
              <a:avLst/>
              <a:gdLst/>
              <a:ahLst/>
              <a:cxnLst/>
              <a:rect l="l" t="t" r="r" b="b"/>
              <a:pathLst>
                <a:path w="34" h="134" extrusionOk="0">
                  <a:moveTo>
                    <a:pt x="34" y="0"/>
                  </a:moveTo>
                  <a:cubicBezTo>
                    <a:pt x="0" y="34"/>
                    <a:pt x="0" y="67"/>
                    <a:pt x="0" y="101"/>
                  </a:cubicBezTo>
                  <a:cubicBezTo>
                    <a:pt x="0" y="101"/>
                    <a:pt x="0" y="101"/>
                    <a:pt x="0" y="134"/>
                  </a:cubicBezTo>
                  <a:cubicBezTo>
                    <a:pt x="34" y="101"/>
                    <a:pt x="34" y="67"/>
                    <a:pt x="34" y="34"/>
                  </a:cubicBezTo>
                  <a:cubicBezTo>
                    <a:pt x="34" y="34"/>
                    <a:pt x="34" y="34"/>
                    <a:pt x="34" y="0"/>
                  </a:cubicBezTo>
                  <a:close/>
                </a:path>
              </a:pathLst>
            </a:custGeom>
            <a:solidFill>
              <a:srgbClr val="FEB5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401" name="Google Shape;401;p21"/>
            <p:cNvSpPr/>
            <p:nvPr/>
          </p:nvSpPr>
          <p:spPr>
            <a:xfrm>
              <a:off x="-995875" y="1495375"/>
              <a:ext cx="2525" cy="1700"/>
            </a:xfrm>
            <a:custGeom>
              <a:avLst/>
              <a:gdLst/>
              <a:ahLst/>
              <a:cxnLst/>
              <a:rect l="l" t="t" r="r" b="b"/>
              <a:pathLst>
                <a:path w="101" h="68" extrusionOk="0">
                  <a:moveTo>
                    <a:pt x="101" y="1"/>
                  </a:moveTo>
                  <a:cubicBezTo>
                    <a:pt x="67" y="1"/>
                    <a:pt x="34" y="34"/>
                    <a:pt x="1" y="34"/>
                  </a:cubicBezTo>
                  <a:cubicBezTo>
                    <a:pt x="34" y="34"/>
                    <a:pt x="34" y="68"/>
                    <a:pt x="34" y="68"/>
                  </a:cubicBezTo>
                  <a:cubicBezTo>
                    <a:pt x="67" y="68"/>
                    <a:pt x="101" y="68"/>
                    <a:pt x="101" y="34"/>
                  </a:cubicBezTo>
                  <a:cubicBezTo>
                    <a:pt x="101" y="34"/>
                    <a:pt x="101" y="1"/>
                    <a:pt x="101" y="1"/>
                  </a:cubicBezTo>
                  <a:close/>
                </a:path>
              </a:pathLst>
            </a:custGeom>
            <a:solidFill>
              <a:srgbClr val="FE9E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grpSp>
      <p:grpSp>
        <p:nvGrpSpPr>
          <p:cNvPr id="402" name="Google Shape;402;p21"/>
          <p:cNvGrpSpPr/>
          <p:nvPr/>
        </p:nvGrpSpPr>
        <p:grpSpPr>
          <a:xfrm>
            <a:off x="11120434" y="448601"/>
            <a:ext cx="553767" cy="637433"/>
            <a:chOff x="-1159325" y="2189850"/>
            <a:chExt cx="415325" cy="478075"/>
          </a:xfrm>
        </p:grpSpPr>
        <p:sp>
          <p:nvSpPr>
            <p:cNvPr id="403" name="Google Shape;403;p21"/>
            <p:cNvSpPr/>
            <p:nvPr/>
          </p:nvSpPr>
          <p:spPr>
            <a:xfrm>
              <a:off x="-853275" y="2518450"/>
              <a:ext cx="109275" cy="149475"/>
            </a:xfrm>
            <a:custGeom>
              <a:avLst/>
              <a:gdLst/>
              <a:ahLst/>
              <a:cxnLst/>
              <a:rect l="l" t="t" r="r" b="b"/>
              <a:pathLst>
                <a:path w="4371" h="5979" extrusionOk="0">
                  <a:moveTo>
                    <a:pt x="1775" y="1"/>
                  </a:moveTo>
                  <a:cubicBezTo>
                    <a:pt x="1752" y="1"/>
                    <a:pt x="1727" y="3"/>
                    <a:pt x="1702" y="7"/>
                  </a:cubicBezTo>
                  <a:cubicBezTo>
                    <a:pt x="1502" y="41"/>
                    <a:pt x="1469" y="241"/>
                    <a:pt x="1502" y="441"/>
                  </a:cubicBezTo>
                  <a:cubicBezTo>
                    <a:pt x="1502" y="508"/>
                    <a:pt x="1502" y="574"/>
                    <a:pt x="1535" y="608"/>
                  </a:cubicBezTo>
                  <a:cubicBezTo>
                    <a:pt x="1602" y="1108"/>
                    <a:pt x="1469" y="1542"/>
                    <a:pt x="1235" y="1942"/>
                  </a:cubicBezTo>
                  <a:cubicBezTo>
                    <a:pt x="1035" y="2342"/>
                    <a:pt x="768" y="2676"/>
                    <a:pt x="334" y="2809"/>
                  </a:cubicBezTo>
                  <a:cubicBezTo>
                    <a:pt x="201" y="2843"/>
                    <a:pt x="134" y="2876"/>
                    <a:pt x="1" y="2909"/>
                  </a:cubicBezTo>
                  <a:cubicBezTo>
                    <a:pt x="34" y="3043"/>
                    <a:pt x="34" y="3143"/>
                    <a:pt x="34" y="3209"/>
                  </a:cubicBezTo>
                  <a:cubicBezTo>
                    <a:pt x="34" y="3543"/>
                    <a:pt x="201" y="3676"/>
                    <a:pt x="535" y="3710"/>
                  </a:cubicBezTo>
                  <a:cubicBezTo>
                    <a:pt x="601" y="3710"/>
                    <a:pt x="635" y="3743"/>
                    <a:pt x="701" y="3743"/>
                  </a:cubicBezTo>
                  <a:cubicBezTo>
                    <a:pt x="1168" y="3777"/>
                    <a:pt x="1469" y="4010"/>
                    <a:pt x="1602" y="4477"/>
                  </a:cubicBezTo>
                  <a:cubicBezTo>
                    <a:pt x="1735" y="4877"/>
                    <a:pt x="1835" y="5278"/>
                    <a:pt x="2002" y="5711"/>
                  </a:cubicBezTo>
                  <a:cubicBezTo>
                    <a:pt x="2036" y="5811"/>
                    <a:pt x="2202" y="5978"/>
                    <a:pt x="2302" y="5978"/>
                  </a:cubicBezTo>
                  <a:cubicBezTo>
                    <a:pt x="2503" y="5978"/>
                    <a:pt x="2703" y="5945"/>
                    <a:pt x="2736" y="5678"/>
                  </a:cubicBezTo>
                  <a:cubicBezTo>
                    <a:pt x="2736" y="5511"/>
                    <a:pt x="2769" y="5344"/>
                    <a:pt x="2769" y="5144"/>
                  </a:cubicBezTo>
                  <a:cubicBezTo>
                    <a:pt x="2803" y="4911"/>
                    <a:pt x="2870" y="4644"/>
                    <a:pt x="2903" y="4377"/>
                  </a:cubicBezTo>
                  <a:cubicBezTo>
                    <a:pt x="2936" y="4244"/>
                    <a:pt x="2970" y="4110"/>
                    <a:pt x="3003" y="3977"/>
                  </a:cubicBezTo>
                  <a:cubicBezTo>
                    <a:pt x="3036" y="3910"/>
                    <a:pt x="3070" y="3843"/>
                    <a:pt x="3103" y="3810"/>
                  </a:cubicBezTo>
                  <a:cubicBezTo>
                    <a:pt x="3070" y="3576"/>
                    <a:pt x="3203" y="3443"/>
                    <a:pt x="3370" y="3310"/>
                  </a:cubicBezTo>
                  <a:lnTo>
                    <a:pt x="3770" y="2909"/>
                  </a:lnTo>
                  <a:cubicBezTo>
                    <a:pt x="3804" y="2742"/>
                    <a:pt x="3870" y="2642"/>
                    <a:pt x="4070" y="2642"/>
                  </a:cubicBezTo>
                  <a:cubicBezTo>
                    <a:pt x="4170" y="2642"/>
                    <a:pt x="4271" y="2576"/>
                    <a:pt x="4371" y="2542"/>
                  </a:cubicBezTo>
                  <a:cubicBezTo>
                    <a:pt x="4337" y="2009"/>
                    <a:pt x="4337" y="1975"/>
                    <a:pt x="3804" y="1942"/>
                  </a:cubicBezTo>
                  <a:cubicBezTo>
                    <a:pt x="3236" y="1909"/>
                    <a:pt x="2836" y="1708"/>
                    <a:pt x="2603" y="1175"/>
                  </a:cubicBezTo>
                  <a:cubicBezTo>
                    <a:pt x="2436" y="874"/>
                    <a:pt x="2302" y="608"/>
                    <a:pt x="2169" y="307"/>
                  </a:cubicBezTo>
                  <a:cubicBezTo>
                    <a:pt x="2081" y="103"/>
                    <a:pt x="1943" y="1"/>
                    <a:pt x="17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404" name="Google Shape;404;p21"/>
            <p:cNvSpPr/>
            <p:nvPr/>
          </p:nvSpPr>
          <p:spPr>
            <a:xfrm>
              <a:off x="-759025" y="2582000"/>
              <a:ext cx="15025" cy="9200"/>
            </a:xfrm>
            <a:custGeom>
              <a:avLst/>
              <a:gdLst/>
              <a:ahLst/>
              <a:cxnLst/>
              <a:rect l="l" t="t" r="r" b="b"/>
              <a:pathLst>
                <a:path w="601" h="368" extrusionOk="0">
                  <a:moveTo>
                    <a:pt x="601" y="0"/>
                  </a:moveTo>
                  <a:lnTo>
                    <a:pt x="601" y="0"/>
                  </a:lnTo>
                  <a:cubicBezTo>
                    <a:pt x="501" y="34"/>
                    <a:pt x="400" y="100"/>
                    <a:pt x="300" y="100"/>
                  </a:cubicBezTo>
                  <a:cubicBezTo>
                    <a:pt x="100" y="100"/>
                    <a:pt x="34" y="200"/>
                    <a:pt x="0" y="367"/>
                  </a:cubicBezTo>
                  <a:cubicBezTo>
                    <a:pt x="267" y="334"/>
                    <a:pt x="501" y="301"/>
                    <a:pt x="601" y="0"/>
                  </a:cubicBezTo>
                  <a:close/>
                </a:path>
              </a:pathLst>
            </a:custGeom>
            <a:solidFill>
              <a:srgbClr val="D1AC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405" name="Google Shape;405;p21"/>
            <p:cNvSpPr/>
            <p:nvPr/>
          </p:nvSpPr>
          <p:spPr>
            <a:xfrm>
              <a:off x="-776550" y="2601175"/>
              <a:ext cx="10875" cy="12525"/>
            </a:xfrm>
            <a:custGeom>
              <a:avLst/>
              <a:gdLst/>
              <a:ahLst/>
              <a:cxnLst/>
              <a:rect l="l" t="t" r="r" b="b"/>
              <a:pathLst>
                <a:path w="435" h="501" extrusionOk="0">
                  <a:moveTo>
                    <a:pt x="301" y="1"/>
                  </a:moveTo>
                  <a:cubicBezTo>
                    <a:pt x="134" y="134"/>
                    <a:pt x="1" y="267"/>
                    <a:pt x="34" y="501"/>
                  </a:cubicBezTo>
                  <a:lnTo>
                    <a:pt x="434" y="1"/>
                  </a:lnTo>
                  <a:close/>
                </a:path>
              </a:pathLst>
            </a:custGeom>
            <a:solidFill>
              <a:srgbClr val="EADB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406" name="Google Shape;406;p21"/>
            <p:cNvSpPr/>
            <p:nvPr/>
          </p:nvSpPr>
          <p:spPr>
            <a:xfrm>
              <a:off x="-769050" y="2591175"/>
              <a:ext cx="10050" cy="10025"/>
            </a:xfrm>
            <a:custGeom>
              <a:avLst/>
              <a:gdLst/>
              <a:ahLst/>
              <a:cxnLst/>
              <a:rect l="l" t="t" r="r" b="b"/>
              <a:pathLst>
                <a:path w="402" h="401" extrusionOk="0">
                  <a:moveTo>
                    <a:pt x="401" y="0"/>
                  </a:moveTo>
                  <a:lnTo>
                    <a:pt x="1" y="401"/>
                  </a:lnTo>
                  <a:lnTo>
                    <a:pt x="134" y="401"/>
                  </a:lnTo>
                  <a:lnTo>
                    <a:pt x="401" y="0"/>
                  </a:lnTo>
                  <a:close/>
                </a:path>
              </a:pathLst>
            </a:custGeom>
            <a:solidFill>
              <a:srgbClr val="DCC0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407" name="Google Shape;407;p21"/>
            <p:cNvSpPr/>
            <p:nvPr/>
          </p:nvSpPr>
          <p:spPr>
            <a:xfrm>
              <a:off x="-780725" y="2617850"/>
              <a:ext cx="2525" cy="10025"/>
            </a:xfrm>
            <a:custGeom>
              <a:avLst/>
              <a:gdLst/>
              <a:ahLst/>
              <a:cxnLst/>
              <a:rect l="l" t="t" r="r" b="b"/>
              <a:pathLst>
                <a:path w="101" h="401" extrusionOk="0">
                  <a:moveTo>
                    <a:pt x="1" y="401"/>
                  </a:moveTo>
                  <a:cubicBezTo>
                    <a:pt x="34" y="268"/>
                    <a:pt x="68" y="134"/>
                    <a:pt x="101" y="1"/>
                  </a:cubicBezTo>
                  <a:cubicBezTo>
                    <a:pt x="68" y="134"/>
                    <a:pt x="34" y="268"/>
                    <a:pt x="1" y="401"/>
                  </a:cubicBezTo>
                  <a:close/>
                </a:path>
              </a:pathLst>
            </a:custGeom>
            <a:solidFill>
              <a:srgbClr val="EADB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408" name="Google Shape;408;p21"/>
            <p:cNvSpPr/>
            <p:nvPr/>
          </p:nvSpPr>
          <p:spPr>
            <a:xfrm>
              <a:off x="-778225" y="2613675"/>
              <a:ext cx="2550" cy="4200"/>
            </a:xfrm>
            <a:custGeom>
              <a:avLst/>
              <a:gdLst/>
              <a:ahLst/>
              <a:cxnLst/>
              <a:rect l="l" t="t" r="r" b="b"/>
              <a:pathLst>
                <a:path w="102" h="168" extrusionOk="0">
                  <a:moveTo>
                    <a:pt x="1" y="168"/>
                  </a:moveTo>
                  <a:cubicBezTo>
                    <a:pt x="34" y="101"/>
                    <a:pt x="68" y="68"/>
                    <a:pt x="101" y="1"/>
                  </a:cubicBezTo>
                  <a:cubicBezTo>
                    <a:pt x="68" y="68"/>
                    <a:pt x="34" y="101"/>
                    <a:pt x="1" y="168"/>
                  </a:cubicBezTo>
                  <a:close/>
                </a:path>
              </a:pathLst>
            </a:custGeom>
            <a:solidFill>
              <a:srgbClr val="EADB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grpSp>
          <p:nvGrpSpPr>
            <p:cNvPr id="409" name="Google Shape;409;p21"/>
            <p:cNvGrpSpPr/>
            <p:nvPr/>
          </p:nvGrpSpPr>
          <p:grpSpPr>
            <a:xfrm>
              <a:off x="-1159325" y="2189850"/>
              <a:ext cx="147625" cy="176325"/>
              <a:chOff x="-1159325" y="2189850"/>
              <a:chExt cx="147625" cy="176325"/>
            </a:xfrm>
          </p:grpSpPr>
          <p:sp>
            <p:nvSpPr>
              <p:cNvPr id="410" name="Google Shape;410;p21"/>
              <p:cNvSpPr/>
              <p:nvPr/>
            </p:nvSpPr>
            <p:spPr>
              <a:xfrm>
                <a:off x="-1159325" y="2189850"/>
                <a:ext cx="147625" cy="173675"/>
              </a:xfrm>
              <a:custGeom>
                <a:avLst/>
                <a:gdLst/>
                <a:ahLst/>
                <a:cxnLst/>
                <a:rect l="l" t="t" r="r" b="b"/>
                <a:pathLst>
                  <a:path w="5905" h="6947" extrusionOk="0">
                    <a:moveTo>
                      <a:pt x="2836" y="2177"/>
                    </a:moveTo>
                    <a:cubicBezTo>
                      <a:pt x="2869" y="2177"/>
                      <a:pt x="2869" y="2210"/>
                      <a:pt x="2903" y="2210"/>
                    </a:cubicBezTo>
                    <a:cubicBezTo>
                      <a:pt x="2869" y="2243"/>
                      <a:pt x="2869" y="2277"/>
                      <a:pt x="2869" y="2277"/>
                    </a:cubicBezTo>
                    <a:cubicBezTo>
                      <a:pt x="2836" y="2277"/>
                      <a:pt x="2803" y="2243"/>
                      <a:pt x="2803" y="2243"/>
                    </a:cubicBezTo>
                    <a:cubicBezTo>
                      <a:pt x="2803" y="2210"/>
                      <a:pt x="2836" y="2210"/>
                      <a:pt x="2836" y="2177"/>
                    </a:cubicBezTo>
                    <a:close/>
                    <a:moveTo>
                      <a:pt x="1569" y="3578"/>
                    </a:moveTo>
                    <a:cubicBezTo>
                      <a:pt x="1602" y="3611"/>
                      <a:pt x="1635" y="3611"/>
                      <a:pt x="1702" y="3611"/>
                    </a:cubicBezTo>
                    <a:cubicBezTo>
                      <a:pt x="1669" y="3644"/>
                      <a:pt x="1669" y="3644"/>
                      <a:pt x="1635" y="3678"/>
                    </a:cubicBezTo>
                    <a:cubicBezTo>
                      <a:pt x="1602" y="3711"/>
                      <a:pt x="1535" y="3744"/>
                      <a:pt x="1468" y="3778"/>
                    </a:cubicBezTo>
                    <a:cubicBezTo>
                      <a:pt x="1402" y="3744"/>
                      <a:pt x="1368" y="3711"/>
                      <a:pt x="1235" y="3611"/>
                    </a:cubicBezTo>
                    <a:cubicBezTo>
                      <a:pt x="1402" y="3611"/>
                      <a:pt x="1468" y="3611"/>
                      <a:pt x="1569" y="3578"/>
                    </a:cubicBezTo>
                    <a:close/>
                    <a:moveTo>
                      <a:pt x="2694" y="4515"/>
                    </a:moveTo>
                    <a:cubicBezTo>
                      <a:pt x="2747" y="4515"/>
                      <a:pt x="2797" y="4557"/>
                      <a:pt x="2903" y="4645"/>
                    </a:cubicBezTo>
                    <a:cubicBezTo>
                      <a:pt x="2769" y="4645"/>
                      <a:pt x="2669" y="4612"/>
                      <a:pt x="2503" y="4612"/>
                    </a:cubicBezTo>
                    <a:cubicBezTo>
                      <a:pt x="2597" y="4549"/>
                      <a:pt x="2647" y="4515"/>
                      <a:pt x="2694" y="4515"/>
                    </a:cubicBezTo>
                    <a:close/>
                    <a:moveTo>
                      <a:pt x="2903" y="4645"/>
                    </a:moveTo>
                    <a:lnTo>
                      <a:pt x="2903" y="4645"/>
                    </a:lnTo>
                    <a:cubicBezTo>
                      <a:pt x="2936" y="4678"/>
                      <a:pt x="2970" y="4712"/>
                      <a:pt x="3003" y="4745"/>
                    </a:cubicBezTo>
                    <a:cubicBezTo>
                      <a:pt x="3003" y="4779"/>
                      <a:pt x="3036" y="4812"/>
                      <a:pt x="3070" y="4879"/>
                    </a:cubicBezTo>
                    <a:cubicBezTo>
                      <a:pt x="3036" y="4845"/>
                      <a:pt x="3003" y="4845"/>
                      <a:pt x="3003" y="4845"/>
                    </a:cubicBezTo>
                    <a:cubicBezTo>
                      <a:pt x="2970" y="4779"/>
                      <a:pt x="2936" y="4712"/>
                      <a:pt x="2903" y="4645"/>
                    </a:cubicBezTo>
                    <a:close/>
                    <a:moveTo>
                      <a:pt x="2949" y="1"/>
                    </a:moveTo>
                    <a:cubicBezTo>
                      <a:pt x="2674" y="1"/>
                      <a:pt x="2588" y="99"/>
                      <a:pt x="2503" y="442"/>
                    </a:cubicBezTo>
                    <a:cubicBezTo>
                      <a:pt x="2402" y="842"/>
                      <a:pt x="2336" y="1243"/>
                      <a:pt x="2202" y="1643"/>
                    </a:cubicBezTo>
                    <a:cubicBezTo>
                      <a:pt x="2002" y="2343"/>
                      <a:pt x="1702" y="2977"/>
                      <a:pt x="1001" y="3344"/>
                    </a:cubicBezTo>
                    <a:cubicBezTo>
                      <a:pt x="735" y="3478"/>
                      <a:pt x="468" y="3578"/>
                      <a:pt x="201" y="3744"/>
                    </a:cubicBezTo>
                    <a:cubicBezTo>
                      <a:pt x="134" y="3778"/>
                      <a:pt x="1" y="3878"/>
                      <a:pt x="1" y="3978"/>
                    </a:cubicBezTo>
                    <a:cubicBezTo>
                      <a:pt x="34" y="4078"/>
                      <a:pt x="101" y="4178"/>
                      <a:pt x="201" y="4278"/>
                    </a:cubicBezTo>
                    <a:cubicBezTo>
                      <a:pt x="268" y="4312"/>
                      <a:pt x="368" y="4345"/>
                      <a:pt x="468" y="4345"/>
                    </a:cubicBezTo>
                    <a:cubicBezTo>
                      <a:pt x="868" y="4345"/>
                      <a:pt x="1202" y="4545"/>
                      <a:pt x="1535" y="4712"/>
                    </a:cubicBezTo>
                    <a:cubicBezTo>
                      <a:pt x="2002" y="4945"/>
                      <a:pt x="2302" y="5279"/>
                      <a:pt x="2436" y="5779"/>
                    </a:cubicBezTo>
                    <a:cubicBezTo>
                      <a:pt x="2536" y="6113"/>
                      <a:pt x="2669" y="6446"/>
                      <a:pt x="2803" y="6747"/>
                    </a:cubicBezTo>
                    <a:cubicBezTo>
                      <a:pt x="2970" y="6813"/>
                      <a:pt x="3103" y="6880"/>
                      <a:pt x="3236" y="6947"/>
                    </a:cubicBezTo>
                    <a:cubicBezTo>
                      <a:pt x="3303" y="6847"/>
                      <a:pt x="3437" y="6747"/>
                      <a:pt x="3437" y="6680"/>
                    </a:cubicBezTo>
                    <a:cubicBezTo>
                      <a:pt x="3403" y="6180"/>
                      <a:pt x="3703" y="5813"/>
                      <a:pt x="3837" y="5379"/>
                    </a:cubicBezTo>
                    <a:cubicBezTo>
                      <a:pt x="4037" y="4745"/>
                      <a:pt x="4704" y="4645"/>
                      <a:pt x="5004" y="4178"/>
                    </a:cubicBezTo>
                    <a:cubicBezTo>
                      <a:pt x="5023" y="4179"/>
                      <a:pt x="5040" y="4180"/>
                      <a:pt x="5057" y="4180"/>
                    </a:cubicBezTo>
                    <a:cubicBezTo>
                      <a:pt x="5538" y="4180"/>
                      <a:pt x="5551" y="3734"/>
                      <a:pt x="5905" y="3444"/>
                    </a:cubicBezTo>
                    <a:cubicBezTo>
                      <a:pt x="5605" y="3344"/>
                      <a:pt x="5438" y="3244"/>
                      <a:pt x="5238" y="3211"/>
                    </a:cubicBezTo>
                    <a:cubicBezTo>
                      <a:pt x="4804" y="3144"/>
                      <a:pt x="4504" y="2911"/>
                      <a:pt x="4270" y="2577"/>
                    </a:cubicBezTo>
                    <a:cubicBezTo>
                      <a:pt x="3670" y="1810"/>
                      <a:pt x="3403" y="909"/>
                      <a:pt x="3103" y="8"/>
                    </a:cubicBezTo>
                    <a:cubicBezTo>
                      <a:pt x="3046" y="4"/>
                      <a:pt x="2995" y="1"/>
                      <a:pt x="2949" y="1"/>
                    </a:cubicBezTo>
                    <a:close/>
                  </a:path>
                </a:pathLst>
              </a:custGeom>
              <a:solidFill>
                <a:srgbClr val="FE9E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411" name="Google Shape;411;p21"/>
              <p:cNvSpPr/>
              <p:nvPr/>
            </p:nvSpPr>
            <p:spPr>
              <a:xfrm>
                <a:off x="-1089275" y="2358500"/>
                <a:ext cx="10875" cy="7675"/>
              </a:xfrm>
              <a:custGeom>
                <a:avLst/>
                <a:gdLst/>
                <a:ahLst/>
                <a:cxnLst/>
                <a:rect l="l" t="t" r="r" b="b"/>
                <a:pathLst>
                  <a:path w="435" h="307" extrusionOk="0">
                    <a:moveTo>
                      <a:pt x="1" y="1"/>
                    </a:moveTo>
                    <a:cubicBezTo>
                      <a:pt x="72" y="120"/>
                      <a:pt x="127" y="307"/>
                      <a:pt x="249" y="307"/>
                    </a:cubicBezTo>
                    <a:cubicBezTo>
                      <a:pt x="298" y="307"/>
                      <a:pt x="358" y="277"/>
                      <a:pt x="434" y="201"/>
                    </a:cubicBezTo>
                    <a:cubicBezTo>
                      <a:pt x="301" y="134"/>
                      <a:pt x="168" y="67"/>
                      <a:pt x="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412" name="Google Shape;412;p21"/>
              <p:cNvSpPr/>
              <p:nvPr/>
            </p:nvSpPr>
            <p:spPr>
              <a:xfrm>
                <a:off x="-1096775" y="2302725"/>
                <a:ext cx="10025" cy="3275"/>
              </a:xfrm>
              <a:custGeom>
                <a:avLst/>
                <a:gdLst/>
                <a:ahLst/>
                <a:cxnLst/>
                <a:rect l="l" t="t" r="r" b="b"/>
                <a:pathLst>
                  <a:path w="401" h="131" extrusionOk="0">
                    <a:moveTo>
                      <a:pt x="192" y="0"/>
                    </a:moveTo>
                    <a:cubicBezTo>
                      <a:pt x="145" y="0"/>
                      <a:pt x="95" y="34"/>
                      <a:pt x="1" y="97"/>
                    </a:cubicBezTo>
                    <a:cubicBezTo>
                      <a:pt x="167" y="97"/>
                      <a:pt x="267" y="130"/>
                      <a:pt x="401" y="130"/>
                    </a:cubicBezTo>
                    <a:cubicBezTo>
                      <a:pt x="295" y="42"/>
                      <a:pt x="245" y="0"/>
                      <a:pt x="192" y="0"/>
                    </a:cubicBezTo>
                    <a:close/>
                  </a:path>
                </a:pathLst>
              </a:custGeom>
              <a:solidFill>
                <a:srgbClr val="FE9E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413" name="Google Shape;413;p21"/>
              <p:cNvSpPr/>
              <p:nvPr/>
            </p:nvSpPr>
            <p:spPr>
              <a:xfrm>
                <a:off x="-1128475" y="2279275"/>
                <a:ext cx="8375" cy="5025"/>
              </a:xfrm>
              <a:custGeom>
                <a:avLst/>
                <a:gdLst/>
                <a:ahLst/>
                <a:cxnLst/>
                <a:rect l="l" t="t" r="r" b="b"/>
                <a:pathLst>
                  <a:path w="335" h="201" extrusionOk="0">
                    <a:moveTo>
                      <a:pt x="335" y="1"/>
                    </a:moveTo>
                    <a:cubicBezTo>
                      <a:pt x="234" y="34"/>
                      <a:pt x="168" y="34"/>
                      <a:pt x="1" y="34"/>
                    </a:cubicBezTo>
                    <a:cubicBezTo>
                      <a:pt x="134" y="134"/>
                      <a:pt x="168" y="167"/>
                      <a:pt x="234" y="201"/>
                    </a:cubicBezTo>
                    <a:cubicBezTo>
                      <a:pt x="268" y="167"/>
                      <a:pt x="301" y="134"/>
                      <a:pt x="335" y="101"/>
                    </a:cubicBezTo>
                    <a:cubicBezTo>
                      <a:pt x="335" y="67"/>
                      <a:pt x="335" y="34"/>
                      <a:pt x="335" y="1"/>
                    </a:cubicBezTo>
                    <a:close/>
                  </a:path>
                </a:pathLst>
              </a:custGeom>
              <a:solidFill>
                <a:srgbClr val="FE9E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414" name="Google Shape;414;p21"/>
              <p:cNvSpPr/>
              <p:nvPr/>
            </p:nvSpPr>
            <p:spPr>
              <a:xfrm>
                <a:off x="-1122625" y="2281775"/>
                <a:ext cx="4200" cy="2525"/>
              </a:xfrm>
              <a:custGeom>
                <a:avLst/>
                <a:gdLst/>
                <a:ahLst/>
                <a:cxnLst/>
                <a:rect l="l" t="t" r="r" b="b"/>
                <a:pathLst>
                  <a:path w="168" h="101" extrusionOk="0">
                    <a:moveTo>
                      <a:pt x="101" y="1"/>
                    </a:moveTo>
                    <a:cubicBezTo>
                      <a:pt x="67" y="34"/>
                      <a:pt x="34" y="67"/>
                      <a:pt x="0" y="101"/>
                    </a:cubicBezTo>
                    <a:cubicBezTo>
                      <a:pt x="67" y="67"/>
                      <a:pt x="134" y="34"/>
                      <a:pt x="167" y="1"/>
                    </a:cubicBezTo>
                    <a:close/>
                  </a:path>
                </a:pathLst>
              </a:custGeom>
              <a:solidFill>
                <a:srgbClr val="FE9E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415" name="Google Shape;415;p21"/>
              <p:cNvSpPr/>
              <p:nvPr/>
            </p:nvSpPr>
            <p:spPr>
              <a:xfrm>
                <a:off x="-1089275" y="2244250"/>
                <a:ext cx="2525" cy="2525"/>
              </a:xfrm>
              <a:custGeom>
                <a:avLst/>
                <a:gdLst/>
                <a:ahLst/>
                <a:cxnLst/>
                <a:rect l="l" t="t" r="r" b="b"/>
                <a:pathLst>
                  <a:path w="101" h="101" extrusionOk="0">
                    <a:moveTo>
                      <a:pt x="34" y="1"/>
                    </a:moveTo>
                    <a:cubicBezTo>
                      <a:pt x="34" y="34"/>
                      <a:pt x="1" y="34"/>
                      <a:pt x="1" y="67"/>
                    </a:cubicBezTo>
                    <a:cubicBezTo>
                      <a:pt x="1" y="67"/>
                      <a:pt x="34" y="101"/>
                      <a:pt x="67" y="101"/>
                    </a:cubicBezTo>
                    <a:cubicBezTo>
                      <a:pt x="67" y="101"/>
                      <a:pt x="67" y="67"/>
                      <a:pt x="101" y="34"/>
                    </a:cubicBezTo>
                    <a:cubicBezTo>
                      <a:pt x="67" y="34"/>
                      <a:pt x="67" y="1"/>
                      <a:pt x="34" y="1"/>
                    </a:cubicBezTo>
                    <a:close/>
                  </a:path>
                </a:pathLst>
              </a:custGeom>
              <a:solidFill>
                <a:srgbClr val="FE9E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416" name="Google Shape;416;p21"/>
              <p:cNvSpPr/>
              <p:nvPr/>
            </p:nvSpPr>
            <p:spPr>
              <a:xfrm>
                <a:off x="-1120125" y="2279275"/>
                <a:ext cx="3350" cy="2525"/>
              </a:xfrm>
              <a:custGeom>
                <a:avLst/>
                <a:gdLst/>
                <a:ahLst/>
                <a:cxnLst/>
                <a:rect l="l" t="t" r="r" b="b"/>
                <a:pathLst>
                  <a:path w="134" h="101" extrusionOk="0">
                    <a:moveTo>
                      <a:pt x="1" y="1"/>
                    </a:moveTo>
                    <a:cubicBezTo>
                      <a:pt x="1" y="34"/>
                      <a:pt x="1" y="67"/>
                      <a:pt x="1" y="101"/>
                    </a:cubicBezTo>
                    <a:lnTo>
                      <a:pt x="67" y="101"/>
                    </a:lnTo>
                    <a:cubicBezTo>
                      <a:pt x="101" y="67"/>
                      <a:pt x="101" y="67"/>
                      <a:pt x="134" y="34"/>
                    </a:cubicBezTo>
                    <a:cubicBezTo>
                      <a:pt x="67" y="34"/>
                      <a:pt x="34" y="34"/>
                      <a:pt x="1" y="1"/>
                    </a:cubicBezTo>
                    <a:close/>
                  </a:path>
                </a:pathLst>
              </a:custGeom>
              <a:solidFill>
                <a:srgbClr val="FE9E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417" name="Google Shape;417;p21"/>
              <p:cNvSpPr/>
              <p:nvPr/>
            </p:nvSpPr>
            <p:spPr>
              <a:xfrm>
                <a:off x="-1084275" y="2308475"/>
                <a:ext cx="1700" cy="3350"/>
              </a:xfrm>
              <a:custGeom>
                <a:avLst/>
                <a:gdLst/>
                <a:ahLst/>
                <a:cxnLst/>
                <a:rect l="l" t="t" r="r" b="b"/>
                <a:pathLst>
                  <a:path w="68" h="134" extrusionOk="0">
                    <a:moveTo>
                      <a:pt x="1" y="0"/>
                    </a:moveTo>
                    <a:cubicBezTo>
                      <a:pt x="1" y="34"/>
                      <a:pt x="1" y="67"/>
                      <a:pt x="1" y="100"/>
                    </a:cubicBezTo>
                    <a:cubicBezTo>
                      <a:pt x="1" y="100"/>
                      <a:pt x="34" y="100"/>
                      <a:pt x="68" y="134"/>
                    </a:cubicBezTo>
                    <a:cubicBezTo>
                      <a:pt x="34" y="67"/>
                      <a:pt x="1" y="34"/>
                      <a:pt x="1" y="0"/>
                    </a:cubicBezTo>
                    <a:close/>
                  </a:path>
                </a:pathLst>
              </a:custGeom>
              <a:solidFill>
                <a:srgbClr val="FE9E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418" name="Google Shape;418;p21"/>
              <p:cNvSpPr/>
              <p:nvPr/>
            </p:nvSpPr>
            <p:spPr>
              <a:xfrm>
                <a:off x="-1086775" y="2305975"/>
                <a:ext cx="2525" cy="5025"/>
              </a:xfrm>
              <a:custGeom>
                <a:avLst/>
                <a:gdLst/>
                <a:ahLst/>
                <a:cxnLst/>
                <a:rect l="l" t="t" r="r" b="b"/>
                <a:pathLst>
                  <a:path w="101" h="201" extrusionOk="0">
                    <a:moveTo>
                      <a:pt x="1" y="0"/>
                    </a:moveTo>
                    <a:cubicBezTo>
                      <a:pt x="34" y="67"/>
                      <a:pt x="68" y="134"/>
                      <a:pt x="101" y="200"/>
                    </a:cubicBezTo>
                    <a:cubicBezTo>
                      <a:pt x="101" y="167"/>
                      <a:pt x="101" y="134"/>
                      <a:pt x="101" y="100"/>
                    </a:cubicBezTo>
                    <a:cubicBezTo>
                      <a:pt x="68" y="67"/>
                      <a:pt x="34" y="33"/>
                      <a:pt x="1" y="0"/>
                    </a:cubicBezTo>
                    <a:close/>
                  </a:path>
                </a:pathLst>
              </a:custGeom>
              <a:solidFill>
                <a:srgbClr val="FE9E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grpSp>
        <p:grpSp>
          <p:nvGrpSpPr>
            <p:cNvPr id="419" name="Google Shape;419;p21"/>
            <p:cNvGrpSpPr/>
            <p:nvPr/>
          </p:nvGrpSpPr>
          <p:grpSpPr>
            <a:xfrm>
              <a:off x="-951675" y="2298350"/>
              <a:ext cx="114275" cy="142100"/>
              <a:chOff x="-951675" y="2298350"/>
              <a:chExt cx="114275" cy="142100"/>
            </a:xfrm>
          </p:grpSpPr>
          <p:sp>
            <p:nvSpPr>
              <p:cNvPr id="420" name="Google Shape;420;p21"/>
              <p:cNvSpPr/>
              <p:nvPr/>
            </p:nvSpPr>
            <p:spPr>
              <a:xfrm>
                <a:off x="-951675" y="2298350"/>
                <a:ext cx="114275" cy="142100"/>
              </a:xfrm>
              <a:custGeom>
                <a:avLst/>
                <a:gdLst/>
                <a:ahLst/>
                <a:cxnLst/>
                <a:rect l="l" t="t" r="r" b="b"/>
                <a:pathLst>
                  <a:path w="4571" h="5684" extrusionOk="0">
                    <a:moveTo>
                      <a:pt x="2069" y="1539"/>
                    </a:moveTo>
                    <a:cubicBezTo>
                      <a:pt x="2102" y="1573"/>
                      <a:pt x="2102" y="1573"/>
                      <a:pt x="2102" y="1573"/>
                    </a:cubicBezTo>
                    <a:cubicBezTo>
                      <a:pt x="2069" y="1606"/>
                      <a:pt x="2069" y="1606"/>
                      <a:pt x="2035" y="1606"/>
                    </a:cubicBezTo>
                    <a:lnTo>
                      <a:pt x="2002" y="1606"/>
                    </a:lnTo>
                    <a:cubicBezTo>
                      <a:pt x="2035" y="1573"/>
                      <a:pt x="2035" y="1573"/>
                      <a:pt x="2069" y="1539"/>
                    </a:cubicBezTo>
                    <a:close/>
                    <a:moveTo>
                      <a:pt x="1001" y="2807"/>
                    </a:moveTo>
                    <a:cubicBezTo>
                      <a:pt x="1001" y="2807"/>
                      <a:pt x="1035" y="2840"/>
                      <a:pt x="1035" y="2874"/>
                    </a:cubicBezTo>
                    <a:cubicBezTo>
                      <a:pt x="1001" y="2907"/>
                      <a:pt x="968" y="2907"/>
                      <a:pt x="935" y="2940"/>
                    </a:cubicBezTo>
                    <a:cubicBezTo>
                      <a:pt x="935" y="2907"/>
                      <a:pt x="901" y="2874"/>
                      <a:pt x="935" y="2840"/>
                    </a:cubicBezTo>
                    <a:cubicBezTo>
                      <a:pt x="935" y="2840"/>
                      <a:pt x="968" y="2807"/>
                      <a:pt x="1001" y="2807"/>
                    </a:cubicBezTo>
                    <a:close/>
                    <a:moveTo>
                      <a:pt x="2067" y="1"/>
                    </a:moveTo>
                    <a:cubicBezTo>
                      <a:pt x="2047" y="1"/>
                      <a:pt x="2025" y="2"/>
                      <a:pt x="2002" y="5"/>
                    </a:cubicBezTo>
                    <a:cubicBezTo>
                      <a:pt x="1802" y="5"/>
                      <a:pt x="1769" y="172"/>
                      <a:pt x="1735" y="372"/>
                    </a:cubicBezTo>
                    <a:cubicBezTo>
                      <a:pt x="1602" y="1172"/>
                      <a:pt x="1368" y="1940"/>
                      <a:pt x="668" y="2507"/>
                    </a:cubicBezTo>
                    <a:cubicBezTo>
                      <a:pt x="568" y="2573"/>
                      <a:pt x="468" y="2707"/>
                      <a:pt x="368" y="2807"/>
                    </a:cubicBezTo>
                    <a:cubicBezTo>
                      <a:pt x="1" y="3207"/>
                      <a:pt x="67" y="3441"/>
                      <a:pt x="568" y="3607"/>
                    </a:cubicBezTo>
                    <a:cubicBezTo>
                      <a:pt x="1202" y="3841"/>
                      <a:pt x="1702" y="4175"/>
                      <a:pt x="1902" y="4875"/>
                    </a:cubicBezTo>
                    <a:cubicBezTo>
                      <a:pt x="1969" y="5109"/>
                      <a:pt x="2102" y="5309"/>
                      <a:pt x="2236" y="5509"/>
                    </a:cubicBezTo>
                    <a:cubicBezTo>
                      <a:pt x="2302" y="5626"/>
                      <a:pt x="2402" y="5684"/>
                      <a:pt x="2502" y="5684"/>
                    </a:cubicBezTo>
                    <a:cubicBezTo>
                      <a:pt x="2603" y="5684"/>
                      <a:pt x="2703" y="5626"/>
                      <a:pt x="2769" y="5509"/>
                    </a:cubicBezTo>
                    <a:cubicBezTo>
                      <a:pt x="2869" y="5409"/>
                      <a:pt x="2869" y="5242"/>
                      <a:pt x="2903" y="5109"/>
                    </a:cubicBezTo>
                    <a:cubicBezTo>
                      <a:pt x="3003" y="4775"/>
                      <a:pt x="3103" y="4441"/>
                      <a:pt x="3170" y="4108"/>
                    </a:cubicBezTo>
                    <a:cubicBezTo>
                      <a:pt x="3236" y="3974"/>
                      <a:pt x="3236" y="3841"/>
                      <a:pt x="3270" y="3741"/>
                    </a:cubicBezTo>
                    <a:cubicBezTo>
                      <a:pt x="3670" y="3407"/>
                      <a:pt x="4070" y="3107"/>
                      <a:pt x="4471" y="2774"/>
                    </a:cubicBezTo>
                    <a:cubicBezTo>
                      <a:pt x="4537" y="2707"/>
                      <a:pt x="4537" y="2573"/>
                      <a:pt x="4571" y="2440"/>
                    </a:cubicBezTo>
                    <a:cubicBezTo>
                      <a:pt x="4237" y="2273"/>
                      <a:pt x="3970" y="2040"/>
                      <a:pt x="3637" y="1940"/>
                    </a:cubicBezTo>
                    <a:cubicBezTo>
                      <a:pt x="3203" y="1806"/>
                      <a:pt x="2903" y="1606"/>
                      <a:pt x="2736" y="1206"/>
                    </a:cubicBezTo>
                    <a:cubicBezTo>
                      <a:pt x="2603" y="939"/>
                      <a:pt x="2536" y="605"/>
                      <a:pt x="2436" y="305"/>
                    </a:cubicBezTo>
                    <a:cubicBezTo>
                      <a:pt x="2344" y="153"/>
                      <a:pt x="2281" y="1"/>
                      <a:pt x="20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421" name="Google Shape;421;p21"/>
              <p:cNvSpPr/>
              <p:nvPr/>
            </p:nvSpPr>
            <p:spPr>
              <a:xfrm>
                <a:off x="-929150" y="2368500"/>
                <a:ext cx="3350" cy="3375"/>
              </a:xfrm>
              <a:custGeom>
                <a:avLst/>
                <a:gdLst/>
                <a:ahLst/>
                <a:cxnLst/>
                <a:rect l="l" t="t" r="r" b="b"/>
                <a:pathLst>
                  <a:path w="134" h="135" extrusionOk="0">
                    <a:moveTo>
                      <a:pt x="100" y="1"/>
                    </a:moveTo>
                    <a:cubicBezTo>
                      <a:pt x="67" y="1"/>
                      <a:pt x="34" y="34"/>
                      <a:pt x="34" y="34"/>
                    </a:cubicBezTo>
                    <a:cubicBezTo>
                      <a:pt x="0" y="68"/>
                      <a:pt x="34" y="101"/>
                      <a:pt x="34" y="134"/>
                    </a:cubicBezTo>
                    <a:cubicBezTo>
                      <a:pt x="67" y="101"/>
                      <a:pt x="100" y="101"/>
                      <a:pt x="134" y="68"/>
                    </a:cubicBezTo>
                    <a:cubicBezTo>
                      <a:pt x="134" y="34"/>
                      <a:pt x="100" y="1"/>
                      <a:pt x="100" y="1"/>
                    </a:cubicBezTo>
                    <a:close/>
                  </a:path>
                </a:pathLst>
              </a:custGeom>
              <a:solidFill>
                <a:srgbClr val="ED080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422" name="Google Shape;422;p21"/>
              <p:cNvSpPr/>
              <p:nvPr/>
            </p:nvSpPr>
            <p:spPr>
              <a:xfrm>
                <a:off x="-901625" y="2336825"/>
                <a:ext cx="2525" cy="1700"/>
              </a:xfrm>
              <a:custGeom>
                <a:avLst/>
                <a:gdLst/>
                <a:ahLst/>
                <a:cxnLst/>
                <a:rect l="l" t="t" r="r" b="b"/>
                <a:pathLst>
                  <a:path w="101" h="68" extrusionOk="0">
                    <a:moveTo>
                      <a:pt x="67" y="0"/>
                    </a:moveTo>
                    <a:cubicBezTo>
                      <a:pt x="33" y="34"/>
                      <a:pt x="33" y="34"/>
                      <a:pt x="0" y="67"/>
                    </a:cubicBezTo>
                    <a:lnTo>
                      <a:pt x="33" y="67"/>
                    </a:lnTo>
                    <a:cubicBezTo>
                      <a:pt x="67" y="67"/>
                      <a:pt x="67" y="67"/>
                      <a:pt x="100" y="34"/>
                    </a:cubicBezTo>
                    <a:cubicBezTo>
                      <a:pt x="100" y="34"/>
                      <a:pt x="100" y="34"/>
                      <a:pt x="67" y="0"/>
                    </a:cubicBezTo>
                    <a:close/>
                  </a:path>
                </a:pathLst>
              </a:custGeom>
              <a:solidFill>
                <a:srgbClr val="ED080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grpSp>
      </p:grpSp>
      <p:pic>
        <p:nvPicPr>
          <p:cNvPr id="423" name="Google Shape;423;p21"/>
          <p:cNvPicPr preferRelativeResize="0"/>
          <p:nvPr/>
        </p:nvPicPr>
        <p:blipFill>
          <a:blip r:embed="rId3">
            <a:alphaModFix/>
          </a:blip>
          <a:stretch>
            <a:fillRect/>
          </a:stretch>
        </p:blipFill>
        <p:spPr>
          <a:xfrm>
            <a:off x="-711945" y="3026590"/>
            <a:ext cx="2025463" cy="1081521"/>
          </a:xfrm>
          <a:prstGeom prst="rect">
            <a:avLst/>
          </a:prstGeom>
          <a:noFill/>
          <a:ln>
            <a:noFill/>
          </a:ln>
        </p:spPr>
      </p:pic>
      <p:pic>
        <p:nvPicPr>
          <p:cNvPr id="424" name="Google Shape;424;p21"/>
          <p:cNvPicPr preferRelativeResize="0"/>
          <p:nvPr/>
        </p:nvPicPr>
        <p:blipFill>
          <a:blip r:embed="rId3">
            <a:alphaModFix/>
          </a:blip>
          <a:stretch>
            <a:fillRect/>
          </a:stretch>
        </p:blipFill>
        <p:spPr>
          <a:xfrm>
            <a:off x="10237101" y="4929467"/>
            <a:ext cx="2323367" cy="1240600"/>
          </a:xfrm>
          <a:prstGeom prst="rect">
            <a:avLst/>
          </a:prstGeom>
          <a:noFill/>
          <a:ln>
            <a:noFill/>
          </a:ln>
        </p:spPr>
      </p:pic>
    </p:spTree>
    <p:extLst>
      <p:ext uri="{BB962C8B-B14F-4D97-AF65-F5344CB8AC3E}">
        <p14:creationId xmlns:p14="http://schemas.microsoft.com/office/powerpoint/2010/main" val="16052377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465"/>
        <p:cNvGrpSpPr/>
        <p:nvPr/>
      </p:nvGrpSpPr>
      <p:grpSpPr>
        <a:xfrm>
          <a:off x="0" y="0"/>
          <a:ext cx="0" cy="0"/>
          <a:chOff x="0" y="0"/>
          <a:chExt cx="0" cy="0"/>
        </a:xfrm>
      </p:grpSpPr>
      <p:sp>
        <p:nvSpPr>
          <p:cNvPr id="466" name="Google Shape;466;p23"/>
          <p:cNvSpPr txBox="1">
            <a:spLocks noGrp="1"/>
          </p:cNvSpPr>
          <p:nvPr>
            <p:ph type="title"/>
          </p:nvPr>
        </p:nvSpPr>
        <p:spPr>
          <a:xfrm>
            <a:off x="960000" y="720000"/>
            <a:ext cx="10272000" cy="763600"/>
          </a:xfrm>
          <a:prstGeom prst="rect">
            <a:avLst/>
          </a:prstGeom>
        </p:spPr>
        <p:txBody>
          <a:bodyPr spcFirstLastPara="1" wrap="square" lIns="91425" tIns="91425" rIns="91425" bIns="91425" anchor="ctr"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67" name="Google Shape;467;p23"/>
          <p:cNvSpPr txBox="1">
            <a:spLocks noGrp="1"/>
          </p:cNvSpPr>
          <p:nvPr>
            <p:ph type="title" idx="2"/>
          </p:nvPr>
        </p:nvSpPr>
        <p:spPr>
          <a:xfrm>
            <a:off x="960000" y="2243800"/>
            <a:ext cx="30740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2667"/>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468" name="Google Shape;468;p23"/>
          <p:cNvSpPr txBox="1">
            <a:spLocks noGrp="1"/>
          </p:cNvSpPr>
          <p:nvPr>
            <p:ph type="subTitle" idx="1"/>
          </p:nvPr>
        </p:nvSpPr>
        <p:spPr>
          <a:xfrm>
            <a:off x="960000" y="3025833"/>
            <a:ext cx="3074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69" name="Google Shape;469;p23"/>
          <p:cNvSpPr txBox="1">
            <a:spLocks noGrp="1"/>
          </p:cNvSpPr>
          <p:nvPr>
            <p:ph type="title" idx="3"/>
          </p:nvPr>
        </p:nvSpPr>
        <p:spPr>
          <a:xfrm>
            <a:off x="4559025" y="2243800"/>
            <a:ext cx="30740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2667"/>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470" name="Google Shape;470;p23"/>
          <p:cNvSpPr txBox="1">
            <a:spLocks noGrp="1"/>
          </p:cNvSpPr>
          <p:nvPr>
            <p:ph type="subTitle" idx="4"/>
          </p:nvPr>
        </p:nvSpPr>
        <p:spPr>
          <a:xfrm>
            <a:off x="4559025" y="3025833"/>
            <a:ext cx="3074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71" name="Google Shape;471;p23"/>
          <p:cNvSpPr txBox="1">
            <a:spLocks noGrp="1"/>
          </p:cNvSpPr>
          <p:nvPr>
            <p:ph type="title" idx="5"/>
          </p:nvPr>
        </p:nvSpPr>
        <p:spPr>
          <a:xfrm>
            <a:off x="960000" y="4155000"/>
            <a:ext cx="30740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2667"/>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472" name="Google Shape;472;p23"/>
          <p:cNvSpPr txBox="1">
            <a:spLocks noGrp="1"/>
          </p:cNvSpPr>
          <p:nvPr>
            <p:ph type="subTitle" idx="6"/>
          </p:nvPr>
        </p:nvSpPr>
        <p:spPr>
          <a:xfrm>
            <a:off x="960000" y="4937033"/>
            <a:ext cx="3074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73" name="Google Shape;473;p23"/>
          <p:cNvSpPr txBox="1">
            <a:spLocks noGrp="1"/>
          </p:cNvSpPr>
          <p:nvPr>
            <p:ph type="title" idx="7"/>
          </p:nvPr>
        </p:nvSpPr>
        <p:spPr>
          <a:xfrm>
            <a:off x="4559025" y="4155000"/>
            <a:ext cx="30740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2667"/>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474" name="Google Shape;474;p23"/>
          <p:cNvSpPr txBox="1">
            <a:spLocks noGrp="1"/>
          </p:cNvSpPr>
          <p:nvPr>
            <p:ph type="subTitle" idx="8"/>
          </p:nvPr>
        </p:nvSpPr>
        <p:spPr>
          <a:xfrm>
            <a:off x="4559025" y="4937033"/>
            <a:ext cx="3074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75" name="Google Shape;475;p23"/>
          <p:cNvSpPr txBox="1">
            <a:spLocks noGrp="1"/>
          </p:cNvSpPr>
          <p:nvPr>
            <p:ph type="title" idx="9"/>
          </p:nvPr>
        </p:nvSpPr>
        <p:spPr>
          <a:xfrm>
            <a:off x="8158060" y="2243800"/>
            <a:ext cx="30740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2667"/>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476" name="Google Shape;476;p23"/>
          <p:cNvSpPr txBox="1">
            <a:spLocks noGrp="1"/>
          </p:cNvSpPr>
          <p:nvPr>
            <p:ph type="subTitle" idx="13"/>
          </p:nvPr>
        </p:nvSpPr>
        <p:spPr>
          <a:xfrm>
            <a:off x="8158060" y="3025833"/>
            <a:ext cx="3074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77" name="Google Shape;477;p23"/>
          <p:cNvSpPr txBox="1">
            <a:spLocks noGrp="1"/>
          </p:cNvSpPr>
          <p:nvPr>
            <p:ph type="title" idx="14"/>
          </p:nvPr>
        </p:nvSpPr>
        <p:spPr>
          <a:xfrm>
            <a:off x="8158060" y="4155000"/>
            <a:ext cx="30740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2667"/>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478" name="Google Shape;478;p23"/>
          <p:cNvSpPr txBox="1">
            <a:spLocks noGrp="1"/>
          </p:cNvSpPr>
          <p:nvPr>
            <p:ph type="subTitle" idx="15"/>
          </p:nvPr>
        </p:nvSpPr>
        <p:spPr>
          <a:xfrm>
            <a:off x="8158060" y="4937033"/>
            <a:ext cx="3074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479" name="Google Shape;479;p23"/>
          <p:cNvGrpSpPr/>
          <p:nvPr/>
        </p:nvGrpSpPr>
        <p:grpSpPr>
          <a:xfrm rot="-5400000" flipH="1">
            <a:off x="3166122" y="-2239511"/>
            <a:ext cx="6008324" cy="11262225"/>
            <a:chOff x="617915" y="-768404"/>
            <a:chExt cx="3450944" cy="6468578"/>
          </a:xfrm>
        </p:grpSpPr>
        <p:sp>
          <p:nvSpPr>
            <p:cNvPr id="480" name="Google Shape;480;p23"/>
            <p:cNvSpPr/>
            <p:nvPr/>
          </p:nvSpPr>
          <p:spPr>
            <a:xfrm rot="-5201321">
              <a:off x="3940723" y="1283546"/>
              <a:ext cx="71353" cy="100280"/>
            </a:xfrm>
            <a:custGeom>
              <a:avLst/>
              <a:gdLst/>
              <a:ahLst/>
              <a:cxnLst/>
              <a:rect l="l" t="t" r="r" b="b"/>
              <a:pathLst>
                <a:path w="1739" h="2444" extrusionOk="0">
                  <a:moveTo>
                    <a:pt x="239" y="2110"/>
                  </a:moveTo>
                  <a:cubicBezTo>
                    <a:pt x="239" y="2122"/>
                    <a:pt x="239" y="2122"/>
                    <a:pt x="239" y="2134"/>
                  </a:cubicBezTo>
                  <a:cubicBezTo>
                    <a:pt x="239" y="2134"/>
                    <a:pt x="239" y="2122"/>
                    <a:pt x="227" y="2122"/>
                  </a:cubicBezTo>
                  <a:cubicBezTo>
                    <a:pt x="239" y="2122"/>
                    <a:pt x="239" y="2110"/>
                    <a:pt x="239" y="2110"/>
                  </a:cubicBezTo>
                  <a:close/>
                  <a:moveTo>
                    <a:pt x="951" y="0"/>
                  </a:moveTo>
                  <a:cubicBezTo>
                    <a:pt x="790" y="0"/>
                    <a:pt x="644" y="33"/>
                    <a:pt x="489" y="74"/>
                  </a:cubicBezTo>
                  <a:cubicBezTo>
                    <a:pt x="370" y="98"/>
                    <a:pt x="251" y="146"/>
                    <a:pt x="191" y="277"/>
                  </a:cubicBezTo>
                  <a:cubicBezTo>
                    <a:pt x="48" y="622"/>
                    <a:pt x="1" y="979"/>
                    <a:pt x="96" y="1348"/>
                  </a:cubicBezTo>
                  <a:cubicBezTo>
                    <a:pt x="108" y="1420"/>
                    <a:pt x="108" y="1479"/>
                    <a:pt x="108" y="1551"/>
                  </a:cubicBezTo>
                  <a:cubicBezTo>
                    <a:pt x="120" y="1682"/>
                    <a:pt x="72" y="1824"/>
                    <a:pt x="155" y="1955"/>
                  </a:cubicBezTo>
                  <a:cubicBezTo>
                    <a:pt x="155" y="2015"/>
                    <a:pt x="155" y="2086"/>
                    <a:pt x="155" y="2146"/>
                  </a:cubicBezTo>
                  <a:cubicBezTo>
                    <a:pt x="166" y="2299"/>
                    <a:pt x="248" y="2423"/>
                    <a:pt x="382" y="2423"/>
                  </a:cubicBezTo>
                  <a:cubicBezTo>
                    <a:pt x="393" y="2423"/>
                    <a:pt x="405" y="2422"/>
                    <a:pt x="417" y="2420"/>
                  </a:cubicBezTo>
                  <a:cubicBezTo>
                    <a:pt x="430" y="2419"/>
                    <a:pt x="442" y="2418"/>
                    <a:pt x="454" y="2418"/>
                  </a:cubicBezTo>
                  <a:cubicBezTo>
                    <a:pt x="540" y="2418"/>
                    <a:pt x="622" y="2443"/>
                    <a:pt x="707" y="2443"/>
                  </a:cubicBezTo>
                  <a:cubicBezTo>
                    <a:pt x="737" y="2443"/>
                    <a:pt x="767" y="2440"/>
                    <a:pt x="798" y="2432"/>
                  </a:cubicBezTo>
                  <a:cubicBezTo>
                    <a:pt x="825" y="2435"/>
                    <a:pt x="852" y="2436"/>
                    <a:pt x="878" y="2436"/>
                  </a:cubicBezTo>
                  <a:cubicBezTo>
                    <a:pt x="1048" y="2436"/>
                    <a:pt x="1203" y="2373"/>
                    <a:pt x="1358" y="2301"/>
                  </a:cubicBezTo>
                  <a:cubicBezTo>
                    <a:pt x="1465" y="2289"/>
                    <a:pt x="1513" y="2193"/>
                    <a:pt x="1596" y="2146"/>
                  </a:cubicBezTo>
                  <a:cubicBezTo>
                    <a:pt x="1739" y="2027"/>
                    <a:pt x="1739" y="2027"/>
                    <a:pt x="1632" y="1896"/>
                  </a:cubicBezTo>
                  <a:cubicBezTo>
                    <a:pt x="1620" y="1884"/>
                    <a:pt x="1608" y="1860"/>
                    <a:pt x="1596" y="1848"/>
                  </a:cubicBezTo>
                  <a:cubicBezTo>
                    <a:pt x="1513" y="1646"/>
                    <a:pt x="1465" y="1431"/>
                    <a:pt x="1346" y="1253"/>
                  </a:cubicBezTo>
                  <a:cubicBezTo>
                    <a:pt x="1358" y="1146"/>
                    <a:pt x="1275" y="1074"/>
                    <a:pt x="1251" y="979"/>
                  </a:cubicBezTo>
                  <a:cubicBezTo>
                    <a:pt x="1203" y="729"/>
                    <a:pt x="1144" y="491"/>
                    <a:pt x="1144" y="229"/>
                  </a:cubicBezTo>
                  <a:cubicBezTo>
                    <a:pt x="1144" y="169"/>
                    <a:pt x="1156" y="98"/>
                    <a:pt x="1108" y="50"/>
                  </a:cubicBezTo>
                  <a:cubicBezTo>
                    <a:pt x="1084" y="15"/>
                    <a:pt x="1060" y="3"/>
                    <a:pt x="1025" y="3"/>
                  </a:cubicBezTo>
                  <a:cubicBezTo>
                    <a:pt x="1000" y="1"/>
                    <a:pt x="975" y="0"/>
                    <a:pt x="9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481" name="Google Shape;481;p23"/>
            <p:cNvSpPr/>
            <p:nvPr/>
          </p:nvSpPr>
          <p:spPr>
            <a:xfrm rot="-9432399">
              <a:off x="3943961" y="3474522"/>
              <a:ext cx="119230" cy="53297"/>
            </a:xfrm>
            <a:custGeom>
              <a:avLst/>
              <a:gdLst/>
              <a:ahLst/>
              <a:cxnLst/>
              <a:rect l="l" t="t" r="r" b="b"/>
              <a:pathLst>
                <a:path w="2906" h="1299" extrusionOk="0">
                  <a:moveTo>
                    <a:pt x="715" y="524"/>
                  </a:moveTo>
                  <a:lnTo>
                    <a:pt x="715" y="524"/>
                  </a:lnTo>
                  <a:cubicBezTo>
                    <a:pt x="727" y="536"/>
                    <a:pt x="727" y="560"/>
                    <a:pt x="727" y="572"/>
                  </a:cubicBezTo>
                  <a:cubicBezTo>
                    <a:pt x="715" y="560"/>
                    <a:pt x="715" y="536"/>
                    <a:pt x="715" y="524"/>
                  </a:cubicBezTo>
                  <a:close/>
                  <a:moveTo>
                    <a:pt x="548" y="1"/>
                  </a:moveTo>
                  <a:cubicBezTo>
                    <a:pt x="396" y="1"/>
                    <a:pt x="270" y="102"/>
                    <a:pt x="144" y="203"/>
                  </a:cubicBezTo>
                  <a:cubicBezTo>
                    <a:pt x="25" y="286"/>
                    <a:pt x="1" y="405"/>
                    <a:pt x="96" y="524"/>
                  </a:cubicBezTo>
                  <a:cubicBezTo>
                    <a:pt x="263" y="703"/>
                    <a:pt x="441" y="882"/>
                    <a:pt x="691" y="953"/>
                  </a:cubicBezTo>
                  <a:cubicBezTo>
                    <a:pt x="739" y="1013"/>
                    <a:pt x="810" y="1036"/>
                    <a:pt x="894" y="1048"/>
                  </a:cubicBezTo>
                  <a:cubicBezTo>
                    <a:pt x="930" y="1108"/>
                    <a:pt x="989" y="1096"/>
                    <a:pt x="1037" y="1108"/>
                  </a:cubicBezTo>
                  <a:cubicBezTo>
                    <a:pt x="1055" y="1135"/>
                    <a:pt x="1079" y="1148"/>
                    <a:pt x="1110" y="1148"/>
                  </a:cubicBezTo>
                  <a:cubicBezTo>
                    <a:pt x="1121" y="1148"/>
                    <a:pt x="1132" y="1146"/>
                    <a:pt x="1144" y="1144"/>
                  </a:cubicBezTo>
                  <a:cubicBezTo>
                    <a:pt x="1263" y="1239"/>
                    <a:pt x="1394" y="1251"/>
                    <a:pt x="1537" y="1251"/>
                  </a:cubicBezTo>
                  <a:cubicBezTo>
                    <a:pt x="1586" y="1289"/>
                    <a:pt x="1640" y="1297"/>
                    <a:pt x="1694" y="1297"/>
                  </a:cubicBezTo>
                  <a:cubicBezTo>
                    <a:pt x="1736" y="1297"/>
                    <a:pt x="1777" y="1292"/>
                    <a:pt x="1817" y="1292"/>
                  </a:cubicBezTo>
                  <a:cubicBezTo>
                    <a:pt x="1840" y="1292"/>
                    <a:pt x="1861" y="1294"/>
                    <a:pt x="1882" y="1298"/>
                  </a:cubicBezTo>
                  <a:cubicBezTo>
                    <a:pt x="2073" y="1274"/>
                    <a:pt x="2406" y="1108"/>
                    <a:pt x="2525" y="941"/>
                  </a:cubicBezTo>
                  <a:cubicBezTo>
                    <a:pt x="2596" y="846"/>
                    <a:pt x="2739" y="798"/>
                    <a:pt x="2727" y="655"/>
                  </a:cubicBezTo>
                  <a:cubicBezTo>
                    <a:pt x="2751" y="632"/>
                    <a:pt x="2763" y="620"/>
                    <a:pt x="2787" y="608"/>
                  </a:cubicBezTo>
                  <a:cubicBezTo>
                    <a:pt x="2835" y="584"/>
                    <a:pt x="2835" y="548"/>
                    <a:pt x="2823" y="501"/>
                  </a:cubicBezTo>
                  <a:cubicBezTo>
                    <a:pt x="2870" y="441"/>
                    <a:pt x="2906" y="382"/>
                    <a:pt x="2882" y="298"/>
                  </a:cubicBezTo>
                  <a:cubicBezTo>
                    <a:pt x="2857" y="256"/>
                    <a:pt x="2819" y="250"/>
                    <a:pt x="2778" y="250"/>
                  </a:cubicBezTo>
                  <a:cubicBezTo>
                    <a:pt x="2761" y="250"/>
                    <a:pt x="2744" y="251"/>
                    <a:pt x="2727" y="251"/>
                  </a:cubicBezTo>
                  <a:cubicBezTo>
                    <a:pt x="2711" y="249"/>
                    <a:pt x="2695" y="249"/>
                    <a:pt x="2679" y="249"/>
                  </a:cubicBezTo>
                  <a:cubicBezTo>
                    <a:pt x="2516" y="249"/>
                    <a:pt x="2354" y="298"/>
                    <a:pt x="2192" y="298"/>
                  </a:cubicBezTo>
                  <a:cubicBezTo>
                    <a:pt x="2132" y="258"/>
                    <a:pt x="2064" y="252"/>
                    <a:pt x="1996" y="252"/>
                  </a:cubicBezTo>
                  <a:cubicBezTo>
                    <a:pt x="1963" y="252"/>
                    <a:pt x="1930" y="253"/>
                    <a:pt x="1898" y="253"/>
                  </a:cubicBezTo>
                  <a:cubicBezTo>
                    <a:pt x="1876" y="253"/>
                    <a:pt x="1855" y="253"/>
                    <a:pt x="1834" y="251"/>
                  </a:cubicBezTo>
                  <a:lnTo>
                    <a:pt x="1787" y="251"/>
                  </a:lnTo>
                  <a:cubicBezTo>
                    <a:pt x="1769" y="224"/>
                    <a:pt x="1744" y="210"/>
                    <a:pt x="1718" y="210"/>
                  </a:cubicBezTo>
                  <a:cubicBezTo>
                    <a:pt x="1709" y="210"/>
                    <a:pt x="1700" y="212"/>
                    <a:pt x="1692" y="215"/>
                  </a:cubicBezTo>
                  <a:cubicBezTo>
                    <a:pt x="1546" y="215"/>
                    <a:pt x="1400" y="151"/>
                    <a:pt x="1254" y="151"/>
                  </a:cubicBezTo>
                  <a:cubicBezTo>
                    <a:pt x="1233" y="151"/>
                    <a:pt x="1212" y="152"/>
                    <a:pt x="1191" y="155"/>
                  </a:cubicBezTo>
                  <a:cubicBezTo>
                    <a:pt x="1096" y="143"/>
                    <a:pt x="989" y="120"/>
                    <a:pt x="894" y="108"/>
                  </a:cubicBezTo>
                  <a:cubicBezTo>
                    <a:pt x="868" y="65"/>
                    <a:pt x="831" y="59"/>
                    <a:pt x="794" y="59"/>
                  </a:cubicBezTo>
                  <a:cubicBezTo>
                    <a:pt x="779" y="59"/>
                    <a:pt x="765" y="60"/>
                    <a:pt x="751" y="60"/>
                  </a:cubicBezTo>
                  <a:cubicBezTo>
                    <a:pt x="678" y="18"/>
                    <a:pt x="611" y="1"/>
                    <a:pt x="5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482" name="Google Shape;482;p23"/>
            <p:cNvSpPr/>
            <p:nvPr/>
          </p:nvSpPr>
          <p:spPr>
            <a:xfrm>
              <a:off x="1315905" y="5532447"/>
              <a:ext cx="72828" cy="56744"/>
            </a:xfrm>
            <a:custGeom>
              <a:avLst/>
              <a:gdLst/>
              <a:ahLst/>
              <a:cxnLst/>
              <a:rect l="l" t="t" r="r" b="b"/>
              <a:pathLst>
                <a:path w="1775" h="1383" extrusionOk="0">
                  <a:moveTo>
                    <a:pt x="1469" y="1"/>
                  </a:moveTo>
                  <a:cubicBezTo>
                    <a:pt x="1398" y="1"/>
                    <a:pt x="1324" y="17"/>
                    <a:pt x="1251" y="37"/>
                  </a:cubicBezTo>
                  <a:cubicBezTo>
                    <a:pt x="1245" y="34"/>
                    <a:pt x="1238" y="32"/>
                    <a:pt x="1232" y="32"/>
                  </a:cubicBezTo>
                  <a:cubicBezTo>
                    <a:pt x="1214" y="32"/>
                    <a:pt x="1197" y="43"/>
                    <a:pt x="1179" y="61"/>
                  </a:cubicBezTo>
                  <a:cubicBezTo>
                    <a:pt x="1168" y="61"/>
                    <a:pt x="1132" y="61"/>
                    <a:pt x="1120" y="73"/>
                  </a:cubicBezTo>
                  <a:cubicBezTo>
                    <a:pt x="822" y="168"/>
                    <a:pt x="572" y="346"/>
                    <a:pt x="346" y="573"/>
                  </a:cubicBezTo>
                  <a:cubicBezTo>
                    <a:pt x="191" y="704"/>
                    <a:pt x="48" y="847"/>
                    <a:pt x="48" y="1073"/>
                  </a:cubicBezTo>
                  <a:cubicBezTo>
                    <a:pt x="36" y="1132"/>
                    <a:pt x="1" y="1180"/>
                    <a:pt x="1" y="1251"/>
                  </a:cubicBezTo>
                  <a:cubicBezTo>
                    <a:pt x="1" y="1347"/>
                    <a:pt x="36" y="1370"/>
                    <a:pt x="120" y="1382"/>
                  </a:cubicBezTo>
                  <a:cubicBezTo>
                    <a:pt x="215" y="1382"/>
                    <a:pt x="298" y="1347"/>
                    <a:pt x="382" y="1311"/>
                  </a:cubicBezTo>
                  <a:cubicBezTo>
                    <a:pt x="417" y="1311"/>
                    <a:pt x="441" y="1311"/>
                    <a:pt x="453" y="1275"/>
                  </a:cubicBezTo>
                  <a:lnTo>
                    <a:pt x="489" y="1275"/>
                  </a:lnTo>
                  <a:cubicBezTo>
                    <a:pt x="537" y="1251"/>
                    <a:pt x="584" y="1239"/>
                    <a:pt x="632" y="1216"/>
                  </a:cubicBezTo>
                  <a:cubicBezTo>
                    <a:pt x="855" y="1138"/>
                    <a:pt x="1079" y="1060"/>
                    <a:pt x="1316" y="1060"/>
                  </a:cubicBezTo>
                  <a:cubicBezTo>
                    <a:pt x="1369" y="1060"/>
                    <a:pt x="1423" y="1064"/>
                    <a:pt x="1477" y="1073"/>
                  </a:cubicBezTo>
                  <a:cubicBezTo>
                    <a:pt x="1537" y="1073"/>
                    <a:pt x="1572" y="1061"/>
                    <a:pt x="1596" y="1001"/>
                  </a:cubicBezTo>
                  <a:cubicBezTo>
                    <a:pt x="1656" y="966"/>
                    <a:pt x="1620" y="906"/>
                    <a:pt x="1656" y="858"/>
                  </a:cubicBezTo>
                  <a:cubicBezTo>
                    <a:pt x="1775" y="704"/>
                    <a:pt x="1775" y="525"/>
                    <a:pt x="1775" y="346"/>
                  </a:cubicBezTo>
                  <a:cubicBezTo>
                    <a:pt x="1775" y="311"/>
                    <a:pt x="1763" y="287"/>
                    <a:pt x="1739" y="275"/>
                  </a:cubicBezTo>
                  <a:cubicBezTo>
                    <a:pt x="1739" y="251"/>
                    <a:pt x="1739" y="227"/>
                    <a:pt x="1739" y="204"/>
                  </a:cubicBezTo>
                  <a:cubicBezTo>
                    <a:pt x="1739" y="168"/>
                    <a:pt x="1739" y="144"/>
                    <a:pt x="1703" y="132"/>
                  </a:cubicBezTo>
                  <a:cubicBezTo>
                    <a:pt x="1703" y="85"/>
                    <a:pt x="1668" y="61"/>
                    <a:pt x="1632" y="37"/>
                  </a:cubicBezTo>
                  <a:cubicBezTo>
                    <a:pt x="1580" y="11"/>
                    <a:pt x="1525" y="1"/>
                    <a:pt x="146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483" name="Google Shape;483;p23"/>
            <p:cNvSpPr/>
            <p:nvPr/>
          </p:nvSpPr>
          <p:spPr>
            <a:xfrm>
              <a:off x="2388437" y="5613723"/>
              <a:ext cx="120710" cy="86450"/>
            </a:xfrm>
            <a:custGeom>
              <a:avLst/>
              <a:gdLst/>
              <a:ahLst/>
              <a:cxnLst/>
              <a:rect l="l" t="t" r="r" b="b"/>
              <a:pathLst>
                <a:path w="2942" h="2107" extrusionOk="0">
                  <a:moveTo>
                    <a:pt x="1287" y="0"/>
                  </a:moveTo>
                  <a:cubicBezTo>
                    <a:pt x="1251" y="0"/>
                    <a:pt x="1227" y="24"/>
                    <a:pt x="1192" y="36"/>
                  </a:cubicBezTo>
                  <a:cubicBezTo>
                    <a:pt x="1166" y="34"/>
                    <a:pt x="1141" y="33"/>
                    <a:pt x="1116" y="33"/>
                  </a:cubicBezTo>
                  <a:cubicBezTo>
                    <a:pt x="861" y="33"/>
                    <a:pt x="632" y="137"/>
                    <a:pt x="382" y="203"/>
                  </a:cubicBezTo>
                  <a:cubicBezTo>
                    <a:pt x="334" y="214"/>
                    <a:pt x="287" y="238"/>
                    <a:pt x="263" y="286"/>
                  </a:cubicBezTo>
                  <a:cubicBezTo>
                    <a:pt x="168" y="441"/>
                    <a:pt x="84" y="595"/>
                    <a:pt x="25" y="774"/>
                  </a:cubicBezTo>
                  <a:cubicBezTo>
                    <a:pt x="1" y="845"/>
                    <a:pt x="25" y="917"/>
                    <a:pt x="96" y="929"/>
                  </a:cubicBezTo>
                  <a:cubicBezTo>
                    <a:pt x="276" y="951"/>
                    <a:pt x="434" y="1037"/>
                    <a:pt x="621" y="1037"/>
                  </a:cubicBezTo>
                  <a:cubicBezTo>
                    <a:pt x="632" y="1037"/>
                    <a:pt x="644" y="1037"/>
                    <a:pt x="656" y="1036"/>
                  </a:cubicBezTo>
                  <a:cubicBezTo>
                    <a:pt x="716" y="1083"/>
                    <a:pt x="780" y="1088"/>
                    <a:pt x="846" y="1088"/>
                  </a:cubicBezTo>
                  <a:cubicBezTo>
                    <a:pt x="866" y="1088"/>
                    <a:pt x="885" y="1088"/>
                    <a:pt x="905" y="1088"/>
                  </a:cubicBezTo>
                  <a:cubicBezTo>
                    <a:pt x="937" y="1088"/>
                    <a:pt x="969" y="1089"/>
                    <a:pt x="1001" y="1096"/>
                  </a:cubicBezTo>
                  <a:cubicBezTo>
                    <a:pt x="1025" y="1127"/>
                    <a:pt x="1059" y="1138"/>
                    <a:pt x="1097" y="1138"/>
                  </a:cubicBezTo>
                  <a:cubicBezTo>
                    <a:pt x="1116" y="1138"/>
                    <a:pt x="1136" y="1135"/>
                    <a:pt x="1156" y="1131"/>
                  </a:cubicBezTo>
                  <a:lnTo>
                    <a:pt x="1180" y="1143"/>
                  </a:lnTo>
                  <a:lnTo>
                    <a:pt x="1192" y="1143"/>
                  </a:lnTo>
                  <a:cubicBezTo>
                    <a:pt x="1218" y="1170"/>
                    <a:pt x="1245" y="1183"/>
                    <a:pt x="1272" y="1183"/>
                  </a:cubicBezTo>
                  <a:cubicBezTo>
                    <a:pt x="1281" y="1183"/>
                    <a:pt x="1290" y="1182"/>
                    <a:pt x="1299" y="1179"/>
                  </a:cubicBezTo>
                  <a:cubicBezTo>
                    <a:pt x="1323" y="1191"/>
                    <a:pt x="1334" y="1191"/>
                    <a:pt x="1346" y="1191"/>
                  </a:cubicBezTo>
                  <a:cubicBezTo>
                    <a:pt x="1418" y="1250"/>
                    <a:pt x="1513" y="1262"/>
                    <a:pt x="1596" y="1286"/>
                  </a:cubicBezTo>
                  <a:cubicBezTo>
                    <a:pt x="1751" y="1369"/>
                    <a:pt x="1870" y="1488"/>
                    <a:pt x="1965" y="1643"/>
                  </a:cubicBezTo>
                  <a:cubicBezTo>
                    <a:pt x="2025" y="1750"/>
                    <a:pt x="2120" y="1858"/>
                    <a:pt x="2192" y="1965"/>
                  </a:cubicBezTo>
                  <a:cubicBezTo>
                    <a:pt x="2227" y="2012"/>
                    <a:pt x="2275" y="2036"/>
                    <a:pt x="2311" y="2084"/>
                  </a:cubicBezTo>
                  <a:cubicBezTo>
                    <a:pt x="2332" y="2100"/>
                    <a:pt x="2354" y="2106"/>
                    <a:pt x="2375" y="2106"/>
                  </a:cubicBezTo>
                  <a:cubicBezTo>
                    <a:pt x="2401" y="2106"/>
                    <a:pt x="2427" y="2097"/>
                    <a:pt x="2454" y="2084"/>
                  </a:cubicBezTo>
                  <a:cubicBezTo>
                    <a:pt x="2549" y="2024"/>
                    <a:pt x="2573" y="1929"/>
                    <a:pt x="2596" y="1834"/>
                  </a:cubicBezTo>
                  <a:cubicBezTo>
                    <a:pt x="2704" y="1786"/>
                    <a:pt x="2751" y="1703"/>
                    <a:pt x="2739" y="1584"/>
                  </a:cubicBezTo>
                  <a:cubicBezTo>
                    <a:pt x="2763" y="1560"/>
                    <a:pt x="2787" y="1548"/>
                    <a:pt x="2787" y="1524"/>
                  </a:cubicBezTo>
                  <a:cubicBezTo>
                    <a:pt x="2847" y="1334"/>
                    <a:pt x="2942" y="1143"/>
                    <a:pt x="2858" y="941"/>
                  </a:cubicBezTo>
                  <a:cubicBezTo>
                    <a:pt x="2918" y="786"/>
                    <a:pt x="2823" y="691"/>
                    <a:pt x="2727" y="607"/>
                  </a:cubicBezTo>
                  <a:cubicBezTo>
                    <a:pt x="2656" y="524"/>
                    <a:pt x="2585" y="453"/>
                    <a:pt x="2501" y="381"/>
                  </a:cubicBezTo>
                  <a:cubicBezTo>
                    <a:pt x="2418" y="238"/>
                    <a:pt x="2287" y="131"/>
                    <a:pt x="2132" y="95"/>
                  </a:cubicBezTo>
                  <a:cubicBezTo>
                    <a:pt x="1846" y="24"/>
                    <a:pt x="1573" y="0"/>
                    <a:pt x="1287" y="0"/>
                  </a:cubicBezTo>
                  <a:close/>
                </a:path>
              </a:pathLst>
            </a:custGeom>
            <a:solidFill>
              <a:srgbClr val="8FCD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484" name="Google Shape;484;p23"/>
            <p:cNvSpPr/>
            <p:nvPr/>
          </p:nvSpPr>
          <p:spPr>
            <a:xfrm>
              <a:off x="678966" y="-427549"/>
              <a:ext cx="79680" cy="60273"/>
            </a:xfrm>
            <a:custGeom>
              <a:avLst/>
              <a:gdLst/>
              <a:ahLst/>
              <a:cxnLst/>
              <a:rect l="l" t="t" r="r" b="b"/>
              <a:pathLst>
                <a:path w="1942" h="1469" extrusionOk="0">
                  <a:moveTo>
                    <a:pt x="862" y="1"/>
                  </a:moveTo>
                  <a:cubicBezTo>
                    <a:pt x="741" y="1"/>
                    <a:pt x="618" y="31"/>
                    <a:pt x="501" y="75"/>
                  </a:cubicBezTo>
                  <a:cubicBezTo>
                    <a:pt x="310" y="87"/>
                    <a:pt x="191" y="206"/>
                    <a:pt x="72" y="337"/>
                  </a:cubicBezTo>
                  <a:cubicBezTo>
                    <a:pt x="48" y="361"/>
                    <a:pt x="1" y="397"/>
                    <a:pt x="24" y="456"/>
                  </a:cubicBezTo>
                  <a:cubicBezTo>
                    <a:pt x="191" y="516"/>
                    <a:pt x="370" y="552"/>
                    <a:pt x="536" y="587"/>
                  </a:cubicBezTo>
                  <a:cubicBezTo>
                    <a:pt x="644" y="647"/>
                    <a:pt x="751" y="683"/>
                    <a:pt x="846" y="754"/>
                  </a:cubicBezTo>
                  <a:cubicBezTo>
                    <a:pt x="905" y="802"/>
                    <a:pt x="977" y="849"/>
                    <a:pt x="1048" y="897"/>
                  </a:cubicBezTo>
                  <a:lnTo>
                    <a:pt x="1322" y="1195"/>
                  </a:lnTo>
                  <a:cubicBezTo>
                    <a:pt x="1370" y="1242"/>
                    <a:pt x="1417" y="1302"/>
                    <a:pt x="1441" y="1373"/>
                  </a:cubicBezTo>
                  <a:cubicBezTo>
                    <a:pt x="1453" y="1421"/>
                    <a:pt x="1489" y="1469"/>
                    <a:pt x="1548" y="1469"/>
                  </a:cubicBezTo>
                  <a:cubicBezTo>
                    <a:pt x="1608" y="1469"/>
                    <a:pt x="1644" y="1421"/>
                    <a:pt x="1667" y="1373"/>
                  </a:cubicBezTo>
                  <a:cubicBezTo>
                    <a:pt x="1667" y="1349"/>
                    <a:pt x="1667" y="1326"/>
                    <a:pt x="1667" y="1302"/>
                  </a:cubicBezTo>
                  <a:cubicBezTo>
                    <a:pt x="1691" y="1302"/>
                    <a:pt x="1715" y="1302"/>
                    <a:pt x="1739" y="1290"/>
                  </a:cubicBezTo>
                  <a:cubicBezTo>
                    <a:pt x="1787" y="1266"/>
                    <a:pt x="1798" y="1218"/>
                    <a:pt x="1810" y="1171"/>
                  </a:cubicBezTo>
                  <a:cubicBezTo>
                    <a:pt x="1858" y="1111"/>
                    <a:pt x="1894" y="1040"/>
                    <a:pt x="1906" y="957"/>
                  </a:cubicBezTo>
                  <a:cubicBezTo>
                    <a:pt x="1918" y="885"/>
                    <a:pt x="1929" y="802"/>
                    <a:pt x="1941" y="730"/>
                  </a:cubicBezTo>
                  <a:cubicBezTo>
                    <a:pt x="1941" y="707"/>
                    <a:pt x="1929" y="671"/>
                    <a:pt x="1918" y="671"/>
                  </a:cubicBezTo>
                  <a:cubicBezTo>
                    <a:pt x="1846" y="635"/>
                    <a:pt x="1834" y="540"/>
                    <a:pt x="1775" y="504"/>
                  </a:cubicBezTo>
                  <a:lnTo>
                    <a:pt x="1679" y="409"/>
                  </a:lnTo>
                  <a:cubicBezTo>
                    <a:pt x="1656" y="385"/>
                    <a:pt x="1632" y="349"/>
                    <a:pt x="1608" y="349"/>
                  </a:cubicBezTo>
                  <a:cubicBezTo>
                    <a:pt x="1465" y="183"/>
                    <a:pt x="1286" y="87"/>
                    <a:pt x="1084" y="40"/>
                  </a:cubicBezTo>
                  <a:cubicBezTo>
                    <a:pt x="1011" y="12"/>
                    <a:pt x="937" y="1"/>
                    <a:pt x="8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485" name="Google Shape;485;p23"/>
            <p:cNvSpPr/>
            <p:nvPr/>
          </p:nvSpPr>
          <p:spPr>
            <a:xfrm rot="-4715776">
              <a:off x="2758527" y="-789026"/>
              <a:ext cx="65484" cy="131419"/>
            </a:xfrm>
            <a:custGeom>
              <a:avLst/>
              <a:gdLst/>
              <a:ahLst/>
              <a:cxnLst/>
              <a:rect l="l" t="t" r="r" b="b"/>
              <a:pathLst>
                <a:path w="1596" h="3203" extrusionOk="0">
                  <a:moveTo>
                    <a:pt x="564" y="1"/>
                  </a:moveTo>
                  <a:cubicBezTo>
                    <a:pt x="535" y="1"/>
                    <a:pt x="510" y="20"/>
                    <a:pt x="500" y="39"/>
                  </a:cubicBezTo>
                  <a:cubicBezTo>
                    <a:pt x="464" y="182"/>
                    <a:pt x="357" y="301"/>
                    <a:pt x="333" y="444"/>
                  </a:cubicBezTo>
                  <a:cubicBezTo>
                    <a:pt x="250" y="587"/>
                    <a:pt x="214" y="730"/>
                    <a:pt x="191" y="885"/>
                  </a:cubicBezTo>
                  <a:cubicBezTo>
                    <a:pt x="107" y="956"/>
                    <a:pt x="155" y="1052"/>
                    <a:pt x="143" y="1135"/>
                  </a:cubicBezTo>
                  <a:cubicBezTo>
                    <a:pt x="12" y="1504"/>
                    <a:pt x="0" y="1873"/>
                    <a:pt x="119" y="2230"/>
                  </a:cubicBezTo>
                  <a:cubicBezTo>
                    <a:pt x="167" y="2385"/>
                    <a:pt x="155" y="2564"/>
                    <a:pt x="286" y="2683"/>
                  </a:cubicBezTo>
                  <a:cubicBezTo>
                    <a:pt x="286" y="2695"/>
                    <a:pt x="286" y="2718"/>
                    <a:pt x="298" y="2730"/>
                  </a:cubicBezTo>
                  <a:cubicBezTo>
                    <a:pt x="286" y="2778"/>
                    <a:pt x="298" y="2814"/>
                    <a:pt x="345" y="2826"/>
                  </a:cubicBezTo>
                  <a:cubicBezTo>
                    <a:pt x="357" y="2849"/>
                    <a:pt x="369" y="2861"/>
                    <a:pt x="393" y="2885"/>
                  </a:cubicBezTo>
                  <a:cubicBezTo>
                    <a:pt x="417" y="2921"/>
                    <a:pt x="429" y="2968"/>
                    <a:pt x="452" y="3004"/>
                  </a:cubicBezTo>
                  <a:cubicBezTo>
                    <a:pt x="545" y="3139"/>
                    <a:pt x="632" y="3202"/>
                    <a:pt x="755" y="3202"/>
                  </a:cubicBezTo>
                  <a:cubicBezTo>
                    <a:pt x="806" y="3202"/>
                    <a:pt x="863" y="3192"/>
                    <a:pt x="929" y="3171"/>
                  </a:cubicBezTo>
                  <a:cubicBezTo>
                    <a:pt x="988" y="3159"/>
                    <a:pt x="1048" y="3135"/>
                    <a:pt x="1084" y="3076"/>
                  </a:cubicBezTo>
                  <a:cubicBezTo>
                    <a:pt x="1191" y="3040"/>
                    <a:pt x="1286" y="2992"/>
                    <a:pt x="1310" y="2849"/>
                  </a:cubicBezTo>
                  <a:cubicBezTo>
                    <a:pt x="1310" y="2814"/>
                    <a:pt x="1357" y="2778"/>
                    <a:pt x="1381" y="2742"/>
                  </a:cubicBezTo>
                  <a:cubicBezTo>
                    <a:pt x="1476" y="2623"/>
                    <a:pt x="1524" y="2480"/>
                    <a:pt x="1536" y="2337"/>
                  </a:cubicBezTo>
                  <a:cubicBezTo>
                    <a:pt x="1572" y="2147"/>
                    <a:pt x="1595" y="1956"/>
                    <a:pt x="1488" y="1778"/>
                  </a:cubicBezTo>
                  <a:cubicBezTo>
                    <a:pt x="1465" y="1659"/>
                    <a:pt x="1393" y="1575"/>
                    <a:pt x="1310" y="1492"/>
                  </a:cubicBezTo>
                  <a:cubicBezTo>
                    <a:pt x="1203" y="1397"/>
                    <a:pt x="1107" y="1290"/>
                    <a:pt x="1000" y="1182"/>
                  </a:cubicBezTo>
                  <a:cubicBezTo>
                    <a:pt x="833" y="1040"/>
                    <a:pt x="714" y="861"/>
                    <a:pt x="643" y="647"/>
                  </a:cubicBezTo>
                  <a:cubicBezTo>
                    <a:pt x="631" y="528"/>
                    <a:pt x="631" y="409"/>
                    <a:pt x="631" y="301"/>
                  </a:cubicBezTo>
                  <a:cubicBezTo>
                    <a:pt x="631" y="218"/>
                    <a:pt x="631" y="135"/>
                    <a:pt x="631" y="63"/>
                  </a:cubicBezTo>
                  <a:cubicBezTo>
                    <a:pt x="631" y="39"/>
                    <a:pt x="595" y="16"/>
                    <a:pt x="583" y="4"/>
                  </a:cubicBezTo>
                  <a:cubicBezTo>
                    <a:pt x="577" y="2"/>
                    <a:pt x="570" y="1"/>
                    <a:pt x="5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486" name="Google Shape;486;p23"/>
            <p:cNvSpPr/>
            <p:nvPr/>
          </p:nvSpPr>
          <p:spPr>
            <a:xfrm>
              <a:off x="3905507" y="2658234"/>
              <a:ext cx="6401" cy="3693"/>
            </a:xfrm>
            <a:custGeom>
              <a:avLst/>
              <a:gdLst/>
              <a:ahLst/>
              <a:cxnLst/>
              <a:rect l="l" t="t" r="r" b="b"/>
              <a:pathLst>
                <a:path w="156" h="90" extrusionOk="0">
                  <a:moveTo>
                    <a:pt x="76" y="1"/>
                  </a:moveTo>
                  <a:cubicBezTo>
                    <a:pt x="43" y="1"/>
                    <a:pt x="16" y="22"/>
                    <a:pt x="0" y="53"/>
                  </a:cubicBezTo>
                  <a:cubicBezTo>
                    <a:pt x="36" y="53"/>
                    <a:pt x="72" y="77"/>
                    <a:pt x="96" y="89"/>
                  </a:cubicBezTo>
                  <a:cubicBezTo>
                    <a:pt x="119" y="89"/>
                    <a:pt x="143" y="89"/>
                    <a:pt x="155" y="65"/>
                  </a:cubicBezTo>
                  <a:cubicBezTo>
                    <a:pt x="155" y="42"/>
                    <a:pt x="143" y="30"/>
                    <a:pt x="131" y="18"/>
                  </a:cubicBezTo>
                  <a:cubicBezTo>
                    <a:pt x="112" y="6"/>
                    <a:pt x="93" y="1"/>
                    <a:pt x="76" y="1"/>
                  </a:cubicBezTo>
                  <a:close/>
                </a:path>
              </a:pathLst>
            </a:custGeom>
            <a:solidFill>
              <a:srgbClr val="FFC2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487" name="Google Shape;487;p23"/>
            <p:cNvSpPr/>
            <p:nvPr/>
          </p:nvSpPr>
          <p:spPr>
            <a:xfrm rot="-3652980">
              <a:off x="645868" y="4919432"/>
              <a:ext cx="74798" cy="107950"/>
            </a:xfrm>
            <a:custGeom>
              <a:avLst/>
              <a:gdLst/>
              <a:ahLst/>
              <a:cxnLst/>
              <a:rect l="l" t="t" r="r" b="b"/>
              <a:pathLst>
                <a:path w="1823" h="2631" extrusionOk="0">
                  <a:moveTo>
                    <a:pt x="252" y="0"/>
                  </a:moveTo>
                  <a:cubicBezTo>
                    <a:pt x="229" y="0"/>
                    <a:pt x="209" y="12"/>
                    <a:pt x="203" y="38"/>
                  </a:cubicBezTo>
                  <a:cubicBezTo>
                    <a:pt x="155" y="145"/>
                    <a:pt x="60" y="252"/>
                    <a:pt x="72" y="395"/>
                  </a:cubicBezTo>
                  <a:cubicBezTo>
                    <a:pt x="13" y="478"/>
                    <a:pt x="1" y="573"/>
                    <a:pt x="72" y="657"/>
                  </a:cubicBezTo>
                  <a:cubicBezTo>
                    <a:pt x="72" y="716"/>
                    <a:pt x="72" y="776"/>
                    <a:pt x="72" y="847"/>
                  </a:cubicBezTo>
                  <a:cubicBezTo>
                    <a:pt x="60" y="859"/>
                    <a:pt x="36" y="883"/>
                    <a:pt x="36" y="907"/>
                  </a:cubicBezTo>
                  <a:cubicBezTo>
                    <a:pt x="1" y="1216"/>
                    <a:pt x="72" y="1502"/>
                    <a:pt x="274" y="1740"/>
                  </a:cubicBezTo>
                  <a:cubicBezTo>
                    <a:pt x="286" y="1788"/>
                    <a:pt x="322" y="1824"/>
                    <a:pt x="370" y="1847"/>
                  </a:cubicBezTo>
                  <a:cubicBezTo>
                    <a:pt x="370" y="1835"/>
                    <a:pt x="382" y="1824"/>
                    <a:pt x="394" y="1824"/>
                  </a:cubicBezTo>
                  <a:cubicBezTo>
                    <a:pt x="382" y="1835"/>
                    <a:pt x="370" y="1835"/>
                    <a:pt x="370" y="1847"/>
                  </a:cubicBezTo>
                  <a:cubicBezTo>
                    <a:pt x="548" y="2062"/>
                    <a:pt x="751" y="2264"/>
                    <a:pt x="965" y="2443"/>
                  </a:cubicBezTo>
                  <a:cubicBezTo>
                    <a:pt x="1013" y="2490"/>
                    <a:pt x="1048" y="2538"/>
                    <a:pt x="1096" y="2586"/>
                  </a:cubicBezTo>
                  <a:cubicBezTo>
                    <a:pt x="1126" y="2615"/>
                    <a:pt x="1159" y="2630"/>
                    <a:pt x="1191" y="2630"/>
                  </a:cubicBezTo>
                  <a:cubicBezTo>
                    <a:pt x="1224" y="2630"/>
                    <a:pt x="1257" y="2615"/>
                    <a:pt x="1287" y="2586"/>
                  </a:cubicBezTo>
                  <a:cubicBezTo>
                    <a:pt x="1322" y="2562"/>
                    <a:pt x="1346" y="2526"/>
                    <a:pt x="1370" y="2490"/>
                  </a:cubicBezTo>
                  <a:cubicBezTo>
                    <a:pt x="1429" y="2431"/>
                    <a:pt x="1429" y="2312"/>
                    <a:pt x="1537" y="2264"/>
                  </a:cubicBezTo>
                  <a:cubicBezTo>
                    <a:pt x="1560" y="2252"/>
                    <a:pt x="1584" y="2216"/>
                    <a:pt x="1584" y="2181"/>
                  </a:cubicBezTo>
                  <a:cubicBezTo>
                    <a:pt x="1644" y="1919"/>
                    <a:pt x="1822" y="1669"/>
                    <a:pt x="1727" y="1371"/>
                  </a:cubicBezTo>
                  <a:cubicBezTo>
                    <a:pt x="1787" y="1240"/>
                    <a:pt x="1691" y="1193"/>
                    <a:pt x="1608" y="1145"/>
                  </a:cubicBezTo>
                  <a:cubicBezTo>
                    <a:pt x="1429" y="1050"/>
                    <a:pt x="1239" y="954"/>
                    <a:pt x="1060" y="859"/>
                  </a:cubicBezTo>
                  <a:lnTo>
                    <a:pt x="667" y="609"/>
                  </a:lnTo>
                  <a:cubicBezTo>
                    <a:pt x="596" y="597"/>
                    <a:pt x="548" y="561"/>
                    <a:pt x="513" y="502"/>
                  </a:cubicBezTo>
                  <a:cubicBezTo>
                    <a:pt x="477" y="395"/>
                    <a:pt x="417" y="288"/>
                    <a:pt x="382" y="180"/>
                  </a:cubicBezTo>
                  <a:cubicBezTo>
                    <a:pt x="358" y="133"/>
                    <a:pt x="334" y="73"/>
                    <a:pt x="310" y="26"/>
                  </a:cubicBezTo>
                  <a:cubicBezTo>
                    <a:pt x="294" y="9"/>
                    <a:pt x="272" y="0"/>
                    <a:pt x="2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grpSp>
      <p:sp>
        <p:nvSpPr>
          <p:cNvPr id="488" name="Google Shape;488;p23"/>
          <p:cNvSpPr/>
          <p:nvPr/>
        </p:nvSpPr>
        <p:spPr>
          <a:xfrm>
            <a:off x="11159151" y="836901"/>
            <a:ext cx="145700" cy="199300"/>
          </a:xfrm>
          <a:custGeom>
            <a:avLst/>
            <a:gdLst/>
            <a:ahLst/>
            <a:cxnLst/>
            <a:rect l="l" t="t" r="r" b="b"/>
            <a:pathLst>
              <a:path w="4371" h="5979" extrusionOk="0">
                <a:moveTo>
                  <a:pt x="1775" y="1"/>
                </a:moveTo>
                <a:cubicBezTo>
                  <a:pt x="1752" y="1"/>
                  <a:pt x="1727" y="3"/>
                  <a:pt x="1702" y="7"/>
                </a:cubicBezTo>
                <a:cubicBezTo>
                  <a:pt x="1502" y="41"/>
                  <a:pt x="1469" y="241"/>
                  <a:pt x="1502" y="441"/>
                </a:cubicBezTo>
                <a:cubicBezTo>
                  <a:pt x="1502" y="508"/>
                  <a:pt x="1502" y="574"/>
                  <a:pt x="1535" y="608"/>
                </a:cubicBezTo>
                <a:cubicBezTo>
                  <a:pt x="1602" y="1108"/>
                  <a:pt x="1469" y="1542"/>
                  <a:pt x="1235" y="1942"/>
                </a:cubicBezTo>
                <a:cubicBezTo>
                  <a:pt x="1035" y="2342"/>
                  <a:pt x="768" y="2676"/>
                  <a:pt x="334" y="2809"/>
                </a:cubicBezTo>
                <a:cubicBezTo>
                  <a:pt x="201" y="2843"/>
                  <a:pt x="134" y="2876"/>
                  <a:pt x="1" y="2909"/>
                </a:cubicBezTo>
                <a:cubicBezTo>
                  <a:pt x="34" y="3043"/>
                  <a:pt x="34" y="3143"/>
                  <a:pt x="34" y="3209"/>
                </a:cubicBezTo>
                <a:cubicBezTo>
                  <a:pt x="34" y="3543"/>
                  <a:pt x="201" y="3676"/>
                  <a:pt x="535" y="3710"/>
                </a:cubicBezTo>
                <a:cubicBezTo>
                  <a:pt x="601" y="3710"/>
                  <a:pt x="635" y="3743"/>
                  <a:pt x="701" y="3743"/>
                </a:cubicBezTo>
                <a:cubicBezTo>
                  <a:pt x="1168" y="3777"/>
                  <a:pt x="1469" y="4010"/>
                  <a:pt x="1602" y="4477"/>
                </a:cubicBezTo>
                <a:cubicBezTo>
                  <a:pt x="1735" y="4877"/>
                  <a:pt x="1835" y="5278"/>
                  <a:pt x="2002" y="5711"/>
                </a:cubicBezTo>
                <a:cubicBezTo>
                  <a:pt x="2036" y="5811"/>
                  <a:pt x="2202" y="5978"/>
                  <a:pt x="2302" y="5978"/>
                </a:cubicBezTo>
                <a:cubicBezTo>
                  <a:pt x="2503" y="5978"/>
                  <a:pt x="2703" y="5945"/>
                  <a:pt x="2736" y="5678"/>
                </a:cubicBezTo>
                <a:cubicBezTo>
                  <a:pt x="2736" y="5511"/>
                  <a:pt x="2769" y="5344"/>
                  <a:pt x="2769" y="5144"/>
                </a:cubicBezTo>
                <a:cubicBezTo>
                  <a:pt x="2803" y="4911"/>
                  <a:pt x="2870" y="4644"/>
                  <a:pt x="2903" y="4377"/>
                </a:cubicBezTo>
                <a:cubicBezTo>
                  <a:pt x="2936" y="4244"/>
                  <a:pt x="2970" y="4110"/>
                  <a:pt x="3003" y="3977"/>
                </a:cubicBezTo>
                <a:cubicBezTo>
                  <a:pt x="3036" y="3910"/>
                  <a:pt x="3070" y="3843"/>
                  <a:pt x="3103" y="3810"/>
                </a:cubicBezTo>
                <a:cubicBezTo>
                  <a:pt x="3070" y="3576"/>
                  <a:pt x="3203" y="3443"/>
                  <a:pt x="3370" y="3310"/>
                </a:cubicBezTo>
                <a:lnTo>
                  <a:pt x="3770" y="2909"/>
                </a:lnTo>
                <a:cubicBezTo>
                  <a:pt x="3804" y="2742"/>
                  <a:pt x="3870" y="2642"/>
                  <a:pt x="4070" y="2642"/>
                </a:cubicBezTo>
                <a:cubicBezTo>
                  <a:pt x="4170" y="2642"/>
                  <a:pt x="4271" y="2576"/>
                  <a:pt x="4371" y="2542"/>
                </a:cubicBezTo>
                <a:cubicBezTo>
                  <a:pt x="4337" y="2009"/>
                  <a:pt x="4337" y="1975"/>
                  <a:pt x="3804" y="1942"/>
                </a:cubicBezTo>
                <a:cubicBezTo>
                  <a:pt x="3236" y="1909"/>
                  <a:pt x="2836" y="1708"/>
                  <a:pt x="2603" y="1175"/>
                </a:cubicBezTo>
                <a:cubicBezTo>
                  <a:pt x="2436" y="874"/>
                  <a:pt x="2302" y="608"/>
                  <a:pt x="2169" y="307"/>
                </a:cubicBezTo>
                <a:cubicBezTo>
                  <a:pt x="2081" y="103"/>
                  <a:pt x="1943" y="1"/>
                  <a:pt x="1775"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489" name="Google Shape;489;p23"/>
          <p:cNvSpPr/>
          <p:nvPr/>
        </p:nvSpPr>
        <p:spPr>
          <a:xfrm>
            <a:off x="8203734" y="5810834"/>
            <a:ext cx="196833" cy="231567"/>
          </a:xfrm>
          <a:custGeom>
            <a:avLst/>
            <a:gdLst/>
            <a:ahLst/>
            <a:cxnLst/>
            <a:rect l="l" t="t" r="r" b="b"/>
            <a:pathLst>
              <a:path w="5905" h="6947" extrusionOk="0">
                <a:moveTo>
                  <a:pt x="2836" y="2177"/>
                </a:moveTo>
                <a:cubicBezTo>
                  <a:pt x="2869" y="2177"/>
                  <a:pt x="2869" y="2210"/>
                  <a:pt x="2903" y="2210"/>
                </a:cubicBezTo>
                <a:cubicBezTo>
                  <a:pt x="2869" y="2243"/>
                  <a:pt x="2869" y="2277"/>
                  <a:pt x="2869" y="2277"/>
                </a:cubicBezTo>
                <a:cubicBezTo>
                  <a:pt x="2836" y="2277"/>
                  <a:pt x="2803" y="2243"/>
                  <a:pt x="2803" y="2243"/>
                </a:cubicBezTo>
                <a:cubicBezTo>
                  <a:pt x="2803" y="2210"/>
                  <a:pt x="2836" y="2210"/>
                  <a:pt x="2836" y="2177"/>
                </a:cubicBezTo>
                <a:close/>
                <a:moveTo>
                  <a:pt x="1569" y="3578"/>
                </a:moveTo>
                <a:cubicBezTo>
                  <a:pt x="1602" y="3611"/>
                  <a:pt x="1635" y="3611"/>
                  <a:pt x="1702" y="3611"/>
                </a:cubicBezTo>
                <a:cubicBezTo>
                  <a:pt x="1669" y="3644"/>
                  <a:pt x="1669" y="3644"/>
                  <a:pt x="1635" y="3678"/>
                </a:cubicBezTo>
                <a:cubicBezTo>
                  <a:pt x="1602" y="3711"/>
                  <a:pt x="1535" y="3744"/>
                  <a:pt x="1468" y="3778"/>
                </a:cubicBezTo>
                <a:cubicBezTo>
                  <a:pt x="1402" y="3744"/>
                  <a:pt x="1368" y="3711"/>
                  <a:pt x="1235" y="3611"/>
                </a:cubicBezTo>
                <a:cubicBezTo>
                  <a:pt x="1402" y="3611"/>
                  <a:pt x="1468" y="3611"/>
                  <a:pt x="1569" y="3578"/>
                </a:cubicBezTo>
                <a:close/>
                <a:moveTo>
                  <a:pt x="2694" y="4515"/>
                </a:moveTo>
                <a:cubicBezTo>
                  <a:pt x="2747" y="4515"/>
                  <a:pt x="2797" y="4557"/>
                  <a:pt x="2903" y="4645"/>
                </a:cubicBezTo>
                <a:cubicBezTo>
                  <a:pt x="2769" y="4645"/>
                  <a:pt x="2669" y="4612"/>
                  <a:pt x="2503" y="4612"/>
                </a:cubicBezTo>
                <a:cubicBezTo>
                  <a:pt x="2597" y="4549"/>
                  <a:pt x="2647" y="4515"/>
                  <a:pt x="2694" y="4515"/>
                </a:cubicBezTo>
                <a:close/>
                <a:moveTo>
                  <a:pt x="2903" y="4645"/>
                </a:moveTo>
                <a:lnTo>
                  <a:pt x="2903" y="4645"/>
                </a:lnTo>
                <a:cubicBezTo>
                  <a:pt x="2936" y="4678"/>
                  <a:pt x="2970" y="4712"/>
                  <a:pt x="3003" y="4745"/>
                </a:cubicBezTo>
                <a:cubicBezTo>
                  <a:pt x="3003" y="4779"/>
                  <a:pt x="3036" y="4812"/>
                  <a:pt x="3070" y="4879"/>
                </a:cubicBezTo>
                <a:cubicBezTo>
                  <a:pt x="3036" y="4845"/>
                  <a:pt x="3003" y="4845"/>
                  <a:pt x="3003" y="4845"/>
                </a:cubicBezTo>
                <a:cubicBezTo>
                  <a:pt x="2970" y="4779"/>
                  <a:pt x="2936" y="4712"/>
                  <a:pt x="2903" y="4645"/>
                </a:cubicBezTo>
                <a:close/>
                <a:moveTo>
                  <a:pt x="2949" y="1"/>
                </a:moveTo>
                <a:cubicBezTo>
                  <a:pt x="2674" y="1"/>
                  <a:pt x="2588" y="99"/>
                  <a:pt x="2503" y="442"/>
                </a:cubicBezTo>
                <a:cubicBezTo>
                  <a:pt x="2402" y="842"/>
                  <a:pt x="2336" y="1243"/>
                  <a:pt x="2202" y="1643"/>
                </a:cubicBezTo>
                <a:cubicBezTo>
                  <a:pt x="2002" y="2343"/>
                  <a:pt x="1702" y="2977"/>
                  <a:pt x="1001" y="3344"/>
                </a:cubicBezTo>
                <a:cubicBezTo>
                  <a:pt x="735" y="3478"/>
                  <a:pt x="468" y="3578"/>
                  <a:pt x="201" y="3744"/>
                </a:cubicBezTo>
                <a:cubicBezTo>
                  <a:pt x="134" y="3778"/>
                  <a:pt x="1" y="3878"/>
                  <a:pt x="1" y="3978"/>
                </a:cubicBezTo>
                <a:cubicBezTo>
                  <a:pt x="34" y="4078"/>
                  <a:pt x="101" y="4178"/>
                  <a:pt x="201" y="4278"/>
                </a:cubicBezTo>
                <a:cubicBezTo>
                  <a:pt x="268" y="4312"/>
                  <a:pt x="368" y="4345"/>
                  <a:pt x="468" y="4345"/>
                </a:cubicBezTo>
                <a:cubicBezTo>
                  <a:pt x="868" y="4345"/>
                  <a:pt x="1202" y="4545"/>
                  <a:pt x="1535" y="4712"/>
                </a:cubicBezTo>
                <a:cubicBezTo>
                  <a:pt x="2002" y="4945"/>
                  <a:pt x="2302" y="5279"/>
                  <a:pt x="2436" y="5779"/>
                </a:cubicBezTo>
                <a:cubicBezTo>
                  <a:pt x="2536" y="6113"/>
                  <a:pt x="2669" y="6446"/>
                  <a:pt x="2803" y="6747"/>
                </a:cubicBezTo>
                <a:cubicBezTo>
                  <a:pt x="2970" y="6813"/>
                  <a:pt x="3103" y="6880"/>
                  <a:pt x="3236" y="6947"/>
                </a:cubicBezTo>
                <a:cubicBezTo>
                  <a:pt x="3303" y="6847"/>
                  <a:pt x="3437" y="6747"/>
                  <a:pt x="3437" y="6680"/>
                </a:cubicBezTo>
                <a:cubicBezTo>
                  <a:pt x="3403" y="6180"/>
                  <a:pt x="3703" y="5813"/>
                  <a:pt x="3837" y="5379"/>
                </a:cubicBezTo>
                <a:cubicBezTo>
                  <a:pt x="4037" y="4745"/>
                  <a:pt x="4704" y="4645"/>
                  <a:pt x="5004" y="4178"/>
                </a:cubicBezTo>
                <a:cubicBezTo>
                  <a:pt x="5023" y="4179"/>
                  <a:pt x="5040" y="4180"/>
                  <a:pt x="5057" y="4180"/>
                </a:cubicBezTo>
                <a:cubicBezTo>
                  <a:pt x="5538" y="4180"/>
                  <a:pt x="5551" y="3734"/>
                  <a:pt x="5905" y="3444"/>
                </a:cubicBezTo>
                <a:cubicBezTo>
                  <a:pt x="5605" y="3344"/>
                  <a:pt x="5438" y="3244"/>
                  <a:pt x="5238" y="3211"/>
                </a:cubicBezTo>
                <a:cubicBezTo>
                  <a:pt x="4804" y="3144"/>
                  <a:pt x="4504" y="2911"/>
                  <a:pt x="4270" y="2577"/>
                </a:cubicBezTo>
                <a:cubicBezTo>
                  <a:pt x="3670" y="1810"/>
                  <a:pt x="3403" y="909"/>
                  <a:pt x="3103" y="8"/>
                </a:cubicBezTo>
                <a:cubicBezTo>
                  <a:pt x="3046" y="4"/>
                  <a:pt x="2995" y="1"/>
                  <a:pt x="2949" y="1"/>
                </a:cubicBezTo>
                <a:close/>
              </a:path>
            </a:pathLst>
          </a:custGeom>
          <a:solidFill>
            <a:srgbClr val="FE9E3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pic>
        <p:nvPicPr>
          <p:cNvPr id="490" name="Google Shape;490;p23"/>
          <p:cNvPicPr preferRelativeResize="0"/>
          <p:nvPr/>
        </p:nvPicPr>
        <p:blipFill>
          <a:blip r:embed="rId2">
            <a:alphaModFix/>
          </a:blip>
          <a:stretch>
            <a:fillRect/>
          </a:stretch>
        </p:blipFill>
        <p:spPr>
          <a:xfrm>
            <a:off x="-409849" y="5578402"/>
            <a:ext cx="1645167" cy="1119167"/>
          </a:xfrm>
          <a:prstGeom prst="rect">
            <a:avLst/>
          </a:prstGeom>
          <a:noFill/>
          <a:ln>
            <a:noFill/>
          </a:ln>
        </p:spPr>
      </p:pic>
      <p:pic>
        <p:nvPicPr>
          <p:cNvPr id="491" name="Google Shape;491;p23"/>
          <p:cNvPicPr preferRelativeResize="0"/>
          <p:nvPr/>
        </p:nvPicPr>
        <p:blipFill>
          <a:blip r:embed="rId3">
            <a:alphaModFix/>
          </a:blip>
          <a:stretch>
            <a:fillRect/>
          </a:stretch>
        </p:blipFill>
        <p:spPr>
          <a:xfrm rot="-1269200">
            <a:off x="9935558" y="5744333"/>
            <a:ext cx="3690452" cy="1742600"/>
          </a:xfrm>
          <a:prstGeom prst="rect">
            <a:avLst/>
          </a:prstGeom>
          <a:noFill/>
          <a:ln>
            <a:noFill/>
          </a:ln>
        </p:spPr>
      </p:pic>
    </p:spTree>
    <p:extLst>
      <p:ext uri="{BB962C8B-B14F-4D97-AF65-F5344CB8AC3E}">
        <p14:creationId xmlns:p14="http://schemas.microsoft.com/office/powerpoint/2010/main" val="27050246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Numbers and text 1">
  <p:cSld name="Numbers and text 1">
    <p:spTree>
      <p:nvGrpSpPr>
        <p:cNvPr id="1" name="Shape 517"/>
        <p:cNvGrpSpPr/>
        <p:nvPr/>
      </p:nvGrpSpPr>
      <p:grpSpPr>
        <a:xfrm>
          <a:off x="0" y="0"/>
          <a:ext cx="0" cy="0"/>
          <a:chOff x="0" y="0"/>
          <a:chExt cx="0" cy="0"/>
        </a:xfrm>
      </p:grpSpPr>
      <p:grpSp>
        <p:nvGrpSpPr>
          <p:cNvPr id="518" name="Google Shape;518;p25"/>
          <p:cNvGrpSpPr/>
          <p:nvPr/>
        </p:nvGrpSpPr>
        <p:grpSpPr>
          <a:xfrm>
            <a:off x="432536" y="124675"/>
            <a:ext cx="11236909" cy="6611557"/>
            <a:chOff x="324402" y="93506"/>
            <a:chExt cx="8427682" cy="4958668"/>
          </a:xfrm>
        </p:grpSpPr>
        <p:sp>
          <p:nvSpPr>
            <p:cNvPr id="519" name="Google Shape;519;p25"/>
            <p:cNvSpPr/>
            <p:nvPr/>
          </p:nvSpPr>
          <p:spPr>
            <a:xfrm>
              <a:off x="442145" y="1912531"/>
              <a:ext cx="141189" cy="189593"/>
            </a:xfrm>
            <a:custGeom>
              <a:avLst/>
              <a:gdLst/>
              <a:ahLst/>
              <a:cxnLst/>
              <a:rect l="l" t="t" r="r" b="b"/>
              <a:pathLst>
                <a:path w="3299" h="4430" extrusionOk="0">
                  <a:moveTo>
                    <a:pt x="1643" y="0"/>
                  </a:moveTo>
                  <a:cubicBezTo>
                    <a:pt x="1417" y="0"/>
                    <a:pt x="1429" y="500"/>
                    <a:pt x="1381" y="774"/>
                  </a:cubicBezTo>
                  <a:cubicBezTo>
                    <a:pt x="1322" y="1322"/>
                    <a:pt x="846" y="1798"/>
                    <a:pt x="322" y="1953"/>
                  </a:cubicBezTo>
                  <a:cubicBezTo>
                    <a:pt x="203" y="1977"/>
                    <a:pt x="60" y="2012"/>
                    <a:pt x="24" y="2132"/>
                  </a:cubicBezTo>
                  <a:cubicBezTo>
                    <a:pt x="0" y="2215"/>
                    <a:pt x="60" y="2322"/>
                    <a:pt x="143" y="2370"/>
                  </a:cubicBezTo>
                  <a:cubicBezTo>
                    <a:pt x="226" y="2417"/>
                    <a:pt x="322" y="2429"/>
                    <a:pt x="417" y="2453"/>
                  </a:cubicBezTo>
                  <a:cubicBezTo>
                    <a:pt x="738" y="2548"/>
                    <a:pt x="988" y="2798"/>
                    <a:pt x="1155" y="3096"/>
                  </a:cubicBezTo>
                  <a:cubicBezTo>
                    <a:pt x="1322" y="3394"/>
                    <a:pt x="1381" y="3715"/>
                    <a:pt x="1429" y="4048"/>
                  </a:cubicBezTo>
                  <a:cubicBezTo>
                    <a:pt x="1441" y="4215"/>
                    <a:pt x="1488" y="4418"/>
                    <a:pt x="1643" y="4429"/>
                  </a:cubicBezTo>
                  <a:cubicBezTo>
                    <a:pt x="1810" y="4418"/>
                    <a:pt x="1858" y="4215"/>
                    <a:pt x="1869" y="4048"/>
                  </a:cubicBezTo>
                  <a:cubicBezTo>
                    <a:pt x="1905" y="3715"/>
                    <a:pt x="1977" y="3394"/>
                    <a:pt x="2131" y="3096"/>
                  </a:cubicBezTo>
                  <a:cubicBezTo>
                    <a:pt x="2298" y="2798"/>
                    <a:pt x="2560" y="2548"/>
                    <a:pt x="2882" y="2453"/>
                  </a:cubicBezTo>
                  <a:cubicBezTo>
                    <a:pt x="2977" y="2429"/>
                    <a:pt x="3072" y="2417"/>
                    <a:pt x="3143" y="2370"/>
                  </a:cubicBezTo>
                  <a:cubicBezTo>
                    <a:pt x="3227" y="2322"/>
                    <a:pt x="3298" y="2215"/>
                    <a:pt x="3274" y="2132"/>
                  </a:cubicBezTo>
                  <a:cubicBezTo>
                    <a:pt x="3227" y="2012"/>
                    <a:pt x="3096" y="1977"/>
                    <a:pt x="2977" y="1953"/>
                  </a:cubicBezTo>
                  <a:cubicBezTo>
                    <a:pt x="2453" y="1798"/>
                    <a:pt x="2000" y="1322"/>
                    <a:pt x="1941" y="774"/>
                  </a:cubicBezTo>
                  <a:cubicBezTo>
                    <a:pt x="1905" y="500"/>
                    <a:pt x="1881" y="0"/>
                    <a:pt x="16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520" name="Google Shape;520;p25"/>
            <p:cNvSpPr/>
            <p:nvPr/>
          </p:nvSpPr>
          <p:spPr>
            <a:xfrm>
              <a:off x="8610895" y="2137131"/>
              <a:ext cx="141189" cy="189593"/>
            </a:xfrm>
            <a:custGeom>
              <a:avLst/>
              <a:gdLst/>
              <a:ahLst/>
              <a:cxnLst/>
              <a:rect l="l" t="t" r="r" b="b"/>
              <a:pathLst>
                <a:path w="3299" h="4430" extrusionOk="0">
                  <a:moveTo>
                    <a:pt x="1643" y="0"/>
                  </a:moveTo>
                  <a:cubicBezTo>
                    <a:pt x="1417" y="0"/>
                    <a:pt x="1429" y="500"/>
                    <a:pt x="1381" y="774"/>
                  </a:cubicBezTo>
                  <a:cubicBezTo>
                    <a:pt x="1322" y="1322"/>
                    <a:pt x="846" y="1798"/>
                    <a:pt x="322" y="1953"/>
                  </a:cubicBezTo>
                  <a:cubicBezTo>
                    <a:pt x="203" y="1977"/>
                    <a:pt x="60" y="2012"/>
                    <a:pt x="24" y="2132"/>
                  </a:cubicBezTo>
                  <a:cubicBezTo>
                    <a:pt x="0" y="2215"/>
                    <a:pt x="60" y="2322"/>
                    <a:pt x="143" y="2370"/>
                  </a:cubicBezTo>
                  <a:cubicBezTo>
                    <a:pt x="226" y="2417"/>
                    <a:pt x="322" y="2429"/>
                    <a:pt x="417" y="2453"/>
                  </a:cubicBezTo>
                  <a:cubicBezTo>
                    <a:pt x="738" y="2548"/>
                    <a:pt x="988" y="2798"/>
                    <a:pt x="1155" y="3096"/>
                  </a:cubicBezTo>
                  <a:cubicBezTo>
                    <a:pt x="1322" y="3394"/>
                    <a:pt x="1381" y="3715"/>
                    <a:pt x="1429" y="4048"/>
                  </a:cubicBezTo>
                  <a:cubicBezTo>
                    <a:pt x="1441" y="4215"/>
                    <a:pt x="1488" y="4418"/>
                    <a:pt x="1643" y="4429"/>
                  </a:cubicBezTo>
                  <a:cubicBezTo>
                    <a:pt x="1810" y="4418"/>
                    <a:pt x="1858" y="4215"/>
                    <a:pt x="1869" y="4048"/>
                  </a:cubicBezTo>
                  <a:cubicBezTo>
                    <a:pt x="1905" y="3715"/>
                    <a:pt x="1977" y="3394"/>
                    <a:pt x="2131" y="3096"/>
                  </a:cubicBezTo>
                  <a:cubicBezTo>
                    <a:pt x="2298" y="2798"/>
                    <a:pt x="2560" y="2548"/>
                    <a:pt x="2882" y="2453"/>
                  </a:cubicBezTo>
                  <a:cubicBezTo>
                    <a:pt x="2977" y="2429"/>
                    <a:pt x="3072" y="2417"/>
                    <a:pt x="3143" y="2370"/>
                  </a:cubicBezTo>
                  <a:cubicBezTo>
                    <a:pt x="3227" y="2322"/>
                    <a:pt x="3298" y="2215"/>
                    <a:pt x="3274" y="2132"/>
                  </a:cubicBezTo>
                  <a:cubicBezTo>
                    <a:pt x="3227" y="2012"/>
                    <a:pt x="3096" y="1977"/>
                    <a:pt x="2977" y="1953"/>
                  </a:cubicBezTo>
                  <a:cubicBezTo>
                    <a:pt x="2453" y="1798"/>
                    <a:pt x="2000" y="1322"/>
                    <a:pt x="1941" y="774"/>
                  </a:cubicBezTo>
                  <a:cubicBezTo>
                    <a:pt x="1905" y="500"/>
                    <a:pt x="1881" y="0"/>
                    <a:pt x="164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521" name="Google Shape;521;p25"/>
            <p:cNvSpPr/>
            <p:nvPr/>
          </p:nvSpPr>
          <p:spPr>
            <a:xfrm>
              <a:off x="5988920" y="4862581"/>
              <a:ext cx="141189" cy="189593"/>
            </a:xfrm>
            <a:custGeom>
              <a:avLst/>
              <a:gdLst/>
              <a:ahLst/>
              <a:cxnLst/>
              <a:rect l="l" t="t" r="r" b="b"/>
              <a:pathLst>
                <a:path w="3299" h="4430" extrusionOk="0">
                  <a:moveTo>
                    <a:pt x="1643" y="0"/>
                  </a:moveTo>
                  <a:cubicBezTo>
                    <a:pt x="1417" y="0"/>
                    <a:pt x="1429" y="500"/>
                    <a:pt x="1381" y="774"/>
                  </a:cubicBezTo>
                  <a:cubicBezTo>
                    <a:pt x="1322" y="1322"/>
                    <a:pt x="846" y="1798"/>
                    <a:pt x="322" y="1953"/>
                  </a:cubicBezTo>
                  <a:cubicBezTo>
                    <a:pt x="203" y="1977"/>
                    <a:pt x="60" y="2012"/>
                    <a:pt x="24" y="2132"/>
                  </a:cubicBezTo>
                  <a:cubicBezTo>
                    <a:pt x="0" y="2215"/>
                    <a:pt x="60" y="2322"/>
                    <a:pt x="143" y="2370"/>
                  </a:cubicBezTo>
                  <a:cubicBezTo>
                    <a:pt x="226" y="2417"/>
                    <a:pt x="322" y="2429"/>
                    <a:pt x="417" y="2453"/>
                  </a:cubicBezTo>
                  <a:cubicBezTo>
                    <a:pt x="738" y="2548"/>
                    <a:pt x="988" y="2798"/>
                    <a:pt x="1155" y="3096"/>
                  </a:cubicBezTo>
                  <a:cubicBezTo>
                    <a:pt x="1322" y="3394"/>
                    <a:pt x="1381" y="3715"/>
                    <a:pt x="1429" y="4048"/>
                  </a:cubicBezTo>
                  <a:cubicBezTo>
                    <a:pt x="1441" y="4215"/>
                    <a:pt x="1488" y="4418"/>
                    <a:pt x="1643" y="4429"/>
                  </a:cubicBezTo>
                  <a:cubicBezTo>
                    <a:pt x="1810" y="4418"/>
                    <a:pt x="1858" y="4215"/>
                    <a:pt x="1869" y="4048"/>
                  </a:cubicBezTo>
                  <a:cubicBezTo>
                    <a:pt x="1905" y="3715"/>
                    <a:pt x="1977" y="3394"/>
                    <a:pt x="2131" y="3096"/>
                  </a:cubicBezTo>
                  <a:cubicBezTo>
                    <a:pt x="2298" y="2798"/>
                    <a:pt x="2560" y="2548"/>
                    <a:pt x="2882" y="2453"/>
                  </a:cubicBezTo>
                  <a:cubicBezTo>
                    <a:pt x="2977" y="2429"/>
                    <a:pt x="3072" y="2417"/>
                    <a:pt x="3143" y="2370"/>
                  </a:cubicBezTo>
                  <a:cubicBezTo>
                    <a:pt x="3227" y="2322"/>
                    <a:pt x="3298" y="2215"/>
                    <a:pt x="3274" y="2132"/>
                  </a:cubicBezTo>
                  <a:cubicBezTo>
                    <a:pt x="3227" y="2012"/>
                    <a:pt x="3096" y="1977"/>
                    <a:pt x="2977" y="1953"/>
                  </a:cubicBezTo>
                  <a:cubicBezTo>
                    <a:pt x="2453" y="1798"/>
                    <a:pt x="2000" y="1322"/>
                    <a:pt x="1941" y="774"/>
                  </a:cubicBezTo>
                  <a:cubicBezTo>
                    <a:pt x="1905" y="500"/>
                    <a:pt x="1881" y="0"/>
                    <a:pt x="16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522" name="Google Shape;522;p25"/>
            <p:cNvSpPr/>
            <p:nvPr/>
          </p:nvSpPr>
          <p:spPr>
            <a:xfrm>
              <a:off x="8469708" y="4300256"/>
              <a:ext cx="141189" cy="189593"/>
            </a:xfrm>
            <a:custGeom>
              <a:avLst/>
              <a:gdLst/>
              <a:ahLst/>
              <a:cxnLst/>
              <a:rect l="l" t="t" r="r" b="b"/>
              <a:pathLst>
                <a:path w="3299" h="4430" extrusionOk="0">
                  <a:moveTo>
                    <a:pt x="1643" y="0"/>
                  </a:moveTo>
                  <a:cubicBezTo>
                    <a:pt x="1417" y="0"/>
                    <a:pt x="1429" y="500"/>
                    <a:pt x="1381" y="774"/>
                  </a:cubicBezTo>
                  <a:cubicBezTo>
                    <a:pt x="1322" y="1322"/>
                    <a:pt x="846" y="1798"/>
                    <a:pt x="322" y="1953"/>
                  </a:cubicBezTo>
                  <a:cubicBezTo>
                    <a:pt x="203" y="1977"/>
                    <a:pt x="60" y="2012"/>
                    <a:pt x="24" y="2132"/>
                  </a:cubicBezTo>
                  <a:cubicBezTo>
                    <a:pt x="0" y="2215"/>
                    <a:pt x="60" y="2322"/>
                    <a:pt x="143" y="2370"/>
                  </a:cubicBezTo>
                  <a:cubicBezTo>
                    <a:pt x="226" y="2417"/>
                    <a:pt x="322" y="2429"/>
                    <a:pt x="417" y="2453"/>
                  </a:cubicBezTo>
                  <a:cubicBezTo>
                    <a:pt x="738" y="2548"/>
                    <a:pt x="988" y="2798"/>
                    <a:pt x="1155" y="3096"/>
                  </a:cubicBezTo>
                  <a:cubicBezTo>
                    <a:pt x="1322" y="3394"/>
                    <a:pt x="1381" y="3715"/>
                    <a:pt x="1429" y="4048"/>
                  </a:cubicBezTo>
                  <a:cubicBezTo>
                    <a:pt x="1441" y="4215"/>
                    <a:pt x="1488" y="4418"/>
                    <a:pt x="1643" y="4429"/>
                  </a:cubicBezTo>
                  <a:cubicBezTo>
                    <a:pt x="1810" y="4418"/>
                    <a:pt x="1858" y="4215"/>
                    <a:pt x="1869" y="4048"/>
                  </a:cubicBezTo>
                  <a:cubicBezTo>
                    <a:pt x="1905" y="3715"/>
                    <a:pt x="1977" y="3394"/>
                    <a:pt x="2131" y="3096"/>
                  </a:cubicBezTo>
                  <a:cubicBezTo>
                    <a:pt x="2298" y="2798"/>
                    <a:pt x="2560" y="2548"/>
                    <a:pt x="2882" y="2453"/>
                  </a:cubicBezTo>
                  <a:cubicBezTo>
                    <a:pt x="2977" y="2429"/>
                    <a:pt x="3072" y="2417"/>
                    <a:pt x="3143" y="2370"/>
                  </a:cubicBezTo>
                  <a:cubicBezTo>
                    <a:pt x="3227" y="2322"/>
                    <a:pt x="3298" y="2215"/>
                    <a:pt x="3274" y="2132"/>
                  </a:cubicBezTo>
                  <a:cubicBezTo>
                    <a:pt x="3227" y="2012"/>
                    <a:pt x="3096" y="1977"/>
                    <a:pt x="2977" y="1953"/>
                  </a:cubicBezTo>
                  <a:cubicBezTo>
                    <a:pt x="2453" y="1798"/>
                    <a:pt x="2000" y="1322"/>
                    <a:pt x="1941" y="774"/>
                  </a:cubicBezTo>
                  <a:cubicBezTo>
                    <a:pt x="1905" y="500"/>
                    <a:pt x="1881" y="0"/>
                    <a:pt x="16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523" name="Google Shape;523;p25"/>
            <p:cNvSpPr/>
            <p:nvPr/>
          </p:nvSpPr>
          <p:spPr>
            <a:xfrm>
              <a:off x="6544045" y="93506"/>
              <a:ext cx="141189" cy="189593"/>
            </a:xfrm>
            <a:custGeom>
              <a:avLst/>
              <a:gdLst/>
              <a:ahLst/>
              <a:cxnLst/>
              <a:rect l="l" t="t" r="r" b="b"/>
              <a:pathLst>
                <a:path w="3299" h="4430" extrusionOk="0">
                  <a:moveTo>
                    <a:pt x="1643" y="0"/>
                  </a:moveTo>
                  <a:cubicBezTo>
                    <a:pt x="1417" y="0"/>
                    <a:pt x="1429" y="500"/>
                    <a:pt x="1381" y="774"/>
                  </a:cubicBezTo>
                  <a:cubicBezTo>
                    <a:pt x="1322" y="1322"/>
                    <a:pt x="846" y="1798"/>
                    <a:pt x="322" y="1953"/>
                  </a:cubicBezTo>
                  <a:cubicBezTo>
                    <a:pt x="203" y="1977"/>
                    <a:pt x="60" y="2012"/>
                    <a:pt x="24" y="2132"/>
                  </a:cubicBezTo>
                  <a:cubicBezTo>
                    <a:pt x="0" y="2215"/>
                    <a:pt x="60" y="2322"/>
                    <a:pt x="143" y="2370"/>
                  </a:cubicBezTo>
                  <a:cubicBezTo>
                    <a:pt x="226" y="2417"/>
                    <a:pt x="322" y="2429"/>
                    <a:pt x="417" y="2453"/>
                  </a:cubicBezTo>
                  <a:cubicBezTo>
                    <a:pt x="738" y="2548"/>
                    <a:pt x="988" y="2798"/>
                    <a:pt x="1155" y="3096"/>
                  </a:cubicBezTo>
                  <a:cubicBezTo>
                    <a:pt x="1322" y="3394"/>
                    <a:pt x="1381" y="3715"/>
                    <a:pt x="1429" y="4048"/>
                  </a:cubicBezTo>
                  <a:cubicBezTo>
                    <a:pt x="1441" y="4215"/>
                    <a:pt x="1488" y="4418"/>
                    <a:pt x="1643" y="4429"/>
                  </a:cubicBezTo>
                  <a:cubicBezTo>
                    <a:pt x="1810" y="4418"/>
                    <a:pt x="1858" y="4215"/>
                    <a:pt x="1869" y="4048"/>
                  </a:cubicBezTo>
                  <a:cubicBezTo>
                    <a:pt x="1905" y="3715"/>
                    <a:pt x="1977" y="3394"/>
                    <a:pt x="2131" y="3096"/>
                  </a:cubicBezTo>
                  <a:cubicBezTo>
                    <a:pt x="2298" y="2798"/>
                    <a:pt x="2560" y="2548"/>
                    <a:pt x="2882" y="2453"/>
                  </a:cubicBezTo>
                  <a:cubicBezTo>
                    <a:pt x="2977" y="2429"/>
                    <a:pt x="3072" y="2417"/>
                    <a:pt x="3143" y="2370"/>
                  </a:cubicBezTo>
                  <a:cubicBezTo>
                    <a:pt x="3227" y="2322"/>
                    <a:pt x="3298" y="2215"/>
                    <a:pt x="3274" y="2132"/>
                  </a:cubicBezTo>
                  <a:cubicBezTo>
                    <a:pt x="3227" y="2012"/>
                    <a:pt x="3096" y="1977"/>
                    <a:pt x="2977" y="1953"/>
                  </a:cubicBezTo>
                  <a:cubicBezTo>
                    <a:pt x="2453" y="1798"/>
                    <a:pt x="2000" y="1322"/>
                    <a:pt x="1941" y="774"/>
                  </a:cubicBezTo>
                  <a:cubicBezTo>
                    <a:pt x="1905" y="500"/>
                    <a:pt x="1881" y="0"/>
                    <a:pt x="16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524" name="Google Shape;524;p25"/>
            <p:cNvSpPr/>
            <p:nvPr/>
          </p:nvSpPr>
          <p:spPr>
            <a:xfrm rot="198691">
              <a:off x="1080542" y="370015"/>
              <a:ext cx="93175" cy="130948"/>
            </a:xfrm>
            <a:custGeom>
              <a:avLst/>
              <a:gdLst/>
              <a:ahLst/>
              <a:cxnLst/>
              <a:rect l="l" t="t" r="r" b="b"/>
              <a:pathLst>
                <a:path w="1739" h="2444" extrusionOk="0">
                  <a:moveTo>
                    <a:pt x="239" y="2110"/>
                  </a:moveTo>
                  <a:cubicBezTo>
                    <a:pt x="239" y="2122"/>
                    <a:pt x="239" y="2122"/>
                    <a:pt x="239" y="2134"/>
                  </a:cubicBezTo>
                  <a:cubicBezTo>
                    <a:pt x="239" y="2134"/>
                    <a:pt x="239" y="2122"/>
                    <a:pt x="227" y="2122"/>
                  </a:cubicBezTo>
                  <a:cubicBezTo>
                    <a:pt x="239" y="2122"/>
                    <a:pt x="239" y="2110"/>
                    <a:pt x="239" y="2110"/>
                  </a:cubicBezTo>
                  <a:close/>
                  <a:moveTo>
                    <a:pt x="951" y="0"/>
                  </a:moveTo>
                  <a:cubicBezTo>
                    <a:pt x="790" y="0"/>
                    <a:pt x="644" y="33"/>
                    <a:pt x="489" y="74"/>
                  </a:cubicBezTo>
                  <a:cubicBezTo>
                    <a:pt x="370" y="98"/>
                    <a:pt x="251" y="146"/>
                    <a:pt x="191" y="277"/>
                  </a:cubicBezTo>
                  <a:cubicBezTo>
                    <a:pt x="48" y="622"/>
                    <a:pt x="1" y="979"/>
                    <a:pt x="96" y="1348"/>
                  </a:cubicBezTo>
                  <a:cubicBezTo>
                    <a:pt x="108" y="1420"/>
                    <a:pt x="108" y="1479"/>
                    <a:pt x="108" y="1551"/>
                  </a:cubicBezTo>
                  <a:cubicBezTo>
                    <a:pt x="120" y="1682"/>
                    <a:pt x="72" y="1824"/>
                    <a:pt x="155" y="1955"/>
                  </a:cubicBezTo>
                  <a:cubicBezTo>
                    <a:pt x="155" y="2015"/>
                    <a:pt x="155" y="2086"/>
                    <a:pt x="155" y="2146"/>
                  </a:cubicBezTo>
                  <a:cubicBezTo>
                    <a:pt x="166" y="2299"/>
                    <a:pt x="248" y="2423"/>
                    <a:pt x="382" y="2423"/>
                  </a:cubicBezTo>
                  <a:cubicBezTo>
                    <a:pt x="393" y="2423"/>
                    <a:pt x="405" y="2422"/>
                    <a:pt x="417" y="2420"/>
                  </a:cubicBezTo>
                  <a:cubicBezTo>
                    <a:pt x="430" y="2419"/>
                    <a:pt x="442" y="2418"/>
                    <a:pt x="454" y="2418"/>
                  </a:cubicBezTo>
                  <a:cubicBezTo>
                    <a:pt x="540" y="2418"/>
                    <a:pt x="622" y="2443"/>
                    <a:pt x="707" y="2443"/>
                  </a:cubicBezTo>
                  <a:cubicBezTo>
                    <a:pt x="737" y="2443"/>
                    <a:pt x="767" y="2440"/>
                    <a:pt x="798" y="2432"/>
                  </a:cubicBezTo>
                  <a:cubicBezTo>
                    <a:pt x="825" y="2435"/>
                    <a:pt x="852" y="2436"/>
                    <a:pt x="878" y="2436"/>
                  </a:cubicBezTo>
                  <a:cubicBezTo>
                    <a:pt x="1048" y="2436"/>
                    <a:pt x="1203" y="2373"/>
                    <a:pt x="1358" y="2301"/>
                  </a:cubicBezTo>
                  <a:cubicBezTo>
                    <a:pt x="1465" y="2289"/>
                    <a:pt x="1513" y="2193"/>
                    <a:pt x="1596" y="2146"/>
                  </a:cubicBezTo>
                  <a:cubicBezTo>
                    <a:pt x="1739" y="2027"/>
                    <a:pt x="1739" y="2027"/>
                    <a:pt x="1632" y="1896"/>
                  </a:cubicBezTo>
                  <a:cubicBezTo>
                    <a:pt x="1620" y="1884"/>
                    <a:pt x="1608" y="1860"/>
                    <a:pt x="1596" y="1848"/>
                  </a:cubicBezTo>
                  <a:cubicBezTo>
                    <a:pt x="1513" y="1646"/>
                    <a:pt x="1465" y="1431"/>
                    <a:pt x="1346" y="1253"/>
                  </a:cubicBezTo>
                  <a:cubicBezTo>
                    <a:pt x="1358" y="1146"/>
                    <a:pt x="1275" y="1074"/>
                    <a:pt x="1251" y="979"/>
                  </a:cubicBezTo>
                  <a:cubicBezTo>
                    <a:pt x="1203" y="729"/>
                    <a:pt x="1144" y="491"/>
                    <a:pt x="1144" y="229"/>
                  </a:cubicBezTo>
                  <a:cubicBezTo>
                    <a:pt x="1144" y="169"/>
                    <a:pt x="1156" y="98"/>
                    <a:pt x="1108" y="50"/>
                  </a:cubicBezTo>
                  <a:cubicBezTo>
                    <a:pt x="1084" y="15"/>
                    <a:pt x="1060" y="3"/>
                    <a:pt x="1025" y="3"/>
                  </a:cubicBezTo>
                  <a:cubicBezTo>
                    <a:pt x="1000" y="1"/>
                    <a:pt x="975" y="0"/>
                    <a:pt x="9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525" name="Google Shape;525;p25"/>
            <p:cNvSpPr/>
            <p:nvPr/>
          </p:nvSpPr>
          <p:spPr>
            <a:xfrm rot="-4032455">
              <a:off x="2164619" y="300876"/>
              <a:ext cx="155692" cy="69595"/>
            </a:xfrm>
            <a:custGeom>
              <a:avLst/>
              <a:gdLst/>
              <a:ahLst/>
              <a:cxnLst/>
              <a:rect l="l" t="t" r="r" b="b"/>
              <a:pathLst>
                <a:path w="2906" h="1299" extrusionOk="0">
                  <a:moveTo>
                    <a:pt x="715" y="524"/>
                  </a:moveTo>
                  <a:lnTo>
                    <a:pt x="715" y="524"/>
                  </a:lnTo>
                  <a:cubicBezTo>
                    <a:pt x="727" y="536"/>
                    <a:pt x="727" y="560"/>
                    <a:pt x="727" y="572"/>
                  </a:cubicBezTo>
                  <a:cubicBezTo>
                    <a:pt x="715" y="560"/>
                    <a:pt x="715" y="536"/>
                    <a:pt x="715" y="524"/>
                  </a:cubicBezTo>
                  <a:close/>
                  <a:moveTo>
                    <a:pt x="548" y="1"/>
                  </a:moveTo>
                  <a:cubicBezTo>
                    <a:pt x="396" y="1"/>
                    <a:pt x="270" y="102"/>
                    <a:pt x="144" y="203"/>
                  </a:cubicBezTo>
                  <a:cubicBezTo>
                    <a:pt x="25" y="286"/>
                    <a:pt x="1" y="405"/>
                    <a:pt x="96" y="524"/>
                  </a:cubicBezTo>
                  <a:cubicBezTo>
                    <a:pt x="263" y="703"/>
                    <a:pt x="441" y="882"/>
                    <a:pt x="691" y="953"/>
                  </a:cubicBezTo>
                  <a:cubicBezTo>
                    <a:pt x="739" y="1013"/>
                    <a:pt x="810" y="1036"/>
                    <a:pt x="894" y="1048"/>
                  </a:cubicBezTo>
                  <a:cubicBezTo>
                    <a:pt x="930" y="1108"/>
                    <a:pt x="989" y="1096"/>
                    <a:pt x="1037" y="1108"/>
                  </a:cubicBezTo>
                  <a:cubicBezTo>
                    <a:pt x="1055" y="1135"/>
                    <a:pt x="1079" y="1148"/>
                    <a:pt x="1110" y="1148"/>
                  </a:cubicBezTo>
                  <a:cubicBezTo>
                    <a:pt x="1121" y="1148"/>
                    <a:pt x="1132" y="1146"/>
                    <a:pt x="1144" y="1144"/>
                  </a:cubicBezTo>
                  <a:cubicBezTo>
                    <a:pt x="1263" y="1239"/>
                    <a:pt x="1394" y="1251"/>
                    <a:pt x="1537" y="1251"/>
                  </a:cubicBezTo>
                  <a:cubicBezTo>
                    <a:pt x="1586" y="1289"/>
                    <a:pt x="1640" y="1297"/>
                    <a:pt x="1694" y="1297"/>
                  </a:cubicBezTo>
                  <a:cubicBezTo>
                    <a:pt x="1736" y="1297"/>
                    <a:pt x="1777" y="1292"/>
                    <a:pt x="1817" y="1292"/>
                  </a:cubicBezTo>
                  <a:cubicBezTo>
                    <a:pt x="1840" y="1292"/>
                    <a:pt x="1861" y="1294"/>
                    <a:pt x="1882" y="1298"/>
                  </a:cubicBezTo>
                  <a:cubicBezTo>
                    <a:pt x="2073" y="1274"/>
                    <a:pt x="2406" y="1108"/>
                    <a:pt x="2525" y="941"/>
                  </a:cubicBezTo>
                  <a:cubicBezTo>
                    <a:pt x="2596" y="846"/>
                    <a:pt x="2739" y="798"/>
                    <a:pt x="2727" y="655"/>
                  </a:cubicBezTo>
                  <a:cubicBezTo>
                    <a:pt x="2751" y="632"/>
                    <a:pt x="2763" y="620"/>
                    <a:pt x="2787" y="608"/>
                  </a:cubicBezTo>
                  <a:cubicBezTo>
                    <a:pt x="2835" y="584"/>
                    <a:pt x="2835" y="548"/>
                    <a:pt x="2823" y="501"/>
                  </a:cubicBezTo>
                  <a:cubicBezTo>
                    <a:pt x="2870" y="441"/>
                    <a:pt x="2906" y="382"/>
                    <a:pt x="2882" y="298"/>
                  </a:cubicBezTo>
                  <a:cubicBezTo>
                    <a:pt x="2857" y="256"/>
                    <a:pt x="2819" y="250"/>
                    <a:pt x="2778" y="250"/>
                  </a:cubicBezTo>
                  <a:cubicBezTo>
                    <a:pt x="2761" y="250"/>
                    <a:pt x="2744" y="251"/>
                    <a:pt x="2727" y="251"/>
                  </a:cubicBezTo>
                  <a:cubicBezTo>
                    <a:pt x="2711" y="249"/>
                    <a:pt x="2695" y="249"/>
                    <a:pt x="2679" y="249"/>
                  </a:cubicBezTo>
                  <a:cubicBezTo>
                    <a:pt x="2516" y="249"/>
                    <a:pt x="2354" y="298"/>
                    <a:pt x="2192" y="298"/>
                  </a:cubicBezTo>
                  <a:cubicBezTo>
                    <a:pt x="2132" y="258"/>
                    <a:pt x="2064" y="252"/>
                    <a:pt x="1996" y="252"/>
                  </a:cubicBezTo>
                  <a:cubicBezTo>
                    <a:pt x="1963" y="252"/>
                    <a:pt x="1930" y="253"/>
                    <a:pt x="1898" y="253"/>
                  </a:cubicBezTo>
                  <a:cubicBezTo>
                    <a:pt x="1876" y="253"/>
                    <a:pt x="1855" y="253"/>
                    <a:pt x="1834" y="251"/>
                  </a:cubicBezTo>
                  <a:lnTo>
                    <a:pt x="1787" y="251"/>
                  </a:lnTo>
                  <a:cubicBezTo>
                    <a:pt x="1769" y="224"/>
                    <a:pt x="1744" y="210"/>
                    <a:pt x="1718" y="210"/>
                  </a:cubicBezTo>
                  <a:cubicBezTo>
                    <a:pt x="1709" y="210"/>
                    <a:pt x="1700" y="212"/>
                    <a:pt x="1692" y="215"/>
                  </a:cubicBezTo>
                  <a:cubicBezTo>
                    <a:pt x="1546" y="215"/>
                    <a:pt x="1400" y="151"/>
                    <a:pt x="1254" y="151"/>
                  </a:cubicBezTo>
                  <a:cubicBezTo>
                    <a:pt x="1233" y="151"/>
                    <a:pt x="1212" y="152"/>
                    <a:pt x="1191" y="155"/>
                  </a:cubicBezTo>
                  <a:cubicBezTo>
                    <a:pt x="1096" y="143"/>
                    <a:pt x="989" y="120"/>
                    <a:pt x="894" y="108"/>
                  </a:cubicBezTo>
                  <a:cubicBezTo>
                    <a:pt x="868" y="65"/>
                    <a:pt x="831" y="59"/>
                    <a:pt x="794" y="59"/>
                  </a:cubicBezTo>
                  <a:cubicBezTo>
                    <a:pt x="779" y="59"/>
                    <a:pt x="765" y="60"/>
                    <a:pt x="751" y="60"/>
                  </a:cubicBezTo>
                  <a:cubicBezTo>
                    <a:pt x="678" y="18"/>
                    <a:pt x="611" y="1"/>
                    <a:pt x="5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526" name="Google Shape;526;p25"/>
            <p:cNvSpPr/>
            <p:nvPr/>
          </p:nvSpPr>
          <p:spPr>
            <a:xfrm rot="5400000">
              <a:off x="498726" y="3237703"/>
              <a:ext cx="95100" cy="74098"/>
            </a:xfrm>
            <a:custGeom>
              <a:avLst/>
              <a:gdLst/>
              <a:ahLst/>
              <a:cxnLst/>
              <a:rect l="l" t="t" r="r" b="b"/>
              <a:pathLst>
                <a:path w="1775" h="1383" extrusionOk="0">
                  <a:moveTo>
                    <a:pt x="1469" y="1"/>
                  </a:moveTo>
                  <a:cubicBezTo>
                    <a:pt x="1398" y="1"/>
                    <a:pt x="1324" y="17"/>
                    <a:pt x="1251" y="37"/>
                  </a:cubicBezTo>
                  <a:cubicBezTo>
                    <a:pt x="1245" y="34"/>
                    <a:pt x="1238" y="32"/>
                    <a:pt x="1232" y="32"/>
                  </a:cubicBezTo>
                  <a:cubicBezTo>
                    <a:pt x="1214" y="32"/>
                    <a:pt x="1197" y="43"/>
                    <a:pt x="1179" y="61"/>
                  </a:cubicBezTo>
                  <a:cubicBezTo>
                    <a:pt x="1168" y="61"/>
                    <a:pt x="1132" y="61"/>
                    <a:pt x="1120" y="73"/>
                  </a:cubicBezTo>
                  <a:cubicBezTo>
                    <a:pt x="822" y="168"/>
                    <a:pt x="572" y="346"/>
                    <a:pt x="346" y="573"/>
                  </a:cubicBezTo>
                  <a:cubicBezTo>
                    <a:pt x="191" y="704"/>
                    <a:pt x="48" y="847"/>
                    <a:pt x="48" y="1073"/>
                  </a:cubicBezTo>
                  <a:cubicBezTo>
                    <a:pt x="36" y="1132"/>
                    <a:pt x="1" y="1180"/>
                    <a:pt x="1" y="1251"/>
                  </a:cubicBezTo>
                  <a:cubicBezTo>
                    <a:pt x="1" y="1347"/>
                    <a:pt x="36" y="1370"/>
                    <a:pt x="120" y="1382"/>
                  </a:cubicBezTo>
                  <a:cubicBezTo>
                    <a:pt x="215" y="1382"/>
                    <a:pt x="298" y="1347"/>
                    <a:pt x="382" y="1311"/>
                  </a:cubicBezTo>
                  <a:cubicBezTo>
                    <a:pt x="417" y="1311"/>
                    <a:pt x="441" y="1311"/>
                    <a:pt x="453" y="1275"/>
                  </a:cubicBezTo>
                  <a:lnTo>
                    <a:pt x="489" y="1275"/>
                  </a:lnTo>
                  <a:cubicBezTo>
                    <a:pt x="537" y="1251"/>
                    <a:pt x="584" y="1239"/>
                    <a:pt x="632" y="1216"/>
                  </a:cubicBezTo>
                  <a:cubicBezTo>
                    <a:pt x="855" y="1138"/>
                    <a:pt x="1079" y="1060"/>
                    <a:pt x="1316" y="1060"/>
                  </a:cubicBezTo>
                  <a:cubicBezTo>
                    <a:pt x="1369" y="1060"/>
                    <a:pt x="1423" y="1064"/>
                    <a:pt x="1477" y="1073"/>
                  </a:cubicBezTo>
                  <a:cubicBezTo>
                    <a:pt x="1537" y="1073"/>
                    <a:pt x="1572" y="1061"/>
                    <a:pt x="1596" y="1001"/>
                  </a:cubicBezTo>
                  <a:cubicBezTo>
                    <a:pt x="1656" y="966"/>
                    <a:pt x="1620" y="906"/>
                    <a:pt x="1656" y="858"/>
                  </a:cubicBezTo>
                  <a:cubicBezTo>
                    <a:pt x="1775" y="704"/>
                    <a:pt x="1775" y="525"/>
                    <a:pt x="1775" y="346"/>
                  </a:cubicBezTo>
                  <a:cubicBezTo>
                    <a:pt x="1775" y="311"/>
                    <a:pt x="1763" y="287"/>
                    <a:pt x="1739" y="275"/>
                  </a:cubicBezTo>
                  <a:cubicBezTo>
                    <a:pt x="1739" y="251"/>
                    <a:pt x="1739" y="227"/>
                    <a:pt x="1739" y="204"/>
                  </a:cubicBezTo>
                  <a:cubicBezTo>
                    <a:pt x="1739" y="168"/>
                    <a:pt x="1739" y="144"/>
                    <a:pt x="1703" y="132"/>
                  </a:cubicBezTo>
                  <a:cubicBezTo>
                    <a:pt x="1703" y="85"/>
                    <a:pt x="1668" y="61"/>
                    <a:pt x="1632" y="37"/>
                  </a:cubicBezTo>
                  <a:cubicBezTo>
                    <a:pt x="1580" y="11"/>
                    <a:pt x="1525" y="1"/>
                    <a:pt x="1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527" name="Google Shape;527;p25"/>
            <p:cNvSpPr/>
            <p:nvPr/>
          </p:nvSpPr>
          <p:spPr>
            <a:xfrm rot="5400000">
              <a:off x="560963" y="4625857"/>
              <a:ext cx="157625" cy="112888"/>
            </a:xfrm>
            <a:custGeom>
              <a:avLst/>
              <a:gdLst/>
              <a:ahLst/>
              <a:cxnLst/>
              <a:rect l="l" t="t" r="r" b="b"/>
              <a:pathLst>
                <a:path w="2942" h="2107" extrusionOk="0">
                  <a:moveTo>
                    <a:pt x="1287" y="0"/>
                  </a:moveTo>
                  <a:cubicBezTo>
                    <a:pt x="1251" y="0"/>
                    <a:pt x="1227" y="24"/>
                    <a:pt x="1192" y="36"/>
                  </a:cubicBezTo>
                  <a:cubicBezTo>
                    <a:pt x="1166" y="34"/>
                    <a:pt x="1141" y="33"/>
                    <a:pt x="1116" y="33"/>
                  </a:cubicBezTo>
                  <a:cubicBezTo>
                    <a:pt x="861" y="33"/>
                    <a:pt x="632" y="137"/>
                    <a:pt x="382" y="203"/>
                  </a:cubicBezTo>
                  <a:cubicBezTo>
                    <a:pt x="334" y="214"/>
                    <a:pt x="287" y="238"/>
                    <a:pt x="263" y="286"/>
                  </a:cubicBezTo>
                  <a:cubicBezTo>
                    <a:pt x="168" y="441"/>
                    <a:pt x="84" y="595"/>
                    <a:pt x="25" y="774"/>
                  </a:cubicBezTo>
                  <a:cubicBezTo>
                    <a:pt x="1" y="845"/>
                    <a:pt x="25" y="917"/>
                    <a:pt x="96" y="929"/>
                  </a:cubicBezTo>
                  <a:cubicBezTo>
                    <a:pt x="276" y="951"/>
                    <a:pt x="434" y="1037"/>
                    <a:pt x="621" y="1037"/>
                  </a:cubicBezTo>
                  <a:cubicBezTo>
                    <a:pt x="632" y="1037"/>
                    <a:pt x="644" y="1037"/>
                    <a:pt x="656" y="1036"/>
                  </a:cubicBezTo>
                  <a:cubicBezTo>
                    <a:pt x="716" y="1083"/>
                    <a:pt x="780" y="1088"/>
                    <a:pt x="846" y="1088"/>
                  </a:cubicBezTo>
                  <a:cubicBezTo>
                    <a:pt x="866" y="1088"/>
                    <a:pt x="885" y="1088"/>
                    <a:pt x="905" y="1088"/>
                  </a:cubicBezTo>
                  <a:cubicBezTo>
                    <a:pt x="937" y="1088"/>
                    <a:pt x="969" y="1089"/>
                    <a:pt x="1001" y="1096"/>
                  </a:cubicBezTo>
                  <a:cubicBezTo>
                    <a:pt x="1025" y="1127"/>
                    <a:pt x="1059" y="1138"/>
                    <a:pt x="1097" y="1138"/>
                  </a:cubicBezTo>
                  <a:cubicBezTo>
                    <a:pt x="1116" y="1138"/>
                    <a:pt x="1136" y="1135"/>
                    <a:pt x="1156" y="1131"/>
                  </a:cubicBezTo>
                  <a:lnTo>
                    <a:pt x="1180" y="1143"/>
                  </a:lnTo>
                  <a:lnTo>
                    <a:pt x="1192" y="1143"/>
                  </a:lnTo>
                  <a:cubicBezTo>
                    <a:pt x="1218" y="1170"/>
                    <a:pt x="1245" y="1183"/>
                    <a:pt x="1272" y="1183"/>
                  </a:cubicBezTo>
                  <a:cubicBezTo>
                    <a:pt x="1281" y="1183"/>
                    <a:pt x="1290" y="1182"/>
                    <a:pt x="1299" y="1179"/>
                  </a:cubicBezTo>
                  <a:cubicBezTo>
                    <a:pt x="1323" y="1191"/>
                    <a:pt x="1334" y="1191"/>
                    <a:pt x="1346" y="1191"/>
                  </a:cubicBezTo>
                  <a:cubicBezTo>
                    <a:pt x="1418" y="1250"/>
                    <a:pt x="1513" y="1262"/>
                    <a:pt x="1596" y="1286"/>
                  </a:cubicBezTo>
                  <a:cubicBezTo>
                    <a:pt x="1751" y="1369"/>
                    <a:pt x="1870" y="1488"/>
                    <a:pt x="1965" y="1643"/>
                  </a:cubicBezTo>
                  <a:cubicBezTo>
                    <a:pt x="2025" y="1750"/>
                    <a:pt x="2120" y="1858"/>
                    <a:pt x="2192" y="1965"/>
                  </a:cubicBezTo>
                  <a:cubicBezTo>
                    <a:pt x="2227" y="2012"/>
                    <a:pt x="2275" y="2036"/>
                    <a:pt x="2311" y="2084"/>
                  </a:cubicBezTo>
                  <a:cubicBezTo>
                    <a:pt x="2332" y="2100"/>
                    <a:pt x="2354" y="2106"/>
                    <a:pt x="2375" y="2106"/>
                  </a:cubicBezTo>
                  <a:cubicBezTo>
                    <a:pt x="2401" y="2106"/>
                    <a:pt x="2427" y="2097"/>
                    <a:pt x="2454" y="2084"/>
                  </a:cubicBezTo>
                  <a:cubicBezTo>
                    <a:pt x="2549" y="2024"/>
                    <a:pt x="2573" y="1929"/>
                    <a:pt x="2596" y="1834"/>
                  </a:cubicBezTo>
                  <a:cubicBezTo>
                    <a:pt x="2704" y="1786"/>
                    <a:pt x="2751" y="1703"/>
                    <a:pt x="2739" y="1584"/>
                  </a:cubicBezTo>
                  <a:cubicBezTo>
                    <a:pt x="2763" y="1560"/>
                    <a:pt x="2787" y="1548"/>
                    <a:pt x="2787" y="1524"/>
                  </a:cubicBezTo>
                  <a:cubicBezTo>
                    <a:pt x="2847" y="1334"/>
                    <a:pt x="2942" y="1143"/>
                    <a:pt x="2858" y="941"/>
                  </a:cubicBezTo>
                  <a:cubicBezTo>
                    <a:pt x="2918" y="786"/>
                    <a:pt x="2823" y="691"/>
                    <a:pt x="2727" y="607"/>
                  </a:cubicBezTo>
                  <a:cubicBezTo>
                    <a:pt x="2656" y="524"/>
                    <a:pt x="2585" y="453"/>
                    <a:pt x="2501" y="381"/>
                  </a:cubicBezTo>
                  <a:cubicBezTo>
                    <a:pt x="2418" y="238"/>
                    <a:pt x="2287" y="131"/>
                    <a:pt x="2132" y="95"/>
                  </a:cubicBezTo>
                  <a:cubicBezTo>
                    <a:pt x="1846" y="24"/>
                    <a:pt x="1573" y="0"/>
                    <a:pt x="12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528" name="Google Shape;528;p25"/>
            <p:cNvSpPr/>
            <p:nvPr/>
          </p:nvSpPr>
          <p:spPr>
            <a:xfrm rot="684164">
              <a:off x="340522" y="579978"/>
              <a:ext cx="85510" cy="171609"/>
            </a:xfrm>
            <a:custGeom>
              <a:avLst/>
              <a:gdLst/>
              <a:ahLst/>
              <a:cxnLst/>
              <a:rect l="l" t="t" r="r" b="b"/>
              <a:pathLst>
                <a:path w="1596" h="3203" extrusionOk="0">
                  <a:moveTo>
                    <a:pt x="564" y="1"/>
                  </a:moveTo>
                  <a:cubicBezTo>
                    <a:pt x="535" y="1"/>
                    <a:pt x="510" y="20"/>
                    <a:pt x="500" y="39"/>
                  </a:cubicBezTo>
                  <a:cubicBezTo>
                    <a:pt x="464" y="182"/>
                    <a:pt x="357" y="301"/>
                    <a:pt x="333" y="444"/>
                  </a:cubicBezTo>
                  <a:cubicBezTo>
                    <a:pt x="250" y="587"/>
                    <a:pt x="214" y="730"/>
                    <a:pt x="191" y="885"/>
                  </a:cubicBezTo>
                  <a:cubicBezTo>
                    <a:pt x="107" y="956"/>
                    <a:pt x="155" y="1052"/>
                    <a:pt x="143" y="1135"/>
                  </a:cubicBezTo>
                  <a:cubicBezTo>
                    <a:pt x="12" y="1504"/>
                    <a:pt x="0" y="1873"/>
                    <a:pt x="119" y="2230"/>
                  </a:cubicBezTo>
                  <a:cubicBezTo>
                    <a:pt x="167" y="2385"/>
                    <a:pt x="155" y="2564"/>
                    <a:pt x="286" y="2683"/>
                  </a:cubicBezTo>
                  <a:cubicBezTo>
                    <a:pt x="286" y="2695"/>
                    <a:pt x="286" y="2718"/>
                    <a:pt x="298" y="2730"/>
                  </a:cubicBezTo>
                  <a:cubicBezTo>
                    <a:pt x="286" y="2778"/>
                    <a:pt x="298" y="2814"/>
                    <a:pt x="345" y="2826"/>
                  </a:cubicBezTo>
                  <a:cubicBezTo>
                    <a:pt x="357" y="2849"/>
                    <a:pt x="369" y="2861"/>
                    <a:pt x="393" y="2885"/>
                  </a:cubicBezTo>
                  <a:cubicBezTo>
                    <a:pt x="417" y="2921"/>
                    <a:pt x="429" y="2968"/>
                    <a:pt x="452" y="3004"/>
                  </a:cubicBezTo>
                  <a:cubicBezTo>
                    <a:pt x="545" y="3139"/>
                    <a:pt x="632" y="3202"/>
                    <a:pt x="755" y="3202"/>
                  </a:cubicBezTo>
                  <a:cubicBezTo>
                    <a:pt x="806" y="3202"/>
                    <a:pt x="863" y="3192"/>
                    <a:pt x="929" y="3171"/>
                  </a:cubicBezTo>
                  <a:cubicBezTo>
                    <a:pt x="988" y="3159"/>
                    <a:pt x="1048" y="3135"/>
                    <a:pt x="1084" y="3076"/>
                  </a:cubicBezTo>
                  <a:cubicBezTo>
                    <a:pt x="1191" y="3040"/>
                    <a:pt x="1286" y="2992"/>
                    <a:pt x="1310" y="2849"/>
                  </a:cubicBezTo>
                  <a:cubicBezTo>
                    <a:pt x="1310" y="2814"/>
                    <a:pt x="1357" y="2778"/>
                    <a:pt x="1381" y="2742"/>
                  </a:cubicBezTo>
                  <a:cubicBezTo>
                    <a:pt x="1476" y="2623"/>
                    <a:pt x="1524" y="2480"/>
                    <a:pt x="1536" y="2337"/>
                  </a:cubicBezTo>
                  <a:cubicBezTo>
                    <a:pt x="1572" y="2147"/>
                    <a:pt x="1595" y="1956"/>
                    <a:pt x="1488" y="1778"/>
                  </a:cubicBezTo>
                  <a:cubicBezTo>
                    <a:pt x="1465" y="1659"/>
                    <a:pt x="1393" y="1575"/>
                    <a:pt x="1310" y="1492"/>
                  </a:cubicBezTo>
                  <a:cubicBezTo>
                    <a:pt x="1203" y="1397"/>
                    <a:pt x="1107" y="1290"/>
                    <a:pt x="1000" y="1182"/>
                  </a:cubicBezTo>
                  <a:cubicBezTo>
                    <a:pt x="833" y="1040"/>
                    <a:pt x="714" y="861"/>
                    <a:pt x="643" y="647"/>
                  </a:cubicBezTo>
                  <a:cubicBezTo>
                    <a:pt x="631" y="528"/>
                    <a:pt x="631" y="409"/>
                    <a:pt x="631" y="301"/>
                  </a:cubicBezTo>
                  <a:cubicBezTo>
                    <a:pt x="631" y="218"/>
                    <a:pt x="631" y="135"/>
                    <a:pt x="631" y="63"/>
                  </a:cubicBezTo>
                  <a:cubicBezTo>
                    <a:pt x="631" y="39"/>
                    <a:pt x="595" y="16"/>
                    <a:pt x="583" y="4"/>
                  </a:cubicBezTo>
                  <a:cubicBezTo>
                    <a:pt x="577" y="2"/>
                    <a:pt x="570" y="1"/>
                    <a:pt x="56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529" name="Google Shape;529;p25"/>
            <p:cNvSpPr/>
            <p:nvPr/>
          </p:nvSpPr>
          <p:spPr>
            <a:xfrm rot="684164">
              <a:off x="8497547" y="510316"/>
              <a:ext cx="85510" cy="171609"/>
            </a:xfrm>
            <a:custGeom>
              <a:avLst/>
              <a:gdLst/>
              <a:ahLst/>
              <a:cxnLst/>
              <a:rect l="l" t="t" r="r" b="b"/>
              <a:pathLst>
                <a:path w="1596" h="3203" extrusionOk="0">
                  <a:moveTo>
                    <a:pt x="564" y="1"/>
                  </a:moveTo>
                  <a:cubicBezTo>
                    <a:pt x="535" y="1"/>
                    <a:pt x="510" y="20"/>
                    <a:pt x="500" y="39"/>
                  </a:cubicBezTo>
                  <a:cubicBezTo>
                    <a:pt x="464" y="182"/>
                    <a:pt x="357" y="301"/>
                    <a:pt x="333" y="444"/>
                  </a:cubicBezTo>
                  <a:cubicBezTo>
                    <a:pt x="250" y="587"/>
                    <a:pt x="214" y="730"/>
                    <a:pt x="191" y="885"/>
                  </a:cubicBezTo>
                  <a:cubicBezTo>
                    <a:pt x="107" y="956"/>
                    <a:pt x="155" y="1052"/>
                    <a:pt x="143" y="1135"/>
                  </a:cubicBezTo>
                  <a:cubicBezTo>
                    <a:pt x="12" y="1504"/>
                    <a:pt x="0" y="1873"/>
                    <a:pt x="119" y="2230"/>
                  </a:cubicBezTo>
                  <a:cubicBezTo>
                    <a:pt x="167" y="2385"/>
                    <a:pt x="155" y="2564"/>
                    <a:pt x="286" y="2683"/>
                  </a:cubicBezTo>
                  <a:cubicBezTo>
                    <a:pt x="286" y="2695"/>
                    <a:pt x="286" y="2718"/>
                    <a:pt x="298" y="2730"/>
                  </a:cubicBezTo>
                  <a:cubicBezTo>
                    <a:pt x="286" y="2778"/>
                    <a:pt x="298" y="2814"/>
                    <a:pt x="345" y="2826"/>
                  </a:cubicBezTo>
                  <a:cubicBezTo>
                    <a:pt x="357" y="2849"/>
                    <a:pt x="369" y="2861"/>
                    <a:pt x="393" y="2885"/>
                  </a:cubicBezTo>
                  <a:cubicBezTo>
                    <a:pt x="417" y="2921"/>
                    <a:pt x="429" y="2968"/>
                    <a:pt x="452" y="3004"/>
                  </a:cubicBezTo>
                  <a:cubicBezTo>
                    <a:pt x="545" y="3139"/>
                    <a:pt x="632" y="3202"/>
                    <a:pt x="755" y="3202"/>
                  </a:cubicBezTo>
                  <a:cubicBezTo>
                    <a:pt x="806" y="3202"/>
                    <a:pt x="863" y="3192"/>
                    <a:pt x="929" y="3171"/>
                  </a:cubicBezTo>
                  <a:cubicBezTo>
                    <a:pt x="988" y="3159"/>
                    <a:pt x="1048" y="3135"/>
                    <a:pt x="1084" y="3076"/>
                  </a:cubicBezTo>
                  <a:cubicBezTo>
                    <a:pt x="1191" y="3040"/>
                    <a:pt x="1286" y="2992"/>
                    <a:pt x="1310" y="2849"/>
                  </a:cubicBezTo>
                  <a:cubicBezTo>
                    <a:pt x="1310" y="2814"/>
                    <a:pt x="1357" y="2778"/>
                    <a:pt x="1381" y="2742"/>
                  </a:cubicBezTo>
                  <a:cubicBezTo>
                    <a:pt x="1476" y="2623"/>
                    <a:pt x="1524" y="2480"/>
                    <a:pt x="1536" y="2337"/>
                  </a:cubicBezTo>
                  <a:cubicBezTo>
                    <a:pt x="1572" y="2147"/>
                    <a:pt x="1595" y="1956"/>
                    <a:pt x="1488" y="1778"/>
                  </a:cubicBezTo>
                  <a:cubicBezTo>
                    <a:pt x="1465" y="1659"/>
                    <a:pt x="1393" y="1575"/>
                    <a:pt x="1310" y="1492"/>
                  </a:cubicBezTo>
                  <a:cubicBezTo>
                    <a:pt x="1203" y="1397"/>
                    <a:pt x="1107" y="1290"/>
                    <a:pt x="1000" y="1182"/>
                  </a:cubicBezTo>
                  <a:cubicBezTo>
                    <a:pt x="833" y="1040"/>
                    <a:pt x="714" y="861"/>
                    <a:pt x="643" y="647"/>
                  </a:cubicBezTo>
                  <a:cubicBezTo>
                    <a:pt x="631" y="528"/>
                    <a:pt x="631" y="409"/>
                    <a:pt x="631" y="301"/>
                  </a:cubicBezTo>
                  <a:cubicBezTo>
                    <a:pt x="631" y="218"/>
                    <a:pt x="631" y="135"/>
                    <a:pt x="631" y="63"/>
                  </a:cubicBezTo>
                  <a:cubicBezTo>
                    <a:pt x="631" y="39"/>
                    <a:pt x="595" y="16"/>
                    <a:pt x="583" y="4"/>
                  </a:cubicBezTo>
                  <a:cubicBezTo>
                    <a:pt x="577" y="2"/>
                    <a:pt x="570" y="1"/>
                    <a:pt x="5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530" name="Google Shape;530;p25"/>
            <p:cNvSpPr/>
            <p:nvPr/>
          </p:nvSpPr>
          <p:spPr>
            <a:xfrm>
              <a:off x="3345983" y="4672981"/>
              <a:ext cx="141189" cy="189593"/>
            </a:xfrm>
            <a:custGeom>
              <a:avLst/>
              <a:gdLst/>
              <a:ahLst/>
              <a:cxnLst/>
              <a:rect l="l" t="t" r="r" b="b"/>
              <a:pathLst>
                <a:path w="3299" h="4430" extrusionOk="0">
                  <a:moveTo>
                    <a:pt x="1643" y="0"/>
                  </a:moveTo>
                  <a:cubicBezTo>
                    <a:pt x="1417" y="0"/>
                    <a:pt x="1429" y="500"/>
                    <a:pt x="1381" y="774"/>
                  </a:cubicBezTo>
                  <a:cubicBezTo>
                    <a:pt x="1322" y="1322"/>
                    <a:pt x="846" y="1798"/>
                    <a:pt x="322" y="1953"/>
                  </a:cubicBezTo>
                  <a:cubicBezTo>
                    <a:pt x="203" y="1977"/>
                    <a:pt x="60" y="2012"/>
                    <a:pt x="24" y="2132"/>
                  </a:cubicBezTo>
                  <a:cubicBezTo>
                    <a:pt x="0" y="2215"/>
                    <a:pt x="60" y="2322"/>
                    <a:pt x="143" y="2370"/>
                  </a:cubicBezTo>
                  <a:cubicBezTo>
                    <a:pt x="226" y="2417"/>
                    <a:pt x="322" y="2429"/>
                    <a:pt x="417" y="2453"/>
                  </a:cubicBezTo>
                  <a:cubicBezTo>
                    <a:pt x="738" y="2548"/>
                    <a:pt x="988" y="2798"/>
                    <a:pt x="1155" y="3096"/>
                  </a:cubicBezTo>
                  <a:cubicBezTo>
                    <a:pt x="1322" y="3394"/>
                    <a:pt x="1381" y="3715"/>
                    <a:pt x="1429" y="4048"/>
                  </a:cubicBezTo>
                  <a:cubicBezTo>
                    <a:pt x="1441" y="4215"/>
                    <a:pt x="1488" y="4418"/>
                    <a:pt x="1643" y="4429"/>
                  </a:cubicBezTo>
                  <a:cubicBezTo>
                    <a:pt x="1810" y="4418"/>
                    <a:pt x="1858" y="4215"/>
                    <a:pt x="1869" y="4048"/>
                  </a:cubicBezTo>
                  <a:cubicBezTo>
                    <a:pt x="1905" y="3715"/>
                    <a:pt x="1977" y="3394"/>
                    <a:pt x="2131" y="3096"/>
                  </a:cubicBezTo>
                  <a:cubicBezTo>
                    <a:pt x="2298" y="2798"/>
                    <a:pt x="2560" y="2548"/>
                    <a:pt x="2882" y="2453"/>
                  </a:cubicBezTo>
                  <a:cubicBezTo>
                    <a:pt x="2977" y="2429"/>
                    <a:pt x="3072" y="2417"/>
                    <a:pt x="3143" y="2370"/>
                  </a:cubicBezTo>
                  <a:cubicBezTo>
                    <a:pt x="3227" y="2322"/>
                    <a:pt x="3298" y="2215"/>
                    <a:pt x="3274" y="2132"/>
                  </a:cubicBezTo>
                  <a:cubicBezTo>
                    <a:pt x="3227" y="2012"/>
                    <a:pt x="3096" y="1977"/>
                    <a:pt x="2977" y="1953"/>
                  </a:cubicBezTo>
                  <a:cubicBezTo>
                    <a:pt x="2453" y="1798"/>
                    <a:pt x="2000" y="1322"/>
                    <a:pt x="1941" y="774"/>
                  </a:cubicBezTo>
                  <a:cubicBezTo>
                    <a:pt x="1905" y="500"/>
                    <a:pt x="1881" y="0"/>
                    <a:pt x="164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grpSp>
      <p:sp>
        <p:nvSpPr>
          <p:cNvPr id="531" name="Google Shape;531;p25"/>
          <p:cNvSpPr txBox="1">
            <a:spLocks noGrp="1"/>
          </p:cNvSpPr>
          <p:nvPr>
            <p:ph type="title"/>
          </p:nvPr>
        </p:nvSpPr>
        <p:spPr>
          <a:xfrm>
            <a:off x="960000" y="720000"/>
            <a:ext cx="102720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32" name="Google Shape;532;p25"/>
          <p:cNvSpPr txBox="1">
            <a:spLocks noGrp="1"/>
          </p:cNvSpPr>
          <p:nvPr>
            <p:ph type="title" idx="2"/>
          </p:nvPr>
        </p:nvSpPr>
        <p:spPr>
          <a:xfrm>
            <a:off x="960000" y="4612117"/>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2667"/>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533" name="Google Shape;533;p25"/>
          <p:cNvSpPr txBox="1">
            <a:spLocks noGrp="1"/>
          </p:cNvSpPr>
          <p:nvPr>
            <p:ph type="subTitle" idx="1"/>
          </p:nvPr>
        </p:nvSpPr>
        <p:spPr>
          <a:xfrm>
            <a:off x="1194800" y="5292567"/>
            <a:ext cx="26456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34" name="Google Shape;534;p25"/>
          <p:cNvSpPr txBox="1">
            <a:spLocks noGrp="1"/>
          </p:cNvSpPr>
          <p:nvPr>
            <p:ph type="title" idx="3"/>
          </p:nvPr>
        </p:nvSpPr>
        <p:spPr>
          <a:xfrm>
            <a:off x="4538400" y="4612117"/>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2667"/>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535" name="Google Shape;535;p25"/>
          <p:cNvSpPr txBox="1">
            <a:spLocks noGrp="1"/>
          </p:cNvSpPr>
          <p:nvPr>
            <p:ph type="subTitle" idx="4"/>
          </p:nvPr>
        </p:nvSpPr>
        <p:spPr>
          <a:xfrm>
            <a:off x="4858800" y="5292567"/>
            <a:ext cx="24744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36" name="Google Shape;536;p25"/>
          <p:cNvSpPr txBox="1">
            <a:spLocks noGrp="1"/>
          </p:cNvSpPr>
          <p:nvPr>
            <p:ph type="title" idx="5"/>
          </p:nvPr>
        </p:nvSpPr>
        <p:spPr>
          <a:xfrm>
            <a:off x="8116800" y="4612117"/>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2667"/>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537" name="Google Shape;537;p25"/>
          <p:cNvSpPr txBox="1">
            <a:spLocks noGrp="1"/>
          </p:cNvSpPr>
          <p:nvPr>
            <p:ph type="subTitle" idx="6"/>
          </p:nvPr>
        </p:nvSpPr>
        <p:spPr>
          <a:xfrm>
            <a:off x="8372000" y="5292567"/>
            <a:ext cx="26048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38" name="Google Shape;538;p25"/>
          <p:cNvSpPr txBox="1">
            <a:spLocks noGrp="1"/>
          </p:cNvSpPr>
          <p:nvPr>
            <p:ph type="title" idx="7" hasCustomPrompt="1"/>
          </p:nvPr>
        </p:nvSpPr>
        <p:spPr>
          <a:xfrm>
            <a:off x="1339600" y="3770996"/>
            <a:ext cx="2356000" cy="81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5333"/>
            </a:lvl1pPr>
            <a:lvl2pPr lvl="1" algn="ctr" rtl="0">
              <a:spcBef>
                <a:spcPts val="0"/>
              </a:spcBef>
              <a:spcAft>
                <a:spcPts val="0"/>
              </a:spcAft>
              <a:buSzPts val="4800"/>
              <a:buNone/>
              <a:defRPr sz="6400"/>
            </a:lvl2pPr>
            <a:lvl3pPr lvl="2" algn="ctr" rtl="0">
              <a:spcBef>
                <a:spcPts val="0"/>
              </a:spcBef>
              <a:spcAft>
                <a:spcPts val="0"/>
              </a:spcAft>
              <a:buSzPts val="4800"/>
              <a:buNone/>
              <a:defRPr sz="6400"/>
            </a:lvl3pPr>
            <a:lvl4pPr lvl="3" algn="ctr" rtl="0">
              <a:spcBef>
                <a:spcPts val="0"/>
              </a:spcBef>
              <a:spcAft>
                <a:spcPts val="0"/>
              </a:spcAft>
              <a:buSzPts val="4800"/>
              <a:buNone/>
              <a:defRPr sz="6400"/>
            </a:lvl4pPr>
            <a:lvl5pPr lvl="4" algn="ctr" rtl="0">
              <a:spcBef>
                <a:spcPts val="0"/>
              </a:spcBef>
              <a:spcAft>
                <a:spcPts val="0"/>
              </a:spcAft>
              <a:buSzPts val="4800"/>
              <a:buNone/>
              <a:defRPr sz="6400"/>
            </a:lvl5pPr>
            <a:lvl6pPr lvl="5" algn="ctr" rtl="0">
              <a:spcBef>
                <a:spcPts val="0"/>
              </a:spcBef>
              <a:spcAft>
                <a:spcPts val="0"/>
              </a:spcAft>
              <a:buSzPts val="4800"/>
              <a:buNone/>
              <a:defRPr sz="6400"/>
            </a:lvl6pPr>
            <a:lvl7pPr lvl="6" algn="ctr" rtl="0">
              <a:spcBef>
                <a:spcPts val="0"/>
              </a:spcBef>
              <a:spcAft>
                <a:spcPts val="0"/>
              </a:spcAft>
              <a:buSzPts val="4800"/>
              <a:buNone/>
              <a:defRPr sz="6400"/>
            </a:lvl7pPr>
            <a:lvl8pPr lvl="7" algn="ctr" rtl="0">
              <a:spcBef>
                <a:spcPts val="0"/>
              </a:spcBef>
              <a:spcAft>
                <a:spcPts val="0"/>
              </a:spcAft>
              <a:buSzPts val="4800"/>
              <a:buNone/>
              <a:defRPr sz="6400"/>
            </a:lvl8pPr>
            <a:lvl9pPr lvl="8" algn="ctr" rtl="0">
              <a:spcBef>
                <a:spcPts val="0"/>
              </a:spcBef>
              <a:spcAft>
                <a:spcPts val="0"/>
              </a:spcAft>
              <a:buSzPts val="4800"/>
              <a:buNone/>
              <a:defRPr sz="6400"/>
            </a:lvl9pPr>
          </a:lstStyle>
          <a:p>
            <a:r>
              <a:t>xx%</a:t>
            </a:r>
          </a:p>
        </p:txBody>
      </p:sp>
      <p:sp>
        <p:nvSpPr>
          <p:cNvPr id="539" name="Google Shape;539;p25"/>
          <p:cNvSpPr txBox="1">
            <a:spLocks noGrp="1"/>
          </p:cNvSpPr>
          <p:nvPr>
            <p:ph type="title" idx="8" hasCustomPrompt="1"/>
          </p:nvPr>
        </p:nvSpPr>
        <p:spPr>
          <a:xfrm>
            <a:off x="4918000" y="3770996"/>
            <a:ext cx="2356000" cy="81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5333"/>
            </a:lvl1pPr>
            <a:lvl2pPr lvl="1" algn="ctr" rtl="0">
              <a:spcBef>
                <a:spcPts val="0"/>
              </a:spcBef>
              <a:spcAft>
                <a:spcPts val="0"/>
              </a:spcAft>
              <a:buClr>
                <a:schemeClr val="accent2"/>
              </a:buClr>
              <a:buSzPts val="4800"/>
              <a:buNone/>
              <a:defRPr sz="6400">
                <a:solidFill>
                  <a:schemeClr val="accent2"/>
                </a:solidFill>
              </a:defRPr>
            </a:lvl2pPr>
            <a:lvl3pPr lvl="2" algn="ctr" rtl="0">
              <a:spcBef>
                <a:spcPts val="0"/>
              </a:spcBef>
              <a:spcAft>
                <a:spcPts val="0"/>
              </a:spcAft>
              <a:buClr>
                <a:schemeClr val="accent2"/>
              </a:buClr>
              <a:buSzPts val="4800"/>
              <a:buNone/>
              <a:defRPr sz="6400">
                <a:solidFill>
                  <a:schemeClr val="accent2"/>
                </a:solidFill>
              </a:defRPr>
            </a:lvl3pPr>
            <a:lvl4pPr lvl="3" algn="ctr" rtl="0">
              <a:spcBef>
                <a:spcPts val="0"/>
              </a:spcBef>
              <a:spcAft>
                <a:spcPts val="0"/>
              </a:spcAft>
              <a:buClr>
                <a:schemeClr val="accent2"/>
              </a:buClr>
              <a:buSzPts val="4800"/>
              <a:buNone/>
              <a:defRPr sz="6400">
                <a:solidFill>
                  <a:schemeClr val="accent2"/>
                </a:solidFill>
              </a:defRPr>
            </a:lvl4pPr>
            <a:lvl5pPr lvl="4" algn="ctr" rtl="0">
              <a:spcBef>
                <a:spcPts val="0"/>
              </a:spcBef>
              <a:spcAft>
                <a:spcPts val="0"/>
              </a:spcAft>
              <a:buClr>
                <a:schemeClr val="accent2"/>
              </a:buClr>
              <a:buSzPts val="4800"/>
              <a:buNone/>
              <a:defRPr sz="6400">
                <a:solidFill>
                  <a:schemeClr val="accent2"/>
                </a:solidFill>
              </a:defRPr>
            </a:lvl5pPr>
            <a:lvl6pPr lvl="5" algn="ctr" rtl="0">
              <a:spcBef>
                <a:spcPts val="0"/>
              </a:spcBef>
              <a:spcAft>
                <a:spcPts val="0"/>
              </a:spcAft>
              <a:buClr>
                <a:schemeClr val="accent2"/>
              </a:buClr>
              <a:buSzPts val="4800"/>
              <a:buNone/>
              <a:defRPr sz="6400">
                <a:solidFill>
                  <a:schemeClr val="accent2"/>
                </a:solidFill>
              </a:defRPr>
            </a:lvl6pPr>
            <a:lvl7pPr lvl="6" algn="ctr" rtl="0">
              <a:spcBef>
                <a:spcPts val="0"/>
              </a:spcBef>
              <a:spcAft>
                <a:spcPts val="0"/>
              </a:spcAft>
              <a:buClr>
                <a:schemeClr val="accent2"/>
              </a:buClr>
              <a:buSzPts val="4800"/>
              <a:buNone/>
              <a:defRPr sz="6400">
                <a:solidFill>
                  <a:schemeClr val="accent2"/>
                </a:solidFill>
              </a:defRPr>
            </a:lvl7pPr>
            <a:lvl8pPr lvl="7" algn="ctr" rtl="0">
              <a:spcBef>
                <a:spcPts val="0"/>
              </a:spcBef>
              <a:spcAft>
                <a:spcPts val="0"/>
              </a:spcAft>
              <a:buClr>
                <a:schemeClr val="accent2"/>
              </a:buClr>
              <a:buSzPts val="4800"/>
              <a:buNone/>
              <a:defRPr sz="6400">
                <a:solidFill>
                  <a:schemeClr val="accent2"/>
                </a:solidFill>
              </a:defRPr>
            </a:lvl8pPr>
            <a:lvl9pPr lvl="8" algn="ctr" rtl="0">
              <a:spcBef>
                <a:spcPts val="0"/>
              </a:spcBef>
              <a:spcAft>
                <a:spcPts val="0"/>
              </a:spcAft>
              <a:buClr>
                <a:schemeClr val="accent2"/>
              </a:buClr>
              <a:buSzPts val="4800"/>
              <a:buNone/>
              <a:defRPr sz="6400">
                <a:solidFill>
                  <a:schemeClr val="accent2"/>
                </a:solidFill>
              </a:defRPr>
            </a:lvl9pPr>
          </a:lstStyle>
          <a:p>
            <a:r>
              <a:t>xx%</a:t>
            </a:r>
          </a:p>
        </p:txBody>
      </p:sp>
      <p:sp>
        <p:nvSpPr>
          <p:cNvPr id="540" name="Google Shape;540;p25"/>
          <p:cNvSpPr txBox="1">
            <a:spLocks noGrp="1"/>
          </p:cNvSpPr>
          <p:nvPr>
            <p:ph type="title" idx="9" hasCustomPrompt="1"/>
          </p:nvPr>
        </p:nvSpPr>
        <p:spPr>
          <a:xfrm>
            <a:off x="8496400" y="3770996"/>
            <a:ext cx="2356000" cy="81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5333"/>
            </a:lvl1pPr>
            <a:lvl2pPr lvl="1" algn="ctr" rtl="0">
              <a:spcBef>
                <a:spcPts val="0"/>
              </a:spcBef>
              <a:spcAft>
                <a:spcPts val="0"/>
              </a:spcAft>
              <a:buClr>
                <a:schemeClr val="accent2"/>
              </a:buClr>
              <a:buSzPts val="4800"/>
              <a:buNone/>
              <a:defRPr sz="6400">
                <a:solidFill>
                  <a:schemeClr val="accent2"/>
                </a:solidFill>
              </a:defRPr>
            </a:lvl2pPr>
            <a:lvl3pPr lvl="2" algn="ctr" rtl="0">
              <a:spcBef>
                <a:spcPts val="0"/>
              </a:spcBef>
              <a:spcAft>
                <a:spcPts val="0"/>
              </a:spcAft>
              <a:buClr>
                <a:schemeClr val="accent2"/>
              </a:buClr>
              <a:buSzPts val="4800"/>
              <a:buNone/>
              <a:defRPr sz="6400">
                <a:solidFill>
                  <a:schemeClr val="accent2"/>
                </a:solidFill>
              </a:defRPr>
            </a:lvl3pPr>
            <a:lvl4pPr lvl="3" algn="ctr" rtl="0">
              <a:spcBef>
                <a:spcPts val="0"/>
              </a:spcBef>
              <a:spcAft>
                <a:spcPts val="0"/>
              </a:spcAft>
              <a:buClr>
                <a:schemeClr val="accent2"/>
              </a:buClr>
              <a:buSzPts val="4800"/>
              <a:buNone/>
              <a:defRPr sz="6400">
                <a:solidFill>
                  <a:schemeClr val="accent2"/>
                </a:solidFill>
              </a:defRPr>
            </a:lvl4pPr>
            <a:lvl5pPr lvl="4" algn="ctr" rtl="0">
              <a:spcBef>
                <a:spcPts val="0"/>
              </a:spcBef>
              <a:spcAft>
                <a:spcPts val="0"/>
              </a:spcAft>
              <a:buClr>
                <a:schemeClr val="accent2"/>
              </a:buClr>
              <a:buSzPts val="4800"/>
              <a:buNone/>
              <a:defRPr sz="6400">
                <a:solidFill>
                  <a:schemeClr val="accent2"/>
                </a:solidFill>
              </a:defRPr>
            </a:lvl5pPr>
            <a:lvl6pPr lvl="5" algn="ctr" rtl="0">
              <a:spcBef>
                <a:spcPts val="0"/>
              </a:spcBef>
              <a:spcAft>
                <a:spcPts val="0"/>
              </a:spcAft>
              <a:buClr>
                <a:schemeClr val="accent2"/>
              </a:buClr>
              <a:buSzPts val="4800"/>
              <a:buNone/>
              <a:defRPr sz="6400">
                <a:solidFill>
                  <a:schemeClr val="accent2"/>
                </a:solidFill>
              </a:defRPr>
            </a:lvl6pPr>
            <a:lvl7pPr lvl="6" algn="ctr" rtl="0">
              <a:spcBef>
                <a:spcPts val="0"/>
              </a:spcBef>
              <a:spcAft>
                <a:spcPts val="0"/>
              </a:spcAft>
              <a:buClr>
                <a:schemeClr val="accent2"/>
              </a:buClr>
              <a:buSzPts val="4800"/>
              <a:buNone/>
              <a:defRPr sz="6400">
                <a:solidFill>
                  <a:schemeClr val="accent2"/>
                </a:solidFill>
              </a:defRPr>
            </a:lvl7pPr>
            <a:lvl8pPr lvl="7" algn="ctr" rtl="0">
              <a:spcBef>
                <a:spcPts val="0"/>
              </a:spcBef>
              <a:spcAft>
                <a:spcPts val="0"/>
              </a:spcAft>
              <a:buClr>
                <a:schemeClr val="accent2"/>
              </a:buClr>
              <a:buSzPts val="4800"/>
              <a:buNone/>
              <a:defRPr sz="6400">
                <a:solidFill>
                  <a:schemeClr val="accent2"/>
                </a:solidFill>
              </a:defRPr>
            </a:lvl8pPr>
            <a:lvl9pPr lvl="8" algn="ctr" rtl="0">
              <a:spcBef>
                <a:spcPts val="0"/>
              </a:spcBef>
              <a:spcAft>
                <a:spcPts val="0"/>
              </a:spcAft>
              <a:buClr>
                <a:schemeClr val="accent2"/>
              </a:buClr>
              <a:buSzPts val="4800"/>
              <a:buNone/>
              <a:defRPr sz="6400">
                <a:solidFill>
                  <a:schemeClr val="accent2"/>
                </a:solidFill>
              </a:defRPr>
            </a:lvl9pPr>
          </a:lstStyle>
          <a:p>
            <a:r>
              <a:t>xx%</a:t>
            </a:r>
          </a:p>
        </p:txBody>
      </p:sp>
      <p:pic>
        <p:nvPicPr>
          <p:cNvPr id="541" name="Google Shape;541;p25"/>
          <p:cNvPicPr preferRelativeResize="0"/>
          <p:nvPr/>
        </p:nvPicPr>
        <p:blipFill>
          <a:blip r:embed="rId2">
            <a:alphaModFix/>
          </a:blip>
          <a:stretch>
            <a:fillRect/>
          </a:stretch>
        </p:blipFill>
        <p:spPr>
          <a:xfrm>
            <a:off x="11399229" y="5786195"/>
            <a:ext cx="1034287" cy="703600"/>
          </a:xfrm>
          <a:prstGeom prst="rect">
            <a:avLst/>
          </a:prstGeom>
          <a:noFill/>
          <a:ln>
            <a:noFill/>
          </a:ln>
        </p:spPr>
      </p:pic>
      <p:pic>
        <p:nvPicPr>
          <p:cNvPr id="542" name="Google Shape;542;p25"/>
          <p:cNvPicPr preferRelativeResize="0"/>
          <p:nvPr/>
        </p:nvPicPr>
        <p:blipFill>
          <a:blip r:embed="rId2">
            <a:alphaModFix/>
          </a:blip>
          <a:stretch>
            <a:fillRect/>
          </a:stretch>
        </p:blipFill>
        <p:spPr>
          <a:xfrm>
            <a:off x="-614949" y="364418"/>
            <a:ext cx="1645167" cy="1119167"/>
          </a:xfrm>
          <a:prstGeom prst="rect">
            <a:avLst/>
          </a:prstGeom>
          <a:noFill/>
          <a:ln>
            <a:noFill/>
          </a:ln>
        </p:spPr>
      </p:pic>
    </p:spTree>
    <p:extLst>
      <p:ext uri="{BB962C8B-B14F-4D97-AF65-F5344CB8AC3E}">
        <p14:creationId xmlns:p14="http://schemas.microsoft.com/office/powerpoint/2010/main" val="2921521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637455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104217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124979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936806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039731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6424000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587026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239399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65521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9480919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361473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28236F5B-441F-C135-C623-DF4DE05AF98C}"/>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040CA6D8-5A54-4F8C-8B12-34E44FAD3BF7}" type="datetimeFigureOut">
              <a:rPr lang="en-US" smtClean="0"/>
              <a:pPr/>
              <a:t>8/18/2023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A38FBBE0-168F-4501-A11B-018673D61B28}" type="slidenum">
              <a:rPr lang="en-US" smtClean="0"/>
              <a:pPr/>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3583961410"/>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hoat-dong-trai-nghiem-2/1/21/40/" TargetMode="External"/><Relationship Id="rId2" Type="http://schemas.openxmlformats.org/officeDocument/2006/relationships/image" Target="../media/image10.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hoc10.vn/doc-sach/hoat-dong-trai-nghiem-2/1/21/40/" TargetMode="External"/><Relationship Id="rId2" Type="http://schemas.openxmlformats.org/officeDocument/2006/relationships/image" Target="../media/image14.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7.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jp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1.png"/><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0.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5.jp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hoc10.vn/doc-sach/hoat-dong-trai-nghiem-2/1/21/41/" TargetMode="External"/><Relationship Id="rId2" Type="http://schemas.openxmlformats.org/officeDocument/2006/relationships/image" Target="../media/image24.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Layout" Target="../slideLayouts/slideLayout7.xml"/><Relationship Id="rId4" Type="http://schemas.microsoft.com/office/2007/relationships/hdphoto" Target="../media/hdphoto3.wdp"/></Relationships>
</file>

<file path=ppt/slides/_rels/slide17.xml.rels><?xml version="1.0" encoding="UTF-8" standalone="yes"?>
<Relationships xmlns="http://schemas.openxmlformats.org/package/2006/relationships"><Relationship Id="rId3" Type="http://schemas.openxmlformats.org/officeDocument/2006/relationships/hyperlink" Target="https://hoc10.vn/doc-sach/hoat-dong-trai-nghiem-2/1/21/41/" TargetMode="External"/><Relationship Id="rId2" Type="http://schemas.openxmlformats.org/officeDocument/2006/relationships/image" Target="../media/image27.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slideLayout" Target="../slideLayouts/slideLayout7.xml"/><Relationship Id="rId7" Type="http://schemas.openxmlformats.org/officeDocument/2006/relationships/image" Target="../media/image3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notesSlide" Target="../notesSlides/notesSlide1.xml"/></Relationships>
</file>

<file path=ppt/slides/_rels/slide20.xml.rels><?xml version="1.0" encoding="UTF-8" standalone="yes"?>
<Relationships xmlns="http://schemas.openxmlformats.org/package/2006/relationships"><Relationship Id="rId8" Type="http://schemas.openxmlformats.org/officeDocument/2006/relationships/image" Target="../media/image36.gif"/><Relationship Id="rId13" Type="http://schemas.openxmlformats.org/officeDocument/2006/relationships/image" Target="../media/image40.png"/><Relationship Id="rId18" Type="http://schemas.openxmlformats.org/officeDocument/2006/relationships/slide" Target="slide24.xml"/><Relationship Id="rId3" Type="http://schemas.openxmlformats.org/officeDocument/2006/relationships/audio" Target="../media/audio1.wav"/><Relationship Id="rId21" Type="http://schemas.openxmlformats.org/officeDocument/2006/relationships/image" Target="../media/image45.png"/><Relationship Id="rId7" Type="http://schemas.openxmlformats.org/officeDocument/2006/relationships/image" Target="../media/image35.png"/><Relationship Id="rId12" Type="http://schemas.openxmlformats.org/officeDocument/2006/relationships/slide" Target="slide21.xml"/><Relationship Id="rId17" Type="http://schemas.openxmlformats.org/officeDocument/2006/relationships/image" Target="../media/image42.png"/><Relationship Id="rId2" Type="http://schemas.openxmlformats.org/officeDocument/2006/relationships/notesSlide" Target="../notesSlides/notesSlide2.xml"/><Relationship Id="rId16" Type="http://schemas.openxmlformats.org/officeDocument/2006/relationships/slide" Target="slide23.xml"/><Relationship Id="rId20" Type="http://schemas.openxmlformats.org/officeDocument/2006/relationships/image" Target="../media/image44.jpeg"/><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39.png"/><Relationship Id="rId24" Type="http://schemas.openxmlformats.org/officeDocument/2006/relationships/image" Target="../media/image33.jpeg"/><Relationship Id="rId5" Type="http://schemas.openxmlformats.org/officeDocument/2006/relationships/audio" Target="../media/audio3.wav"/><Relationship Id="rId15" Type="http://schemas.openxmlformats.org/officeDocument/2006/relationships/image" Target="../media/image41.png"/><Relationship Id="rId23" Type="http://schemas.openxmlformats.org/officeDocument/2006/relationships/image" Target="../media/image46.png"/><Relationship Id="rId10" Type="http://schemas.openxmlformats.org/officeDocument/2006/relationships/image" Target="../media/image38.png"/><Relationship Id="rId19" Type="http://schemas.openxmlformats.org/officeDocument/2006/relationships/image" Target="../media/image43.png"/><Relationship Id="rId4" Type="http://schemas.openxmlformats.org/officeDocument/2006/relationships/audio" Target="../media/audio2.wav"/><Relationship Id="rId9" Type="http://schemas.openxmlformats.org/officeDocument/2006/relationships/image" Target="../media/image37.gif"/><Relationship Id="rId14" Type="http://schemas.openxmlformats.org/officeDocument/2006/relationships/slide" Target="slide22.xml"/><Relationship Id="rId22" Type="http://schemas.openxmlformats.org/officeDocument/2006/relationships/slide" Target="slide25.xml"/></Relationships>
</file>

<file path=ppt/slides/_rels/slide21.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audio" Target="../media/audio1.wav"/><Relationship Id="rId7" Type="http://schemas.openxmlformats.org/officeDocument/2006/relationships/slide" Target="slide20.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7.jpeg"/><Relationship Id="rId11" Type="http://schemas.openxmlformats.org/officeDocument/2006/relationships/image" Target="../media/image33.jpeg"/><Relationship Id="rId5" Type="http://schemas.openxmlformats.org/officeDocument/2006/relationships/audio" Target="../media/audio5.wav"/><Relationship Id="rId10" Type="http://schemas.openxmlformats.org/officeDocument/2006/relationships/image" Target="../media/image50.png"/><Relationship Id="rId4" Type="http://schemas.openxmlformats.org/officeDocument/2006/relationships/audio" Target="../media/audio4.wav"/><Relationship Id="rId9" Type="http://schemas.openxmlformats.org/officeDocument/2006/relationships/image" Target="../media/image49.png"/></Relationships>
</file>

<file path=ppt/slides/_rels/slide22.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audio" Target="../media/audio5.wav"/><Relationship Id="rId7" Type="http://schemas.openxmlformats.org/officeDocument/2006/relationships/image" Target="../media/image48.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slide" Target="slide20.xml"/><Relationship Id="rId5" Type="http://schemas.openxmlformats.org/officeDocument/2006/relationships/image" Target="../media/image47.jpeg"/><Relationship Id="rId10" Type="http://schemas.openxmlformats.org/officeDocument/2006/relationships/image" Target="../media/image33.jpeg"/><Relationship Id="rId4" Type="http://schemas.openxmlformats.org/officeDocument/2006/relationships/audio" Target="../media/audio4.wav"/><Relationship Id="rId9" Type="http://schemas.openxmlformats.org/officeDocument/2006/relationships/image" Target="../media/image50.png"/></Relationships>
</file>

<file path=ppt/slides/_rels/slide2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audio" Target="../media/audio1.wav"/><Relationship Id="rId7" Type="http://schemas.openxmlformats.org/officeDocument/2006/relationships/slide" Target="slide20.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7.jpeg"/><Relationship Id="rId11" Type="http://schemas.openxmlformats.org/officeDocument/2006/relationships/image" Target="../media/image33.jpeg"/><Relationship Id="rId5" Type="http://schemas.openxmlformats.org/officeDocument/2006/relationships/audio" Target="../media/audio5.wav"/><Relationship Id="rId10" Type="http://schemas.openxmlformats.org/officeDocument/2006/relationships/image" Target="../media/image50.png"/><Relationship Id="rId4" Type="http://schemas.openxmlformats.org/officeDocument/2006/relationships/audio" Target="../media/audio4.wav"/><Relationship Id="rId9" Type="http://schemas.openxmlformats.org/officeDocument/2006/relationships/image" Target="../media/image49.png"/></Relationships>
</file>

<file path=ppt/slides/_rels/slide24.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audio" Target="../media/audio5.wav"/><Relationship Id="rId7" Type="http://schemas.openxmlformats.org/officeDocument/2006/relationships/image" Target="../media/image48.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slide" Target="slide20.xml"/><Relationship Id="rId5" Type="http://schemas.openxmlformats.org/officeDocument/2006/relationships/image" Target="../media/image47.jpeg"/><Relationship Id="rId10" Type="http://schemas.openxmlformats.org/officeDocument/2006/relationships/image" Target="../media/image33.jpeg"/><Relationship Id="rId4" Type="http://schemas.openxmlformats.org/officeDocument/2006/relationships/audio" Target="../media/audio4.wav"/><Relationship Id="rId9" Type="http://schemas.openxmlformats.org/officeDocument/2006/relationships/image" Target="../media/image50.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g"/><Relationship Id="rId1" Type="http://schemas.openxmlformats.org/officeDocument/2006/relationships/slideLayout" Target="../slideLayouts/slideLayout20.xml"/><Relationship Id="rId6" Type="http://schemas.microsoft.com/office/2007/relationships/hdphoto" Target="../media/hdphoto4.wdp"/><Relationship Id="rId5" Type="http://schemas.openxmlformats.org/officeDocument/2006/relationships/image" Target="../media/image55.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1019504" y="1421312"/>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err="1">
                <a:solidFill>
                  <a:srgbClr val="002060"/>
                </a:solidFill>
                <a:latin typeface="UTM Avo" panose="02040603050506020204" pitchFamily="18" charset="0"/>
              </a:rPr>
              <a:t>đề</a:t>
            </a:r>
            <a:r>
              <a:rPr lang="en-US" sz="5200" b="1">
                <a:solidFill>
                  <a:srgbClr val="002060"/>
                </a:solidFill>
                <a:latin typeface="UTM Avo" panose="02040603050506020204" pitchFamily="18" charset="0"/>
              </a:rPr>
              <a:t> 4:</a:t>
            </a:r>
            <a:endParaRPr lang="en-US" sz="5200" b="1" dirty="0">
              <a:solidFill>
                <a:srgbClr val="002060"/>
              </a:solidFill>
              <a:latin typeface="UTM Avo" panose="02040603050506020204" pitchFamily="18" charset="0"/>
            </a:endParaRPr>
          </a:p>
          <a:p>
            <a:pPr>
              <a:lnSpc>
                <a:spcPct val="150000"/>
              </a:lnSpc>
            </a:pPr>
            <a:r>
              <a:rPr lang="en-US" sz="5200" b="1">
                <a:solidFill>
                  <a:srgbClr val="002060"/>
                </a:solidFill>
                <a:latin typeface="UTM Avo" panose="02040603050506020204" pitchFamily="18" charset="0"/>
              </a:rPr>
              <a:t>Em với cộng đồng</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524000" y="3956587"/>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err="1">
                <a:solidFill>
                  <a:srgbClr val="FF0000"/>
                </a:solidFill>
                <a:latin typeface="UTM Avo" panose="02040603050506020204" pitchFamily="18" charset="0"/>
              </a:rPr>
              <a:t>Tuần</a:t>
            </a:r>
            <a:r>
              <a:rPr lang="en-US" sz="6000" b="1">
                <a:solidFill>
                  <a:srgbClr val="FF0000"/>
                </a:solidFill>
                <a:latin typeface="UTM Avo" panose="02040603050506020204" pitchFamily="18" charset="0"/>
              </a:rPr>
              <a:t> 13</a:t>
            </a:r>
            <a:endParaRPr lang="en-US" sz="6000" b="1" dirty="0">
              <a:solidFill>
                <a:srgbClr val="FF0000"/>
              </a:solidFill>
              <a:latin typeface="UTM Avo" panose="02040603050506020204" pitchFamily="18" charset="0"/>
            </a:endParaRP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a:solidFill>
                  <a:schemeClr val="bg1"/>
                </a:solidFill>
                <a:effectLst>
                  <a:outerShdw blurRad="38100" dist="38100" dir="2700000" algn="tl">
                    <a:srgbClr val="000000">
                      <a:alpha val="43137"/>
                    </a:srgbClr>
                  </a:outerShdw>
                </a:effectLst>
                <a:latin typeface="UTM Avo" panose="02040603050506020204" pitchFamily="18" charset="0"/>
              </a:rPr>
              <a:t>HĐTN </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2</a:t>
            </a:r>
          </a:p>
        </p:txBody>
      </p:sp>
    </p:spTree>
    <p:extLst>
      <p:ext uri="{BB962C8B-B14F-4D97-AF65-F5344CB8AC3E}">
        <p14:creationId xmlns:p14="http://schemas.microsoft.com/office/powerpoint/2010/main" val="3011046548"/>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32986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Google Shape;997;p53">
            <a:extLst>
              <a:ext uri="{FF2B5EF4-FFF2-40B4-BE49-F238E27FC236}">
                <a16:creationId xmlns:a16="http://schemas.microsoft.com/office/drawing/2014/main" id="{371B8BA1-EA53-984E-414D-4A5CD35CEF48}"/>
              </a:ext>
            </a:extLst>
          </p:cNvPr>
          <p:cNvPicPr preferRelativeResize="0"/>
          <p:nvPr/>
        </p:nvPicPr>
        <p:blipFill>
          <a:blip r:embed="rId3">
            <a:alphaModFix/>
          </a:blip>
          <a:stretch>
            <a:fillRect/>
          </a:stretch>
        </p:blipFill>
        <p:spPr>
          <a:xfrm flipH="1">
            <a:off x="10034572" y="4268030"/>
            <a:ext cx="1297320" cy="882544"/>
          </a:xfrm>
          <a:prstGeom prst="rect">
            <a:avLst/>
          </a:prstGeom>
          <a:noFill/>
          <a:ln>
            <a:noFill/>
          </a:ln>
        </p:spPr>
      </p:pic>
      <p:sp>
        <p:nvSpPr>
          <p:cNvPr id="3" name="Rectangle 2">
            <a:extLst>
              <a:ext uri="{FF2B5EF4-FFF2-40B4-BE49-F238E27FC236}">
                <a16:creationId xmlns:a16="http://schemas.microsoft.com/office/drawing/2014/main" id="{20BFCD4B-BDE9-1C7C-D7D1-C9EA68FB792A}"/>
              </a:ext>
            </a:extLst>
          </p:cNvPr>
          <p:cNvSpPr/>
          <p:nvPr/>
        </p:nvSpPr>
        <p:spPr>
          <a:xfrm>
            <a:off x="2424987" y="1952345"/>
            <a:ext cx="7146084" cy="2953309"/>
          </a:xfrm>
          <a:custGeom>
            <a:avLst/>
            <a:gdLst>
              <a:gd name="connsiteX0" fmla="*/ 0 w 7146084"/>
              <a:gd name="connsiteY0" fmla="*/ 0 h 2953309"/>
              <a:gd name="connsiteX1" fmla="*/ 452585 w 7146084"/>
              <a:gd name="connsiteY1" fmla="*/ 0 h 2953309"/>
              <a:gd name="connsiteX2" fmla="*/ 1048092 w 7146084"/>
              <a:gd name="connsiteY2" fmla="*/ 0 h 2953309"/>
              <a:gd name="connsiteX3" fmla="*/ 1429217 w 7146084"/>
              <a:gd name="connsiteY3" fmla="*/ 0 h 2953309"/>
              <a:gd name="connsiteX4" fmla="*/ 2167645 w 7146084"/>
              <a:gd name="connsiteY4" fmla="*/ 0 h 2953309"/>
              <a:gd name="connsiteX5" fmla="*/ 2620231 w 7146084"/>
              <a:gd name="connsiteY5" fmla="*/ 0 h 2953309"/>
              <a:gd name="connsiteX6" fmla="*/ 3215738 w 7146084"/>
              <a:gd name="connsiteY6" fmla="*/ 0 h 2953309"/>
              <a:gd name="connsiteX7" fmla="*/ 3668323 w 7146084"/>
              <a:gd name="connsiteY7" fmla="*/ 0 h 2953309"/>
              <a:gd name="connsiteX8" fmla="*/ 4049448 w 7146084"/>
              <a:gd name="connsiteY8" fmla="*/ 0 h 2953309"/>
              <a:gd name="connsiteX9" fmla="*/ 4430572 w 7146084"/>
              <a:gd name="connsiteY9" fmla="*/ 0 h 2953309"/>
              <a:gd name="connsiteX10" fmla="*/ 4811697 w 7146084"/>
              <a:gd name="connsiteY10" fmla="*/ 0 h 2953309"/>
              <a:gd name="connsiteX11" fmla="*/ 5550125 w 7146084"/>
              <a:gd name="connsiteY11" fmla="*/ 0 h 2953309"/>
              <a:gd name="connsiteX12" fmla="*/ 6288554 w 7146084"/>
              <a:gd name="connsiteY12" fmla="*/ 0 h 2953309"/>
              <a:gd name="connsiteX13" fmla="*/ 7146084 w 7146084"/>
              <a:gd name="connsiteY13" fmla="*/ 0 h 2953309"/>
              <a:gd name="connsiteX14" fmla="*/ 7146084 w 7146084"/>
              <a:gd name="connsiteY14" fmla="*/ 561129 h 2953309"/>
              <a:gd name="connsiteX15" fmla="*/ 7146084 w 7146084"/>
              <a:gd name="connsiteY15" fmla="*/ 1063191 h 2953309"/>
              <a:gd name="connsiteX16" fmla="*/ 7146084 w 7146084"/>
              <a:gd name="connsiteY16" fmla="*/ 1565254 h 2953309"/>
              <a:gd name="connsiteX17" fmla="*/ 7146084 w 7146084"/>
              <a:gd name="connsiteY17" fmla="*/ 2126382 h 2953309"/>
              <a:gd name="connsiteX18" fmla="*/ 7146084 w 7146084"/>
              <a:gd name="connsiteY18" fmla="*/ 2953309 h 2953309"/>
              <a:gd name="connsiteX19" fmla="*/ 6622038 w 7146084"/>
              <a:gd name="connsiteY19" fmla="*/ 2953309 h 2953309"/>
              <a:gd name="connsiteX20" fmla="*/ 6097992 w 7146084"/>
              <a:gd name="connsiteY20" fmla="*/ 2953309 h 2953309"/>
              <a:gd name="connsiteX21" fmla="*/ 5431024 w 7146084"/>
              <a:gd name="connsiteY21" fmla="*/ 2953309 h 2953309"/>
              <a:gd name="connsiteX22" fmla="*/ 5049899 w 7146084"/>
              <a:gd name="connsiteY22" fmla="*/ 2953309 h 2953309"/>
              <a:gd name="connsiteX23" fmla="*/ 4597314 w 7146084"/>
              <a:gd name="connsiteY23" fmla="*/ 2953309 h 2953309"/>
              <a:gd name="connsiteX24" fmla="*/ 4216190 w 7146084"/>
              <a:gd name="connsiteY24" fmla="*/ 2953309 h 2953309"/>
              <a:gd name="connsiteX25" fmla="*/ 3763604 w 7146084"/>
              <a:gd name="connsiteY25" fmla="*/ 2953309 h 2953309"/>
              <a:gd name="connsiteX26" fmla="*/ 3239558 w 7146084"/>
              <a:gd name="connsiteY26" fmla="*/ 2953309 h 2953309"/>
              <a:gd name="connsiteX27" fmla="*/ 2858434 w 7146084"/>
              <a:gd name="connsiteY27" fmla="*/ 2953309 h 2953309"/>
              <a:gd name="connsiteX28" fmla="*/ 2120005 w 7146084"/>
              <a:gd name="connsiteY28" fmla="*/ 2953309 h 2953309"/>
              <a:gd name="connsiteX29" fmla="*/ 1453037 w 7146084"/>
              <a:gd name="connsiteY29" fmla="*/ 2953309 h 2953309"/>
              <a:gd name="connsiteX30" fmla="*/ 786069 w 7146084"/>
              <a:gd name="connsiteY30" fmla="*/ 2953309 h 2953309"/>
              <a:gd name="connsiteX31" fmla="*/ 0 w 7146084"/>
              <a:gd name="connsiteY31" fmla="*/ 2953309 h 2953309"/>
              <a:gd name="connsiteX32" fmla="*/ 0 w 7146084"/>
              <a:gd name="connsiteY32" fmla="*/ 2451246 h 2953309"/>
              <a:gd name="connsiteX33" fmla="*/ 0 w 7146084"/>
              <a:gd name="connsiteY33" fmla="*/ 1801518 h 2953309"/>
              <a:gd name="connsiteX34" fmla="*/ 0 w 7146084"/>
              <a:gd name="connsiteY34" fmla="*/ 1269923 h 2953309"/>
              <a:gd name="connsiteX35" fmla="*/ 0 w 7146084"/>
              <a:gd name="connsiteY35" fmla="*/ 767860 h 2953309"/>
              <a:gd name="connsiteX36" fmla="*/ 0 w 7146084"/>
              <a:gd name="connsiteY36" fmla="*/ 0 h 2953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146084" h="2953309" fill="none" extrusionOk="0">
                <a:moveTo>
                  <a:pt x="0" y="0"/>
                </a:moveTo>
                <a:cubicBezTo>
                  <a:pt x="185899" y="-27018"/>
                  <a:pt x="347223" y="24191"/>
                  <a:pt x="452585" y="0"/>
                </a:cubicBezTo>
                <a:cubicBezTo>
                  <a:pt x="557947" y="-24191"/>
                  <a:pt x="900312" y="32752"/>
                  <a:pt x="1048092" y="0"/>
                </a:cubicBezTo>
                <a:cubicBezTo>
                  <a:pt x="1195872" y="-32752"/>
                  <a:pt x="1278627" y="16829"/>
                  <a:pt x="1429217" y="0"/>
                </a:cubicBezTo>
                <a:cubicBezTo>
                  <a:pt x="1579807" y="-16829"/>
                  <a:pt x="1980209" y="38407"/>
                  <a:pt x="2167645" y="0"/>
                </a:cubicBezTo>
                <a:cubicBezTo>
                  <a:pt x="2355081" y="-38407"/>
                  <a:pt x="2427736" y="12189"/>
                  <a:pt x="2620231" y="0"/>
                </a:cubicBezTo>
                <a:cubicBezTo>
                  <a:pt x="2812726" y="-12189"/>
                  <a:pt x="2978187" y="23614"/>
                  <a:pt x="3215738" y="0"/>
                </a:cubicBezTo>
                <a:cubicBezTo>
                  <a:pt x="3453289" y="-23614"/>
                  <a:pt x="3475414" y="3964"/>
                  <a:pt x="3668323" y="0"/>
                </a:cubicBezTo>
                <a:cubicBezTo>
                  <a:pt x="3861233" y="-3964"/>
                  <a:pt x="3897956" y="31926"/>
                  <a:pt x="4049448" y="0"/>
                </a:cubicBezTo>
                <a:cubicBezTo>
                  <a:pt x="4200940" y="-31926"/>
                  <a:pt x="4307863" y="25397"/>
                  <a:pt x="4430572" y="0"/>
                </a:cubicBezTo>
                <a:cubicBezTo>
                  <a:pt x="4553281" y="-25397"/>
                  <a:pt x="4711854" y="21573"/>
                  <a:pt x="4811697" y="0"/>
                </a:cubicBezTo>
                <a:cubicBezTo>
                  <a:pt x="4911541" y="-21573"/>
                  <a:pt x="5284922" y="5461"/>
                  <a:pt x="5550125" y="0"/>
                </a:cubicBezTo>
                <a:cubicBezTo>
                  <a:pt x="5815328" y="-5461"/>
                  <a:pt x="5963473" y="74192"/>
                  <a:pt x="6288554" y="0"/>
                </a:cubicBezTo>
                <a:cubicBezTo>
                  <a:pt x="6613635" y="-74192"/>
                  <a:pt x="6918565" y="14679"/>
                  <a:pt x="7146084" y="0"/>
                </a:cubicBezTo>
                <a:cubicBezTo>
                  <a:pt x="7187796" y="138601"/>
                  <a:pt x="7108029" y="373283"/>
                  <a:pt x="7146084" y="561129"/>
                </a:cubicBezTo>
                <a:cubicBezTo>
                  <a:pt x="7184139" y="748975"/>
                  <a:pt x="7145688" y="921584"/>
                  <a:pt x="7146084" y="1063191"/>
                </a:cubicBezTo>
                <a:cubicBezTo>
                  <a:pt x="7146480" y="1204798"/>
                  <a:pt x="7094210" y="1359393"/>
                  <a:pt x="7146084" y="1565254"/>
                </a:cubicBezTo>
                <a:cubicBezTo>
                  <a:pt x="7197958" y="1771115"/>
                  <a:pt x="7118004" y="1895334"/>
                  <a:pt x="7146084" y="2126382"/>
                </a:cubicBezTo>
                <a:cubicBezTo>
                  <a:pt x="7174164" y="2357430"/>
                  <a:pt x="7106610" y="2771702"/>
                  <a:pt x="7146084" y="2953309"/>
                </a:cubicBezTo>
                <a:cubicBezTo>
                  <a:pt x="6991109" y="2965081"/>
                  <a:pt x="6875100" y="2945790"/>
                  <a:pt x="6622038" y="2953309"/>
                </a:cubicBezTo>
                <a:cubicBezTo>
                  <a:pt x="6368976" y="2960828"/>
                  <a:pt x="6294410" y="2943315"/>
                  <a:pt x="6097992" y="2953309"/>
                </a:cubicBezTo>
                <a:cubicBezTo>
                  <a:pt x="5901574" y="2963303"/>
                  <a:pt x="5649275" y="2877712"/>
                  <a:pt x="5431024" y="2953309"/>
                </a:cubicBezTo>
                <a:cubicBezTo>
                  <a:pt x="5212773" y="3028906"/>
                  <a:pt x="5228119" y="2947679"/>
                  <a:pt x="5049899" y="2953309"/>
                </a:cubicBezTo>
                <a:cubicBezTo>
                  <a:pt x="4871679" y="2958939"/>
                  <a:pt x="4815708" y="2908082"/>
                  <a:pt x="4597314" y="2953309"/>
                </a:cubicBezTo>
                <a:cubicBezTo>
                  <a:pt x="4378921" y="2998536"/>
                  <a:pt x="4353888" y="2933078"/>
                  <a:pt x="4216190" y="2953309"/>
                </a:cubicBezTo>
                <a:cubicBezTo>
                  <a:pt x="4078492" y="2973540"/>
                  <a:pt x="3936346" y="2906773"/>
                  <a:pt x="3763604" y="2953309"/>
                </a:cubicBezTo>
                <a:cubicBezTo>
                  <a:pt x="3590862" y="2999845"/>
                  <a:pt x="3464723" y="2905470"/>
                  <a:pt x="3239558" y="2953309"/>
                </a:cubicBezTo>
                <a:cubicBezTo>
                  <a:pt x="3014393" y="3001148"/>
                  <a:pt x="2935401" y="2948512"/>
                  <a:pt x="2858434" y="2953309"/>
                </a:cubicBezTo>
                <a:cubicBezTo>
                  <a:pt x="2781467" y="2958106"/>
                  <a:pt x="2413284" y="2933685"/>
                  <a:pt x="2120005" y="2953309"/>
                </a:cubicBezTo>
                <a:cubicBezTo>
                  <a:pt x="1826726" y="2972933"/>
                  <a:pt x="1754161" y="2897754"/>
                  <a:pt x="1453037" y="2953309"/>
                </a:cubicBezTo>
                <a:cubicBezTo>
                  <a:pt x="1151913" y="3008864"/>
                  <a:pt x="1097257" y="2941644"/>
                  <a:pt x="786069" y="2953309"/>
                </a:cubicBezTo>
                <a:cubicBezTo>
                  <a:pt x="474881" y="2964974"/>
                  <a:pt x="173179" y="2950495"/>
                  <a:pt x="0" y="2953309"/>
                </a:cubicBezTo>
                <a:cubicBezTo>
                  <a:pt x="-57971" y="2800993"/>
                  <a:pt x="32552" y="2598274"/>
                  <a:pt x="0" y="2451246"/>
                </a:cubicBezTo>
                <a:cubicBezTo>
                  <a:pt x="-32552" y="2304218"/>
                  <a:pt x="5274" y="2114038"/>
                  <a:pt x="0" y="1801518"/>
                </a:cubicBezTo>
                <a:cubicBezTo>
                  <a:pt x="-5274" y="1488998"/>
                  <a:pt x="37103" y="1506698"/>
                  <a:pt x="0" y="1269923"/>
                </a:cubicBezTo>
                <a:cubicBezTo>
                  <a:pt x="-37103" y="1033148"/>
                  <a:pt x="43501" y="992435"/>
                  <a:pt x="0" y="767860"/>
                </a:cubicBezTo>
                <a:cubicBezTo>
                  <a:pt x="-43501" y="543285"/>
                  <a:pt x="71595" y="314868"/>
                  <a:pt x="0" y="0"/>
                </a:cubicBezTo>
                <a:close/>
              </a:path>
              <a:path w="7146084" h="2953309" stroke="0" extrusionOk="0">
                <a:moveTo>
                  <a:pt x="0" y="0"/>
                </a:moveTo>
                <a:cubicBezTo>
                  <a:pt x="159315" y="-3191"/>
                  <a:pt x="280112" y="37553"/>
                  <a:pt x="452585" y="0"/>
                </a:cubicBezTo>
                <a:cubicBezTo>
                  <a:pt x="625059" y="-37553"/>
                  <a:pt x="715297" y="16291"/>
                  <a:pt x="976631" y="0"/>
                </a:cubicBezTo>
                <a:cubicBezTo>
                  <a:pt x="1237965" y="-16291"/>
                  <a:pt x="1452001" y="68877"/>
                  <a:pt x="1572138" y="0"/>
                </a:cubicBezTo>
                <a:cubicBezTo>
                  <a:pt x="1692275" y="-68877"/>
                  <a:pt x="1983800" y="12679"/>
                  <a:pt x="2310567" y="0"/>
                </a:cubicBezTo>
                <a:cubicBezTo>
                  <a:pt x="2637334" y="-12679"/>
                  <a:pt x="2715592" y="21486"/>
                  <a:pt x="2977535" y="0"/>
                </a:cubicBezTo>
                <a:cubicBezTo>
                  <a:pt x="3239478" y="-21486"/>
                  <a:pt x="3242283" y="13521"/>
                  <a:pt x="3430120" y="0"/>
                </a:cubicBezTo>
                <a:cubicBezTo>
                  <a:pt x="3617957" y="-13521"/>
                  <a:pt x="3893869" y="18449"/>
                  <a:pt x="4168549" y="0"/>
                </a:cubicBezTo>
                <a:cubicBezTo>
                  <a:pt x="4443229" y="-18449"/>
                  <a:pt x="4540688" y="42685"/>
                  <a:pt x="4692595" y="0"/>
                </a:cubicBezTo>
                <a:cubicBezTo>
                  <a:pt x="4844502" y="-42685"/>
                  <a:pt x="5072523" y="49006"/>
                  <a:pt x="5359563" y="0"/>
                </a:cubicBezTo>
                <a:cubicBezTo>
                  <a:pt x="5646603" y="-49006"/>
                  <a:pt x="5913988" y="47095"/>
                  <a:pt x="6097992" y="0"/>
                </a:cubicBezTo>
                <a:cubicBezTo>
                  <a:pt x="6281996" y="-47095"/>
                  <a:pt x="6899799" y="23173"/>
                  <a:pt x="7146084" y="0"/>
                </a:cubicBezTo>
                <a:cubicBezTo>
                  <a:pt x="7175101" y="225174"/>
                  <a:pt x="7090093" y="439411"/>
                  <a:pt x="7146084" y="561129"/>
                </a:cubicBezTo>
                <a:cubicBezTo>
                  <a:pt x="7202075" y="682847"/>
                  <a:pt x="7125249" y="922089"/>
                  <a:pt x="7146084" y="1122257"/>
                </a:cubicBezTo>
                <a:cubicBezTo>
                  <a:pt x="7166919" y="1322425"/>
                  <a:pt x="7128692" y="1455397"/>
                  <a:pt x="7146084" y="1683386"/>
                </a:cubicBezTo>
                <a:cubicBezTo>
                  <a:pt x="7163476" y="1911375"/>
                  <a:pt x="7124165" y="2113589"/>
                  <a:pt x="7146084" y="2303581"/>
                </a:cubicBezTo>
                <a:cubicBezTo>
                  <a:pt x="7168003" y="2493573"/>
                  <a:pt x="7079188" y="2724843"/>
                  <a:pt x="7146084" y="2953309"/>
                </a:cubicBezTo>
                <a:cubicBezTo>
                  <a:pt x="6984098" y="3002323"/>
                  <a:pt x="6858367" y="2912373"/>
                  <a:pt x="6693499" y="2953309"/>
                </a:cubicBezTo>
                <a:cubicBezTo>
                  <a:pt x="6528632" y="2994245"/>
                  <a:pt x="6289484" y="2929366"/>
                  <a:pt x="6026531" y="2953309"/>
                </a:cubicBezTo>
                <a:cubicBezTo>
                  <a:pt x="5763578" y="2977252"/>
                  <a:pt x="5507553" y="2874216"/>
                  <a:pt x="5288102" y="2953309"/>
                </a:cubicBezTo>
                <a:cubicBezTo>
                  <a:pt x="5068651" y="3032402"/>
                  <a:pt x="5044117" y="2946724"/>
                  <a:pt x="4835517" y="2953309"/>
                </a:cubicBezTo>
                <a:cubicBezTo>
                  <a:pt x="4626918" y="2959894"/>
                  <a:pt x="4337542" y="2898803"/>
                  <a:pt x="4168549" y="2953309"/>
                </a:cubicBezTo>
                <a:cubicBezTo>
                  <a:pt x="3999556" y="3007815"/>
                  <a:pt x="3656131" y="2928611"/>
                  <a:pt x="3430120" y="2953309"/>
                </a:cubicBezTo>
                <a:cubicBezTo>
                  <a:pt x="3204109" y="2978007"/>
                  <a:pt x="3083487" y="2921759"/>
                  <a:pt x="2977535" y="2953309"/>
                </a:cubicBezTo>
                <a:cubicBezTo>
                  <a:pt x="2871584" y="2984859"/>
                  <a:pt x="2559945" y="2923312"/>
                  <a:pt x="2453489" y="2953309"/>
                </a:cubicBezTo>
                <a:cubicBezTo>
                  <a:pt x="2347033" y="2983306"/>
                  <a:pt x="2170236" y="2939561"/>
                  <a:pt x="2072364" y="2953309"/>
                </a:cubicBezTo>
                <a:cubicBezTo>
                  <a:pt x="1974492" y="2967057"/>
                  <a:pt x="1733402" y="2905420"/>
                  <a:pt x="1476857" y="2953309"/>
                </a:cubicBezTo>
                <a:cubicBezTo>
                  <a:pt x="1220312" y="3001198"/>
                  <a:pt x="1161711" y="2932590"/>
                  <a:pt x="1024272" y="2953309"/>
                </a:cubicBezTo>
                <a:cubicBezTo>
                  <a:pt x="886833" y="2974028"/>
                  <a:pt x="737693" y="2940470"/>
                  <a:pt x="643148" y="2953309"/>
                </a:cubicBezTo>
                <a:cubicBezTo>
                  <a:pt x="548603" y="2966148"/>
                  <a:pt x="290610" y="2953196"/>
                  <a:pt x="0" y="2953309"/>
                </a:cubicBezTo>
                <a:cubicBezTo>
                  <a:pt x="-19101" y="2758309"/>
                  <a:pt x="11371" y="2619680"/>
                  <a:pt x="0" y="2333114"/>
                </a:cubicBezTo>
                <a:cubicBezTo>
                  <a:pt x="-11371" y="2046548"/>
                  <a:pt x="43948" y="1919331"/>
                  <a:pt x="0" y="1742452"/>
                </a:cubicBezTo>
                <a:cubicBezTo>
                  <a:pt x="-43948" y="1565573"/>
                  <a:pt x="54158" y="1364297"/>
                  <a:pt x="0" y="1181324"/>
                </a:cubicBezTo>
                <a:cubicBezTo>
                  <a:pt x="-54158" y="998351"/>
                  <a:pt x="58097" y="699009"/>
                  <a:pt x="0" y="561129"/>
                </a:cubicBezTo>
                <a:cubicBezTo>
                  <a:pt x="-58097" y="423249"/>
                  <a:pt x="32578" y="204719"/>
                  <a:pt x="0" y="0"/>
                </a:cubicBezTo>
                <a:close/>
              </a:path>
            </a:pathLst>
          </a:custGeom>
          <a:solidFill>
            <a:schemeClr val="accent4">
              <a:lumMod val="20000"/>
              <a:lumOff val="80000"/>
            </a:schemeClr>
          </a:solidFill>
          <a:ln w="76200">
            <a:solidFill>
              <a:srgbClr val="F4B183"/>
            </a:solidFill>
            <a:extLst>
              <a:ext uri="{C807C97D-BFC1-408E-A445-0C87EB9F89A2}">
                <ask:lineSketchStyleProps xmlns:ask="http://schemas.microsoft.com/office/drawing/2018/sketchyshapes" sd="1716837654">
                  <a:prstGeom prst="rect">
                    <a:avLst/>
                  </a:prstGeom>
                  <ask:type>
                    <ask:lineSketchScribble/>
                  </ask:type>
                </ask:lineSketchStyleProps>
              </a:ext>
            </a:extLst>
          </a:ln>
        </p:spPr>
        <p:txBody>
          <a:bodyPr wrap="square">
            <a:spAutoFit/>
          </a:bodyPr>
          <a:lstStyle/>
          <a:p>
            <a:pPr algn="just" defTabSz="1219170">
              <a:lnSpc>
                <a:spcPct val="150000"/>
              </a:lnSpc>
              <a:defRPr/>
            </a:pPr>
            <a:r>
              <a:rPr lang="en-US" sz="3200" dirty="0" err="1">
                <a:solidFill>
                  <a:sysClr val="windowText" lastClr="000000"/>
                </a:solidFill>
                <a:latin typeface="UTM Avo" panose="02040603050506020204" pitchFamily="18" charset="0"/>
              </a:rPr>
              <a:t>Hãy</a:t>
            </a:r>
            <a:r>
              <a:rPr lang="en-US" sz="3200" dirty="0">
                <a:solidFill>
                  <a:sysClr val="windowText" lastClr="000000"/>
                </a:solidFill>
                <a:latin typeface="UTM Avo" panose="02040603050506020204" pitchFamily="18" charset="0"/>
              </a:rPr>
              <a:t> </a:t>
            </a:r>
            <a:r>
              <a:rPr lang="en-US" sz="3200" dirty="0" err="1">
                <a:solidFill>
                  <a:sysClr val="windowText" lastClr="000000"/>
                </a:solidFill>
                <a:latin typeface="UTM Avo" panose="02040603050506020204" pitchFamily="18" charset="0"/>
              </a:rPr>
              <a:t>nêu</a:t>
            </a:r>
            <a:r>
              <a:rPr lang="en-US" sz="3200" dirty="0">
                <a:solidFill>
                  <a:sysClr val="windowText" lastClr="000000"/>
                </a:solidFill>
                <a:latin typeface="UTM Avo" panose="02040603050506020204" pitchFamily="18" charset="0"/>
              </a:rPr>
              <a:t> </a:t>
            </a:r>
            <a:r>
              <a:rPr lang="en-US" sz="3200" err="1">
                <a:solidFill>
                  <a:sysClr val="windowText" lastClr="000000"/>
                </a:solidFill>
                <a:latin typeface="UTM Avo" panose="02040603050506020204" pitchFamily="18" charset="0"/>
              </a:rPr>
              <a:t>một</a:t>
            </a:r>
            <a:r>
              <a:rPr lang="en-US" sz="3200">
                <a:solidFill>
                  <a:sysClr val="windowText" lastClr="000000"/>
                </a:solidFill>
                <a:latin typeface="UTM Avo" panose="02040603050506020204" pitchFamily="18" charset="0"/>
              </a:rPr>
              <a:t> số câu ca dao, tục ngữ, bài thơ, bài hát,... nói về truyền thống tương thân tương ái của nhân dân ta mà em biết </a:t>
            </a:r>
            <a:endParaRPr lang="en-US" sz="3200" kern="0" dirty="0">
              <a:solidFill>
                <a:sysClr val="windowText" lastClr="000000"/>
              </a:solidFill>
              <a:latin typeface="UTM Avo" panose="02040603050506020204" pitchFamily="18" charset="0"/>
            </a:endParaRPr>
          </a:p>
        </p:txBody>
      </p:sp>
      <p:pic>
        <p:nvPicPr>
          <p:cNvPr id="4" name="Picture 3">
            <a:extLst>
              <a:ext uri="{FF2B5EF4-FFF2-40B4-BE49-F238E27FC236}">
                <a16:creationId xmlns:a16="http://schemas.microsoft.com/office/drawing/2014/main" id="{D39D3CFB-7063-C750-C717-D14A912E9A7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5011" y="3833610"/>
            <a:ext cx="3286989" cy="3286989"/>
          </a:xfrm>
          <a:prstGeom prst="rect">
            <a:avLst/>
          </a:prstGeom>
        </p:spPr>
      </p:pic>
    </p:spTree>
    <p:extLst>
      <p:ext uri="{BB962C8B-B14F-4D97-AF65-F5344CB8AC3E}">
        <p14:creationId xmlns:p14="http://schemas.microsoft.com/office/powerpoint/2010/main" val="41274197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ppt_w/2"/>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ppt_w</p:attrName>
                                        </p:attrNameLst>
                                      </p:cBhvr>
                                      <p:tavLst>
                                        <p:tav tm="0">
                                          <p:val>
                                            <p:fltVal val="0"/>
                                          </p:val>
                                        </p:tav>
                                        <p:tav tm="100000">
                                          <p:val>
                                            <p:strVal val="#ppt_w"/>
                                          </p:val>
                                        </p:tav>
                                      </p:tavLst>
                                    </p:anim>
                                    <p:anim calcmode="lin" valueType="num">
                                      <p:cBhvr>
                                        <p:cTn id="10" dur="500" fill="hold"/>
                                        <p:tgtEl>
                                          <p:spTgt spid="3"/>
                                        </p:tgtEl>
                                        <p:attrNameLst>
                                          <p:attrName>ppt_h</p:attrName>
                                        </p:attrNameLst>
                                      </p:cBhvr>
                                      <p:tavLst>
                                        <p:tav tm="0">
                                          <p:val>
                                            <p:strVal val="#ppt_h"/>
                                          </p:val>
                                        </p:tav>
                                        <p:tav tm="100000">
                                          <p:val>
                                            <p:strVal val="#ppt_h"/>
                                          </p:val>
                                        </p:tav>
                                      </p:tavLst>
                                    </p:anim>
                                  </p:childTnLst>
                                </p:cTn>
                              </p:par>
                              <p:par>
                                <p:cTn id="11" presetID="42"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anim calcmode="lin" valueType="num">
                                      <p:cBhvr>
                                        <p:cTn id="14" dur="500" fill="hold"/>
                                        <p:tgtEl>
                                          <p:spTgt spid="4"/>
                                        </p:tgtEl>
                                        <p:attrNameLst>
                                          <p:attrName>ppt_x</p:attrName>
                                        </p:attrNameLst>
                                      </p:cBhvr>
                                      <p:tavLst>
                                        <p:tav tm="0">
                                          <p:val>
                                            <p:strVal val="#ppt_x"/>
                                          </p:val>
                                        </p:tav>
                                        <p:tav tm="100000">
                                          <p:val>
                                            <p:strVal val="#ppt_x"/>
                                          </p:val>
                                        </p:tav>
                                      </p:tavLst>
                                    </p:anim>
                                    <p:anim calcmode="lin" valueType="num">
                                      <p:cBhvr>
                                        <p:cTn id="15"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6AC1000-C2FB-FC0D-50ED-E538F0EF6D14}"/>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8693D06E-3D39-6D97-2BEF-F0CC4FDD4AD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C0532066-94E0-5631-4752-5708D7E7EDAF}"/>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27535975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D16C1D-FBED-3731-581B-E4A5123FDF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88638" y="1469571"/>
            <a:ext cx="8597009" cy="5312229"/>
          </a:xfrm>
          <a:prstGeom prst="rect">
            <a:avLst/>
          </a:prstGeom>
          <a:effectLst>
            <a:softEdge rad="127000"/>
          </a:effectLst>
        </p:spPr>
      </p:pic>
    </p:spTree>
    <p:extLst>
      <p:ext uri="{BB962C8B-B14F-4D97-AF65-F5344CB8AC3E}">
        <p14:creationId xmlns:p14="http://schemas.microsoft.com/office/powerpoint/2010/main" val="130816411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4296632-B447-B6E8-E155-6CF0343FA02D}"/>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801EA90E-6CD4-1595-345A-6AA42F3E1F7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817BD9BE-88AA-1076-5BED-CA0928E66302}"/>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610134305"/>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784;p40">
            <a:extLst>
              <a:ext uri="{FF2B5EF4-FFF2-40B4-BE49-F238E27FC236}">
                <a16:creationId xmlns:a16="http://schemas.microsoft.com/office/drawing/2014/main" id="{0D669180-902B-3F95-1605-65448AE8CC67}"/>
              </a:ext>
            </a:extLst>
          </p:cNvPr>
          <p:cNvSpPr/>
          <p:nvPr/>
        </p:nvSpPr>
        <p:spPr>
          <a:xfrm>
            <a:off x="4524411" y="1899558"/>
            <a:ext cx="2025716" cy="1655533"/>
          </a:xfrm>
          <a:custGeom>
            <a:avLst/>
            <a:gdLst/>
            <a:ahLst/>
            <a:cxnLst/>
            <a:rect l="l" t="t" r="r" b="b"/>
            <a:pathLst>
              <a:path w="14277" h="11668" extrusionOk="0">
                <a:moveTo>
                  <a:pt x="10812" y="649"/>
                </a:moveTo>
                <a:cubicBezTo>
                  <a:pt x="10800" y="649"/>
                  <a:pt x="10800" y="661"/>
                  <a:pt x="10800" y="661"/>
                </a:cubicBezTo>
                <a:cubicBezTo>
                  <a:pt x="10800" y="649"/>
                  <a:pt x="10800" y="649"/>
                  <a:pt x="10812" y="649"/>
                </a:cubicBezTo>
                <a:close/>
                <a:moveTo>
                  <a:pt x="4096" y="684"/>
                </a:moveTo>
                <a:cubicBezTo>
                  <a:pt x="4132" y="696"/>
                  <a:pt x="4168" y="696"/>
                  <a:pt x="4180" y="696"/>
                </a:cubicBezTo>
                <a:cubicBezTo>
                  <a:pt x="4185" y="694"/>
                  <a:pt x="4188" y="693"/>
                  <a:pt x="4190" y="693"/>
                </a:cubicBezTo>
                <a:cubicBezTo>
                  <a:pt x="4199" y="693"/>
                  <a:pt x="4192" y="708"/>
                  <a:pt x="4192" y="708"/>
                </a:cubicBezTo>
                <a:cubicBezTo>
                  <a:pt x="4192" y="744"/>
                  <a:pt x="4204" y="768"/>
                  <a:pt x="4216" y="792"/>
                </a:cubicBezTo>
                <a:cubicBezTo>
                  <a:pt x="4180" y="756"/>
                  <a:pt x="4144" y="720"/>
                  <a:pt x="4096" y="684"/>
                </a:cubicBezTo>
                <a:close/>
                <a:moveTo>
                  <a:pt x="5108" y="1054"/>
                </a:moveTo>
                <a:cubicBezTo>
                  <a:pt x="5108" y="1065"/>
                  <a:pt x="5108" y="1065"/>
                  <a:pt x="5108" y="1065"/>
                </a:cubicBezTo>
                <a:cubicBezTo>
                  <a:pt x="5097" y="1065"/>
                  <a:pt x="5097" y="1077"/>
                  <a:pt x="5085" y="1077"/>
                </a:cubicBezTo>
                <a:lnTo>
                  <a:pt x="5085" y="1077"/>
                </a:lnTo>
                <a:cubicBezTo>
                  <a:pt x="5097" y="1077"/>
                  <a:pt x="5097" y="1065"/>
                  <a:pt x="5108" y="1054"/>
                </a:cubicBezTo>
                <a:close/>
                <a:moveTo>
                  <a:pt x="9097" y="1089"/>
                </a:moveTo>
                <a:cubicBezTo>
                  <a:pt x="9109" y="1089"/>
                  <a:pt x="9109" y="1089"/>
                  <a:pt x="9109" y="1101"/>
                </a:cubicBezTo>
                <a:lnTo>
                  <a:pt x="9097" y="1101"/>
                </a:lnTo>
                <a:cubicBezTo>
                  <a:pt x="9097" y="1101"/>
                  <a:pt x="9097" y="1089"/>
                  <a:pt x="9097" y="1089"/>
                </a:cubicBezTo>
                <a:close/>
                <a:moveTo>
                  <a:pt x="1965" y="1101"/>
                </a:moveTo>
                <a:cubicBezTo>
                  <a:pt x="1965" y="1113"/>
                  <a:pt x="1965" y="1125"/>
                  <a:pt x="1953" y="1125"/>
                </a:cubicBezTo>
                <a:cubicBezTo>
                  <a:pt x="1953" y="1113"/>
                  <a:pt x="1965" y="1113"/>
                  <a:pt x="1965" y="1101"/>
                </a:cubicBezTo>
                <a:close/>
                <a:moveTo>
                  <a:pt x="8930" y="1149"/>
                </a:moveTo>
                <a:cubicBezTo>
                  <a:pt x="8930" y="1161"/>
                  <a:pt x="8918" y="1161"/>
                  <a:pt x="8918" y="1173"/>
                </a:cubicBezTo>
                <a:cubicBezTo>
                  <a:pt x="8918" y="1161"/>
                  <a:pt x="8918" y="1161"/>
                  <a:pt x="8930" y="1149"/>
                </a:cubicBezTo>
                <a:close/>
                <a:moveTo>
                  <a:pt x="3799" y="1232"/>
                </a:moveTo>
                <a:cubicBezTo>
                  <a:pt x="3799" y="1244"/>
                  <a:pt x="3787" y="1244"/>
                  <a:pt x="3775" y="1244"/>
                </a:cubicBezTo>
                <a:cubicBezTo>
                  <a:pt x="3787" y="1244"/>
                  <a:pt x="3787" y="1232"/>
                  <a:pt x="3787" y="1232"/>
                </a:cubicBezTo>
                <a:close/>
                <a:moveTo>
                  <a:pt x="3971" y="1259"/>
                </a:moveTo>
                <a:cubicBezTo>
                  <a:pt x="3989" y="1259"/>
                  <a:pt x="4007" y="1262"/>
                  <a:pt x="4025" y="1268"/>
                </a:cubicBezTo>
                <a:cubicBezTo>
                  <a:pt x="4001" y="1280"/>
                  <a:pt x="3965" y="1292"/>
                  <a:pt x="3942" y="1316"/>
                </a:cubicBezTo>
                <a:cubicBezTo>
                  <a:pt x="3930" y="1304"/>
                  <a:pt x="3906" y="1292"/>
                  <a:pt x="3918" y="1268"/>
                </a:cubicBezTo>
                <a:cubicBezTo>
                  <a:pt x="3936" y="1262"/>
                  <a:pt x="3954" y="1259"/>
                  <a:pt x="3971" y="1259"/>
                </a:cubicBezTo>
                <a:close/>
                <a:moveTo>
                  <a:pt x="9359" y="1387"/>
                </a:moveTo>
                <a:cubicBezTo>
                  <a:pt x="9359" y="1387"/>
                  <a:pt x="9359" y="1387"/>
                  <a:pt x="9359" y="1399"/>
                </a:cubicBezTo>
                <a:lnTo>
                  <a:pt x="9347" y="1399"/>
                </a:lnTo>
                <a:cubicBezTo>
                  <a:pt x="9347" y="1387"/>
                  <a:pt x="9359" y="1387"/>
                  <a:pt x="9359" y="1387"/>
                </a:cubicBezTo>
                <a:close/>
                <a:moveTo>
                  <a:pt x="3870" y="1518"/>
                </a:moveTo>
                <a:cubicBezTo>
                  <a:pt x="3882" y="1530"/>
                  <a:pt x="3882" y="1530"/>
                  <a:pt x="3882" y="1530"/>
                </a:cubicBezTo>
                <a:lnTo>
                  <a:pt x="3870" y="1530"/>
                </a:lnTo>
                <a:cubicBezTo>
                  <a:pt x="3870" y="1530"/>
                  <a:pt x="3870" y="1530"/>
                  <a:pt x="3870" y="1518"/>
                </a:cubicBezTo>
                <a:close/>
                <a:moveTo>
                  <a:pt x="13800" y="1851"/>
                </a:moveTo>
                <a:cubicBezTo>
                  <a:pt x="13800" y="1863"/>
                  <a:pt x="13788" y="1863"/>
                  <a:pt x="13788" y="1863"/>
                </a:cubicBezTo>
                <a:cubicBezTo>
                  <a:pt x="13788" y="1863"/>
                  <a:pt x="13788" y="1863"/>
                  <a:pt x="13776" y="1851"/>
                </a:cubicBezTo>
                <a:close/>
                <a:moveTo>
                  <a:pt x="5489" y="1863"/>
                </a:moveTo>
                <a:cubicBezTo>
                  <a:pt x="5489" y="1875"/>
                  <a:pt x="5489" y="1875"/>
                  <a:pt x="5489" y="1875"/>
                </a:cubicBezTo>
                <a:cubicBezTo>
                  <a:pt x="5489" y="1875"/>
                  <a:pt x="5486" y="1872"/>
                  <a:pt x="5482" y="1871"/>
                </a:cubicBezTo>
                <a:lnTo>
                  <a:pt x="5482" y="1871"/>
                </a:lnTo>
                <a:cubicBezTo>
                  <a:pt x="5484" y="1869"/>
                  <a:pt x="5486" y="1866"/>
                  <a:pt x="5489" y="1863"/>
                </a:cubicBezTo>
                <a:close/>
                <a:moveTo>
                  <a:pt x="8180" y="1875"/>
                </a:moveTo>
                <a:cubicBezTo>
                  <a:pt x="8180" y="1887"/>
                  <a:pt x="8180" y="1887"/>
                  <a:pt x="8180" y="1887"/>
                </a:cubicBezTo>
                <a:cubicBezTo>
                  <a:pt x="8180" y="1887"/>
                  <a:pt x="8168" y="1887"/>
                  <a:pt x="8168" y="1875"/>
                </a:cubicBezTo>
                <a:close/>
                <a:moveTo>
                  <a:pt x="155" y="2054"/>
                </a:moveTo>
                <a:cubicBezTo>
                  <a:pt x="167" y="2078"/>
                  <a:pt x="167" y="2089"/>
                  <a:pt x="179" y="2101"/>
                </a:cubicBezTo>
                <a:cubicBezTo>
                  <a:pt x="167" y="2113"/>
                  <a:pt x="144" y="2125"/>
                  <a:pt x="120" y="2149"/>
                </a:cubicBezTo>
                <a:cubicBezTo>
                  <a:pt x="132" y="2113"/>
                  <a:pt x="144" y="2089"/>
                  <a:pt x="155" y="2054"/>
                </a:cubicBezTo>
                <a:close/>
                <a:moveTo>
                  <a:pt x="1239" y="2173"/>
                </a:moveTo>
                <a:cubicBezTo>
                  <a:pt x="1239" y="2185"/>
                  <a:pt x="1239" y="2185"/>
                  <a:pt x="1239" y="2185"/>
                </a:cubicBezTo>
                <a:lnTo>
                  <a:pt x="1227" y="2185"/>
                </a:lnTo>
                <a:cubicBezTo>
                  <a:pt x="1239" y="2185"/>
                  <a:pt x="1239" y="2185"/>
                  <a:pt x="1239" y="2173"/>
                </a:cubicBezTo>
                <a:close/>
                <a:moveTo>
                  <a:pt x="2322" y="2256"/>
                </a:moveTo>
                <a:cubicBezTo>
                  <a:pt x="2322" y="2268"/>
                  <a:pt x="2322" y="2268"/>
                  <a:pt x="2311" y="2280"/>
                </a:cubicBezTo>
                <a:cubicBezTo>
                  <a:pt x="2322" y="2268"/>
                  <a:pt x="2322" y="2256"/>
                  <a:pt x="2322" y="2256"/>
                </a:cubicBezTo>
                <a:close/>
                <a:moveTo>
                  <a:pt x="4323" y="2363"/>
                </a:moveTo>
                <a:cubicBezTo>
                  <a:pt x="4311" y="2363"/>
                  <a:pt x="4311" y="2363"/>
                  <a:pt x="4311" y="2375"/>
                </a:cubicBezTo>
                <a:cubicBezTo>
                  <a:pt x="4311" y="2363"/>
                  <a:pt x="4299" y="2363"/>
                  <a:pt x="4299" y="2363"/>
                </a:cubicBezTo>
                <a:close/>
                <a:moveTo>
                  <a:pt x="2632" y="2387"/>
                </a:moveTo>
                <a:cubicBezTo>
                  <a:pt x="2632" y="2399"/>
                  <a:pt x="2632" y="2399"/>
                  <a:pt x="2632" y="2399"/>
                </a:cubicBezTo>
                <a:cubicBezTo>
                  <a:pt x="2620" y="2399"/>
                  <a:pt x="2620" y="2399"/>
                  <a:pt x="2620" y="2387"/>
                </a:cubicBezTo>
                <a:close/>
                <a:moveTo>
                  <a:pt x="12645" y="2411"/>
                </a:moveTo>
                <a:cubicBezTo>
                  <a:pt x="12645" y="2417"/>
                  <a:pt x="12642" y="2420"/>
                  <a:pt x="12638" y="2420"/>
                </a:cubicBezTo>
                <a:cubicBezTo>
                  <a:pt x="12633" y="2420"/>
                  <a:pt x="12627" y="2417"/>
                  <a:pt x="12621" y="2411"/>
                </a:cubicBezTo>
                <a:close/>
                <a:moveTo>
                  <a:pt x="3180" y="2518"/>
                </a:moveTo>
                <a:cubicBezTo>
                  <a:pt x="3180" y="2518"/>
                  <a:pt x="3180" y="2518"/>
                  <a:pt x="3180" y="2530"/>
                </a:cubicBezTo>
                <a:cubicBezTo>
                  <a:pt x="3180" y="2518"/>
                  <a:pt x="3168" y="2518"/>
                  <a:pt x="3168" y="2518"/>
                </a:cubicBezTo>
                <a:close/>
                <a:moveTo>
                  <a:pt x="4549" y="2530"/>
                </a:moveTo>
                <a:cubicBezTo>
                  <a:pt x="4561" y="2530"/>
                  <a:pt x="4561" y="2530"/>
                  <a:pt x="4573" y="2542"/>
                </a:cubicBezTo>
                <a:cubicBezTo>
                  <a:pt x="4561" y="2542"/>
                  <a:pt x="4561" y="2530"/>
                  <a:pt x="4549" y="2530"/>
                </a:cubicBezTo>
                <a:close/>
                <a:moveTo>
                  <a:pt x="6513" y="2530"/>
                </a:moveTo>
                <a:cubicBezTo>
                  <a:pt x="6513" y="2530"/>
                  <a:pt x="6513" y="2542"/>
                  <a:pt x="6513" y="2542"/>
                </a:cubicBezTo>
                <a:lnTo>
                  <a:pt x="6502" y="2542"/>
                </a:lnTo>
                <a:cubicBezTo>
                  <a:pt x="6502" y="2542"/>
                  <a:pt x="6502" y="2530"/>
                  <a:pt x="6513" y="2530"/>
                </a:cubicBezTo>
                <a:close/>
                <a:moveTo>
                  <a:pt x="3858" y="2613"/>
                </a:moveTo>
                <a:cubicBezTo>
                  <a:pt x="3846" y="2625"/>
                  <a:pt x="3835" y="2637"/>
                  <a:pt x="3835" y="2637"/>
                </a:cubicBezTo>
                <a:cubicBezTo>
                  <a:pt x="3835" y="2637"/>
                  <a:pt x="3835" y="2625"/>
                  <a:pt x="3823" y="2625"/>
                </a:cubicBezTo>
                <a:cubicBezTo>
                  <a:pt x="3834" y="2625"/>
                  <a:pt x="3846" y="2625"/>
                  <a:pt x="3858" y="2613"/>
                </a:cubicBezTo>
                <a:close/>
                <a:moveTo>
                  <a:pt x="11990" y="2816"/>
                </a:moveTo>
                <a:cubicBezTo>
                  <a:pt x="11978" y="2828"/>
                  <a:pt x="11978" y="2828"/>
                  <a:pt x="11966" y="2840"/>
                </a:cubicBezTo>
                <a:cubicBezTo>
                  <a:pt x="11966" y="2828"/>
                  <a:pt x="11966" y="2828"/>
                  <a:pt x="11966" y="2828"/>
                </a:cubicBezTo>
                <a:cubicBezTo>
                  <a:pt x="11966" y="2816"/>
                  <a:pt x="11978" y="2816"/>
                  <a:pt x="11990" y="2816"/>
                </a:cubicBezTo>
                <a:close/>
                <a:moveTo>
                  <a:pt x="2489" y="2851"/>
                </a:moveTo>
                <a:cubicBezTo>
                  <a:pt x="2489" y="2863"/>
                  <a:pt x="2501" y="2887"/>
                  <a:pt x="2513" y="2899"/>
                </a:cubicBezTo>
                <a:cubicBezTo>
                  <a:pt x="2501" y="2899"/>
                  <a:pt x="2489" y="2887"/>
                  <a:pt x="2489" y="2875"/>
                </a:cubicBezTo>
                <a:cubicBezTo>
                  <a:pt x="2489" y="2863"/>
                  <a:pt x="2489" y="2851"/>
                  <a:pt x="2477" y="2851"/>
                </a:cubicBezTo>
                <a:close/>
                <a:moveTo>
                  <a:pt x="501" y="2947"/>
                </a:moveTo>
                <a:cubicBezTo>
                  <a:pt x="513" y="2959"/>
                  <a:pt x="513" y="2959"/>
                  <a:pt x="513" y="2959"/>
                </a:cubicBezTo>
                <a:cubicBezTo>
                  <a:pt x="513" y="2959"/>
                  <a:pt x="513" y="2970"/>
                  <a:pt x="501" y="2970"/>
                </a:cubicBezTo>
                <a:cubicBezTo>
                  <a:pt x="501" y="2959"/>
                  <a:pt x="501" y="2959"/>
                  <a:pt x="501" y="2947"/>
                </a:cubicBezTo>
                <a:close/>
                <a:moveTo>
                  <a:pt x="13229" y="2959"/>
                </a:moveTo>
                <a:cubicBezTo>
                  <a:pt x="13229" y="2970"/>
                  <a:pt x="13229" y="2970"/>
                  <a:pt x="13229" y="2982"/>
                </a:cubicBezTo>
                <a:cubicBezTo>
                  <a:pt x="13217" y="2982"/>
                  <a:pt x="13205" y="2982"/>
                  <a:pt x="13193" y="2970"/>
                </a:cubicBezTo>
                <a:cubicBezTo>
                  <a:pt x="13205" y="2970"/>
                  <a:pt x="13217" y="2970"/>
                  <a:pt x="13229" y="2959"/>
                </a:cubicBezTo>
                <a:close/>
                <a:moveTo>
                  <a:pt x="9169" y="2982"/>
                </a:moveTo>
                <a:lnTo>
                  <a:pt x="9169" y="2982"/>
                </a:lnTo>
                <a:cubicBezTo>
                  <a:pt x="9169" y="2994"/>
                  <a:pt x="9180" y="2994"/>
                  <a:pt x="9192" y="3006"/>
                </a:cubicBezTo>
                <a:lnTo>
                  <a:pt x="9180" y="3006"/>
                </a:lnTo>
                <a:cubicBezTo>
                  <a:pt x="9169" y="2994"/>
                  <a:pt x="9169" y="2994"/>
                  <a:pt x="9169" y="2982"/>
                </a:cubicBezTo>
                <a:close/>
                <a:moveTo>
                  <a:pt x="13074" y="2970"/>
                </a:moveTo>
                <a:cubicBezTo>
                  <a:pt x="13074" y="2982"/>
                  <a:pt x="13086" y="2982"/>
                  <a:pt x="13098" y="2982"/>
                </a:cubicBezTo>
                <a:cubicBezTo>
                  <a:pt x="13086" y="2994"/>
                  <a:pt x="13086" y="3006"/>
                  <a:pt x="13086" y="3018"/>
                </a:cubicBezTo>
                <a:cubicBezTo>
                  <a:pt x="13074" y="2994"/>
                  <a:pt x="13074" y="2982"/>
                  <a:pt x="13074" y="2970"/>
                </a:cubicBezTo>
                <a:close/>
                <a:moveTo>
                  <a:pt x="3013" y="3221"/>
                </a:moveTo>
                <a:cubicBezTo>
                  <a:pt x="3013" y="3232"/>
                  <a:pt x="3001" y="3244"/>
                  <a:pt x="3001" y="3256"/>
                </a:cubicBezTo>
                <a:cubicBezTo>
                  <a:pt x="3001" y="3244"/>
                  <a:pt x="3001" y="3232"/>
                  <a:pt x="2989" y="3232"/>
                </a:cubicBezTo>
                <a:cubicBezTo>
                  <a:pt x="3001" y="3232"/>
                  <a:pt x="3013" y="3221"/>
                  <a:pt x="3013" y="3221"/>
                </a:cubicBezTo>
                <a:close/>
                <a:moveTo>
                  <a:pt x="7502" y="3328"/>
                </a:moveTo>
                <a:cubicBezTo>
                  <a:pt x="7502" y="3328"/>
                  <a:pt x="7502" y="3328"/>
                  <a:pt x="7490" y="3340"/>
                </a:cubicBezTo>
                <a:cubicBezTo>
                  <a:pt x="7502" y="3328"/>
                  <a:pt x="7490" y="3328"/>
                  <a:pt x="7502" y="3328"/>
                </a:cubicBezTo>
                <a:close/>
                <a:moveTo>
                  <a:pt x="2584" y="3494"/>
                </a:moveTo>
                <a:cubicBezTo>
                  <a:pt x="2584" y="3494"/>
                  <a:pt x="2584" y="3494"/>
                  <a:pt x="2596" y="3506"/>
                </a:cubicBezTo>
                <a:cubicBezTo>
                  <a:pt x="2584" y="3506"/>
                  <a:pt x="2584" y="3494"/>
                  <a:pt x="2584" y="3494"/>
                </a:cubicBezTo>
                <a:close/>
                <a:moveTo>
                  <a:pt x="6740" y="3518"/>
                </a:moveTo>
                <a:cubicBezTo>
                  <a:pt x="6740" y="3518"/>
                  <a:pt x="6740" y="3518"/>
                  <a:pt x="6752" y="3530"/>
                </a:cubicBezTo>
                <a:lnTo>
                  <a:pt x="6740" y="3530"/>
                </a:lnTo>
                <a:cubicBezTo>
                  <a:pt x="6740" y="3530"/>
                  <a:pt x="6740" y="3518"/>
                  <a:pt x="6740" y="3518"/>
                </a:cubicBezTo>
                <a:close/>
                <a:moveTo>
                  <a:pt x="3906" y="3518"/>
                </a:moveTo>
                <a:cubicBezTo>
                  <a:pt x="3906" y="3518"/>
                  <a:pt x="3918" y="3530"/>
                  <a:pt x="3918" y="3530"/>
                </a:cubicBezTo>
                <a:cubicBezTo>
                  <a:pt x="3918" y="3530"/>
                  <a:pt x="3918" y="3530"/>
                  <a:pt x="3918" y="3542"/>
                </a:cubicBezTo>
                <a:cubicBezTo>
                  <a:pt x="3918" y="3530"/>
                  <a:pt x="3906" y="3530"/>
                  <a:pt x="3906" y="3518"/>
                </a:cubicBezTo>
                <a:close/>
                <a:moveTo>
                  <a:pt x="4763" y="3602"/>
                </a:moveTo>
                <a:cubicBezTo>
                  <a:pt x="4751" y="3613"/>
                  <a:pt x="4751" y="3613"/>
                  <a:pt x="4751" y="3613"/>
                </a:cubicBezTo>
                <a:cubicBezTo>
                  <a:pt x="4751" y="3613"/>
                  <a:pt x="4751" y="3613"/>
                  <a:pt x="4751" y="3602"/>
                </a:cubicBezTo>
                <a:close/>
                <a:moveTo>
                  <a:pt x="11764" y="3697"/>
                </a:moveTo>
                <a:lnTo>
                  <a:pt x="11764" y="3697"/>
                </a:lnTo>
                <a:cubicBezTo>
                  <a:pt x="11755" y="3714"/>
                  <a:pt x="11747" y="3725"/>
                  <a:pt x="11733" y="3725"/>
                </a:cubicBezTo>
                <a:cubicBezTo>
                  <a:pt x="11728" y="3725"/>
                  <a:pt x="11723" y="3724"/>
                  <a:pt x="11716" y="3721"/>
                </a:cubicBezTo>
                <a:cubicBezTo>
                  <a:pt x="11705" y="3721"/>
                  <a:pt x="11705" y="3709"/>
                  <a:pt x="11705" y="3709"/>
                </a:cubicBezTo>
                <a:lnTo>
                  <a:pt x="11764" y="3697"/>
                </a:lnTo>
                <a:close/>
                <a:moveTo>
                  <a:pt x="9133" y="3768"/>
                </a:moveTo>
                <a:cubicBezTo>
                  <a:pt x="9133" y="3768"/>
                  <a:pt x="9133" y="3768"/>
                  <a:pt x="9145" y="3780"/>
                </a:cubicBezTo>
                <a:lnTo>
                  <a:pt x="9133" y="3780"/>
                </a:lnTo>
                <a:cubicBezTo>
                  <a:pt x="9133" y="3768"/>
                  <a:pt x="9133" y="3768"/>
                  <a:pt x="9133" y="3768"/>
                </a:cubicBezTo>
                <a:close/>
                <a:moveTo>
                  <a:pt x="12955" y="3756"/>
                </a:moveTo>
                <a:cubicBezTo>
                  <a:pt x="12955" y="3768"/>
                  <a:pt x="12967" y="3768"/>
                  <a:pt x="12967" y="3780"/>
                </a:cubicBezTo>
                <a:lnTo>
                  <a:pt x="12955" y="3780"/>
                </a:lnTo>
                <a:cubicBezTo>
                  <a:pt x="12955" y="3768"/>
                  <a:pt x="12955" y="3768"/>
                  <a:pt x="12955" y="3756"/>
                </a:cubicBezTo>
                <a:close/>
                <a:moveTo>
                  <a:pt x="1941" y="3947"/>
                </a:moveTo>
                <a:cubicBezTo>
                  <a:pt x="1953" y="3947"/>
                  <a:pt x="1953" y="3947"/>
                  <a:pt x="1965" y="3959"/>
                </a:cubicBezTo>
                <a:lnTo>
                  <a:pt x="1930" y="3959"/>
                </a:lnTo>
                <a:cubicBezTo>
                  <a:pt x="1941" y="3947"/>
                  <a:pt x="1941" y="3947"/>
                  <a:pt x="1941" y="3947"/>
                </a:cubicBezTo>
                <a:close/>
                <a:moveTo>
                  <a:pt x="1977" y="4042"/>
                </a:moveTo>
                <a:cubicBezTo>
                  <a:pt x="1977" y="4042"/>
                  <a:pt x="1977" y="4054"/>
                  <a:pt x="1977" y="4054"/>
                </a:cubicBezTo>
                <a:lnTo>
                  <a:pt x="1965" y="4054"/>
                </a:lnTo>
                <a:cubicBezTo>
                  <a:pt x="1965" y="4054"/>
                  <a:pt x="1977" y="4042"/>
                  <a:pt x="1977" y="4042"/>
                </a:cubicBezTo>
                <a:close/>
                <a:moveTo>
                  <a:pt x="11514" y="4054"/>
                </a:moveTo>
                <a:cubicBezTo>
                  <a:pt x="11490" y="4090"/>
                  <a:pt x="11478" y="4102"/>
                  <a:pt x="11466" y="4113"/>
                </a:cubicBezTo>
                <a:cubicBezTo>
                  <a:pt x="11455" y="4102"/>
                  <a:pt x="11466" y="4078"/>
                  <a:pt x="11478" y="4066"/>
                </a:cubicBezTo>
                <a:cubicBezTo>
                  <a:pt x="11502" y="4054"/>
                  <a:pt x="11502" y="4054"/>
                  <a:pt x="11514" y="4054"/>
                </a:cubicBezTo>
                <a:close/>
                <a:moveTo>
                  <a:pt x="8994" y="4088"/>
                </a:moveTo>
                <a:cubicBezTo>
                  <a:pt x="8998" y="4088"/>
                  <a:pt x="9002" y="4095"/>
                  <a:pt x="9002" y="4102"/>
                </a:cubicBezTo>
                <a:cubicBezTo>
                  <a:pt x="9002" y="4102"/>
                  <a:pt x="8990" y="4113"/>
                  <a:pt x="8978" y="4125"/>
                </a:cubicBezTo>
                <a:cubicBezTo>
                  <a:pt x="8954" y="4137"/>
                  <a:pt x="8930" y="4173"/>
                  <a:pt x="8907" y="4173"/>
                </a:cubicBezTo>
                <a:cubicBezTo>
                  <a:pt x="8942" y="4149"/>
                  <a:pt x="8966" y="4137"/>
                  <a:pt x="8990" y="4102"/>
                </a:cubicBezTo>
                <a:cubicBezTo>
                  <a:pt x="8990" y="4092"/>
                  <a:pt x="8992" y="4088"/>
                  <a:pt x="8994" y="4088"/>
                </a:cubicBezTo>
                <a:close/>
                <a:moveTo>
                  <a:pt x="3906" y="4173"/>
                </a:moveTo>
                <a:cubicBezTo>
                  <a:pt x="3894" y="4185"/>
                  <a:pt x="3894" y="4185"/>
                  <a:pt x="3894" y="4185"/>
                </a:cubicBezTo>
                <a:cubicBezTo>
                  <a:pt x="3894" y="4185"/>
                  <a:pt x="3894" y="4185"/>
                  <a:pt x="3894" y="4173"/>
                </a:cubicBezTo>
                <a:close/>
                <a:moveTo>
                  <a:pt x="10228" y="4209"/>
                </a:moveTo>
                <a:cubicBezTo>
                  <a:pt x="10228" y="4209"/>
                  <a:pt x="10216" y="4209"/>
                  <a:pt x="10216" y="4221"/>
                </a:cubicBezTo>
                <a:cubicBezTo>
                  <a:pt x="10216" y="4221"/>
                  <a:pt x="10216" y="4221"/>
                  <a:pt x="10216" y="4209"/>
                </a:cubicBezTo>
                <a:close/>
                <a:moveTo>
                  <a:pt x="4418" y="4340"/>
                </a:moveTo>
                <a:cubicBezTo>
                  <a:pt x="4412" y="4346"/>
                  <a:pt x="4406" y="4349"/>
                  <a:pt x="4400" y="4349"/>
                </a:cubicBezTo>
                <a:cubicBezTo>
                  <a:pt x="4394" y="4349"/>
                  <a:pt x="4388" y="4346"/>
                  <a:pt x="4382" y="4340"/>
                </a:cubicBezTo>
                <a:close/>
                <a:moveTo>
                  <a:pt x="11097" y="4340"/>
                </a:moveTo>
                <a:cubicBezTo>
                  <a:pt x="11121" y="4352"/>
                  <a:pt x="11133" y="4364"/>
                  <a:pt x="11145" y="4364"/>
                </a:cubicBezTo>
                <a:cubicBezTo>
                  <a:pt x="11132" y="4368"/>
                  <a:pt x="11120" y="4371"/>
                  <a:pt x="11112" y="4371"/>
                </a:cubicBezTo>
                <a:cubicBezTo>
                  <a:pt x="11097" y="4371"/>
                  <a:pt x="11090" y="4362"/>
                  <a:pt x="11097" y="4340"/>
                </a:cubicBezTo>
                <a:close/>
                <a:moveTo>
                  <a:pt x="11097" y="4435"/>
                </a:moveTo>
                <a:cubicBezTo>
                  <a:pt x="11085" y="4447"/>
                  <a:pt x="11085" y="4447"/>
                  <a:pt x="11085" y="4459"/>
                </a:cubicBezTo>
                <a:cubicBezTo>
                  <a:pt x="11085" y="4447"/>
                  <a:pt x="11074" y="4447"/>
                  <a:pt x="11085" y="4435"/>
                </a:cubicBezTo>
                <a:close/>
                <a:moveTo>
                  <a:pt x="3977" y="4518"/>
                </a:moveTo>
                <a:cubicBezTo>
                  <a:pt x="3965" y="4530"/>
                  <a:pt x="3954" y="4530"/>
                  <a:pt x="3942" y="4530"/>
                </a:cubicBezTo>
                <a:cubicBezTo>
                  <a:pt x="3954" y="4518"/>
                  <a:pt x="3965" y="4518"/>
                  <a:pt x="3977" y="4518"/>
                </a:cubicBezTo>
                <a:close/>
                <a:moveTo>
                  <a:pt x="1846" y="4578"/>
                </a:moveTo>
                <a:cubicBezTo>
                  <a:pt x="1846" y="4590"/>
                  <a:pt x="1846" y="4590"/>
                  <a:pt x="1834" y="4602"/>
                </a:cubicBezTo>
                <a:cubicBezTo>
                  <a:pt x="1834" y="4590"/>
                  <a:pt x="1834" y="4590"/>
                  <a:pt x="1834" y="4578"/>
                </a:cubicBezTo>
                <a:close/>
                <a:moveTo>
                  <a:pt x="3846" y="4590"/>
                </a:moveTo>
                <a:cubicBezTo>
                  <a:pt x="3846" y="4602"/>
                  <a:pt x="3835" y="4602"/>
                  <a:pt x="3823" y="4614"/>
                </a:cubicBezTo>
                <a:cubicBezTo>
                  <a:pt x="3835" y="4602"/>
                  <a:pt x="3835" y="4590"/>
                  <a:pt x="3835" y="4590"/>
                </a:cubicBezTo>
                <a:close/>
                <a:moveTo>
                  <a:pt x="6871" y="4709"/>
                </a:moveTo>
                <a:cubicBezTo>
                  <a:pt x="6883" y="4721"/>
                  <a:pt x="6883" y="4721"/>
                  <a:pt x="6883" y="4721"/>
                </a:cubicBezTo>
                <a:lnTo>
                  <a:pt x="6871" y="4721"/>
                </a:lnTo>
                <a:cubicBezTo>
                  <a:pt x="6871" y="4721"/>
                  <a:pt x="6871" y="4721"/>
                  <a:pt x="6871" y="4709"/>
                </a:cubicBezTo>
                <a:close/>
                <a:moveTo>
                  <a:pt x="9692" y="4756"/>
                </a:moveTo>
                <a:cubicBezTo>
                  <a:pt x="9684" y="4756"/>
                  <a:pt x="9671" y="4762"/>
                  <a:pt x="9660" y="4762"/>
                </a:cubicBezTo>
                <a:cubicBezTo>
                  <a:pt x="9654" y="4762"/>
                  <a:pt x="9649" y="4760"/>
                  <a:pt x="9645" y="4756"/>
                </a:cubicBezTo>
                <a:close/>
                <a:moveTo>
                  <a:pt x="9347" y="4768"/>
                </a:moveTo>
                <a:cubicBezTo>
                  <a:pt x="9347" y="4780"/>
                  <a:pt x="9347" y="4780"/>
                  <a:pt x="9347" y="4792"/>
                </a:cubicBezTo>
                <a:cubicBezTo>
                  <a:pt x="9335" y="4792"/>
                  <a:pt x="9335" y="4792"/>
                  <a:pt x="9323" y="4780"/>
                </a:cubicBezTo>
                <a:cubicBezTo>
                  <a:pt x="9335" y="4780"/>
                  <a:pt x="9335" y="4780"/>
                  <a:pt x="9347" y="4768"/>
                </a:cubicBezTo>
                <a:close/>
                <a:moveTo>
                  <a:pt x="9621" y="4828"/>
                </a:moveTo>
                <a:cubicBezTo>
                  <a:pt x="9621" y="4828"/>
                  <a:pt x="9621" y="4840"/>
                  <a:pt x="9621" y="4840"/>
                </a:cubicBezTo>
                <a:lnTo>
                  <a:pt x="9597" y="4840"/>
                </a:lnTo>
                <a:cubicBezTo>
                  <a:pt x="9609" y="4840"/>
                  <a:pt x="9621" y="4828"/>
                  <a:pt x="9621" y="4828"/>
                </a:cubicBezTo>
                <a:close/>
                <a:moveTo>
                  <a:pt x="4608" y="5066"/>
                </a:moveTo>
                <a:cubicBezTo>
                  <a:pt x="4608" y="5078"/>
                  <a:pt x="4608" y="5078"/>
                  <a:pt x="4608" y="5090"/>
                </a:cubicBezTo>
                <a:cubicBezTo>
                  <a:pt x="4597" y="5078"/>
                  <a:pt x="4597" y="5078"/>
                  <a:pt x="4585" y="5066"/>
                </a:cubicBezTo>
                <a:close/>
                <a:moveTo>
                  <a:pt x="3120" y="5221"/>
                </a:moveTo>
                <a:cubicBezTo>
                  <a:pt x="3120" y="5233"/>
                  <a:pt x="3120" y="5233"/>
                  <a:pt x="3108" y="5233"/>
                </a:cubicBezTo>
                <a:cubicBezTo>
                  <a:pt x="3120" y="5221"/>
                  <a:pt x="3120" y="5221"/>
                  <a:pt x="3120" y="5221"/>
                </a:cubicBezTo>
                <a:close/>
                <a:moveTo>
                  <a:pt x="10264" y="5209"/>
                </a:moveTo>
                <a:cubicBezTo>
                  <a:pt x="10252" y="5221"/>
                  <a:pt x="10228" y="5221"/>
                  <a:pt x="10216" y="5233"/>
                </a:cubicBezTo>
                <a:cubicBezTo>
                  <a:pt x="10216" y="5233"/>
                  <a:pt x="10216" y="5233"/>
                  <a:pt x="10216" y="5221"/>
                </a:cubicBezTo>
                <a:cubicBezTo>
                  <a:pt x="10216" y="5209"/>
                  <a:pt x="10240" y="5209"/>
                  <a:pt x="10252" y="5209"/>
                </a:cubicBezTo>
                <a:close/>
                <a:moveTo>
                  <a:pt x="6597" y="5483"/>
                </a:moveTo>
                <a:cubicBezTo>
                  <a:pt x="6597" y="5483"/>
                  <a:pt x="6609" y="5495"/>
                  <a:pt x="6621" y="5495"/>
                </a:cubicBezTo>
                <a:cubicBezTo>
                  <a:pt x="6621" y="5495"/>
                  <a:pt x="6621" y="5495"/>
                  <a:pt x="6621" y="5507"/>
                </a:cubicBezTo>
                <a:cubicBezTo>
                  <a:pt x="6609" y="5507"/>
                  <a:pt x="6597" y="5495"/>
                  <a:pt x="6585" y="5483"/>
                </a:cubicBezTo>
                <a:close/>
                <a:moveTo>
                  <a:pt x="9216" y="5471"/>
                </a:moveTo>
                <a:cubicBezTo>
                  <a:pt x="9216" y="5483"/>
                  <a:pt x="9228" y="5495"/>
                  <a:pt x="9228" y="5518"/>
                </a:cubicBezTo>
                <a:cubicBezTo>
                  <a:pt x="9204" y="5507"/>
                  <a:pt x="9192" y="5495"/>
                  <a:pt x="9216" y="5471"/>
                </a:cubicBezTo>
                <a:close/>
                <a:moveTo>
                  <a:pt x="7383" y="5483"/>
                </a:moveTo>
                <a:cubicBezTo>
                  <a:pt x="7394" y="5507"/>
                  <a:pt x="7406" y="5518"/>
                  <a:pt x="7430" y="5542"/>
                </a:cubicBezTo>
                <a:cubicBezTo>
                  <a:pt x="7394" y="5530"/>
                  <a:pt x="7359" y="5530"/>
                  <a:pt x="7323" y="5530"/>
                </a:cubicBezTo>
                <a:cubicBezTo>
                  <a:pt x="7335" y="5518"/>
                  <a:pt x="7359" y="5507"/>
                  <a:pt x="7383" y="5483"/>
                </a:cubicBezTo>
                <a:close/>
                <a:moveTo>
                  <a:pt x="6668" y="5578"/>
                </a:moveTo>
                <a:cubicBezTo>
                  <a:pt x="6668" y="5590"/>
                  <a:pt x="6668" y="5590"/>
                  <a:pt x="6680" y="5590"/>
                </a:cubicBezTo>
                <a:lnTo>
                  <a:pt x="6668" y="5590"/>
                </a:lnTo>
                <a:cubicBezTo>
                  <a:pt x="6668" y="5590"/>
                  <a:pt x="6668" y="5578"/>
                  <a:pt x="6668" y="5578"/>
                </a:cubicBezTo>
                <a:close/>
                <a:moveTo>
                  <a:pt x="3799" y="5709"/>
                </a:moveTo>
                <a:cubicBezTo>
                  <a:pt x="3799" y="5721"/>
                  <a:pt x="3799" y="5721"/>
                  <a:pt x="3787" y="5733"/>
                </a:cubicBezTo>
                <a:cubicBezTo>
                  <a:pt x="3787" y="5721"/>
                  <a:pt x="3799" y="5721"/>
                  <a:pt x="3799" y="5709"/>
                </a:cubicBezTo>
                <a:close/>
                <a:moveTo>
                  <a:pt x="2025" y="5721"/>
                </a:moveTo>
                <a:cubicBezTo>
                  <a:pt x="2025" y="5733"/>
                  <a:pt x="2037" y="5733"/>
                  <a:pt x="2025" y="5745"/>
                </a:cubicBezTo>
                <a:cubicBezTo>
                  <a:pt x="2025" y="5733"/>
                  <a:pt x="2025" y="5733"/>
                  <a:pt x="2025" y="5721"/>
                </a:cubicBezTo>
                <a:close/>
                <a:moveTo>
                  <a:pt x="12419" y="5757"/>
                </a:moveTo>
                <a:cubicBezTo>
                  <a:pt x="12419" y="5768"/>
                  <a:pt x="12419" y="5768"/>
                  <a:pt x="12407" y="5768"/>
                </a:cubicBezTo>
                <a:lnTo>
                  <a:pt x="12419" y="5757"/>
                </a:lnTo>
                <a:close/>
                <a:moveTo>
                  <a:pt x="6680" y="5768"/>
                </a:moveTo>
                <a:cubicBezTo>
                  <a:pt x="6668" y="5768"/>
                  <a:pt x="6668" y="5768"/>
                  <a:pt x="6668" y="5780"/>
                </a:cubicBezTo>
                <a:cubicBezTo>
                  <a:pt x="6668" y="5768"/>
                  <a:pt x="6668" y="5768"/>
                  <a:pt x="6668" y="5768"/>
                </a:cubicBezTo>
                <a:close/>
                <a:moveTo>
                  <a:pt x="8788" y="5828"/>
                </a:moveTo>
                <a:cubicBezTo>
                  <a:pt x="8776" y="5840"/>
                  <a:pt x="8776" y="5840"/>
                  <a:pt x="8776" y="5840"/>
                </a:cubicBezTo>
                <a:cubicBezTo>
                  <a:pt x="8776" y="5840"/>
                  <a:pt x="8776" y="5828"/>
                  <a:pt x="8776" y="5828"/>
                </a:cubicBezTo>
                <a:close/>
                <a:moveTo>
                  <a:pt x="12181" y="5899"/>
                </a:moveTo>
                <a:cubicBezTo>
                  <a:pt x="12169" y="5911"/>
                  <a:pt x="12169" y="5911"/>
                  <a:pt x="12169" y="5911"/>
                </a:cubicBezTo>
                <a:cubicBezTo>
                  <a:pt x="12169" y="5899"/>
                  <a:pt x="12169" y="5899"/>
                  <a:pt x="12169" y="5899"/>
                </a:cubicBezTo>
                <a:close/>
                <a:moveTo>
                  <a:pt x="3965" y="5959"/>
                </a:moveTo>
                <a:cubicBezTo>
                  <a:pt x="3977" y="5971"/>
                  <a:pt x="3965" y="5971"/>
                  <a:pt x="3965" y="5983"/>
                </a:cubicBezTo>
                <a:cubicBezTo>
                  <a:pt x="3965" y="5971"/>
                  <a:pt x="3965" y="5959"/>
                  <a:pt x="3965" y="5959"/>
                </a:cubicBezTo>
                <a:close/>
                <a:moveTo>
                  <a:pt x="3215" y="5971"/>
                </a:moveTo>
                <a:cubicBezTo>
                  <a:pt x="3215" y="5971"/>
                  <a:pt x="3227" y="5983"/>
                  <a:pt x="3227" y="5983"/>
                </a:cubicBezTo>
                <a:cubicBezTo>
                  <a:pt x="3227" y="5983"/>
                  <a:pt x="3215" y="5983"/>
                  <a:pt x="3215" y="5995"/>
                </a:cubicBezTo>
                <a:cubicBezTo>
                  <a:pt x="3215" y="5983"/>
                  <a:pt x="3215" y="5983"/>
                  <a:pt x="3215" y="5971"/>
                </a:cubicBezTo>
                <a:close/>
                <a:moveTo>
                  <a:pt x="12788" y="6054"/>
                </a:moveTo>
                <a:cubicBezTo>
                  <a:pt x="12800" y="6054"/>
                  <a:pt x="12800" y="6066"/>
                  <a:pt x="12800" y="6066"/>
                </a:cubicBezTo>
                <a:cubicBezTo>
                  <a:pt x="12788" y="6066"/>
                  <a:pt x="12788" y="6054"/>
                  <a:pt x="12776" y="6054"/>
                </a:cubicBezTo>
                <a:close/>
                <a:moveTo>
                  <a:pt x="3727" y="6185"/>
                </a:moveTo>
                <a:lnTo>
                  <a:pt x="3727" y="6185"/>
                </a:lnTo>
                <a:cubicBezTo>
                  <a:pt x="3739" y="6197"/>
                  <a:pt x="3751" y="6197"/>
                  <a:pt x="3751" y="6197"/>
                </a:cubicBezTo>
                <a:cubicBezTo>
                  <a:pt x="3739" y="6197"/>
                  <a:pt x="3739" y="6197"/>
                  <a:pt x="3727" y="6185"/>
                </a:cubicBezTo>
                <a:close/>
                <a:moveTo>
                  <a:pt x="8454" y="6376"/>
                </a:moveTo>
                <a:cubicBezTo>
                  <a:pt x="8454" y="6376"/>
                  <a:pt x="8454" y="6376"/>
                  <a:pt x="8466" y="6388"/>
                </a:cubicBezTo>
                <a:lnTo>
                  <a:pt x="8454" y="6388"/>
                </a:lnTo>
                <a:cubicBezTo>
                  <a:pt x="8454" y="6388"/>
                  <a:pt x="8454" y="6376"/>
                  <a:pt x="8454" y="6376"/>
                </a:cubicBezTo>
                <a:close/>
                <a:moveTo>
                  <a:pt x="8907" y="6399"/>
                </a:moveTo>
                <a:cubicBezTo>
                  <a:pt x="8913" y="6405"/>
                  <a:pt x="8915" y="6408"/>
                  <a:pt x="8918" y="6411"/>
                </a:cubicBezTo>
                <a:cubicBezTo>
                  <a:pt x="8907" y="6411"/>
                  <a:pt x="8918" y="6411"/>
                  <a:pt x="8907" y="6399"/>
                </a:cubicBezTo>
                <a:close/>
                <a:moveTo>
                  <a:pt x="8918" y="6411"/>
                </a:moveTo>
                <a:cubicBezTo>
                  <a:pt x="8921" y="6414"/>
                  <a:pt x="8924" y="6417"/>
                  <a:pt x="8930" y="6423"/>
                </a:cubicBezTo>
                <a:cubicBezTo>
                  <a:pt x="8918" y="6423"/>
                  <a:pt x="8918" y="6423"/>
                  <a:pt x="8918" y="6411"/>
                </a:cubicBezTo>
                <a:close/>
                <a:moveTo>
                  <a:pt x="12705" y="6495"/>
                </a:moveTo>
                <a:cubicBezTo>
                  <a:pt x="12705" y="6495"/>
                  <a:pt x="12705" y="6507"/>
                  <a:pt x="12693" y="6507"/>
                </a:cubicBezTo>
                <a:cubicBezTo>
                  <a:pt x="12693" y="6507"/>
                  <a:pt x="12693" y="6507"/>
                  <a:pt x="12693" y="6495"/>
                </a:cubicBezTo>
                <a:close/>
                <a:moveTo>
                  <a:pt x="7418" y="6614"/>
                </a:moveTo>
                <a:cubicBezTo>
                  <a:pt x="7406" y="6614"/>
                  <a:pt x="7406" y="6626"/>
                  <a:pt x="7406" y="6626"/>
                </a:cubicBezTo>
                <a:cubicBezTo>
                  <a:pt x="7406" y="6630"/>
                  <a:pt x="7406" y="6631"/>
                  <a:pt x="7406" y="6631"/>
                </a:cubicBezTo>
                <a:cubicBezTo>
                  <a:pt x="7405" y="6631"/>
                  <a:pt x="7402" y="6626"/>
                  <a:pt x="7394" y="6626"/>
                </a:cubicBezTo>
                <a:cubicBezTo>
                  <a:pt x="7394" y="6614"/>
                  <a:pt x="7406" y="6614"/>
                  <a:pt x="7418" y="6614"/>
                </a:cubicBezTo>
                <a:close/>
                <a:moveTo>
                  <a:pt x="11752" y="6626"/>
                </a:moveTo>
                <a:cubicBezTo>
                  <a:pt x="11764" y="6638"/>
                  <a:pt x="11764" y="6638"/>
                  <a:pt x="11764" y="6638"/>
                </a:cubicBezTo>
                <a:lnTo>
                  <a:pt x="11752" y="6638"/>
                </a:lnTo>
                <a:cubicBezTo>
                  <a:pt x="11752" y="6638"/>
                  <a:pt x="11752" y="6638"/>
                  <a:pt x="11752" y="6626"/>
                </a:cubicBezTo>
                <a:close/>
                <a:moveTo>
                  <a:pt x="4870" y="6650"/>
                </a:moveTo>
                <a:lnTo>
                  <a:pt x="4870" y="6661"/>
                </a:lnTo>
                <a:cubicBezTo>
                  <a:pt x="4858" y="6661"/>
                  <a:pt x="4858" y="6661"/>
                  <a:pt x="4858" y="6650"/>
                </a:cubicBezTo>
                <a:close/>
                <a:moveTo>
                  <a:pt x="8276" y="6709"/>
                </a:moveTo>
                <a:cubicBezTo>
                  <a:pt x="8276" y="6721"/>
                  <a:pt x="8276" y="6721"/>
                  <a:pt x="8264" y="6721"/>
                </a:cubicBezTo>
                <a:cubicBezTo>
                  <a:pt x="8275" y="6721"/>
                  <a:pt x="8276" y="6709"/>
                  <a:pt x="8276" y="6709"/>
                </a:cubicBezTo>
                <a:close/>
                <a:moveTo>
                  <a:pt x="2775" y="6757"/>
                </a:moveTo>
                <a:cubicBezTo>
                  <a:pt x="2775" y="6757"/>
                  <a:pt x="2770" y="6762"/>
                  <a:pt x="2766" y="6762"/>
                </a:cubicBezTo>
                <a:cubicBezTo>
                  <a:pt x="2764" y="6762"/>
                  <a:pt x="2763" y="6761"/>
                  <a:pt x="2763" y="6757"/>
                </a:cubicBezTo>
                <a:close/>
                <a:moveTo>
                  <a:pt x="2096" y="6769"/>
                </a:moveTo>
                <a:cubicBezTo>
                  <a:pt x="2108" y="6769"/>
                  <a:pt x="2108" y="6769"/>
                  <a:pt x="2120" y="6780"/>
                </a:cubicBezTo>
                <a:lnTo>
                  <a:pt x="2108" y="6780"/>
                </a:lnTo>
                <a:cubicBezTo>
                  <a:pt x="2108" y="6780"/>
                  <a:pt x="2096" y="6769"/>
                  <a:pt x="2096" y="6769"/>
                </a:cubicBezTo>
                <a:close/>
                <a:moveTo>
                  <a:pt x="4346" y="6947"/>
                </a:moveTo>
                <a:cubicBezTo>
                  <a:pt x="4346" y="6947"/>
                  <a:pt x="4346" y="6947"/>
                  <a:pt x="4346" y="6959"/>
                </a:cubicBezTo>
                <a:lnTo>
                  <a:pt x="4335" y="6959"/>
                </a:lnTo>
                <a:cubicBezTo>
                  <a:pt x="4346" y="6947"/>
                  <a:pt x="4346" y="6947"/>
                  <a:pt x="4346" y="6947"/>
                </a:cubicBezTo>
                <a:close/>
                <a:moveTo>
                  <a:pt x="12395" y="7102"/>
                </a:moveTo>
                <a:cubicBezTo>
                  <a:pt x="12395" y="7102"/>
                  <a:pt x="12395" y="7102"/>
                  <a:pt x="12395" y="7114"/>
                </a:cubicBezTo>
                <a:cubicBezTo>
                  <a:pt x="12395" y="7102"/>
                  <a:pt x="12395" y="7102"/>
                  <a:pt x="12383" y="7102"/>
                </a:cubicBezTo>
                <a:close/>
                <a:moveTo>
                  <a:pt x="7418" y="7150"/>
                </a:moveTo>
                <a:cubicBezTo>
                  <a:pt x="7418" y="7161"/>
                  <a:pt x="7418" y="7161"/>
                  <a:pt x="7418" y="7173"/>
                </a:cubicBezTo>
                <a:cubicBezTo>
                  <a:pt x="7406" y="7161"/>
                  <a:pt x="7418" y="7161"/>
                  <a:pt x="7418" y="7150"/>
                </a:cubicBezTo>
                <a:close/>
                <a:moveTo>
                  <a:pt x="2072" y="7304"/>
                </a:moveTo>
                <a:cubicBezTo>
                  <a:pt x="2072" y="7328"/>
                  <a:pt x="2072" y="7340"/>
                  <a:pt x="2072" y="7364"/>
                </a:cubicBezTo>
                <a:cubicBezTo>
                  <a:pt x="2072" y="7364"/>
                  <a:pt x="2060" y="7364"/>
                  <a:pt x="2060" y="7352"/>
                </a:cubicBezTo>
                <a:cubicBezTo>
                  <a:pt x="2060" y="7340"/>
                  <a:pt x="2072" y="7328"/>
                  <a:pt x="2072" y="7304"/>
                </a:cubicBezTo>
                <a:close/>
                <a:moveTo>
                  <a:pt x="4644" y="7340"/>
                </a:moveTo>
                <a:cubicBezTo>
                  <a:pt x="4644" y="7340"/>
                  <a:pt x="4644" y="7352"/>
                  <a:pt x="4656" y="7352"/>
                </a:cubicBezTo>
                <a:cubicBezTo>
                  <a:pt x="4656" y="7352"/>
                  <a:pt x="4656" y="7352"/>
                  <a:pt x="4656" y="7364"/>
                </a:cubicBezTo>
                <a:cubicBezTo>
                  <a:pt x="4644" y="7352"/>
                  <a:pt x="4644" y="7352"/>
                  <a:pt x="4644" y="7340"/>
                </a:cubicBezTo>
                <a:close/>
                <a:moveTo>
                  <a:pt x="7597" y="7971"/>
                </a:moveTo>
                <a:cubicBezTo>
                  <a:pt x="7585" y="7971"/>
                  <a:pt x="7585" y="7983"/>
                  <a:pt x="7573" y="7995"/>
                </a:cubicBezTo>
                <a:cubicBezTo>
                  <a:pt x="7573" y="7971"/>
                  <a:pt x="7573" y="7971"/>
                  <a:pt x="7597" y="7971"/>
                </a:cubicBezTo>
                <a:close/>
                <a:moveTo>
                  <a:pt x="10097" y="8054"/>
                </a:moveTo>
                <a:lnTo>
                  <a:pt x="10097" y="8066"/>
                </a:lnTo>
                <a:lnTo>
                  <a:pt x="10073" y="8066"/>
                </a:lnTo>
                <a:cubicBezTo>
                  <a:pt x="10085" y="8066"/>
                  <a:pt x="10085" y="8066"/>
                  <a:pt x="10097" y="8054"/>
                </a:cubicBezTo>
                <a:close/>
                <a:moveTo>
                  <a:pt x="8287" y="8173"/>
                </a:moveTo>
                <a:cubicBezTo>
                  <a:pt x="8287" y="8173"/>
                  <a:pt x="8287" y="8174"/>
                  <a:pt x="8276" y="8185"/>
                </a:cubicBezTo>
                <a:cubicBezTo>
                  <a:pt x="8276" y="8174"/>
                  <a:pt x="8287" y="8173"/>
                  <a:pt x="8287" y="8173"/>
                </a:cubicBezTo>
                <a:close/>
                <a:moveTo>
                  <a:pt x="10002" y="8316"/>
                </a:moveTo>
                <a:cubicBezTo>
                  <a:pt x="10002" y="8316"/>
                  <a:pt x="10014" y="8316"/>
                  <a:pt x="10014" y="8328"/>
                </a:cubicBezTo>
                <a:cubicBezTo>
                  <a:pt x="10014" y="8328"/>
                  <a:pt x="10002" y="8328"/>
                  <a:pt x="10002" y="8316"/>
                </a:cubicBezTo>
                <a:close/>
                <a:moveTo>
                  <a:pt x="5061" y="8459"/>
                </a:moveTo>
                <a:lnTo>
                  <a:pt x="5073" y="8471"/>
                </a:lnTo>
                <a:lnTo>
                  <a:pt x="5061" y="8471"/>
                </a:lnTo>
                <a:lnTo>
                  <a:pt x="5061" y="8459"/>
                </a:lnTo>
                <a:close/>
                <a:moveTo>
                  <a:pt x="7692" y="8721"/>
                </a:moveTo>
                <a:cubicBezTo>
                  <a:pt x="7692" y="8721"/>
                  <a:pt x="7692" y="8733"/>
                  <a:pt x="7692" y="8745"/>
                </a:cubicBezTo>
                <a:cubicBezTo>
                  <a:pt x="7680" y="8733"/>
                  <a:pt x="7680" y="8733"/>
                  <a:pt x="7692" y="8721"/>
                </a:cubicBezTo>
                <a:close/>
                <a:moveTo>
                  <a:pt x="10371" y="9031"/>
                </a:moveTo>
                <a:cubicBezTo>
                  <a:pt x="10383" y="9031"/>
                  <a:pt x="10395" y="9031"/>
                  <a:pt x="10407" y="9043"/>
                </a:cubicBezTo>
                <a:lnTo>
                  <a:pt x="10383" y="9043"/>
                </a:lnTo>
                <a:cubicBezTo>
                  <a:pt x="10371" y="9031"/>
                  <a:pt x="10371" y="9031"/>
                  <a:pt x="10371" y="9031"/>
                </a:cubicBezTo>
                <a:close/>
                <a:moveTo>
                  <a:pt x="7787" y="9090"/>
                </a:moveTo>
                <a:cubicBezTo>
                  <a:pt x="7799" y="9090"/>
                  <a:pt x="7799" y="9090"/>
                  <a:pt x="7799" y="9102"/>
                </a:cubicBezTo>
                <a:cubicBezTo>
                  <a:pt x="7799" y="9102"/>
                  <a:pt x="7799" y="9090"/>
                  <a:pt x="7787" y="9090"/>
                </a:cubicBezTo>
                <a:close/>
                <a:moveTo>
                  <a:pt x="8930" y="9257"/>
                </a:moveTo>
                <a:cubicBezTo>
                  <a:pt x="8930" y="9257"/>
                  <a:pt x="8930" y="9269"/>
                  <a:pt x="8930" y="9269"/>
                </a:cubicBezTo>
                <a:lnTo>
                  <a:pt x="8918" y="9269"/>
                </a:lnTo>
                <a:cubicBezTo>
                  <a:pt x="8918" y="9257"/>
                  <a:pt x="8918" y="9257"/>
                  <a:pt x="8930" y="9257"/>
                </a:cubicBezTo>
                <a:close/>
                <a:moveTo>
                  <a:pt x="8633" y="9293"/>
                </a:moveTo>
                <a:cubicBezTo>
                  <a:pt x="8633" y="9293"/>
                  <a:pt x="8633" y="9305"/>
                  <a:pt x="8645" y="9316"/>
                </a:cubicBezTo>
                <a:cubicBezTo>
                  <a:pt x="8633" y="9305"/>
                  <a:pt x="8633" y="9305"/>
                  <a:pt x="8621" y="9305"/>
                </a:cubicBezTo>
                <a:cubicBezTo>
                  <a:pt x="8621" y="9293"/>
                  <a:pt x="8633" y="9293"/>
                  <a:pt x="8633" y="9293"/>
                </a:cubicBezTo>
                <a:close/>
                <a:moveTo>
                  <a:pt x="9370" y="9385"/>
                </a:moveTo>
                <a:cubicBezTo>
                  <a:pt x="9374" y="9385"/>
                  <a:pt x="9378" y="9386"/>
                  <a:pt x="9383" y="9388"/>
                </a:cubicBezTo>
                <a:cubicBezTo>
                  <a:pt x="9383" y="9400"/>
                  <a:pt x="9383" y="9412"/>
                  <a:pt x="9383" y="9424"/>
                </a:cubicBezTo>
                <a:lnTo>
                  <a:pt x="9311" y="9424"/>
                </a:lnTo>
                <a:cubicBezTo>
                  <a:pt x="9311" y="9412"/>
                  <a:pt x="9311" y="9412"/>
                  <a:pt x="9335" y="9400"/>
                </a:cubicBezTo>
                <a:cubicBezTo>
                  <a:pt x="9345" y="9400"/>
                  <a:pt x="9354" y="9385"/>
                  <a:pt x="9370" y="9385"/>
                </a:cubicBezTo>
                <a:close/>
                <a:moveTo>
                  <a:pt x="7502" y="9471"/>
                </a:moveTo>
                <a:cubicBezTo>
                  <a:pt x="7514" y="9471"/>
                  <a:pt x="7514" y="9471"/>
                  <a:pt x="7525" y="9483"/>
                </a:cubicBezTo>
                <a:cubicBezTo>
                  <a:pt x="7514" y="9483"/>
                  <a:pt x="7502" y="9483"/>
                  <a:pt x="7502" y="9471"/>
                </a:cubicBezTo>
                <a:close/>
                <a:moveTo>
                  <a:pt x="7787" y="10019"/>
                </a:moveTo>
                <a:cubicBezTo>
                  <a:pt x="7787" y="10031"/>
                  <a:pt x="7787" y="10031"/>
                  <a:pt x="7787" y="10043"/>
                </a:cubicBezTo>
                <a:cubicBezTo>
                  <a:pt x="7787" y="10031"/>
                  <a:pt x="7775" y="10031"/>
                  <a:pt x="7775" y="10031"/>
                </a:cubicBezTo>
                <a:cubicBezTo>
                  <a:pt x="7775" y="10031"/>
                  <a:pt x="7775" y="10019"/>
                  <a:pt x="7775" y="10019"/>
                </a:cubicBezTo>
                <a:close/>
                <a:moveTo>
                  <a:pt x="7668" y="10221"/>
                </a:moveTo>
                <a:cubicBezTo>
                  <a:pt x="7668" y="10221"/>
                  <a:pt x="7680" y="10221"/>
                  <a:pt x="7680" y="10233"/>
                </a:cubicBezTo>
                <a:lnTo>
                  <a:pt x="7668" y="10233"/>
                </a:lnTo>
                <a:cubicBezTo>
                  <a:pt x="7668" y="10221"/>
                  <a:pt x="7668" y="10221"/>
                  <a:pt x="7668" y="10221"/>
                </a:cubicBezTo>
                <a:close/>
                <a:moveTo>
                  <a:pt x="7871" y="10245"/>
                </a:moveTo>
                <a:cubicBezTo>
                  <a:pt x="7871" y="10245"/>
                  <a:pt x="7871" y="10245"/>
                  <a:pt x="7871" y="10257"/>
                </a:cubicBezTo>
                <a:lnTo>
                  <a:pt x="7859" y="10257"/>
                </a:lnTo>
                <a:cubicBezTo>
                  <a:pt x="7859" y="10245"/>
                  <a:pt x="7859" y="10245"/>
                  <a:pt x="7871" y="10245"/>
                </a:cubicBezTo>
                <a:close/>
                <a:moveTo>
                  <a:pt x="7514" y="10436"/>
                </a:moveTo>
                <a:cubicBezTo>
                  <a:pt x="7514" y="10448"/>
                  <a:pt x="7514" y="10448"/>
                  <a:pt x="7514" y="10448"/>
                </a:cubicBezTo>
                <a:cubicBezTo>
                  <a:pt x="7511" y="10445"/>
                  <a:pt x="7508" y="10442"/>
                  <a:pt x="7502" y="10436"/>
                </a:cubicBezTo>
                <a:close/>
                <a:moveTo>
                  <a:pt x="7514" y="10448"/>
                </a:moveTo>
                <a:cubicBezTo>
                  <a:pt x="7514" y="10448"/>
                  <a:pt x="7525" y="10448"/>
                  <a:pt x="7525" y="10459"/>
                </a:cubicBezTo>
                <a:cubicBezTo>
                  <a:pt x="7519" y="10454"/>
                  <a:pt x="7517" y="10451"/>
                  <a:pt x="7514" y="10448"/>
                </a:cubicBezTo>
                <a:close/>
                <a:moveTo>
                  <a:pt x="6812" y="10680"/>
                </a:moveTo>
                <a:cubicBezTo>
                  <a:pt x="6815" y="10680"/>
                  <a:pt x="6819" y="10682"/>
                  <a:pt x="6823" y="10686"/>
                </a:cubicBezTo>
                <a:lnTo>
                  <a:pt x="6799" y="10686"/>
                </a:lnTo>
                <a:cubicBezTo>
                  <a:pt x="6799" y="10686"/>
                  <a:pt x="6804" y="10680"/>
                  <a:pt x="6812" y="10680"/>
                </a:cubicBezTo>
                <a:close/>
                <a:moveTo>
                  <a:pt x="6180" y="10769"/>
                </a:moveTo>
                <a:cubicBezTo>
                  <a:pt x="6180" y="10769"/>
                  <a:pt x="6180" y="10769"/>
                  <a:pt x="6180" y="10781"/>
                </a:cubicBezTo>
                <a:cubicBezTo>
                  <a:pt x="6168" y="10769"/>
                  <a:pt x="6168" y="10769"/>
                  <a:pt x="6168" y="10769"/>
                </a:cubicBezTo>
                <a:close/>
                <a:moveTo>
                  <a:pt x="11718" y="0"/>
                </a:moveTo>
                <a:cubicBezTo>
                  <a:pt x="11645" y="0"/>
                  <a:pt x="11573" y="5"/>
                  <a:pt x="11502" y="18"/>
                </a:cubicBezTo>
                <a:cubicBezTo>
                  <a:pt x="11383" y="18"/>
                  <a:pt x="11276" y="30"/>
                  <a:pt x="11157" y="65"/>
                </a:cubicBezTo>
                <a:cubicBezTo>
                  <a:pt x="11062" y="77"/>
                  <a:pt x="10954" y="89"/>
                  <a:pt x="10859" y="137"/>
                </a:cubicBezTo>
                <a:cubicBezTo>
                  <a:pt x="10835" y="161"/>
                  <a:pt x="10788" y="149"/>
                  <a:pt x="10764" y="161"/>
                </a:cubicBezTo>
                <a:cubicBezTo>
                  <a:pt x="10585" y="196"/>
                  <a:pt x="10419" y="268"/>
                  <a:pt x="10252" y="339"/>
                </a:cubicBezTo>
                <a:cubicBezTo>
                  <a:pt x="10204" y="351"/>
                  <a:pt x="10145" y="363"/>
                  <a:pt x="10109" y="399"/>
                </a:cubicBezTo>
                <a:cubicBezTo>
                  <a:pt x="9859" y="494"/>
                  <a:pt x="9645" y="637"/>
                  <a:pt x="9419" y="780"/>
                </a:cubicBezTo>
                <a:cubicBezTo>
                  <a:pt x="9347" y="827"/>
                  <a:pt x="9264" y="863"/>
                  <a:pt x="9192" y="935"/>
                </a:cubicBezTo>
                <a:cubicBezTo>
                  <a:pt x="9169" y="935"/>
                  <a:pt x="9145" y="958"/>
                  <a:pt x="9133" y="982"/>
                </a:cubicBezTo>
                <a:cubicBezTo>
                  <a:pt x="9097" y="994"/>
                  <a:pt x="9073" y="994"/>
                  <a:pt x="9061" y="1030"/>
                </a:cubicBezTo>
                <a:cubicBezTo>
                  <a:pt x="9061" y="1030"/>
                  <a:pt x="9061" y="1042"/>
                  <a:pt x="9061" y="1042"/>
                </a:cubicBezTo>
                <a:cubicBezTo>
                  <a:pt x="9002" y="1042"/>
                  <a:pt x="8978" y="1077"/>
                  <a:pt x="8942" y="1113"/>
                </a:cubicBezTo>
                <a:cubicBezTo>
                  <a:pt x="8835" y="1196"/>
                  <a:pt x="8728" y="1256"/>
                  <a:pt x="8645" y="1363"/>
                </a:cubicBezTo>
                <a:cubicBezTo>
                  <a:pt x="8597" y="1399"/>
                  <a:pt x="8537" y="1423"/>
                  <a:pt x="8514" y="1470"/>
                </a:cubicBezTo>
                <a:cubicBezTo>
                  <a:pt x="8490" y="1494"/>
                  <a:pt x="8478" y="1506"/>
                  <a:pt x="8466" y="1518"/>
                </a:cubicBezTo>
                <a:cubicBezTo>
                  <a:pt x="8323" y="1601"/>
                  <a:pt x="8228" y="1720"/>
                  <a:pt x="8121" y="1827"/>
                </a:cubicBezTo>
                <a:cubicBezTo>
                  <a:pt x="8109" y="1839"/>
                  <a:pt x="8109" y="1839"/>
                  <a:pt x="8097" y="1851"/>
                </a:cubicBezTo>
                <a:cubicBezTo>
                  <a:pt x="8073" y="1863"/>
                  <a:pt x="8049" y="1887"/>
                  <a:pt x="8037" y="1923"/>
                </a:cubicBezTo>
                <a:cubicBezTo>
                  <a:pt x="7942" y="1982"/>
                  <a:pt x="7883" y="2078"/>
                  <a:pt x="7811" y="2161"/>
                </a:cubicBezTo>
                <a:cubicBezTo>
                  <a:pt x="7740" y="2208"/>
                  <a:pt x="7728" y="2292"/>
                  <a:pt x="7680" y="2339"/>
                </a:cubicBezTo>
                <a:cubicBezTo>
                  <a:pt x="7585" y="2399"/>
                  <a:pt x="7525" y="2482"/>
                  <a:pt x="7478" y="2566"/>
                </a:cubicBezTo>
                <a:cubicBezTo>
                  <a:pt x="7442" y="2625"/>
                  <a:pt x="7406" y="2673"/>
                  <a:pt x="7359" y="2720"/>
                </a:cubicBezTo>
                <a:cubicBezTo>
                  <a:pt x="7335" y="2744"/>
                  <a:pt x="7299" y="2768"/>
                  <a:pt x="7299" y="2804"/>
                </a:cubicBezTo>
                <a:cubicBezTo>
                  <a:pt x="7252" y="2816"/>
                  <a:pt x="7240" y="2851"/>
                  <a:pt x="7228" y="2875"/>
                </a:cubicBezTo>
                <a:cubicBezTo>
                  <a:pt x="7204" y="2923"/>
                  <a:pt x="7180" y="2959"/>
                  <a:pt x="7121" y="2970"/>
                </a:cubicBezTo>
                <a:cubicBezTo>
                  <a:pt x="7049" y="2851"/>
                  <a:pt x="6978" y="2732"/>
                  <a:pt x="6883" y="2625"/>
                </a:cubicBezTo>
                <a:cubicBezTo>
                  <a:pt x="6883" y="2625"/>
                  <a:pt x="6883" y="2613"/>
                  <a:pt x="6871" y="2613"/>
                </a:cubicBezTo>
                <a:cubicBezTo>
                  <a:pt x="6811" y="2530"/>
                  <a:pt x="6752" y="2447"/>
                  <a:pt x="6668" y="2375"/>
                </a:cubicBezTo>
                <a:cubicBezTo>
                  <a:pt x="6668" y="2363"/>
                  <a:pt x="6656" y="2363"/>
                  <a:pt x="6656" y="2363"/>
                </a:cubicBezTo>
                <a:cubicBezTo>
                  <a:pt x="6656" y="2351"/>
                  <a:pt x="6656" y="2328"/>
                  <a:pt x="6632" y="2328"/>
                </a:cubicBezTo>
                <a:cubicBezTo>
                  <a:pt x="6609" y="2292"/>
                  <a:pt x="6597" y="2268"/>
                  <a:pt x="6561" y="2256"/>
                </a:cubicBezTo>
                <a:cubicBezTo>
                  <a:pt x="6549" y="2185"/>
                  <a:pt x="6478" y="2161"/>
                  <a:pt x="6430" y="2113"/>
                </a:cubicBezTo>
                <a:cubicBezTo>
                  <a:pt x="6394" y="2018"/>
                  <a:pt x="6299" y="1947"/>
                  <a:pt x="6228" y="1875"/>
                </a:cubicBezTo>
                <a:cubicBezTo>
                  <a:pt x="6228" y="1863"/>
                  <a:pt x="6216" y="1851"/>
                  <a:pt x="6204" y="1851"/>
                </a:cubicBezTo>
                <a:cubicBezTo>
                  <a:pt x="6204" y="1839"/>
                  <a:pt x="6192" y="1839"/>
                  <a:pt x="6180" y="1827"/>
                </a:cubicBezTo>
                <a:cubicBezTo>
                  <a:pt x="6001" y="1613"/>
                  <a:pt x="5775" y="1435"/>
                  <a:pt x="5561" y="1256"/>
                </a:cubicBezTo>
                <a:cubicBezTo>
                  <a:pt x="5549" y="1256"/>
                  <a:pt x="5525" y="1244"/>
                  <a:pt x="5513" y="1244"/>
                </a:cubicBezTo>
                <a:cubicBezTo>
                  <a:pt x="5489" y="1220"/>
                  <a:pt x="5478" y="1208"/>
                  <a:pt x="5454" y="1185"/>
                </a:cubicBezTo>
                <a:cubicBezTo>
                  <a:pt x="5430" y="1149"/>
                  <a:pt x="5394" y="1125"/>
                  <a:pt x="5359" y="1113"/>
                </a:cubicBezTo>
                <a:cubicBezTo>
                  <a:pt x="5335" y="1089"/>
                  <a:pt x="5299" y="1065"/>
                  <a:pt x="5275" y="1042"/>
                </a:cubicBezTo>
                <a:cubicBezTo>
                  <a:pt x="5144" y="935"/>
                  <a:pt x="5001" y="839"/>
                  <a:pt x="4847" y="756"/>
                </a:cubicBezTo>
                <a:cubicBezTo>
                  <a:pt x="4823" y="720"/>
                  <a:pt x="4775" y="708"/>
                  <a:pt x="4739" y="684"/>
                </a:cubicBezTo>
                <a:cubicBezTo>
                  <a:pt x="4585" y="589"/>
                  <a:pt x="4430" y="506"/>
                  <a:pt x="4263" y="446"/>
                </a:cubicBezTo>
                <a:cubicBezTo>
                  <a:pt x="4132" y="375"/>
                  <a:pt x="3989" y="303"/>
                  <a:pt x="3846" y="268"/>
                </a:cubicBezTo>
                <a:cubicBezTo>
                  <a:pt x="3787" y="232"/>
                  <a:pt x="3727" y="208"/>
                  <a:pt x="3656" y="208"/>
                </a:cubicBezTo>
                <a:cubicBezTo>
                  <a:pt x="3632" y="208"/>
                  <a:pt x="3620" y="184"/>
                  <a:pt x="3596" y="173"/>
                </a:cubicBezTo>
                <a:cubicBezTo>
                  <a:pt x="3549" y="149"/>
                  <a:pt x="3489" y="137"/>
                  <a:pt x="3442" y="137"/>
                </a:cubicBezTo>
                <a:cubicBezTo>
                  <a:pt x="3215" y="65"/>
                  <a:pt x="2977" y="30"/>
                  <a:pt x="2739" y="18"/>
                </a:cubicBezTo>
                <a:cubicBezTo>
                  <a:pt x="2697" y="6"/>
                  <a:pt x="2656" y="3"/>
                  <a:pt x="2613" y="3"/>
                </a:cubicBezTo>
                <a:cubicBezTo>
                  <a:pt x="2569" y="3"/>
                  <a:pt x="2525" y="6"/>
                  <a:pt x="2477" y="6"/>
                </a:cubicBezTo>
                <a:cubicBezTo>
                  <a:pt x="2263" y="18"/>
                  <a:pt x="2049" y="30"/>
                  <a:pt x="1846" y="113"/>
                </a:cubicBezTo>
                <a:cubicBezTo>
                  <a:pt x="1842" y="109"/>
                  <a:pt x="1840" y="108"/>
                  <a:pt x="1837" y="108"/>
                </a:cubicBezTo>
                <a:cubicBezTo>
                  <a:pt x="1833" y="108"/>
                  <a:pt x="1830" y="113"/>
                  <a:pt x="1822" y="113"/>
                </a:cubicBezTo>
                <a:cubicBezTo>
                  <a:pt x="1679" y="149"/>
                  <a:pt x="1525" y="184"/>
                  <a:pt x="1406" y="280"/>
                </a:cubicBezTo>
                <a:cubicBezTo>
                  <a:pt x="1382" y="303"/>
                  <a:pt x="1358" y="303"/>
                  <a:pt x="1334" y="315"/>
                </a:cubicBezTo>
                <a:cubicBezTo>
                  <a:pt x="1287" y="315"/>
                  <a:pt x="1251" y="339"/>
                  <a:pt x="1215" y="375"/>
                </a:cubicBezTo>
                <a:cubicBezTo>
                  <a:pt x="1144" y="411"/>
                  <a:pt x="1084" y="458"/>
                  <a:pt x="1025" y="518"/>
                </a:cubicBezTo>
                <a:cubicBezTo>
                  <a:pt x="977" y="542"/>
                  <a:pt x="941" y="565"/>
                  <a:pt x="906" y="601"/>
                </a:cubicBezTo>
                <a:cubicBezTo>
                  <a:pt x="882" y="613"/>
                  <a:pt x="858" y="637"/>
                  <a:pt x="846" y="673"/>
                </a:cubicBezTo>
                <a:cubicBezTo>
                  <a:pt x="834" y="673"/>
                  <a:pt x="822" y="684"/>
                  <a:pt x="822" y="684"/>
                </a:cubicBezTo>
                <a:cubicBezTo>
                  <a:pt x="763" y="732"/>
                  <a:pt x="727" y="768"/>
                  <a:pt x="691" y="827"/>
                </a:cubicBezTo>
                <a:cubicBezTo>
                  <a:pt x="620" y="887"/>
                  <a:pt x="572" y="946"/>
                  <a:pt x="536" y="1030"/>
                </a:cubicBezTo>
                <a:cubicBezTo>
                  <a:pt x="453" y="1113"/>
                  <a:pt x="394" y="1208"/>
                  <a:pt x="346" y="1316"/>
                </a:cubicBezTo>
                <a:cubicBezTo>
                  <a:pt x="298" y="1411"/>
                  <a:pt x="251" y="1506"/>
                  <a:pt x="215" y="1601"/>
                </a:cubicBezTo>
                <a:cubicBezTo>
                  <a:pt x="191" y="1649"/>
                  <a:pt x="167" y="1708"/>
                  <a:pt x="155" y="1768"/>
                </a:cubicBezTo>
                <a:cubicBezTo>
                  <a:pt x="144" y="1780"/>
                  <a:pt x="132" y="1804"/>
                  <a:pt x="132" y="1827"/>
                </a:cubicBezTo>
                <a:cubicBezTo>
                  <a:pt x="132" y="1839"/>
                  <a:pt x="120" y="1839"/>
                  <a:pt x="120" y="1851"/>
                </a:cubicBezTo>
                <a:cubicBezTo>
                  <a:pt x="96" y="1947"/>
                  <a:pt x="60" y="2042"/>
                  <a:pt x="60" y="2137"/>
                </a:cubicBezTo>
                <a:cubicBezTo>
                  <a:pt x="25" y="2197"/>
                  <a:pt x="48" y="2256"/>
                  <a:pt x="36" y="2328"/>
                </a:cubicBezTo>
                <a:cubicBezTo>
                  <a:pt x="36" y="2339"/>
                  <a:pt x="36" y="2351"/>
                  <a:pt x="36" y="2363"/>
                </a:cubicBezTo>
                <a:cubicBezTo>
                  <a:pt x="36" y="2375"/>
                  <a:pt x="36" y="2399"/>
                  <a:pt x="36" y="2411"/>
                </a:cubicBezTo>
                <a:cubicBezTo>
                  <a:pt x="1" y="2554"/>
                  <a:pt x="25" y="2697"/>
                  <a:pt x="25" y="2840"/>
                </a:cubicBezTo>
                <a:cubicBezTo>
                  <a:pt x="25" y="2947"/>
                  <a:pt x="1" y="3066"/>
                  <a:pt x="36" y="3173"/>
                </a:cubicBezTo>
                <a:cubicBezTo>
                  <a:pt x="48" y="3232"/>
                  <a:pt x="25" y="3292"/>
                  <a:pt x="60" y="3351"/>
                </a:cubicBezTo>
                <a:cubicBezTo>
                  <a:pt x="60" y="3399"/>
                  <a:pt x="48" y="3459"/>
                  <a:pt x="84" y="3506"/>
                </a:cubicBezTo>
                <a:cubicBezTo>
                  <a:pt x="84" y="3566"/>
                  <a:pt x="96" y="3613"/>
                  <a:pt x="108" y="3661"/>
                </a:cubicBezTo>
                <a:cubicBezTo>
                  <a:pt x="144" y="3709"/>
                  <a:pt x="96" y="3780"/>
                  <a:pt x="155" y="3816"/>
                </a:cubicBezTo>
                <a:cubicBezTo>
                  <a:pt x="167" y="3828"/>
                  <a:pt x="179" y="3840"/>
                  <a:pt x="191" y="3840"/>
                </a:cubicBezTo>
                <a:cubicBezTo>
                  <a:pt x="179" y="3863"/>
                  <a:pt x="144" y="3875"/>
                  <a:pt x="155" y="3923"/>
                </a:cubicBezTo>
                <a:cubicBezTo>
                  <a:pt x="251" y="4280"/>
                  <a:pt x="346" y="4649"/>
                  <a:pt x="513" y="4983"/>
                </a:cubicBezTo>
                <a:cubicBezTo>
                  <a:pt x="525" y="5054"/>
                  <a:pt x="560" y="5102"/>
                  <a:pt x="596" y="5161"/>
                </a:cubicBezTo>
                <a:cubicBezTo>
                  <a:pt x="691" y="5364"/>
                  <a:pt x="775" y="5566"/>
                  <a:pt x="917" y="5745"/>
                </a:cubicBezTo>
                <a:cubicBezTo>
                  <a:pt x="977" y="5899"/>
                  <a:pt x="1072" y="6054"/>
                  <a:pt x="1168" y="6185"/>
                </a:cubicBezTo>
                <a:cubicBezTo>
                  <a:pt x="1215" y="6280"/>
                  <a:pt x="1275" y="6364"/>
                  <a:pt x="1334" y="6435"/>
                </a:cubicBezTo>
                <a:cubicBezTo>
                  <a:pt x="1370" y="6483"/>
                  <a:pt x="1394" y="6519"/>
                  <a:pt x="1429" y="6566"/>
                </a:cubicBezTo>
                <a:cubicBezTo>
                  <a:pt x="1441" y="6602"/>
                  <a:pt x="1465" y="6614"/>
                  <a:pt x="1489" y="6638"/>
                </a:cubicBezTo>
                <a:cubicBezTo>
                  <a:pt x="1489" y="6638"/>
                  <a:pt x="1489" y="6650"/>
                  <a:pt x="1489" y="6661"/>
                </a:cubicBezTo>
                <a:cubicBezTo>
                  <a:pt x="1560" y="6757"/>
                  <a:pt x="1632" y="6876"/>
                  <a:pt x="1715" y="6971"/>
                </a:cubicBezTo>
                <a:cubicBezTo>
                  <a:pt x="1715" y="7007"/>
                  <a:pt x="1751" y="7042"/>
                  <a:pt x="1775" y="7066"/>
                </a:cubicBezTo>
                <a:cubicBezTo>
                  <a:pt x="1810" y="7102"/>
                  <a:pt x="1846" y="7138"/>
                  <a:pt x="1870" y="7197"/>
                </a:cubicBezTo>
                <a:cubicBezTo>
                  <a:pt x="1882" y="7233"/>
                  <a:pt x="1906" y="7257"/>
                  <a:pt x="1930" y="7281"/>
                </a:cubicBezTo>
                <a:cubicBezTo>
                  <a:pt x="2001" y="7376"/>
                  <a:pt x="2060" y="7471"/>
                  <a:pt x="2144" y="7554"/>
                </a:cubicBezTo>
                <a:cubicBezTo>
                  <a:pt x="2203" y="7638"/>
                  <a:pt x="2263" y="7721"/>
                  <a:pt x="2346" y="7792"/>
                </a:cubicBezTo>
                <a:cubicBezTo>
                  <a:pt x="2418" y="7912"/>
                  <a:pt x="2513" y="8007"/>
                  <a:pt x="2608" y="8114"/>
                </a:cubicBezTo>
                <a:cubicBezTo>
                  <a:pt x="2727" y="8269"/>
                  <a:pt x="2870" y="8412"/>
                  <a:pt x="3013" y="8554"/>
                </a:cubicBezTo>
                <a:cubicBezTo>
                  <a:pt x="3061" y="8614"/>
                  <a:pt x="3108" y="8662"/>
                  <a:pt x="3168" y="8709"/>
                </a:cubicBezTo>
                <a:cubicBezTo>
                  <a:pt x="3227" y="8757"/>
                  <a:pt x="3275" y="8828"/>
                  <a:pt x="3346" y="8864"/>
                </a:cubicBezTo>
                <a:cubicBezTo>
                  <a:pt x="3346" y="8888"/>
                  <a:pt x="3346" y="8900"/>
                  <a:pt x="3370" y="8912"/>
                </a:cubicBezTo>
                <a:cubicBezTo>
                  <a:pt x="3465" y="8995"/>
                  <a:pt x="3549" y="9090"/>
                  <a:pt x="3644" y="9174"/>
                </a:cubicBezTo>
                <a:cubicBezTo>
                  <a:pt x="3704" y="9233"/>
                  <a:pt x="3775" y="9281"/>
                  <a:pt x="3835" y="9340"/>
                </a:cubicBezTo>
                <a:cubicBezTo>
                  <a:pt x="3858" y="9388"/>
                  <a:pt x="3906" y="9412"/>
                  <a:pt x="3954" y="9447"/>
                </a:cubicBezTo>
                <a:cubicBezTo>
                  <a:pt x="4001" y="9483"/>
                  <a:pt x="4025" y="9531"/>
                  <a:pt x="4085" y="9555"/>
                </a:cubicBezTo>
                <a:cubicBezTo>
                  <a:pt x="4156" y="9614"/>
                  <a:pt x="4204" y="9686"/>
                  <a:pt x="4287" y="9721"/>
                </a:cubicBezTo>
                <a:cubicBezTo>
                  <a:pt x="4287" y="9733"/>
                  <a:pt x="4299" y="9733"/>
                  <a:pt x="4299" y="9745"/>
                </a:cubicBezTo>
                <a:cubicBezTo>
                  <a:pt x="4311" y="9757"/>
                  <a:pt x="4335" y="9769"/>
                  <a:pt x="4346" y="9781"/>
                </a:cubicBezTo>
                <a:cubicBezTo>
                  <a:pt x="4430" y="9852"/>
                  <a:pt x="4525" y="9924"/>
                  <a:pt x="4620" y="9983"/>
                </a:cubicBezTo>
                <a:cubicBezTo>
                  <a:pt x="4870" y="10233"/>
                  <a:pt x="5180" y="10424"/>
                  <a:pt x="5466" y="10638"/>
                </a:cubicBezTo>
                <a:cubicBezTo>
                  <a:pt x="5478" y="10638"/>
                  <a:pt x="5489" y="10650"/>
                  <a:pt x="5513" y="10662"/>
                </a:cubicBezTo>
                <a:cubicBezTo>
                  <a:pt x="5525" y="10686"/>
                  <a:pt x="5549" y="10698"/>
                  <a:pt x="5585" y="10698"/>
                </a:cubicBezTo>
                <a:cubicBezTo>
                  <a:pt x="5787" y="10876"/>
                  <a:pt x="6025" y="11007"/>
                  <a:pt x="6251" y="11150"/>
                </a:cubicBezTo>
                <a:cubicBezTo>
                  <a:pt x="6263" y="11162"/>
                  <a:pt x="6275" y="11162"/>
                  <a:pt x="6299" y="11162"/>
                </a:cubicBezTo>
                <a:cubicBezTo>
                  <a:pt x="6323" y="11186"/>
                  <a:pt x="6347" y="11198"/>
                  <a:pt x="6371" y="11210"/>
                </a:cubicBezTo>
                <a:cubicBezTo>
                  <a:pt x="6371" y="11233"/>
                  <a:pt x="6382" y="11233"/>
                  <a:pt x="6406" y="11233"/>
                </a:cubicBezTo>
                <a:cubicBezTo>
                  <a:pt x="6478" y="11305"/>
                  <a:pt x="6561" y="11352"/>
                  <a:pt x="6656" y="11388"/>
                </a:cubicBezTo>
                <a:cubicBezTo>
                  <a:pt x="6752" y="11460"/>
                  <a:pt x="6859" y="11519"/>
                  <a:pt x="6966" y="11567"/>
                </a:cubicBezTo>
                <a:cubicBezTo>
                  <a:pt x="6990" y="11591"/>
                  <a:pt x="7025" y="11602"/>
                  <a:pt x="7049" y="11614"/>
                </a:cubicBezTo>
                <a:cubicBezTo>
                  <a:pt x="7077" y="11649"/>
                  <a:pt x="7105" y="11668"/>
                  <a:pt x="7137" y="11668"/>
                </a:cubicBezTo>
                <a:cubicBezTo>
                  <a:pt x="7160" y="11668"/>
                  <a:pt x="7186" y="11658"/>
                  <a:pt x="7216" y="11638"/>
                </a:cubicBezTo>
                <a:cubicBezTo>
                  <a:pt x="7252" y="11602"/>
                  <a:pt x="7311" y="11614"/>
                  <a:pt x="7347" y="11567"/>
                </a:cubicBezTo>
                <a:cubicBezTo>
                  <a:pt x="7418" y="11543"/>
                  <a:pt x="7490" y="11507"/>
                  <a:pt x="7549" y="11460"/>
                </a:cubicBezTo>
                <a:cubicBezTo>
                  <a:pt x="7573" y="11448"/>
                  <a:pt x="7597" y="11436"/>
                  <a:pt x="7609" y="11412"/>
                </a:cubicBezTo>
                <a:cubicBezTo>
                  <a:pt x="7859" y="11281"/>
                  <a:pt x="8097" y="11138"/>
                  <a:pt x="8335" y="10971"/>
                </a:cubicBezTo>
                <a:cubicBezTo>
                  <a:pt x="8430" y="10924"/>
                  <a:pt x="8526" y="10852"/>
                  <a:pt x="8621" y="10781"/>
                </a:cubicBezTo>
                <a:cubicBezTo>
                  <a:pt x="8680" y="10745"/>
                  <a:pt x="8752" y="10710"/>
                  <a:pt x="8799" y="10662"/>
                </a:cubicBezTo>
                <a:cubicBezTo>
                  <a:pt x="8859" y="10638"/>
                  <a:pt x="8907" y="10590"/>
                  <a:pt x="8954" y="10543"/>
                </a:cubicBezTo>
                <a:cubicBezTo>
                  <a:pt x="9097" y="10471"/>
                  <a:pt x="9204" y="10376"/>
                  <a:pt x="9335" y="10269"/>
                </a:cubicBezTo>
                <a:cubicBezTo>
                  <a:pt x="9407" y="10233"/>
                  <a:pt x="9478" y="10186"/>
                  <a:pt x="9538" y="10114"/>
                </a:cubicBezTo>
                <a:cubicBezTo>
                  <a:pt x="9680" y="10031"/>
                  <a:pt x="9788" y="9912"/>
                  <a:pt x="9919" y="9805"/>
                </a:cubicBezTo>
                <a:cubicBezTo>
                  <a:pt x="9990" y="9745"/>
                  <a:pt x="10073" y="9686"/>
                  <a:pt x="10133" y="9614"/>
                </a:cubicBezTo>
                <a:cubicBezTo>
                  <a:pt x="10216" y="9578"/>
                  <a:pt x="10264" y="9507"/>
                  <a:pt x="10312" y="9459"/>
                </a:cubicBezTo>
                <a:cubicBezTo>
                  <a:pt x="10419" y="9400"/>
                  <a:pt x="10490" y="9305"/>
                  <a:pt x="10585" y="9233"/>
                </a:cubicBezTo>
                <a:cubicBezTo>
                  <a:pt x="10669" y="9162"/>
                  <a:pt x="10728" y="9078"/>
                  <a:pt x="10812" y="9007"/>
                </a:cubicBezTo>
                <a:cubicBezTo>
                  <a:pt x="10907" y="8947"/>
                  <a:pt x="10978" y="8864"/>
                  <a:pt x="11050" y="8781"/>
                </a:cubicBezTo>
                <a:cubicBezTo>
                  <a:pt x="11097" y="8745"/>
                  <a:pt x="11133" y="8709"/>
                  <a:pt x="11157" y="8662"/>
                </a:cubicBezTo>
                <a:cubicBezTo>
                  <a:pt x="11264" y="8590"/>
                  <a:pt x="11324" y="8495"/>
                  <a:pt x="11407" y="8400"/>
                </a:cubicBezTo>
                <a:cubicBezTo>
                  <a:pt x="11455" y="8376"/>
                  <a:pt x="11490" y="8328"/>
                  <a:pt x="11526" y="8281"/>
                </a:cubicBezTo>
                <a:cubicBezTo>
                  <a:pt x="11562" y="8269"/>
                  <a:pt x="11585" y="8245"/>
                  <a:pt x="11597" y="8197"/>
                </a:cubicBezTo>
                <a:cubicBezTo>
                  <a:pt x="11669" y="8138"/>
                  <a:pt x="11740" y="8066"/>
                  <a:pt x="11800" y="7971"/>
                </a:cubicBezTo>
                <a:cubicBezTo>
                  <a:pt x="11859" y="7923"/>
                  <a:pt x="11907" y="7864"/>
                  <a:pt x="11955" y="7792"/>
                </a:cubicBezTo>
                <a:cubicBezTo>
                  <a:pt x="11978" y="7781"/>
                  <a:pt x="12002" y="7745"/>
                  <a:pt x="12014" y="7709"/>
                </a:cubicBezTo>
                <a:cubicBezTo>
                  <a:pt x="12026" y="7697"/>
                  <a:pt x="12026" y="7697"/>
                  <a:pt x="12038" y="7685"/>
                </a:cubicBezTo>
                <a:cubicBezTo>
                  <a:pt x="12217" y="7483"/>
                  <a:pt x="12383" y="7269"/>
                  <a:pt x="12526" y="7031"/>
                </a:cubicBezTo>
                <a:cubicBezTo>
                  <a:pt x="12574" y="6983"/>
                  <a:pt x="12609" y="6935"/>
                  <a:pt x="12633" y="6876"/>
                </a:cubicBezTo>
                <a:cubicBezTo>
                  <a:pt x="12681" y="6828"/>
                  <a:pt x="12728" y="6769"/>
                  <a:pt x="12752" y="6709"/>
                </a:cubicBezTo>
                <a:cubicBezTo>
                  <a:pt x="12788" y="6685"/>
                  <a:pt x="12812" y="6650"/>
                  <a:pt x="12824" y="6614"/>
                </a:cubicBezTo>
                <a:cubicBezTo>
                  <a:pt x="12836" y="6590"/>
                  <a:pt x="12848" y="6566"/>
                  <a:pt x="12859" y="6554"/>
                </a:cubicBezTo>
                <a:cubicBezTo>
                  <a:pt x="12907" y="6507"/>
                  <a:pt x="12943" y="6459"/>
                  <a:pt x="12967" y="6411"/>
                </a:cubicBezTo>
                <a:cubicBezTo>
                  <a:pt x="12979" y="6399"/>
                  <a:pt x="12990" y="6376"/>
                  <a:pt x="13002" y="6364"/>
                </a:cubicBezTo>
                <a:cubicBezTo>
                  <a:pt x="13074" y="6280"/>
                  <a:pt x="13133" y="6173"/>
                  <a:pt x="13193" y="6078"/>
                </a:cubicBezTo>
                <a:cubicBezTo>
                  <a:pt x="13252" y="5995"/>
                  <a:pt x="13300" y="5911"/>
                  <a:pt x="13336" y="5804"/>
                </a:cubicBezTo>
                <a:cubicBezTo>
                  <a:pt x="13348" y="5792"/>
                  <a:pt x="13360" y="5780"/>
                  <a:pt x="13371" y="5768"/>
                </a:cubicBezTo>
                <a:cubicBezTo>
                  <a:pt x="13419" y="5685"/>
                  <a:pt x="13479" y="5602"/>
                  <a:pt x="13514" y="5518"/>
                </a:cubicBezTo>
                <a:cubicBezTo>
                  <a:pt x="13586" y="5399"/>
                  <a:pt x="13645" y="5280"/>
                  <a:pt x="13693" y="5161"/>
                </a:cubicBezTo>
                <a:cubicBezTo>
                  <a:pt x="13776" y="5042"/>
                  <a:pt x="13824" y="4899"/>
                  <a:pt x="13871" y="4756"/>
                </a:cubicBezTo>
                <a:cubicBezTo>
                  <a:pt x="13919" y="4661"/>
                  <a:pt x="13955" y="4554"/>
                  <a:pt x="13979" y="4447"/>
                </a:cubicBezTo>
                <a:cubicBezTo>
                  <a:pt x="14002" y="4399"/>
                  <a:pt x="14026" y="4340"/>
                  <a:pt x="14026" y="4292"/>
                </a:cubicBezTo>
                <a:cubicBezTo>
                  <a:pt x="14086" y="4137"/>
                  <a:pt x="14110" y="3971"/>
                  <a:pt x="14157" y="3816"/>
                </a:cubicBezTo>
                <a:cubicBezTo>
                  <a:pt x="14157" y="3804"/>
                  <a:pt x="14157" y="3792"/>
                  <a:pt x="14157" y="3780"/>
                </a:cubicBezTo>
                <a:cubicBezTo>
                  <a:pt x="14181" y="3685"/>
                  <a:pt x="14205" y="3602"/>
                  <a:pt x="14205" y="3506"/>
                </a:cubicBezTo>
                <a:cubicBezTo>
                  <a:pt x="14241" y="3471"/>
                  <a:pt x="14217" y="3423"/>
                  <a:pt x="14229" y="3375"/>
                </a:cubicBezTo>
                <a:cubicBezTo>
                  <a:pt x="14252" y="3304"/>
                  <a:pt x="14241" y="3244"/>
                  <a:pt x="14252" y="3173"/>
                </a:cubicBezTo>
                <a:cubicBezTo>
                  <a:pt x="14276" y="3149"/>
                  <a:pt x="14264" y="3113"/>
                  <a:pt x="14264" y="3078"/>
                </a:cubicBezTo>
                <a:cubicBezTo>
                  <a:pt x="14276" y="2792"/>
                  <a:pt x="14276" y="2506"/>
                  <a:pt x="14241" y="2220"/>
                </a:cubicBezTo>
                <a:cubicBezTo>
                  <a:pt x="14241" y="2208"/>
                  <a:pt x="14241" y="2185"/>
                  <a:pt x="14229" y="2161"/>
                </a:cubicBezTo>
                <a:cubicBezTo>
                  <a:pt x="14229" y="2137"/>
                  <a:pt x="14229" y="2125"/>
                  <a:pt x="14217" y="2101"/>
                </a:cubicBezTo>
                <a:cubicBezTo>
                  <a:pt x="14217" y="2042"/>
                  <a:pt x="14205" y="1994"/>
                  <a:pt x="14181" y="1935"/>
                </a:cubicBezTo>
                <a:cubicBezTo>
                  <a:pt x="14181" y="1935"/>
                  <a:pt x="14181" y="1923"/>
                  <a:pt x="14181" y="1923"/>
                </a:cubicBezTo>
                <a:cubicBezTo>
                  <a:pt x="14181" y="1899"/>
                  <a:pt x="14181" y="1875"/>
                  <a:pt x="14157" y="1851"/>
                </a:cubicBezTo>
                <a:cubicBezTo>
                  <a:pt x="14157" y="1827"/>
                  <a:pt x="14157" y="1804"/>
                  <a:pt x="14133" y="1792"/>
                </a:cubicBezTo>
                <a:cubicBezTo>
                  <a:pt x="14122" y="1697"/>
                  <a:pt x="14086" y="1625"/>
                  <a:pt x="14038" y="1542"/>
                </a:cubicBezTo>
                <a:cubicBezTo>
                  <a:pt x="14014" y="1446"/>
                  <a:pt x="13967" y="1351"/>
                  <a:pt x="13907" y="1280"/>
                </a:cubicBezTo>
                <a:cubicBezTo>
                  <a:pt x="13871" y="1196"/>
                  <a:pt x="13848" y="1101"/>
                  <a:pt x="13752" y="1054"/>
                </a:cubicBezTo>
                <a:cubicBezTo>
                  <a:pt x="13764" y="994"/>
                  <a:pt x="13729" y="970"/>
                  <a:pt x="13693" y="935"/>
                </a:cubicBezTo>
                <a:cubicBezTo>
                  <a:pt x="13657" y="887"/>
                  <a:pt x="13633" y="839"/>
                  <a:pt x="13574" y="804"/>
                </a:cubicBezTo>
                <a:cubicBezTo>
                  <a:pt x="13538" y="744"/>
                  <a:pt x="13502" y="708"/>
                  <a:pt x="13443" y="673"/>
                </a:cubicBezTo>
                <a:cubicBezTo>
                  <a:pt x="13407" y="625"/>
                  <a:pt x="13371" y="577"/>
                  <a:pt x="13312" y="554"/>
                </a:cubicBezTo>
                <a:cubicBezTo>
                  <a:pt x="13276" y="506"/>
                  <a:pt x="13217" y="482"/>
                  <a:pt x="13169" y="446"/>
                </a:cubicBezTo>
                <a:cubicBezTo>
                  <a:pt x="13145" y="411"/>
                  <a:pt x="13109" y="387"/>
                  <a:pt x="13062" y="375"/>
                </a:cubicBezTo>
                <a:cubicBezTo>
                  <a:pt x="13002" y="315"/>
                  <a:pt x="12931" y="292"/>
                  <a:pt x="12859" y="268"/>
                </a:cubicBezTo>
                <a:cubicBezTo>
                  <a:pt x="12800" y="220"/>
                  <a:pt x="12728" y="196"/>
                  <a:pt x="12657" y="173"/>
                </a:cubicBezTo>
                <a:cubicBezTo>
                  <a:pt x="12621" y="149"/>
                  <a:pt x="12574" y="137"/>
                  <a:pt x="12526" y="137"/>
                </a:cubicBezTo>
                <a:cubicBezTo>
                  <a:pt x="12395" y="77"/>
                  <a:pt x="12264" y="42"/>
                  <a:pt x="12133" y="42"/>
                </a:cubicBezTo>
                <a:cubicBezTo>
                  <a:pt x="11994" y="18"/>
                  <a:pt x="11854" y="0"/>
                  <a:pt x="11718" y="0"/>
                </a:cubicBezTo>
                <a:close/>
              </a:path>
            </a:pathLst>
          </a:custGeom>
          <a:solidFill>
            <a:srgbClr val="FE6761"/>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3" name="Google Shape;786;p40">
            <a:extLst>
              <a:ext uri="{FF2B5EF4-FFF2-40B4-BE49-F238E27FC236}">
                <a16:creationId xmlns:a16="http://schemas.microsoft.com/office/drawing/2014/main" id="{13657BCF-42A9-E796-84CC-727025D95B45}"/>
              </a:ext>
            </a:extLst>
          </p:cNvPr>
          <p:cNvSpPr txBox="1">
            <a:spLocks/>
          </p:cNvSpPr>
          <p:nvPr/>
        </p:nvSpPr>
        <p:spPr>
          <a:xfrm>
            <a:off x="4783206" y="2166142"/>
            <a:ext cx="1508125" cy="1122363"/>
          </a:xfrm>
          <a:prstGeom prst="rect">
            <a:avLst/>
          </a:prstGeom>
        </p:spPr>
        <p:txBody>
          <a:bodyPr spcFirstLastPara="1" vert="horz" wrap="square" lIns="121900" tIns="121900" rIns="121900" bIns="1219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 b="1">
                <a:solidFill>
                  <a:schemeClr val="bg1"/>
                </a:solidFill>
                <a:latin typeface="UTM Avo" panose="02040603050506020204" pitchFamily="18" charset="0"/>
              </a:rPr>
              <a:t>01</a:t>
            </a:r>
            <a:endParaRPr lang="en" b="1" dirty="0">
              <a:solidFill>
                <a:schemeClr val="bg1"/>
              </a:solidFill>
              <a:latin typeface="UTM Avo" panose="02040603050506020204" pitchFamily="18" charset="0"/>
            </a:endParaRPr>
          </a:p>
        </p:txBody>
      </p:sp>
      <p:sp>
        <p:nvSpPr>
          <p:cNvPr id="4" name="Title 1">
            <a:extLst>
              <a:ext uri="{FF2B5EF4-FFF2-40B4-BE49-F238E27FC236}">
                <a16:creationId xmlns:a16="http://schemas.microsoft.com/office/drawing/2014/main" id="{1E666138-4C33-554C-BC3D-9BF139E7F7C1}"/>
              </a:ext>
            </a:extLst>
          </p:cNvPr>
          <p:cNvSpPr txBox="1">
            <a:spLocks/>
          </p:cNvSpPr>
          <p:nvPr/>
        </p:nvSpPr>
        <p:spPr>
          <a:xfrm>
            <a:off x="1221955" y="3429000"/>
            <a:ext cx="9416143" cy="1435100"/>
          </a:xfrm>
          <a:prstGeom prst="rect">
            <a:avLst/>
          </a:prstGeom>
        </p:spPr>
        <p:txBody>
          <a:bodyPr vert="horz" lIns="91440" tIns="45720" rIns="91440" bIns="45720" rtlCol="0" anchor="ctr">
            <a:normAutofit fontScale="8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4267">
                <a:solidFill>
                  <a:schemeClr val="accent2">
                    <a:lumMod val="50000"/>
                  </a:schemeClr>
                </a:solidFill>
                <a:latin typeface="UTM Avo" panose="02040603050506020204" pitchFamily="18" charset="0"/>
              </a:rPr>
              <a:t>Nhận biết người gặp hoàn cảnh khó khăn</a:t>
            </a:r>
            <a:endParaRPr lang="en-US" sz="4267" dirty="0">
              <a:solidFill>
                <a:schemeClr val="accent2">
                  <a:lumMod val="50000"/>
                </a:schemeClr>
              </a:solidFill>
              <a:latin typeface="UTM Avo" panose="02040603050506020204" pitchFamily="18" charset="0"/>
            </a:endParaRPr>
          </a:p>
        </p:txBody>
      </p:sp>
    </p:spTree>
    <p:extLst>
      <p:ext uri="{BB962C8B-B14F-4D97-AF65-F5344CB8AC3E}">
        <p14:creationId xmlns:p14="http://schemas.microsoft.com/office/powerpoint/2010/main" val="866177050"/>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776;p39">
            <a:extLst>
              <a:ext uri="{FF2B5EF4-FFF2-40B4-BE49-F238E27FC236}">
                <a16:creationId xmlns:a16="http://schemas.microsoft.com/office/drawing/2014/main" id="{705EEA03-6B36-759A-476B-082E598C1224}"/>
              </a:ext>
            </a:extLst>
          </p:cNvPr>
          <p:cNvSpPr/>
          <p:nvPr/>
        </p:nvSpPr>
        <p:spPr>
          <a:xfrm>
            <a:off x="535404" y="3590585"/>
            <a:ext cx="970169" cy="792919"/>
          </a:xfrm>
          <a:custGeom>
            <a:avLst/>
            <a:gdLst/>
            <a:ahLst/>
            <a:cxnLst/>
            <a:rect l="l" t="t" r="r" b="b"/>
            <a:pathLst>
              <a:path w="14277" h="11668" extrusionOk="0">
                <a:moveTo>
                  <a:pt x="10812" y="649"/>
                </a:moveTo>
                <a:cubicBezTo>
                  <a:pt x="10800" y="649"/>
                  <a:pt x="10800" y="661"/>
                  <a:pt x="10800" y="661"/>
                </a:cubicBezTo>
                <a:cubicBezTo>
                  <a:pt x="10800" y="649"/>
                  <a:pt x="10800" y="649"/>
                  <a:pt x="10812" y="649"/>
                </a:cubicBezTo>
                <a:close/>
                <a:moveTo>
                  <a:pt x="4096" y="684"/>
                </a:moveTo>
                <a:cubicBezTo>
                  <a:pt x="4132" y="696"/>
                  <a:pt x="4168" y="696"/>
                  <a:pt x="4180" y="696"/>
                </a:cubicBezTo>
                <a:cubicBezTo>
                  <a:pt x="4185" y="694"/>
                  <a:pt x="4188" y="693"/>
                  <a:pt x="4190" y="693"/>
                </a:cubicBezTo>
                <a:cubicBezTo>
                  <a:pt x="4199" y="693"/>
                  <a:pt x="4192" y="708"/>
                  <a:pt x="4192" y="708"/>
                </a:cubicBezTo>
                <a:cubicBezTo>
                  <a:pt x="4192" y="744"/>
                  <a:pt x="4204" y="768"/>
                  <a:pt x="4216" y="792"/>
                </a:cubicBezTo>
                <a:cubicBezTo>
                  <a:pt x="4180" y="756"/>
                  <a:pt x="4144" y="720"/>
                  <a:pt x="4096" y="684"/>
                </a:cubicBezTo>
                <a:close/>
                <a:moveTo>
                  <a:pt x="5108" y="1054"/>
                </a:moveTo>
                <a:cubicBezTo>
                  <a:pt x="5108" y="1065"/>
                  <a:pt x="5108" y="1065"/>
                  <a:pt x="5108" y="1065"/>
                </a:cubicBezTo>
                <a:cubicBezTo>
                  <a:pt x="5097" y="1065"/>
                  <a:pt x="5097" y="1077"/>
                  <a:pt x="5085" y="1077"/>
                </a:cubicBezTo>
                <a:lnTo>
                  <a:pt x="5085" y="1077"/>
                </a:lnTo>
                <a:cubicBezTo>
                  <a:pt x="5097" y="1077"/>
                  <a:pt x="5097" y="1065"/>
                  <a:pt x="5108" y="1054"/>
                </a:cubicBezTo>
                <a:close/>
                <a:moveTo>
                  <a:pt x="9097" y="1089"/>
                </a:moveTo>
                <a:cubicBezTo>
                  <a:pt x="9109" y="1089"/>
                  <a:pt x="9109" y="1089"/>
                  <a:pt x="9109" y="1101"/>
                </a:cubicBezTo>
                <a:lnTo>
                  <a:pt x="9097" y="1101"/>
                </a:lnTo>
                <a:cubicBezTo>
                  <a:pt x="9097" y="1101"/>
                  <a:pt x="9097" y="1089"/>
                  <a:pt x="9097" y="1089"/>
                </a:cubicBezTo>
                <a:close/>
                <a:moveTo>
                  <a:pt x="1965" y="1101"/>
                </a:moveTo>
                <a:cubicBezTo>
                  <a:pt x="1965" y="1113"/>
                  <a:pt x="1965" y="1125"/>
                  <a:pt x="1953" y="1125"/>
                </a:cubicBezTo>
                <a:cubicBezTo>
                  <a:pt x="1953" y="1113"/>
                  <a:pt x="1965" y="1113"/>
                  <a:pt x="1965" y="1101"/>
                </a:cubicBezTo>
                <a:close/>
                <a:moveTo>
                  <a:pt x="8930" y="1149"/>
                </a:moveTo>
                <a:cubicBezTo>
                  <a:pt x="8930" y="1161"/>
                  <a:pt x="8918" y="1161"/>
                  <a:pt x="8918" y="1173"/>
                </a:cubicBezTo>
                <a:cubicBezTo>
                  <a:pt x="8918" y="1161"/>
                  <a:pt x="8918" y="1161"/>
                  <a:pt x="8930" y="1149"/>
                </a:cubicBezTo>
                <a:close/>
                <a:moveTo>
                  <a:pt x="3799" y="1232"/>
                </a:moveTo>
                <a:cubicBezTo>
                  <a:pt x="3799" y="1244"/>
                  <a:pt x="3787" y="1244"/>
                  <a:pt x="3775" y="1244"/>
                </a:cubicBezTo>
                <a:cubicBezTo>
                  <a:pt x="3787" y="1244"/>
                  <a:pt x="3787" y="1232"/>
                  <a:pt x="3787" y="1232"/>
                </a:cubicBezTo>
                <a:close/>
                <a:moveTo>
                  <a:pt x="3971" y="1259"/>
                </a:moveTo>
                <a:cubicBezTo>
                  <a:pt x="3989" y="1259"/>
                  <a:pt x="4007" y="1262"/>
                  <a:pt x="4025" y="1268"/>
                </a:cubicBezTo>
                <a:cubicBezTo>
                  <a:pt x="4001" y="1280"/>
                  <a:pt x="3965" y="1292"/>
                  <a:pt x="3942" y="1316"/>
                </a:cubicBezTo>
                <a:cubicBezTo>
                  <a:pt x="3930" y="1304"/>
                  <a:pt x="3906" y="1292"/>
                  <a:pt x="3918" y="1268"/>
                </a:cubicBezTo>
                <a:cubicBezTo>
                  <a:pt x="3936" y="1262"/>
                  <a:pt x="3954" y="1259"/>
                  <a:pt x="3971" y="1259"/>
                </a:cubicBezTo>
                <a:close/>
                <a:moveTo>
                  <a:pt x="9359" y="1387"/>
                </a:moveTo>
                <a:cubicBezTo>
                  <a:pt x="9359" y="1387"/>
                  <a:pt x="9359" y="1387"/>
                  <a:pt x="9359" y="1399"/>
                </a:cubicBezTo>
                <a:lnTo>
                  <a:pt x="9347" y="1399"/>
                </a:lnTo>
                <a:cubicBezTo>
                  <a:pt x="9347" y="1387"/>
                  <a:pt x="9359" y="1387"/>
                  <a:pt x="9359" y="1387"/>
                </a:cubicBezTo>
                <a:close/>
                <a:moveTo>
                  <a:pt x="3870" y="1518"/>
                </a:moveTo>
                <a:cubicBezTo>
                  <a:pt x="3882" y="1530"/>
                  <a:pt x="3882" y="1530"/>
                  <a:pt x="3882" y="1530"/>
                </a:cubicBezTo>
                <a:lnTo>
                  <a:pt x="3870" y="1530"/>
                </a:lnTo>
                <a:cubicBezTo>
                  <a:pt x="3870" y="1530"/>
                  <a:pt x="3870" y="1530"/>
                  <a:pt x="3870" y="1518"/>
                </a:cubicBezTo>
                <a:close/>
                <a:moveTo>
                  <a:pt x="13800" y="1851"/>
                </a:moveTo>
                <a:cubicBezTo>
                  <a:pt x="13800" y="1863"/>
                  <a:pt x="13788" y="1863"/>
                  <a:pt x="13788" y="1863"/>
                </a:cubicBezTo>
                <a:cubicBezTo>
                  <a:pt x="13788" y="1863"/>
                  <a:pt x="13788" y="1863"/>
                  <a:pt x="13776" y="1851"/>
                </a:cubicBezTo>
                <a:close/>
                <a:moveTo>
                  <a:pt x="5489" y="1863"/>
                </a:moveTo>
                <a:cubicBezTo>
                  <a:pt x="5489" y="1875"/>
                  <a:pt x="5489" y="1875"/>
                  <a:pt x="5489" y="1875"/>
                </a:cubicBezTo>
                <a:cubicBezTo>
                  <a:pt x="5489" y="1875"/>
                  <a:pt x="5486" y="1872"/>
                  <a:pt x="5482" y="1871"/>
                </a:cubicBezTo>
                <a:lnTo>
                  <a:pt x="5482" y="1871"/>
                </a:lnTo>
                <a:cubicBezTo>
                  <a:pt x="5484" y="1869"/>
                  <a:pt x="5486" y="1866"/>
                  <a:pt x="5489" y="1863"/>
                </a:cubicBezTo>
                <a:close/>
                <a:moveTo>
                  <a:pt x="8180" y="1875"/>
                </a:moveTo>
                <a:cubicBezTo>
                  <a:pt x="8180" y="1887"/>
                  <a:pt x="8180" y="1887"/>
                  <a:pt x="8180" y="1887"/>
                </a:cubicBezTo>
                <a:cubicBezTo>
                  <a:pt x="8180" y="1887"/>
                  <a:pt x="8168" y="1887"/>
                  <a:pt x="8168" y="1875"/>
                </a:cubicBezTo>
                <a:close/>
                <a:moveTo>
                  <a:pt x="155" y="2054"/>
                </a:moveTo>
                <a:cubicBezTo>
                  <a:pt x="167" y="2078"/>
                  <a:pt x="167" y="2089"/>
                  <a:pt x="179" y="2101"/>
                </a:cubicBezTo>
                <a:cubicBezTo>
                  <a:pt x="167" y="2113"/>
                  <a:pt x="144" y="2125"/>
                  <a:pt x="120" y="2149"/>
                </a:cubicBezTo>
                <a:cubicBezTo>
                  <a:pt x="132" y="2113"/>
                  <a:pt x="144" y="2089"/>
                  <a:pt x="155" y="2054"/>
                </a:cubicBezTo>
                <a:close/>
                <a:moveTo>
                  <a:pt x="1239" y="2173"/>
                </a:moveTo>
                <a:cubicBezTo>
                  <a:pt x="1239" y="2185"/>
                  <a:pt x="1239" y="2185"/>
                  <a:pt x="1239" y="2185"/>
                </a:cubicBezTo>
                <a:lnTo>
                  <a:pt x="1227" y="2185"/>
                </a:lnTo>
                <a:cubicBezTo>
                  <a:pt x="1239" y="2185"/>
                  <a:pt x="1239" y="2185"/>
                  <a:pt x="1239" y="2173"/>
                </a:cubicBezTo>
                <a:close/>
                <a:moveTo>
                  <a:pt x="2322" y="2256"/>
                </a:moveTo>
                <a:cubicBezTo>
                  <a:pt x="2322" y="2268"/>
                  <a:pt x="2322" y="2268"/>
                  <a:pt x="2311" y="2280"/>
                </a:cubicBezTo>
                <a:cubicBezTo>
                  <a:pt x="2322" y="2268"/>
                  <a:pt x="2322" y="2256"/>
                  <a:pt x="2322" y="2256"/>
                </a:cubicBezTo>
                <a:close/>
                <a:moveTo>
                  <a:pt x="4323" y="2363"/>
                </a:moveTo>
                <a:cubicBezTo>
                  <a:pt x="4311" y="2363"/>
                  <a:pt x="4311" y="2363"/>
                  <a:pt x="4311" y="2375"/>
                </a:cubicBezTo>
                <a:cubicBezTo>
                  <a:pt x="4311" y="2363"/>
                  <a:pt x="4299" y="2363"/>
                  <a:pt x="4299" y="2363"/>
                </a:cubicBezTo>
                <a:close/>
                <a:moveTo>
                  <a:pt x="2632" y="2387"/>
                </a:moveTo>
                <a:cubicBezTo>
                  <a:pt x="2632" y="2399"/>
                  <a:pt x="2632" y="2399"/>
                  <a:pt x="2632" y="2399"/>
                </a:cubicBezTo>
                <a:cubicBezTo>
                  <a:pt x="2620" y="2399"/>
                  <a:pt x="2620" y="2399"/>
                  <a:pt x="2620" y="2387"/>
                </a:cubicBezTo>
                <a:close/>
                <a:moveTo>
                  <a:pt x="12645" y="2411"/>
                </a:moveTo>
                <a:cubicBezTo>
                  <a:pt x="12645" y="2417"/>
                  <a:pt x="12642" y="2420"/>
                  <a:pt x="12638" y="2420"/>
                </a:cubicBezTo>
                <a:cubicBezTo>
                  <a:pt x="12633" y="2420"/>
                  <a:pt x="12627" y="2417"/>
                  <a:pt x="12621" y="2411"/>
                </a:cubicBezTo>
                <a:close/>
                <a:moveTo>
                  <a:pt x="3180" y="2518"/>
                </a:moveTo>
                <a:cubicBezTo>
                  <a:pt x="3180" y="2518"/>
                  <a:pt x="3180" y="2518"/>
                  <a:pt x="3180" y="2530"/>
                </a:cubicBezTo>
                <a:cubicBezTo>
                  <a:pt x="3180" y="2518"/>
                  <a:pt x="3168" y="2518"/>
                  <a:pt x="3168" y="2518"/>
                </a:cubicBezTo>
                <a:close/>
                <a:moveTo>
                  <a:pt x="4549" y="2530"/>
                </a:moveTo>
                <a:cubicBezTo>
                  <a:pt x="4561" y="2530"/>
                  <a:pt x="4561" y="2530"/>
                  <a:pt x="4573" y="2542"/>
                </a:cubicBezTo>
                <a:cubicBezTo>
                  <a:pt x="4561" y="2542"/>
                  <a:pt x="4561" y="2530"/>
                  <a:pt x="4549" y="2530"/>
                </a:cubicBezTo>
                <a:close/>
                <a:moveTo>
                  <a:pt x="6513" y="2530"/>
                </a:moveTo>
                <a:cubicBezTo>
                  <a:pt x="6513" y="2530"/>
                  <a:pt x="6513" y="2542"/>
                  <a:pt x="6513" y="2542"/>
                </a:cubicBezTo>
                <a:lnTo>
                  <a:pt x="6502" y="2542"/>
                </a:lnTo>
                <a:cubicBezTo>
                  <a:pt x="6502" y="2542"/>
                  <a:pt x="6502" y="2530"/>
                  <a:pt x="6513" y="2530"/>
                </a:cubicBezTo>
                <a:close/>
                <a:moveTo>
                  <a:pt x="3858" y="2613"/>
                </a:moveTo>
                <a:cubicBezTo>
                  <a:pt x="3846" y="2625"/>
                  <a:pt x="3835" y="2637"/>
                  <a:pt x="3835" y="2637"/>
                </a:cubicBezTo>
                <a:cubicBezTo>
                  <a:pt x="3835" y="2637"/>
                  <a:pt x="3835" y="2625"/>
                  <a:pt x="3823" y="2625"/>
                </a:cubicBezTo>
                <a:cubicBezTo>
                  <a:pt x="3834" y="2625"/>
                  <a:pt x="3846" y="2625"/>
                  <a:pt x="3858" y="2613"/>
                </a:cubicBezTo>
                <a:close/>
                <a:moveTo>
                  <a:pt x="11990" y="2816"/>
                </a:moveTo>
                <a:cubicBezTo>
                  <a:pt x="11978" y="2828"/>
                  <a:pt x="11978" y="2828"/>
                  <a:pt x="11966" y="2840"/>
                </a:cubicBezTo>
                <a:cubicBezTo>
                  <a:pt x="11966" y="2828"/>
                  <a:pt x="11966" y="2828"/>
                  <a:pt x="11966" y="2828"/>
                </a:cubicBezTo>
                <a:cubicBezTo>
                  <a:pt x="11966" y="2816"/>
                  <a:pt x="11978" y="2816"/>
                  <a:pt x="11990" y="2816"/>
                </a:cubicBezTo>
                <a:close/>
                <a:moveTo>
                  <a:pt x="2489" y="2851"/>
                </a:moveTo>
                <a:cubicBezTo>
                  <a:pt x="2489" y="2863"/>
                  <a:pt x="2501" y="2887"/>
                  <a:pt x="2513" y="2899"/>
                </a:cubicBezTo>
                <a:cubicBezTo>
                  <a:pt x="2501" y="2899"/>
                  <a:pt x="2489" y="2887"/>
                  <a:pt x="2489" y="2875"/>
                </a:cubicBezTo>
                <a:cubicBezTo>
                  <a:pt x="2489" y="2863"/>
                  <a:pt x="2489" y="2851"/>
                  <a:pt x="2477" y="2851"/>
                </a:cubicBezTo>
                <a:close/>
                <a:moveTo>
                  <a:pt x="501" y="2947"/>
                </a:moveTo>
                <a:cubicBezTo>
                  <a:pt x="513" y="2959"/>
                  <a:pt x="513" y="2959"/>
                  <a:pt x="513" y="2959"/>
                </a:cubicBezTo>
                <a:cubicBezTo>
                  <a:pt x="513" y="2959"/>
                  <a:pt x="513" y="2970"/>
                  <a:pt x="501" y="2970"/>
                </a:cubicBezTo>
                <a:cubicBezTo>
                  <a:pt x="501" y="2959"/>
                  <a:pt x="501" y="2959"/>
                  <a:pt x="501" y="2947"/>
                </a:cubicBezTo>
                <a:close/>
                <a:moveTo>
                  <a:pt x="13229" y="2959"/>
                </a:moveTo>
                <a:cubicBezTo>
                  <a:pt x="13229" y="2970"/>
                  <a:pt x="13229" y="2970"/>
                  <a:pt x="13229" y="2982"/>
                </a:cubicBezTo>
                <a:cubicBezTo>
                  <a:pt x="13217" y="2982"/>
                  <a:pt x="13205" y="2982"/>
                  <a:pt x="13193" y="2970"/>
                </a:cubicBezTo>
                <a:cubicBezTo>
                  <a:pt x="13205" y="2970"/>
                  <a:pt x="13217" y="2970"/>
                  <a:pt x="13229" y="2959"/>
                </a:cubicBezTo>
                <a:close/>
                <a:moveTo>
                  <a:pt x="9169" y="2982"/>
                </a:moveTo>
                <a:lnTo>
                  <a:pt x="9169" y="2982"/>
                </a:lnTo>
                <a:cubicBezTo>
                  <a:pt x="9169" y="2994"/>
                  <a:pt x="9180" y="2994"/>
                  <a:pt x="9192" y="3006"/>
                </a:cubicBezTo>
                <a:lnTo>
                  <a:pt x="9180" y="3006"/>
                </a:lnTo>
                <a:cubicBezTo>
                  <a:pt x="9169" y="2994"/>
                  <a:pt x="9169" y="2994"/>
                  <a:pt x="9169" y="2982"/>
                </a:cubicBezTo>
                <a:close/>
                <a:moveTo>
                  <a:pt x="13074" y="2970"/>
                </a:moveTo>
                <a:cubicBezTo>
                  <a:pt x="13074" y="2982"/>
                  <a:pt x="13086" y="2982"/>
                  <a:pt x="13098" y="2982"/>
                </a:cubicBezTo>
                <a:cubicBezTo>
                  <a:pt x="13086" y="2994"/>
                  <a:pt x="13086" y="3006"/>
                  <a:pt x="13086" y="3018"/>
                </a:cubicBezTo>
                <a:cubicBezTo>
                  <a:pt x="13074" y="2994"/>
                  <a:pt x="13074" y="2982"/>
                  <a:pt x="13074" y="2970"/>
                </a:cubicBezTo>
                <a:close/>
                <a:moveTo>
                  <a:pt x="3013" y="3221"/>
                </a:moveTo>
                <a:cubicBezTo>
                  <a:pt x="3013" y="3232"/>
                  <a:pt x="3001" y="3244"/>
                  <a:pt x="3001" y="3256"/>
                </a:cubicBezTo>
                <a:cubicBezTo>
                  <a:pt x="3001" y="3244"/>
                  <a:pt x="3001" y="3232"/>
                  <a:pt x="2989" y="3232"/>
                </a:cubicBezTo>
                <a:cubicBezTo>
                  <a:pt x="3001" y="3232"/>
                  <a:pt x="3013" y="3221"/>
                  <a:pt x="3013" y="3221"/>
                </a:cubicBezTo>
                <a:close/>
                <a:moveTo>
                  <a:pt x="7502" y="3328"/>
                </a:moveTo>
                <a:cubicBezTo>
                  <a:pt x="7502" y="3328"/>
                  <a:pt x="7502" y="3328"/>
                  <a:pt x="7490" y="3340"/>
                </a:cubicBezTo>
                <a:cubicBezTo>
                  <a:pt x="7502" y="3328"/>
                  <a:pt x="7490" y="3328"/>
                  <a:pt x="7502" y="3328"/>
                </a:cubicBezTo>
                <a:close/>
                <a:moveTo>
                  <a:pt x="2584" y="3494"/>
                </a:moveTo>
                <a:cubicBezTo>
                  <a:pt x="2584" y="3494"/>
                  <a:pt x="2584" y="3494"/>
                  <a:pt x="2596" y="3506"/>
                </a:cubicBezTo>
                <a:cubicBezTo>
                  <a:pt x="2584" y="3506"/>
                  <a:pt x="2584" y="3494"/>
                  <a:pt x="2584" y="3494"/>
                </a:cubicBezTo>
                <a:close/>
                <a:moveTo>
                  <a:pt x="6740" y="3518"/>
                </a:moveTo>
                <a:cubicBezTo>
                  <a:pt x="6740" y="3518"/>
                  <a:pt x="6740" y="3518"/>
                  <a:pt x="6752" y="3530"/>
                </a:cubicBezTo>
                <a:lnTo>
                  <a:pt x="6740" y="3530"/>
                </a:lnTo>
                <a:cubicBezTo>
                  <a:pt x="6740" y="3530"/>
                  <a:pt x="6740" y="3518"/>
                  <a:pt x="6740" y="3518"/>
                </a:cubicBezTo>
                <a:close/>
                <a:moveTo>
                  <a:pt x="3906" y="3518"/>
                </a:moveTo>
                <a:cubicBezTo>
                  <a:pt x="3906" y="3518"/>
                  <a:pt x="3918" y="3530"/>
                  <a:pt x="3918" y="3530"/>
                </a:cubicBezTo>
                <a:cubicBezTo>
                  <a:pt x="3918" y="3530"/>
                  <a:pt x="3918" y="3530"/>
                  <a:pt x="3918" y="3542"/>
                </a:cubicBezTo>
                <a:cubicBezTo>
                  <a:pt x="3918" y="3530"/>
                  <a:pt x="3906" y="3530"/>
                  <a:pt x="3906" y="3518"/>
                </a:cubicBezTo>
                <a:close/>
                <a:moveTo>
                  <a:pt x="4763" y="3602"/>
                </a:moveTo>
                <a:cubicBezTo>
                  <a:pt x="4751" y="3613"/>
                  <a:pt x="4751" y="3613"/>
                  <a:pt x="4751" y="3613"/>
                </a:cubicBezTo>
                <a:cubicBezTo>
                  <a:pt x="4751" y="3613"/>
                  <a:pt x="4751" y="3613"/>
                  <a:pt x="4751" y="3602"/>
                </a:cubicBezTo>
                <a:close/>
                <a:moveTo>
                  <a:pt x="11764" y="3697"/>
                </a:moveTo>
                <a:lnTo>
                  <a:pt x="11764" y="3697"/>
                </a:lnTo>
                <a:cubicBezTo>
                  <a:pt x="11755" y="3714"/>
                  <a:pt x="11747" y="3725"/>
                  <a:pt x="11733" y="3725"/>
                </a:cubicBezTo>
                <a:cubicBezTo>
                  <a:pt x="11728" y="3725"/>
                  <a:pt x="11723" y="3724"/>
                  <a:pt x="11716" y="3721"/>
                </a:cubicBezTo>
                <a:cubicBezTo>
                  <a:pt x="11705" y="3721"/>
                  <a:pt x="11705" y="3709"/>
                  <a:pt x="11705" y="3709"/>
                </a:cubicBezTo>
                <a:lnTo>
                  <a:pt x="11764" y="3697"/>
                </a:lnTo>
                <a:close/>
                <a:moveTo>
                  <a:pt x="9133" y="3768"/>
                </a:moveTo>
                <a:cubicBezTo>
                  <a:pt x="9133" y="3768"/>
                  <a:pt x="9133" y="3768"/>
                  <a:pt x="9145" y="3780"/>
                </a:cubicBezTo>
                <a:lnTo>
                  <a:pt x="9133" y="3780"/>
                </a:lnTo>
                <a:cubicBezTo>
                  <a:pt x="9133" y="3768"/>
                  <a:pt x="9133" y="3768"/>
                  <a:pt x="9133" y="3768"/>
                </a:cubicBezTo>
                <a:close/>
                <a:moveTo>
                  <a:pt x="12955" y="3756"/>
                </a:moveTo>
                <a:cubicBezTo>
                  <a:pt x="12955" y="3768"/>
                  <a:pt x="12967" y="3768"/>
                  <a:pt x="12967" y="3780"/>
                </a:cubicBezTo>
                <a:lnTo>
                  <a:pt x="12955" y="3780"/>
                </a:lnTo>
                <a:cubicBezTo>
                  <a:pt x="12955" y="3768"/>
                  <a:pt x="12955" y="3768"/>
                  <a:pt x="12955" y="3756"/>
                </a:cubicBezTo>
                <a:close/>
                <a:moveTo>
                  <a:pt x="1941" y="3947"/>
                </a:moveTo>
                <a:cubicBezTo>
                  <a:pt x="1953" y="3947"/>
                  <a:pt x="1953" y="3947"/>
                  <a:pt x="1965" y="3959"/>
                </a:cubicBezTo>
                <a:lnTo>
                  <a:pt x="1930" y="3959"/>
                </a:lnTo>
                <a:cubicBezTo>
                  <a:pt x="1941" y="3947"/>
                  <a:pt x="1941" y="3947"/>
                  <a:pt x="1941" y="3947"/>
                </a:cubicBezTo>
                <a:close/>
                <a:moveTo>
                  <a:pt x="1977" y="4042"/>
                </a:moveTo>
                <a:cubicBezTo>
                  <a:pt x="1977" y="4042"/>
                  <a:pt x="1977" y="4054"/>
                  <a:pt x="1977" y="4054"/>
                </a:cubicBezTo>
                <a:lnTo>
                  <a:pt x="1965" y="4054"/>
                </a:lnTo>
                <a:cubicBezTo>
                  <a:pt x="1965" y="4054"/>
                  <a:pt x="1977" y="4042"/>
                  <a:pt x="1977" y="4042"/>
                </a:cubicBezTo>
                <a:close/>
                <a:moveTo>
                  <a:pt x="11514" y="4054"/>
                </a:moveTo>
                <a:cubicBezTo>
                  <a:pt x="11490" y="4090"/>
                  <a:pt x="11478" y="4102"/>
                  <a:pt x="11466" y="4113"/>
                </a:cubicBezTo>
                <a:cubicBezTo>
                  <a:pt x="11455" y="4102"/>
                  <a:pt x="11466" y="4078"/>
                  <a:pt x="11478" y="4066"/>
                </a:cubicBezTo>
                <a:cubicBezTo>
                  <a:pt x="11502" y="4054"/>
                  <a:pt x="11502" y="4054"/>
                  <a:pt x="11514" y="4054"/>
                </a:cubicBezTo>
                <a:close/>
                <a:moveTo>
                  <a:pt x="8994" y="4088"/>
                </a:moveTo>
                <a:cubicBezTo>
                  <a:pt x="8998" y="4088"/>
                  <a:pt x="9002" y="4095"/>
                  <a:pt x="9002" y="4102"/>
                </a:cubicBezTo>
                <a:cubicBezTo>
                  <a:pt x="9002" y="4102"/>
                  <a:pt x="8990" y="4113"/>
                  <a:pt x="8978" y="4125"/>
                </a:cubicBezTo>
                <a:cubicBezTo>
                  <a:pt x="8954" y="4137"/>
                  <a:pt x="8930" y="4173"/>
                  <a:pt x="8907" y="4173"/>
                </a:cubicBezTo>
                <a:cubicBezTo>
                  <a:pt x="8942" y="4149"/>
                  <a:pt x="8966" y="4137"/>
                  <a:pt x="8990" y="4102"/>
                </a:cubicBezTo>
                <a:cubicBezTo>
                  <a:pt x="8990" y="4092"/>
                  <a:pt x="8992" y="4088"/>
                  <a:pt x="8994" y="4088"/>
                </a:cubicBezTo>
                <a:close/>
                <a:moveTo>
                  <a:pt x="3906" y="4173"/>
                </a:moveTo>
                <a:cubicBezTo>
                  <a:pt x="3894" y="4185"/>
                  <a:pt x="3894" y="4185"/>
                  <a:pt x="3894" y="4185"/>
                </a:cubicBezTo>
                <a:cubicBezTo>
                  <a:pt x="3894" y="4185"/>
                  <a:pt x="3894" y="4185"/>
                  <a:pt x="3894" y="4173"/>
                </a:cubicBezTo>
                <a:close/>
                <a:moveTo>
                  <a:pt x="10228" y="4209"/>
                </a:moveTo>
                <a:cubicBezTo>
                  <a:pt x="10228" y="4209"/>
                  <a:pt x="10216" y="4209"/>
                  <a:pt x="10216" y="4221"/>
                </a:cubicBezTo>
                <a:cubicBezTo>
                  <a:pt x="10216" y="4221"/>
                  <a:pt x="10216" y="4221"/>
                  <a:pt x="10216" y="4209"/>
                </a:cubicBezTo>
                <a:close/>
                <a:moveTo>
                  <a:pt x="4418" y="4340"/>
                </a:moveTo>
                <a:cubicBezTo>
                  <a:pt x="4412" y="4346"/>
                  <a:pt x="4406" y="4349"/>
                  <a:pt x="4400" y="4349"/>
                </a:cubicBezTo>
                <a:cubicBezTo>
                  <a:pt x="4394" y="4349"/>
                  <a:pt x="4388" y="4346"/>
                  <a:pt x="4382" y="4340"/>
                </a:cubicBezTo>
                <a:close/>
                <a:moveTo>
                  <a:pt x="11097" y="4340"/>
                </a:moveTo>
                <a:cubicBezTo>
                  <a:pt x="11121" y="4352"/>
                  <a:pt x="11133" y="4364"/>
                  <a:pt x="11145" y="4364"/>
                </a:cubicBezTo>
                <a:cubicBezTo>
                  <a:pt x="11132" y="4368"/>
                  <a:pt x="11120" y="4371"/>
                  <a:pt x="11112" y="4371"/>
                </a:cubicBezTo>
                <a:cubicBezTo>
                  <a:pt x="11097" y="4371"/>
                  <a:pt x="11090" y="4362"/>
                  <a:pt x="11097" y="4340"/>
                </a:cubicBezTo>
                <a:close/>
                <a:moveTo>
                  <a:pt x="11097" y="4435"/>
                </a:moveTo>
                <a:cubicBezTo>
                  <a:pt x="11085" y="4447"/>
                  <a:pt x="11085" y="4447"/>
                  <a:pt x="11085" y="4459"/>
                </a:cubicBezTo>
                <a:cubicBezTo>
                  <a:pt x="11085" y="4447"/>
                  <a:pt x="11074" y="4447"/>
                  <a:pt x="11085" y="4435"/>
                </a:cubicBezTo>
                <a:close/>
                <a:moveTo>
                  <a:pt x="3977" y="4518"/>
                </a:moveTo>
                <a:cubicBezTo>
                  <a:pt x="3965" y="4530"/>
                  <a:pt x="3954" y="4530"/>
                  <a:pt x="3942" y="4530"/>
                </a:cubicBezTo>
                <a:cubicBezTo>
                  <a:pt x="3954" y="4518"/>
                  <a:pt x="3965" y="4518"/>
                  <a:pt x="3977" y="4518"/>
                </a:cubicBezTo>
                <a:close/>
                <a:moveTo>
                  <a:pt x="1846" y="4578"/>
                </a:moveTo>
                <a:cubicBezTo>
                  <a:pt x="1846" y="4590"/>
                  <a:pt x="1846" y="4590"/>
                  <a:pt x="1834" y="4602"/>
                </a:cubicBezTo>
                <a:cubicBezTo>
                  <a:pt x="1834" y="4590"/>
                  <a:pt x="1834" y="4590"/>
                  <a:pt x="1834" y="4578"/>
                </a:cubicBezTo>
                <a:close/>
                <a:moveTo>
                  <a:pt x="3846" y="4590"/>
                </a:moveTo>
                <a:cubicBezTo>
                  <a:pt x="3846" y="4602"/>
                  <a:pt x="3835" y="4602"/>
                  <a:pt x="3823" y="4614"/>
                </a:cubicBezTo>
                <a:cubicBezTo>
                  <a:pt x="3835" y="4602"/>
                  <a:pt x="3835" y="4590"/>
                  <a:pt x="3835" y="4590"/>
                </a:cubicBezTo>
                <a:close/>
                <a:moveTo>
                  <a:pt x="6871" y="4709"/>
                </a:moveTo>
                <a:cubicBezTo>
                  <a:pt x="6883" y="4721"/>
                  <a:pt x="6883" y="4721"/>
                  <a:pt x="6883" y="4721"/>
                </a:cubicBezTo>
                <a:lnTo>
                  <a:pt x="6871" y="4721"/>
                </a:lnTo>
                <a:cubicBezTo>
                  <a:pt x="6871" y="4721"/>
                  <a:pt x="6871" y="4721"/>
                  <a:pt x="6871" y="4709"/>
                </a:cubicBezTo>
                <a:close/>
                <a:moveTo>
                  <a:pt x="9692" y="4756"/>
                </a:moveTo>
                <a:cubicBezTo>
                  <a:pt x="9684" y="4756"/>
                  <a:pt x="9671" y="4762"/>
                  <a:pt x="9660" y="4762"/>
                </a:cubicBezTo>
                <a:cubicBezTo>
                  <a:pt x="9654" y="4762"/>
                  <a:pt x="9649" y="4760"/>
                  <a:pt x="9645" y="4756"/>
                </a:cubicBezTo>
                <a:close/>
                <a:moveTo>
                  <a:pt x="9347" y="4768"/>
                </a:moveTo>
                <a:cubicBezTo>
                  <a:pt x="9347" y="4780"/>
                  <a:pt x="9347" y="4780"/>
                  <a:pt x="9347" y="4792"/>
                </a:cubicBezTo>
                <a:cubicBezTo>
                  <a:pt x="9335" y="4792"/>
                  <a:pt x="9335" y="4792"/>
                  <a:pt x="9323" y="4780"/>
                </a:cubicBezTo>
                <a:cubicBezTo>
                  <a:pt x="9335" y="4780"/>
                  <a:pt x="9335" y="4780"/>
                  <a:pt x="9347" y="4768"/>
                </a:cubicBezTo>
                <a:close/>
                <a:moveTo>
                  <a:pt x="9621" y="4828"/>
                </a:moveTo>
                <a:cubicBezTo>
                  <a:pt x="9621" y="4828"/>
                  <a:pt x="9621" y="4840"/>
                  <a:pt x="9621" y="4840"/>
                </a:cubicBezTo>
                <a:lnTo>
                  <a:pt x="9597" y="4840"/>
                </a:lnTo>
                <a:cubicBezTo>
                  <a:pt x="9609" y="4840"/>
                  <a:pt x="9621" y="4828"/>
                  <a:pt x="9621" y="4828"/>
                </a:cubicBezTo>
                <a:close/>
                <a:moveTo>
                  <a:pt x="4608" y="5066"/>
                </a:moveTo>
                <a:cubicBezTo>
                  <a:pt x="4608" y="5078"/>
                  <a:pt x="4608" y="5078"/>
                  <a:pt x="4608" y="5090"/>
                </a:cubicBezTo>
                <a:cubicBezTo>
                  <a:pt x="4597" y="5078"/>
                  <a:pt x="4597" y="5078"/>
                  <a:pt x="4585" y="5066"/>
                </a:cubicBezTo>
                <a:close/>
                <a:moveTo>
                  <a:pt x="3120" y="5221"/>
                </a:moveTo>
                <a:cubicBezTo>
                  <a:pt x="3120" y="5233"/>
                  <a:pt x="3120" y="5233"/>
                  <a:pt x="3108" y="5233"/>
                </a:cubicBezTo>
                <a:cubicBezTo>
                  <a:pt x="3120" y="5221"/>
                  <a:pt x="3120" y="5221"/>
                  <a:pt x="3120" y="5221"/>
                </a:cubicBezTo>
                <a:close/>
                <a:moveTo>
                  <a:pt x="10264" y="5209"/>
                </a:moveTo>
                <a:cubicBezTo>
                  <a:pt x="10252" y="5221"/>
                  <a:pt x="10228" y="5221"/>
                  <a:pt x="10216" y="5233"/>
                </a:cubicBezTo>
                <a:cubicBezTo>
                  <a:pt x="10216" y="5233"/>
                  <a:pt x="10216" y="5233"/>
                  <a:pt x="10216" y="5221"/>
                </a:cubicBezTo>
                <a:cubicBezTo>
                  <a:pt x="10216" y="5209"/>
                  <a:pt x="10240" y="5209"/>
                  <a:pt x="10252" y="5209"/>
                </a:cubicBezTo>
                <a:close/>
                <a:moveTo>
                  <a:pt x="6597" y="5483"/>
                </a:moveTo>
                <a:cubicBezTo>
                  <a:pt x="6597" y="5483"/>
                  <a:pt x="6609" y="5495"/>
                  <a:pt x="6621" y="5495"/>
                </a:cubicBezTo>
                <a:cubicBezTo>
                  <a:pt x="6621" y="5495"/>
                  <a:pt x="6621" y="5495"/>
                  <a:pt x="6621" y="5507"/>
                </a:cubicBezTo>
                <a:cubicBezTo>
                  <a:pt x="6609" y="5507"/>
                  <a:pt x="6597" y="5495"/>
                  <a:pt x="6585" y="5483"/>
                </a:cubicBezTo>
                <a:close/>
                <a:moveTo>
                  <a:pt x="9216" y="5471"/>
                </a:moveTo>
                <a:cubicBezTo>
                  <a:pt x="9216" y="5483"/>
                  <a:pt x="9228" y="5495"/>
                  <a:pt x="9228" y="5518"/>
                </a:cubicBezTo>
                <a:cubicBezTo>
                  <a:pt x="9204" y="5507"/>
                  <a:pt x="9192" y="5495"/>
                  <a:pt x="9216" y="5471"/>
                </a:cubicBezTo>
                <a:close/>
                <a:moveTo>
                  <a:pt x="7383" y="5483"/>
                </a:moveTo>
                <a:cubicBezTo>
                  <a:pt x="7394" y="5507"/>
                  <a:pt x="7406" y="5518"/>
                  <a:pt x="7430" y="5542"/>
                </a:cubicBezTo>
                <a:cubicBezTo>
                  <a:pt x="7394" y="5530"/>
                  <a:pt x="7359" y="5530"/>
                  <a:pt x="7323" y="5530"/>
                </a:cubicBezTo>
                <a:cubicBezTo>
                  <a:pt x="7335" y="5518"/>
                  <a:pt x="7359" y="5507"/>
                  <a:pt x="7383" y="5483"/>
                </a:cubicBezTo>
                <a:close/>
                <a:moveTo>
                  <a:pt x="6668" y="5578"/>
                </a:moveTo>
                <a:cubicBezTo>
                  <a:pt x="6668" y="5590"/>
                  <a:pt x="6668" y="5590"/>
                  <a:pt x="6680" y="5590"/>
                </a:cubicBezTo>
                <a:lnTo>
                  <a:pt x="6668" y="5590"/>
                </a:lnTo>
                <a:cubicBezTo>
                  <a:pt x="6668" y="5590"/>
                  <a:pt x="6668" y="5578"/>
                  <a:pt x="6668" y="5578"/>
                </a:cubicBezTo>
                <a:close/>
                <a:moveTo>
                  <a:pt x="3799" y="5709"/>
                </a:moveTo>
                <a:cubicBezTo>
                  <a:pt x="3799" y="5721"/>
                  <a:pt x="3799" y="5721"/>
                  <a:pt x="3787" y="5733"/>
                </a:cubicBezTo>
                <a:cubicBezTo>
                  <a:pt x="3787" y="5721"/>
                  <a:pt x="3799" y="5721"/>
                  <a:pt x="3799" y="5709"/>
                </a:cubicBezTo>
                <a:close/>
                <a:moveTo>
                  <a:pt x="2025" y="5721"/>
                </a:moveTo>
                <a:cubicBezTo>
                  <a:pt x="2025" y="5733"/>
                  <a:pt x="2037" y="5733"/>
                  <a:pt x="2025" y="5745"/>
                </a:cubicBezTo>
                <a:cubicBezTo>
                  <a:pt x="2025" y="5733"/>
                  <a:pt x="2025" y="5733"/>
                  <a:pt x="2025" y="5721"/>
                </a:cubicBezTo>
                <a:close/>
                <a:moveTo>
                  <a:pt x="12419" y="5757"/>
                </a:moveTo>
                <a:cubicBezTo>
                  <a:pt x="12419" y="5768"/>
                  <a:pt x="12419" y="5768"/>
                  <a:pt x="12407" y="5768"/>
                </a:cubicBezTo>
                <a:lnTo>
                  <a:pt x="12419" y="5757"/>
                </a:lnTo>
                <a:close/>
                <a:moveTo>
                  <a:pt x="6680" y="5768"/>
                </a:moveTo>
                <a:cubicBezTo>
                  <a:pt x="6668" y="5768"/>
                  <a:pt x="6668" y="5768"/>
                  <a:pt x="6668" y="5780"/>
                </a:cubicBezTo>
                <a:cubicBezTo>
                  <a:pt x="6668" y="5768"/>
                  <a:pt x="6668" y="5768"/>
                  <a:pt x="6668" y="5768"/>
                </a:cubicBezTo>
                <a:close/>
                <a:moveTo>
                  <a:pt x="8788" y="5828"/>
                </a:moveTo>
                <a:cubicBezTo>
                  <a:pt x="8776" y="5840"/>
                  <a:pt x="8776" y="5840"/>
                  <a:pt x="8776" y="5840"/>
                </a:cubicBezTo>
                <a:cubicBezTo>
                  <a:pt x="8776" y="5840"/>
                  <a:pt x="8776" y="5828"/>
                  <a:pt x="8776" y="5828"/>
                </a:cubicBezTo>
                <a:close/>
                <a:moveTo>
                  <a:pt x="12181" y="5899"/>
                </a:moveTo>
                <a:cubicBezTo>
                  <a:pt x="12169" y="5911"/>
                  <a:pt x="12169" y="5911"/>
                  <a:pt x="12169" y="5911"/>
                </a:cubicBezTo>
                <a:cubicBezTo>
                  <a:pt x="12169" y="5899"/>
                  <a:pt x="12169" y="5899"/>
                  <a:pt x="12169" y="5899"/>
                </a:cubicBezTo>
                <a:close/>
                <a:moveTo>
                  <a:pt x="3965" y="5959"/>
                </a:moveTo>
                <a:cubicBezTo>
                  <a:pt x="3977" y="5971"/>
                  <a:pt x="3965" y="5971"/>
                  <a:pt x="3965" y="5983"/>
                </a:cubicBezTo>
                <a:cubicBezTo>
                  <a:pt x="3965" y="5971"/>
                  <a:pt x="3965" y="5959"/>
                  <a:pt x="3965" y="5959"/>
                </a:cubicBezTo>
                <a:close/>
                <a:moveTo>
                  <a:pt x="3215" y="5971"/>
                </a:moveTo>
                <a:cubicBezTo>
                  <a:pt x="3215" y="5971"/>
                  <a:pt x="3227" y="5983"/>
                  <a:pt x="3227" y="5983"/>
                </a:cubicBezTo>
                <a:cubicBezTo>
                  <a:pt x="3227" y="5983"/>
                  <a:pt x="3215" y="5983"/>
                  <a:pt x="3215" y="5995"/>
                </a:cubicBezTo>
                <a:cubicBezTo>
                  <a:pt x="3215" y="5983"/>
                  <a:pt x="3215" y="5983"/>
                  <a:pt x="3215" y="5971"/>
                </a:cubicBezTo>
                <a:close/>
                <a:moveTo>
                  <a:pt x="12788" y="6054"/>
                </a:moveTo>
                <a:cubicBezTo>
                  <a:pt x="12800" y="6054"/>
                  <a:pt x="12800" y="6066"/>
                  <a:pt x="12800" y="6066"/>
                </a:cubicBezTo>
                <a:cubicBezTo>
                  <a:pt x="12788" y="6066"/>
                  <a:pt x="12788" y="6054"/>
                  <a:pt x="12776" y="6054"/>
                </a:cubicBezTo>
                <a:close/>
                <a:moveTo>
                  <a:pt x="3727" y="6185"/>
                </a:moveTo>
                <a:lnTo>
                  <a:pt x="3727" y="6185"/>
                </a:lnTo>
                <a:cubicBezTo>
                  <a:pt x="3739" y="6197"/>
                  <a:pt x="3751" y="6197"/>
                  <a:pt x="3751" y="6197"/>
                </a:cubicBezTo>
                <a:cubicBezTo>
                  <a:pt x="3739" y="6197"/>
                  <a:pt x="3739" y="6197"/>
                  <a:pt x="3727" y="6185"/>
                </a:cubicBezTo>
                <a:close/>
                <a:moveTo>
                  <a:pt x="8454" y="6376"/>
                </a:moveTo>
                <a:cubicBezTo>
                  <a:pt x="8454" y="6376"/>
                  <a:pt x="8454" y="6376"/>
                  <a:pt x="8466" y="6388"/>
                </a:cubicBezTo>
                <a:lnTo>
                  <a:pt x="8454" y="6388"/>
                </a:lnTo>
                <a:cubicBezTo>
                  <a:pt x="8454" y="6388"/>
                  <a:pt x="8454" y="6376"/>
                  <a:pt x="8454" y="6376"/>
                </a:cubicBezTo>
                <a:close/>
                <a:moveTo>
                  <a:pt x="8907" y="6399"/>
                </a:moveTo>
                <a:cubicBezTo>
                  <a:pt x="8913" y="6405"/>
                  <a:pt x="8915" y="6408"/>
                  <a:pt x="8918" y="6411"/>
                </a:cubicBezTo>
                <a:cubicBezTo>
                  <a:pt x="8907" y="6411"/>
                  <a:pt x="8918" y="6411"/>
                  <a:pt x="8907" y="6399"/>
                </a:cubicBezTo>
                <a:close/>
                <a:moveTo>
                  <a:pt x="8918" y="6411"/>
                </a:moveTo>
                <a:cubicBezTo>
                  <a:pt x="8921" y="6414"/>
                  <a:pt x="8924" y="6417"/>
                  <a:pt x="8930" y="6423"/>
                </a:cubicBezTo>
                <a:cubicBezTo>
                  <a:pt x="8918" y="6423"/>
                  <a:pt x="8918" y="6423"/>
                  <a:pt x="8918" y="6411"/>
                </a:cubicBezTo>
                <a:close/>
                <a:moveTo>
                  <a:pt x="12705" y="6495"/>
                </a:moveTo>
                <a:cubicBezTo>
                  <a:pt x="12705" y="6495"/>
                  <a:pt x="12705" y="6507"/>
                  <a:pt x="12693" y="6507"/>
                </a:cubicBezTo>
                <a:cubicBezTo>
                  <a:pt x="12693" y="6507"/>
                  <a:pt x="12693" y="6507"/>
                  <a:pt x="12693" y="6495"/>
                </a:cubicBezTo>
                <a:close/>
                <a:moveTo>
                  <a:pt x="7418" y="6614"/>
                </a:moveTo>
                <a:cubicBezTo>
                  <a:pt x="7406" y="6614"/>
                  <a:pt x="7406" y="6626"/>
                  <a:pt x="7406" y="6626"/>
                </a:cubicBezTo>
                <a:cubicBezTo>
                  <a:pt x="7406" y="6630"/>
                  <a:pt x="7406" y="6631"/>
                  <a:pt x="7406" y="6631"/>
                </a:cubicBezTo>
                <a:cubicBezTo>
                  <a:pt x="7405" y="6631"/>
                  <a:pt x="7402" y="6626"/>
                  <a:pt x="7394" y="6626"/>
                </a:cubicBezTo>
                <a:cubicBezTo>
                  <a:pt x="7394" y="6614"/>
                  <a:pt x="7406" y="6614"/>
                  <a:pt x="7418" y="6614"/>
                </a:cubicBezTo>
                <a:close/>
                <a:moveTo>
                  <a:pt x="11752" y="6626"/>
                </a:moveTo>
                <a:cubicBezTo>
                  <a:pt x="11764" y="6638"/>
                  <a:pt x="11764" y="6638"/>
                  <a:pt x="11764" y="6638"/>
                </a:cubicBezTo>
                <a:lnTo>
                  <a:pt x="11752" y="6638"/>
                </a:lnTo>
                <a:cubicBezTo>
                  <a:pt x="11752" y="6638"/>
                  <a:pt x="11752" y="6638"/>
                  <a:pt x="11752" y="6626"/>
                </a:cubicBezTo>
                <a:close/>
                <a:moveTo>
                  <a:pt x="4870" y="6650"/>
                </a:moveTo>
                <a:lnTo>
                  <a:pt x="4870" y="6661"/>
                </a:lnTo>
                <a:cubicBezTo>
                  <a:pt x="4858" y="6661"/>
                  <a:pt x="4858" y="6661"/>
                  <a:pt x="4858" y="6650"/>
                </a:cubicBezTo>
                <a:close/>
                <a:moveTo>
                  <a:pt x="8276" y="6709"/>
                </a:moveTo>
                <a:cubicBezTo>
                  <a:pt x="8276" y="6721"/>
                  <a:pt x="8276" y="6721"/>
                  <a:pt x="8264" y="6721"/>
                </a:cubicBezTo>
                <a:cubicBezTo>
                  <a:pt x="8275" y="6721"/>
                  <a:pt x="8276" y="6709"/>
                  <a:pt x="8276" y="6709"/>
                </a:cubicBezTo>
                <a:close/>
                <a:moveTo>
                  <a:pt x="2775" y="6757"/>
                </a:moveTo>
                <a:cubicBezTo>
                  <a:pt x="2775" y="6757"/>
                  <a:pt x="2770" y="6762"/>
                  <a:pt x="2766" y="6762"/>
                </a:cubicBezTo>
                <a:cubicBezTo>
                  <a:pt x="2764" y="6762"/>
                  <a:pt x="2763" y="6761"/>
                  <a:pt x="2763" y="6757"/>
                </a:cubicBezTo>
                <a:close/>
                <a:moveTo>
                  <a:pt x="2096" y="6769"/>
                </a:moveTo>
                <a:cubicBezTo>
                  <a:pt x="2108" y="6769"/>
                  <a:pt x="2108" y="6769"/>
                  <a:pt x="2120" y="6780"/>
                </a:cubicBezTo>
                <a:lnTo>
                  <a:pt x="2108" y="6780"/>
                </a:lnTo>
                <a:cubicBezTo>
                  <a:pt x="2108" y="6780"/>
                  <a:pt x="2096" y="6769"/>
                  <a:pt x="2096" y="6769"/>
                </a:cubicBezTo>
                <a:close/>
                <a:moveTo>
                  <a:pt x="4346" y="6947"/>
                </a:moveTo>
                <a:cubicBezTo>
                  <a:pt x="4346" y="6947"/>
                  <a:pt x="4346" y="6947"/>
                  <a:pt x="4346" y="6959"/>
                </a:cubicBezTo>
                <a:lnTo>
                  <a:pt x="4335" y="6959"/>
                </a:lnTo>
                <a:cubicBezTo>
                  <a:pt x="4346" y="6947"/>
                  <a:pt x="4346" y="6947"/>
                  <a:pt x="4346" y="6947"/>
                </a:cubicBezTo>
                <a:close/>
                <a:moveTo>
                  <a:pt x="12395" y="7102"/>
                </a:moveTo>
                <a:cubicBezTo>
                  <a:pt x="12395" y="7102"/>
                  <a:pt x="12395" y="7102"/>
                  <a:pt x="12395" y="7114"/>
                </a:cubicBezTo>
                <a:cubicBezTo>
                  <a:pt x="12395" y="7102"/>
                  <a:pt x="12395" y="7102"/>
                  <a:pt x="12383" y="7102"/>
                </a:cubicBezTo>
                <a:close/>
                <a:moveTo>
                  <a:pt x="7418" y="7150"/>
                </a:moveTo>
                <a:cubicBezTo>
                  <a:pt x="7418" y="7161"/>
                  <a:pt x="7418" y="7161"/>
                  <a:pt x="7418" y="7173"/>
                </a:cubicBezTo>
                <a:cubicBezTo>
                  <a:pt x="7406" y="7161"/>
                  <a:pt x="7418" y="7161"/>
                  <a:pt x="7418" y="7150"/>
                </a:cubicBezTo>
                <a:close/>
                <a:moveTo>
                  <a:pt x="2072" y="7304"/>
                </a:moveTo>
                <a:cubicBezTo>
                  <a:pt x="2072" y="7328"/>
                  <a:pt x="2072" y="7340"/>
                  <a:pt x="2072" y="7364"/>
                </a:cubicBezTo>
                <a:cubicBezTo>
                  <a:pt x="2072" y="7364"/>
                  <a:pt x="2060" y="7364"/>
                  <a:pt x="2060" y="7352"/>
                </a:cubicBezTo>
                <a:cubicBezTo>
                  <a:pt x="2060" y="7340"/>
                  <a:pt x="2072" y="7328"/>
                  <a:pt x="2072" y="7304"/>
                </a:cubicBezTo>
                <a:close/>
                <a:moveTo>
                  <a:pt x="4644" y="7340"/>
                </a:moveTo>
                <a:cubicBezTo>
                  <a:pt x="4644" y="7340"/>
                  <a:pt x="4644" y="7352"/>
                  <a:pt x="4656" y="7352"/>
                </a:cubicBezTo>
                <a:cubicBezTo>
                  <a:pt x="4656" y="7352"/>
                  <a:pt x="4656" y="7352"/>
                  <a:pt x="4656" y="7364"/>
                </a:cubicBezTo>
                <a:cubicBezTo>
                  <a:pt x="4644" y="7352"/>
                  <a:pt x="4644" y="7352"/>
                  <a:pt x="4644" y="7340"/>
                </a:cubicBezTo>
                <a:close/>
                <a:moveTo>
                  <a:pt x="7597" y="7971"/>
                </a:moveTo>
                <a:cubicBezTo>
                  <a:pt x="7585" y="7971"/>
                  <a:pt x="7585" y="7983"/>
                  <a:pt x="7573" y="7995"/>
                </a:cubicBezTo>
                <a:cubicBezTo>
                  <a:pt x="7573" y="7971"/>
                  <a:pt x="7573" y="7971"/>
                  <a:pt x="7597" y="7971"/>
                </a:cubicBezTo>
                <a:close/>
                <a:moveTo>
                  <a:pt x="10097" y="8054"/>
                </a:moveTo>
                <a:lnTo>
                  <a:pt x="10097" y="8066"/>
                </a:lnTo>
                <a:lnTo>
                  <a:pt x="10073" y="8066"/>
                </a:lnTo>
                <a:cubicBezTo>
                  <a:pt x="10085" y="8066"/>
                  <a:pt x="10085" y="8066"/>
                  <a:pt x="10097" y="8054"/>
                </a:cubicBezTo>
                <a:close/>
                <a:moveTo>
                  <a:pt x="8287" y="8173"/>
                </a:moveTo>
                <a:cubicBezTo>
                  <a:pt x="8287" y="8173"/>
                  <a:pt x="8287" y="8174"/>
                  <a:pt x="8276" y="8185"/>
                </a:cubicBezTo>
                <a:cubicBezTo>
                  <a:pt x="8276" y="8174"/>
                  <a:pt x="8287" y="8173"/>
                  <a:pt x="8287" y="8173"/>
                </a:cubicBezTo>
                <a:close/>
                <a:moveTo>
                  <a:pt x="10002" y="8316"/>
                </a:moveTo>
                <a:cubicBezTo>
                  <a:pt x="10002" y="8316"/>
                  <a:pt x="10014" y="8316"/>
                  <a:pt x="10014" y="8328"/>
                </a:cubicBezTo>
                <a:cubicBezTo>
                  <a:pt x="10014" y="8328"/>
                  <a:pt x="10002" y="8328"/>
                  <a:pt x="10002" y="8316"/>
                </a:cubicBezTo>
                <a:close/>
                <a:moveTo>
                  <a:pt x="5061" y="8459"/>
                </a:moveTo>
                <a:lnTo>
                  <a:pt x="5073" y="8471"/>
                </a:lnTo>
                <a:lnTo>
                  <a:pt x="5061" y="8471"/>
                </a:lnTo>
                <a:lnTo>
                  <a:pt x="5061" y="8459"/>
                </a:lnTo>
                <a:close/>
                <a:moveTo>
                  <a:pt x="7692" y="8721"/>
                </a:moveTo>
                <a:cubicBezTo>
                  <a:pt x="7692" y="8721"/>
                  <a:pt x="7692" y="8733"/>
                  <a:pt x="7692" y="8745"/>
                </a:cubicBezTo>
                <a:cubicBezTo>
                  <a:pt x="7680" y="8733"/>
                  <a:pt x="7680" y="8733"/>
                  <a:pt x="7692" y="8721"/>
                </a:cubicBezTo>
                <a:close/>
                <a:moveTo>
                  <a:pt x="10371" y="9031"/>
                </a:moveTo>
                <a:cubicBezTo>
                  <a:pt x="10383" y="9031"/>
                  <a:pt x="10395" y="9031"/>
                  <a:pt x="10407" y="9043"/>
                </a:cubicBezTo>
                <a:lnTo>
                  <a:pt x="10383" y="9043"/>
                </a:lnTo>
                <a:cubicBezTo>
                  <a:pt x="10371" y="9031"/>
                  <a:pt x="10371" y="9031"/>
                  <a:pt x="10371" y="9031"/>
                </a:cubicBezTo>
                <a:close/>
                <a:moveTo>
                  <a:pt x="7787" y="9090"/>
                </a:moveTo>
                <a:cubicBezTo>
                  <a:pt x="7799" y="9090"/>
                  <a:pt x="7799" y="9090"/>
                  <a:pt x="7799" y="9102"/>
                </a:cubicBezTo>
                <a:cubicBezTo>
                  <a:pt x="7799" y="9102"/>
                  <a:pt x="7799" y="9090"/>
                  <a:pt x="7787" y="9090"/>
                </a:cubicBezTo>
                <a:close/>
                <a:moveTo>
                  <a:pt x="8930" y="9257"/>
                </a:moveTo>
                <a:cubicBezTo>
                  <a:pt x="8930" y="9257"/>
                  <a:pt x="8930" y="9269"/>
                  <a:pt x="8930" y="9269"/>
                </a:cubicBezTo>
                <a:lnTo>
                  <a:pt x="8918" y="9269"/>
                </a:lnTo>
                <a:cubicBezTo>
                  <a:pt x="8918" y="9257"/>
                  <a:pt x="8918" y="9257"/>
                  <a:pt x="8930" y="9257"/>
                </a:cubicBezTo>
                <a:close/>
                <a:moveTo>
                  <a:pt x="8633" y="9293"/>
                </a:moveTo>
                <a:cubicBezTo>
                  <a:pt x="8633" y="9293"/>
                  <a:pt x="8633" y="9305"/>
                  <a:pt x="8645" y="9316"/>
                </a:cubicBezTo>
                <a:cubicBezTo>
                  <a:pt x="8633" y="9305"/>
                  <a:pt x="8633" y="9305"/>
                  <a:pt x="8621" y="9305"/>
                </a:cubicBezTo>
                <a:cubicBezTo>
                  <a:pt x="8621" y="9293"/>
                  <a:pt x="8633" y="9293"/>
                  <a:pt x="8633" y="9293"/>
                </a:cubicBezTo>
                <a:close/>
                <a:moveTo>
                  <a:pt x="9370" y="9385"/>
                </a:moveTo>
                <a:cubicBezTo>
                  <a:pt x="9374" y="9385"/>
                  <a:pt x="9378" y="9386"/>
                  <a:pt x="9383" y="9388"/>
                </a:cubicBezTo>
                <a:cubicBezTo>
                  <a:pt x="9383" y="9400"/>
                  <a:pt x="9383" y="9412"/>
                  <a:pt x="9383" y="9424"/>
                </a:cubicBezTo>
                <a:lnTo>
                  <a:pt x="9311" y="9424"/>
                </a:lnTo>
                <a:cubicBezTo>
                  <a:pt x="9311" y="9412"/>
                  <a:pt x="9311" y="9412"/>
                  <a:pt x="9335" y="9400"/>
                </a:cubicBezTo>
                <a:cubicBezTo>
                  <a:pt x="9345" y="9400"/>
                  <a:pt x="9354" y="9385"/>
                  <a:pt x="9370" y="9385"/>
                </a:cubicBezTo>
                <a:close/>
                <a:moveTo>
                  <a:pt x="7502" y="9471"/>
                </a:moveTo>
                <a:cubicBezTo>
                  <a:pt x="7514" y="9471"/>
                  <a:pt x="7514" y="9471"/>
                  <a:pt x="7525" y="9483"/>
                </a:cubicBezTo>
                <a:cubicBezTo>
                  <a:pt x="7514" y="9483"/>
                  <a:pt x="7502" y="9483"/>
                  <a:pt x="7502" y="9471"/>
                </a:cubicBezTo>
                <a:close/>
                <a:moveTo>
                  <a:pt x="7787" y="10019"/>
                </a:moveTo>
                <a:cubicBezTo>
                  <a:pt x="7787" y="10031"/>
                  <a:pt x="7787" y="10031"/>
                  <a:pt x="7787" y="10043"/>
                </a:cubicBezTo>
                <a:cubicBezTo>
                  <a:pt x="7787" y="10031"/>
                  <a:pt x="7775" y="10031"/>
                  <a:pt x="7775" y="10031"/>
                </a:cubicBezTo>
                <a:cubicBezTo>
                  <a:pt x="7775" y="10031"/>
                  <a:pt x="7775" y="10019"/>
                  <a:pt x="7775" y="10019"/>
                </a:cubicBezTo>
                <a:close/>
                <a:moveTo>
                  <a:pt x="7668" y="10221"/>
                </a:moveTo>
                <a:cubicBezTo>
                  <a:pt x="7668" y="10221"/>
                  <a:pt x="7680" y="10221"/>
                  <a:pt x="7680" y="10233"/>
                </a:cubicBezTo>
                <a:lnTo>
                  <a:pt x="7668" y="10233"/>
                </a:lnTo>
                <a:cubicBezTo>
                  <a:pt x="7668" y="10221"/>
                  <a:pt x="7668" y="10221"/>
                  <a:pt x="7668" y="10221"/>
                </a:cubicBezTo>
                <a:close/>
                <a:moveTo>
                  <a:pt x="7871" y="10245"/>
                </a:moveTo>
                <a:cubicBezTo>
                  <a:pt x="7871" y="10245"/>
                  <a:pt x="7871" y="10245"/>
                  <a:pt x="7871" y="10257"/>
                </a:cubicBezTo>
                <a:lnTo>
                  <a:pt x="7859" y="10257"/>
                </a:lnTo>
                <a:cubicBezTo>
                  <a:pt x="7859" y="10245"/>
                  <a:pt x="7859" y="10245"/>
                  <a:pt x="7871" y="10245"/>
                </a:cubicBezTo>
                <a:close/>
                <a:moveTo>
                  <a:pt x="7514" y="10436"/>
                </a:moveTo>
                <a:cubicBezTo>
                  <a:pt x="7514" y="10448"/>
                  <a:pt x="7514" y="10448"/>
                  <a:pt x="7514" y="10448"/>
                </a:cubicBezTo>
                <a:cubicBezTo>
                  <a:pt x="7511" y="10445"/>
                  <a:pt x="7508" y="10442"/>
                  <a:pt x="7502" y="10436"/>
                </a:cubicBezTo>
                <a:close/>
                <a:moveTo>
                  <a:pt x="7514" y="10448"/>
                </a:moveTo>
                <a:cubicBezTo>
                  <a:pt x="7514" y="10448"/>
                  <a:pt x="7525" y="10448"/>
                  <a:pt x="7525" y="10459"/>
                </a:cubicBezTo>
                <a:cubicBezTo>
                  <a:pt x="7519" y="10454"/>
                  <a:pt x="7517" y="10451"/>
                  <a:pt x="7514" y="10448"/>
                </a:cubicBezTo>
                <a:close/>
                <a:moveTo>
                  <a:pt x="6812" y="10680"/>
                </a:moveTo>
                <a:cubicBezTo>
                  <a:pt x="6815" y="10680"/>
                  <a:pt x="6819" y="10682"/>
                  <a:pt x="6823" y="10686"/>
                </a:cubicBezTo>
                <a:lnTo>
                  <a:pt x="6799" y="10686"/>
                </a:lnTo>
                <a:cubicBezTo>
                  <a:pt x="6799" y="10686"/>
                  <a:pt x="6804" y="10680"/>
                  <a:pt x="6812" y="10680"/>
                </a:cubicBezTo>
                <a:close/>
                <a:moveTo>
                  <a:pt x="6180" y="10769"/>
                </a:moveTo>
                <a:cubicBezTo>
                  <a:pt x="6180" y="10769"/>
                  <a:pt x="6180" y="10769"/>
                  <a:pt x="6180" y="10781"/>
                </a:cubicBezTo>
                <a:cubicBezTo>
                  <a:pt x="6168" y="10769"/>
                  <a:pt x="6168" y="10769"/>
                  <a:pt x="6168" y="10769"/>
                </a:cubicBezTo>
                <a:close/>
                <a:moveTo>
                  <a:pt x="11718" y="0"/>
                </a:moveTo>
                <a:cubicBezTo>
                  <a:pt x="11645" y="0"/>
                  <a:pt x="11573" y="5"/>
                  <a:pt x="11502" y="18"/>
                </a:cubicBezTo>
                <a:cubicBezTo>
                  <a:pt x="11383" y="18"/>
                  <a:pt x="11276" y="30"/>
                  <a:pt x="11157" y="65"/>
                </a:cubicBezTo>
                <a:cubicBezTo>
                  <a:pt x="11062" y="77"/>
                  <a:pt x="10954" y="89"/>
                  <a:pt x="10859" y="137"/>
                </a:cubicBezTo>
                <a:cubicBezTo>
                  <a:pt x="10835" y="161"/>
                  <a:pt x="10788" y="149"/>
                  <a:pt x="10764" y="161"/>
                </a:cubicBezTo>
                <a:cubicBezTo>
                  <a:pt x="10585" y="196"/>
                  <a:pt x="10419" y="268"/>
                  <a:pt x="10252" y="339"/>
                </a:cubicBezTo>
                <a:cubicBezTo>
                  <a:pt x="10204" y="351"/>
                  <a:pt x="10145" y="363"/>
                  <a:pt x="10109" y="399"/>
                </a:cubicBezTo>
                <a:cubicBezTo>
                  <a:pt x="9859" y="494"/>
                  <a:pt x="9645" y="637"/>
                  <a:pt x="9419" y="780"/>
                </a:cubicBezTo>
                <a:cubicBezTo>
                  <a:pt x="9347" y="827"/>
                  <a:pt x="9264" y="863"/>
                  <a:pt x="9192" y="935"/>
                </a:cubicBezTo>
                <a:cubicBezTo>
                  <a:pt x="9169" y="935"/>
                  <a:pt x="9145" y="958"/>
                  <a:pt x="9133" y="982"/>
                </a:cubicBezTo>
                <a:cubicBezTo>
                  <a:pt x="9097" y="994"/>
                  <a:pt x="9073" y="994"/>
                  <a:pt x="9061" y="1030"/>
                </a:cubicBezTo>
                <a:cubicBezTo>
                  <a:pt x="9061" y="1030"/>
                  <a:pt x="9061" y="1042"/>
                  <a:pt x="9061" y="1042"/>
                </a:cubicBezTo>
                <a:cubicBezTo>
                  <a:pt x="9002" y="1042"/>
                  <a:pt x="8978" y="1077"/>
                  <a:pt x="8942" y="1113"/>
                </a:cubicBezTo>
                <a:cubicBezTo>
                  <a:pt x="8835" y="1196"/>
                  <a:pt x="8728" y="1256"/>
                  <a:pt x="8645" y="1363"/>
                </a:cubicBezTo>
                <a:cubicBezTo>
                  <a:pt x="8597" y="1399"/>
                  <a:pt x="8537" y="1423"/>
                  <a:pt x="8514" y="1470"/>
                </a:cubicBezTo>
                <a:cubicBezTo>
                  <a:pt x="8490" y="1494"/>
                  <a:pt x="8478" y="1506"/>
                  <a:pt x="8466" y="1518"/>
                </a:cubicBezTo>
                <a:cubicBezTo>
                  <a:pt x="8323" y="1601"/>
                  <a:pt x="8228" y="1720"/>
                  <a:pt x="8121" y="1827"/>
                </a:cubicBezTo>
                <a:cubicBezTo>
                  <a:pt x="8109" y="1839"/>
                  <a:pt x="8109" y="1839"/>
                  <a:pt x="8097" y="1851"/>
                </a:cubicBezTo>
                <a:cubicBezTo>
                  <a:pt x="8073" y="1863"/>
                  <a:pt x="8049" y="1887"/>
                  <a:pt x="8037" y="1923"/>
                </a:cubicBezTo>
                <a:cubicBezTo>
                  <a:pt x="7942" y="1982"/>
                  <a:pt x="7883" y="2078"/>
                  <a:pt x="7811" y="2161"/>
                </a:cubicBezTo>
                <a:cubicBezTo>
                  <a:pt x="7740" y="2208"/>
                  <a:pt x="7728" y="2292"/>
                  <a:pt x="7680" y="2339"/>
                </a:cubicBezTo>
                <a:cubicBezTo>
                  <a:pt x="7585" y="2399"/>
                  <a:pt x="7525" y="2482"/>
                  <a:pt x="7478" y="2566"/>
                </a:cubicBezTo>
                <a:cubicBezTo>
                  <a:pt x="7442" y="2625"/>
                  <a:pt x="7406" y="2673"/>
                  <a:pt x="7359" y="2720"/>
                </a:cubicBezTo>
                <a:cubicBezTo>
                  <a:pt x="7335" y="2744"/>
                  <a:pt x="7299" y="2768"/>
                  <a:pt x="7299" y="2804"/>
                </a:cubicBezTo>
                <a:cubicBezTo>
                  <a:pt x="7252" y="2816"/>
                  <a:pt x="7240" y="2851"/>
                  <a:pt x="7228" y="2875"/>
                </a:cubicBezTo>
                <a:cubicBezTo>
                  <a:pt x="7204" y="2923"/>
                  <a:pt x="7180" y="2959"/>
                  <a:pt x="7121" y="2970"/>
                </a:cubicBezTo>
                <a:cubicBezTo>
                  <a:pt x="7049" y="2851"/>
                  <a:pt x="6978" y="2732"/>
                  <a:pt x="6883" y="2625"/>
                </a:cubicBezTo>
                <a:cubicBezTo>
                  <a:pt x="6883" y="2625"/>
                  <a:pt x="6883" y="2613"/>
                  <a:pt x="6871" y="2613"/>
                </a:cubicBezTo>
                <a:cubicBezTo>
                  <a:pt x="6811" y="2530"/>
                  <a:pt x="6752" y="2447"/>
                  <a:pt x="6668" y="2375"/>
                </a:cubicBezTo>
                <a:cubicBezTo>
                  <a:pt x="6668" y="2363"/>
                  <a:pt x="6656" y="2363"/>
                  <a:pt x="6656" y="2363"/>
                </a:cubicBezTo>
                <a:cubicBezTo>
                  <a:pt x="6656" y="2351"/>
                  <a:pt x="6656" y="2328"/>
                  <a:pt x="6632" y="2328"/>
                </a:cubicBezTo>
                <a:cubicBezTo>
                  <a:pt x="6609" y="2292"/>
                  <a:pt x="6597" y="2268"/>
                  <a:pt x="6561" y="2256"/>
                </a:cubicBezTo>
                <a:cubicBezTo>
                  <a:pt x="6549" y="2185"/>
                  <a:pt x="6478" y="2161"/>
                  <a:pt x="6430" y="2113"/>
                </a:cubicBezTo>
                <a:cubicBezTo>
                  <a:pt x="6394" y="2018"/>
                  <a:pt x="6299" y="1947"/>
                  <a:pt x="6228" y="1875"/>
                </a:cubicBezTo>
                <a:cubicBezTo>
                  <a:pt x="6228" y="1863"/>
                  <a:pt x="6216" y="1851"/>
                  <a:pt x="6204" y="1851"/>
                </a:cubicBezTo>
                <a:cubicBezTo>
                  <a:pt x="6204" y="1839"/>
                  <a:pt x="6192" y="1839"/>
                  <a:pt x="6180" y="1827"/>
                </a:cubicBezTo>
                <a:cubicBezTo>
                  <a:pt x="6001" y="1613"/>
                  <a:pt x="5775" y="1435"/>
                  <a:pt x="5561" y="1256"/>
                </a:cubicBezTo>
                <a:cubicBezTo>
                  <a:pt x="5549" y="1256"/>
                  <a:pt x="5525" y="1244"/>
                  <a:pt x="5513" y="1244"/>
                </a:cubicBezTo>
                <a:cubicBezTo>
                  <a:pt x="5489" y="1220"/>
                  <a:pt x="5478" y="1208"/>
                  <a:pt x="5454" y="1185"/>
                </a:cubicBezTo>
                <a:cubicBezTo>
                  <a:pt x="5430" y="1149"/>
                  <a:pt x="5394" y="1125"/>
                  <a:pt x="5359" y="1113"/>
                </a:cubicBezTo>
                <a:cubicBezTo>
                  <a:pt x="5335" y="1089"/>
                  <a:pt x="5299" y="1065"/>
                  <a:pt x="5275" y="1042"/>
                </a:cubicBezTo>
                <a:cubicBezTo>
                  <a:pt x="5144" y="935"/>
                  <a:pt x="5001" y="839"/>
                  <a:pt x="4847" y="756"/>
                </a:cubicBezTo>
                <a:cubicBezTo>
                  <a:pt x="4823" y="720"/>
                  <a:pt x="4775" y="708"/>
                  <a:pt x="4739" y="684"/>
                </a:cubicBezTo>
                <a:cubicBezTo>
                  <a:pt x="4585" y="589"/>
                  <a:pt x="4430" y="506"/>
                  <a:pt x="4263" y="446"/>
                </a:cubicBezTo>
                <a:cubicBezTo>
                  <a:pt x="4132" y="375"/>
                  <a:pt x="3989" y="303"/>
                  <a:pt x="3846" y="268"/>
                </a:cubicBezTo>
                <a:cubicBezTo>
                  <a:pt x="3787" y="232"/>
                  <a:pt x="3727" y="208"/>
                  <a:pt x="3656" y="208"/>
                </a:cubicBezTo>
                <a:cubicBezTo>
                  <a:pt x="3632" y="208"/>
                  <a:pt x="3620" y="184"/>
                  <a:pt x="3596" y="173"/>
                </a:cubicBezTo>
                <a:cubicBezTo>
                  <a:pt x="3549" y="149"/>
                  <a:pt x="3489" y="137"/>
                  <a:pt x="3442" y="137"/>
                </a:cubicBezTo>
                <a:cubicBezTo>
                  <a:pt x="3215" y="65"/>
                  <a:pt x="2977" y="30"/>
                  <a:pt x="2739" y="18"/>
                </a:cubicBezTo>
                <a:cubicBezTo>
                  <a:pt x="2697" y="6"/>
                  <a:pt x="2656" y="3"/>
                  <a:pt x="2613" y="3"/>
                </a:cubicBezTo>
                <a:cubicBezTo>
                  <a:pt x="2569" y="3"/>
                  <a:pt x="2525" y="6"/>
                  <a:pt x="2477" y="6"/>
                </a:cubicBezTo>
                <a:cubicBezTo>
                  <a:pt x="2263" y="18"/>
                  <a:pt x="2049" y="30"/>
                  <a:pt x="1846" y="113"/>
                </a:cubicBezTo>
                <a:cubicBezTo>
                  <a:pt x="1842" y="109"/>
                  <a:pt x="1840" y="108"/>
                  <a:pt x="1837" y="108"/>
                </a:cubicBezTo>
                <a:cubicBezTo>
                  <a:pt x="1833" y="108"/>
                  <a:pt x="1830" y="113"/>
                  <a:pt x="1822" y="113"/>
                </a:cubicBezTo>
                <a:cubicBezTo>
                  <a:pt x="1679" y="149"/>
                  <a:pt x="1525" y="184"/>
                  <a:pt x="1406" y="280"/>
                </a:cubicBezTo>
                <a:cubicBezTo>
                  <a:pt x="1382" y="303"/>
                  <a:pt x="1358" y="303"/>
                  <a:pt x="1334" y="315"/>
                </a:cubicBezTo>
                <a:cubicBezTo>
                  <a:pt x="1287" y="315"/>
                  <a:pt x="1251" y="339"/>
                  <a:pt x="1215" y="375"/>
                </a:cubicBezTo>
                <a:cubicBezTo>
                  <a:pt x="1144" y="411"/>
                  <a:pt x="1084" y="458"/>
                  <a:pt x="1025" y="518"/>
                </a:cubicBezTo>
                <a:cubicBezTo>
                  <a:pt x="977" y="542"/>
                  <a:pt x="941" y="565"/>
                  <a:pt x="906" y="601"/>
                </a:cubicBezTo>
                <a:cubicBezTo>
                  <a:pt x="882" y="613"/>
                  <a:pt x="858" y="637"/>
                  <a:pt x="846" y="673"/>
                </a:cubicBezTo>
                <a:cubicBezTo>
                  <a:pt x="834" y="673"/>
                  <a:pt x="822" y="684"/>
                  <a:pt x="822" y="684"/>
                </a:cubicBezTo>
                <a:cubicBezTo>
                  <a:pt x="763" y="732"/>
                  <a:pt x="727" y="768"/>
                  <a:pt x="691" y="827"/>
                </a:cubicBezTo>
                <a:cubicBezTo>
                  <a:pt x="620" y="887"/>
                  <a:pt x="572" y="946"/>
                  <a:pt x="536" y="1030"/>
                </a:cubicBezTo>
                <a:cubicBezTo>
                  <a:pt x="453" y="1113"/>
                  <a:pt x="394" y="1208"/>
                  <a:pt x="346" y="1316"/>
                </a:cubicBezTo>
                <a:cubicBezTo>
                  <a:pt x="298" y="1411"/>
                  <a:pt x="251" y="1506"/>
                  <a:pt x="215" y="1601"/>
                </a:cubicBezTo>
                <a:cubicBezTo>
                  <a:pt x="191" y="1649"/>
                  <a:pt x="167" y="1708"/>
                  <a:pt x="155" y="1768"/>
                </a:cubicBezTo>
                <a:cubicBezTo>
                  <a:pt x="144" y="1780"/>
                  <a:pt x="132" y="1804"/>
                  <a:pt x="132" y="1827"/>
                </a:cubicBezTo>
                <a:cubicBezTo>
                  <a:pt x="132" y="1839"/>
                  <a:pt x="120" y="1839"/>
                  <a:pt x="120" y="1851"/>
                </a:cubicBezTo>
                <a:cubicBezTo>
                  <a:pt x="96" y="1947"/>
                  <a:pt x="60" y="2042"/>
                  <a:pt x="60" y="2137"/>
                </a:cubicBezTo>
                <a:cubicBezTo>
                  <a:pt x="25" y="2197"/>
                  <a:pt x="48" y="2256"/>
                  <a:pt x="36" y="2328"/>
                </a:cubicBezTo>
                <a:cubicBezTo>
                  <a:pt x="36" y="2339"/>
                  <a:pt x="36" y="2351"/>
                  <a:pt x="36" y="2363"/>
                </a:cubicBezTo>
                <a:cubicBezTo>
                  <a:pt x="36" y="2375"/>
                  <a:pt x="36" y="2399"/>
                  <a:pt x="36" y="2411"/>
                </a:cubicBezTo>
                <a:cubicBezTo>
                  <a:pt x="1" y="2554"/>
                  <a:pt x="25" y="2697"/>
                  <a:pt x="25" y="2840"/>
                </a:cubicBezTo>
                <a:cubicBezTo>
                  <a:pt x="25" y="2947"/>
                  <a:pt x="1" y="3066"/>
                  <a:pt x="36" y="3173"/>
                </a:cubicBezTo>
                <a:cubicBezTo>
                  <a:pt x="48" y="3232"/>
                  <a:pt x="25" y="3292"/>
                  <a:pt x="60" y="3351"/>
                </a:cubicBezTo>
                <a:cubicBezTo>
                  <a:pt x="60" y="3399"/>
                  <a:pt x="48" y="3459"/>
                  <a:pt x="84" y="3506"/>
                </a:cubicBezTo>
                <a:cubicBezTo>
                  <a:pt x="84" y="3566"/>
                  <a:pt x="96" y="3613"/>
                  <a:pt x="108" y="3661"/>
                </a:cubicBezTo>
                <a:cubicBezTo>
                  <a:pt x="144" y="3709"/>
                  <a:pt x="96" y="3780"/>
                  <a:pt x="155" y="3816"/>
                </a:cubicBezTo>
                <a:cubicBezTo>
                  <a:pt x="167" y="3828"/>
                  <a:pt x="179" y="3840"/>
                  <a:pt x="191" y="3840"/>
                </a:cubicBezTo>
                <a:cubicBezTo>
                  <a:pt x="179" y="3863"/>
                  <a:pt x="144" y="3875"/>
                  <a:pt x="155" y="3923"/>
                </a:cubicBezTo>
                <a:cubicBezTo>
                  <a:pt x="251" y="4280"/>
                  <a:pt x="346" y="4649"/>
                  <a:pt x="513" y="4983"/>
                </a:cubicBezTo>
                <a:cubicBezTo>
                  <a:pt x="525" y="5054"/>
                  <a:pt x="560" y="5102"/>
                  <a:pt x="596" y="5161"/>
                </a:cubicBezTo>
                <a:cubicBezTo>
                  <a:pt x="691" y="5364"/>
                  <a:pt x="775" y="5566"/>
                  <a:pt x="917" y="5745"/>
                </a:cubicBezTo>
                <a:cubicBezTo>
                  <a:pt x="977" y="5899"/>
                  <a:pt x="1072" y="6054"/>
                  <a:pt x="1168" y="6185"/>
                </a:cubicBezTo>
                <a:cubicBezTo>
                  <a:pt x="1215" y="6280"/>
                  <a:pt x="1275" y="6364"/>
                  <a:pt x="1334" y="6435"/>
                </a:cubicBezTo>
                <a:cubicBezTo>
                  <a:pt x="1370" y="6483"/>
                  <a:pt x="1394" y="6519"/>
                  <a:pt x="1429" y="6566"/>
                </a:cubicBezTo>
                <a:cubicBezTo>
                  <a:pt x="1441" y="6602"/>
                  <a:pt x="1465" y="6614"/>
                  <a:pt x="1489" y="6638"/>
                </a:cubicBezTo>
                <a:cubicBezTo>
                  <a:pt x="1489" y="6638"/>
                  <a:pt x="1489" y="6650"/>
                  <a:pt x="1489" y="6661"/>
                </a:cubicBezTo>
                <a:cubicBezTo>
                  <a:pt x="1560" y="6757"/>
                  <a:pt x="1632" y="6876"/>
                  <a:pt x="1715" y="6971"/>
                </a:cubicBezTo>
                <a:cubicBezTo>
                  <a:pt x="1715" y="7007"/>
                  <a:pt x="1751" y="7042"/>
                  <a:pt x="1775" y="7066"/>
                </a:cubicBezTo>
                <a:cubicBezTo>
                  <a:pt x="1810" y="7102"/>
                  <a:pt x="1846" y="7138"/>
                  <a:pt x="1870" y="7197"/>
                </a:cubicBezTo>
                <a:cubicBezTo>
                  <a:pt x="1882" y="7233"/>
                  <a:pt x="1906" y="7257"/>
                  <a:pt x="1930" y="7281"/>
                </a:cubicBezTo>
                <a:cubicBezTo>
                  <a:pt x="2001" y="7376"/>
                  <a:pt x="2060" y="7471"/>
                  <a:pt x="2144" y="7554"/>
                </a:cubicBezTo>
                <a:cubicBezTo>
                  <a:pt x="2203" y="7638"/>
                  <a:pt x="2263" y="7721"/>
                  <a:pt x="2346" y="7792"/>
                </a:cubicBezTo>
                <a:cubicBezTo>
                  <a:pt x="2418" y="7912"/>
                  <a:pt x="2513" y="8007"/>
                  <a:pt x="2608" y="8114"/>
                </a:cubicBezTo>
                <a:cubicBezTo>
                  <a:pt x="2727" y="8269"/>
                  <a:pt x="2870" y="8412"/>
                  <a:pt x="3013" y="8554"/>
                </a:cubicBezTo>
                <a:cubicBezTo>
                  <a:pt x="3061" y="8614"/>
                  <a:pt x="3108" y="8662"/>
                  <a:pt x="3168" y="8709"/>
                </a:cubicBezTo>
                <a:cubicBezTo>
                  <a:pt x="3227" y="8757"/>
                  <a:pt x="3275" y="8828"/>
                  <a:pt x="3346" y="8864"/>
                </a:cubicBezTo>
                <a:cubicBezTo>
                  <a:pt x="3346" y="8888"/>
                  <a:pt x="3346" y="8900"/>
                  <a:pt x="3370" y="8912"/>
                </a:cubicBezTo>
                <a:cubicBezTo>
                  <a:pt x="3465" y="8995"/>
                  <a:pt x="3549" y="9090"/>
                  <a:pt x="3644" y="9174"/>
                </a:cubicBezTo>
                <a:cubicBezTo>
                  <a:pt x="3704" y="9233"/>
                  <a:pt x="3775" y="9281"/>
                  <a:pt x="3835" y="9340"/>
                </a:cubicBezTo>
                <a:cubicBezTo>
                  <a:pt x="3858" y="9388"/>
                  <a:pt x="3906" y="9412"/>
                  <a:pt x="3954" y="9447"/>
                </a:cubicBezTo>
                <a:cubicBezTo>
                  <a:pt x="4001" y="9483"/>
                  <a:pt x="4025" y="9531"/>
                  <a:pt x="4085" y="9555"/>
                </a:cubicBezTo>
                <a:cubicBezTo>
                  <a:pt x="4156" y="9614"/>
                  <a:pt x="4204" y="9686"/>
                  <a:pt x="4287" y="9721"/>
                </a:cubicBezTo>
                <a:cubicBezTo>
                  <a:pt x="4287" y="9733"/>
                  <a:pt x="4299" y="9733"/>
                  <a:pt x="4299" y="9745"/>
                </a:cubicBezTo>
                <a:cubicBezTo>
                  <a:pt x="4311" y="9757"/>
                  <a:pt x="4335" y="9769"/>
                  <a:pt x="4346" y="9781"/>
                </a:cubicBezTo>
                <a:cubicBezTo>
                  <a:pt x="4430" y="9852"/>
                  <a:pt x="4525" y="9924"/>
                  <a:pt x="4620" y="9983"/>
                </a:cubicBezTo>
                <a:cubicBezTo>
                  <a:pt x="4870" y="10233"/>
                  <a:pt x="5180" y="10424"/>
                  <a:pt x="5466" y="10638"/>
                </a:cubicBezTo>
                <a:cubicBezTo>
                  <a:pt x="5478" y="10638"/>
                  <a:pt x="5489" y="10650"/>
                  <a:pt x="5513" y="10662"/>
                </a:cubicBezTo>
                <a:cubicBezTo>
                  <a:pt x="5525" y="10686"/>
                  <a:pt x="5549" y="10698"/>
                  <a:pt x="5585" y="10698"/>
                </a:cubicBezTo>
                <a:cubicBezTo>
                  <a:pt x="5787" y="10876"/>
                  <a:pt x="6025" y="11007"/>
                  <a:pt x="6251" y="11150"/>
                </a:cubicBezTo>
                <a:cubicBezTo>
                  <a:pt x="6263" y="11162"/>
                  <a:pt x="6275" y="11162"/>
                  <a:pt x="6299" y="11162"/>
                </a:cubicBezTo>
                <a:cubicBezTo>
                  <a:pt x="6323" y="11186"/>
                  <a:pt x="6347" y="11198"/>
                  <a:pt x="6371" y="11210"/>
                </a:cubicBezTo>
                <a:cubicBezTo>
                  <a:pt x="6371" y="11233"/>
                  <a:pt x="6382" y="11233"/>
                  <a:pt x="6406" y="11233"/>
                </a:cubicBezTo>
                <a:cubicBezTo>
                  <a:pt x="6478" y="11305"/>
                  <a:pt x="6561" y="11352"/>
                  <a:pt x="6656" y="11388"/>
                </a:cubicBezTo>
                <a:cubicBezTo>
                  <a:pt x="6752" y="11460"/>
                  <a:pt x="6859" y="11519"/>
                  <a:pt x="6966" y="11567"/>
                </a:cubicBezTo>
                <a:cubicBezTo>
                  <a:pt x="6990" y="11591"/>
                  <a:pt x="7025" y="11602"/>
                  <a:pt x="7049" y="11614"/>
                </a:cubicBezTo>
                <a:cubicBezTo>
                  <a:pt x="7077" y="11649"/>
                  <a:pt x="7105" y="11668"/>
                  <a:pt x="7137" y="11668"/>
                </a:cubicBezTo>
                <a:cubicBezTo>
                  <a:pt x="7160" y="11668"/>
                  <a:pt x="7186" y="11658"/>
                  <a:pt x="7216" y="11638"/>
                </a:cubicBezTo>
                <a:cubicBezTo>
                  <a:pt x="7252" y="11602"/>
                  <a:pt x="7311" y="11614"/>
                  <a:pt x="7347" y="11567"/>
                </a:cubicBezTo>
                <a:cubicBezTo>
                  <a:pt x="7418" y="11543"/>
                  <a:pt x="7490" y="11507"/>
                  <a:pt x="7549" y="11460"/>
                </a:cubicBezTo>
                <a:cubicBezTo>
                  <a:pt x="7573" y="11448"/>
                  <a:pt x="7597" y="11436"/>
                  <a:pt x="7609" y="11412"/>
                </a:cubicBezTo>
                <a:cubicBezTo>
                  <a:pt x="7859" y="11281"/>
                  <a:pt x="8097" y="11138"/>
                  <a:pt x="8335" y="10971"/>
                </a:cubicBezTo>
                <a:cubicBezTo>
                  <a:pt x="8430" y="10924"/>
                  <a:pt x="8526" y="10852"/>
                  <a:pt x="8621" y="10781"/>
                </a:cubicBezTo>
                <a:cubicBezTo>
                  <a:pt x="8680" y="10745"/>
                  <a:pt x="8752" y="10710"/>
                  <a:pt x="8799" y="10662"/>
                </a:cubicBezTo>
                <a:cubicBezTo>
                  <a:pt x="8859" y="10638"/>
                  <a:pt x="8907" y="10590"/>
                  <a:pt x="8954" y="10543"/>
                </a:cubicBezTo>
                <a:cubicBezTo>
                  <a:pt x="9097" y="10471"/>
                  <a:pt x="9204" y="10376"/>
                  <a:pt x="9335" y="10269"/>
                </a:cubicBezTo>
                <a:cubicBezTo>
                  <a:pt x="9407" y="10233"/>
                  <a:pt x="9478" y="10186"/>
                  <a:pt x="9538" y="10114"/>
                </a:cubicBezTo>
                <a:cubicBezTo>
                  <a:pt x="9680" y="10031"/>
                  <a:pt x="9788" y="9912"/>
                  <a:pt x="9919" y="9805"/>
                </a:cubicBezTo>
                <a:cubicBezTo>
                  <a:pt x="9990" y="9745"/>
                  <a:pt x="10073" y="9686"/>
                  <a:pt x="10133" y="9614"/>
                </a:cubicBezTo>
                <a:cubicBezTo>
                  <a:pt x="10216" y="9578"/>
                  <a:pt x="10264" y="9507"/>
                  <a:pt x="10312" y="9459"/>
                </a:cubicBezTo>
                <a:cubicBezTo>
                  <a:pt x="10419" y="9400"/>
                  <a:pt x="10490" y="9305"/>
                  <a:pt x="10585" y="9233"/>
                </a:cubicBezTo>
                <a:cubicBezTo>
                  <a:pt x="10669" y="9162"/>
                  <a:pt x="10728" y="9078"/>
                  <a:pt x="10812" y="9007"/>
                </a:cubicBezTo>
                <a:cubicBezTo>
                  <a:pt x="10907" y="8947"/>
                  <a:pt x="10978" y="8864"/>
                  <a:pt x="11050" y="8781"/>
                </a:cubicBezTo>
                <a:cubicBezTo>
                  <a:pt x="11097" y="8745"/>
                  <a:pt x="11133" y="8709"/>
                  <a:pt x="11157" y="8662"/>
                </a:cubicBezTo>
                <a:cubicBezTo>
                  <a:pt x="11264" y="8590"/>
                  <a:pt x="11324" y="8495"/>
                  <a:pt x="11407" y="8400"/>
                </a:cubicBezTo>
                <a:cubicBezTo>
                  <a:pt x="11455" y="8376"/>
                  <a:pt x="11490" y="8328"/>
                  <a:pt x="11526" y="8281"/>
                </a:cubicBezTo>
                <a:cubicBezTo>
                  <a:pt x="11562" y="8269"/>
                  <a:pt x="11585" y="8245"/>
                  <a:pt x="11597" y="8197"/>
                </a:cubicBezTo>
                <a:cubicBezTo>
                  <a:pt x="11669" y="8138"/>
                  <a:pt x="11740" y="8066"/>
                  <a:pt x="11800" y="7971"/>
                </a:cubicBezTo>
                <a:cubicBezTo>
                  <a:pt x="11859" y="7923"/>
                  <a:pt x="11907" y="7864"/>
                  <a:pt x="11955" y="7792"/>
                </a:cubicBezTo>
                <a:cubicBezTo>
                  <a:pt x="11978" y="7781"/>
                  <a:pt x="12002" y="7745"/>
                  <a:pt x="12014" y="7709"/>
                </a:cubicBezTo>
                <a:cubicBezTo>
                  <a:pt x="12026" y="7697"/>
                  <a:pt x="12026" y="7697"/>
                  <a:pt x="12038" y="7685"/>
                </a:cubicBezTo>
                <a:cubicBezTo>
                  <a:pt x="12217" y="7483"/>
                  <a:pt x="12383" y="7269"/>
                  <a:pt x="12526" y="7031"/>
                </a:cubicBezTo>
                <a:cubicBezTo>
                  <a:pt x="12574" y="6983"/>
                  <a:pt x="12609" y="6935"/>
                  <a:pt x="12633" y="6876"/>
                </a:cubicBezTo>
                <a:cubicBezTo>
                  <a:pt x="12681" y="6828"/>
                  <a:pt x="12728" y="6769"/>
                  <a:pt x="12752" y="6709"/>
                </a:cubicBezTo>
                <a:cubicBezTo>
                  <a:pt x="12788" y="6685"/>
                  <a:pt x="12812" y="6650"/>
                  <a:pt x="12824" y="6614"/>
                </a:cubicBezTo>
                <a:cubicBezTo>
                  <a:pt x="12836" y="6590"/>
                  <a:pt x="12848" y="6566"/>
                  <a:pt x="12859" y="6554"/>
                </a:cubicBezTo>
                <a:cubicBezTo>
                  <a:pt x="12907" y="6507"/>
                  <a:pt x="12943" y="6459"/>
                  <a:pt x="12967" y="6411"/>
                </a:cubicBezTo>
                <a:cubicBezTo>
                  <a:pt x="12979" y="6399"/>
                  <a:pt x="12990" y="6376"/>
                  <a:pt x="13002" y="6364"/>
                </a:cubicBezTo>
                <a:cubicBezTo>
                  <a:pt x="13074" y="6280"/>
                  <a:pt x="13133" y="6173"/>
                  <a:pt x="13193" y="6078"/>
                </a:cubicBezTo>
                <a:cubicBezTo>
                  <a:pt x="13252" y="5995"/>
                  <a:pt x="13300" y="5911"/>
                  <a:pt x="13336" y="5804"/>
                </a:cubicBezTo>
                <a:cubicBezTo>
                  <a:pt x="13348" y="5792"/>
                  <a:pt x="13360" y="5780"/>
                  <a:pt x="13371" y="5768"/>
                </a:cubicBezTo>
                <a:cubicBezTo>
                  <a:pt x="13419" y="5685"/>
                  <a:pt x="13479" y="5602"/>
                  <a:pt x="13514" y="5518"/>
                </a:cubicBezTo>
                <a:cubicBezTo>
                  <a:pt x="13586" y="5399"/>
                  <a:pt x="13645" y="5280"/>
                  <a:pt x="13693" y="5161"/>
                </a:cubicBezTo>
                <a:cubicBezTo>
                  <a:pt x="13776" y="5042"/>
                  <a:pt x="13824" y="4899"/>
                  <a:pt x="13871" y="4756"/>
                </a:cubicBezTo>
                <a:cubicBezTo>
                  <a:pt x="13919" y="4661"/>
                  <a:pt x="13955" y="4554"/>
                  <a:pt x="13979" y="4447"/>
                </a:cubicBezTo>
                <a:cubicBezTo>
                  <a:pt x="14002" y="4399"/>
                  <a:pt x="14026" y="4340"/>
                  <a:pt x="14026" y="4292"/>
                </a:cubicBezTo>
                <a:cubicBezTo>
                  <a:pt x="14086" y="4137"/>
                  <a:pt x="14110" y="3971"/>
                  <a:pt x="14157" y="3816"/>
                </a:cubicBezTo>
                <a:cubicBezTo>
                  <a:pt x="14157" y="3804"/>
                  <a:pt x="14157" y="3792"/>
                  <a:pt x="14157" y="3780"/>
                </a:cubicBezTo>
                <a:cubicBezTo>
                  <a:pt x="14181" y="3685"/>
                  <a:pt x="14205" y="3602"/>
                  <a:pt x="14205" y="3506"/>
                </a:cubicBezTo>
                <a:cubicBezTo>
                  <a:pt x="14241" y="3471"/>
                  <a:pt x="14217" y="3423"/>
                  <a:pt x="14229" y="3375"/>
                </a:cubicBezTo>
                <a:cubicBezTo>
                  <a:pt x="14252" y="3304"/>
                  <a:pt x="14241" y="3244"/>
                  <a:pt x="14252" y="3173"/>
                </a:cubicBezTo>
                <a:cubicBezTo>
                  <a:pt x="14276" y="3149"/>
                  <a:pt x="14264" y="3113"/>
                  <a:pt x="14264" y="3078"/>
                </a:cubicBezTo>
                <a:cubicBezTo>
                  <a:pt x="14276" y="2792"/>
                  <a:pt x="14276" y="2506"/>
                  <a:pt x="14241" y="2220"/>
                </a:cubicBezTo>
                <a:cubicBezTo>
                  <a:pt x="14241" y="2208"/>
                  <a:pt x="14241" y="2185"/>
                  <a:pt x="14229" y="2161"/>
                </a:cubicBezTo>
                <a:cubicBezTo>
                  <a:pt x="14229" y="2137"/>
                  <a:pt x="14229" y="2125"/>
                  <a:pt x="14217" y="2101"/>
                </a:cubicBezTo>
                <a:cubicBezTo>
                  <a:pt x="14217" y="2042"/>
                  <a:pt x="14205" y="1994"/>
                  <a:pt x="14181" y="1935"/>
                </a:cubicBezTo>
                <a:cubicBezTo>
                  <a:pt x="14181" y="1935"/>
                  <a:pt x="14181" y="1923"/>
                  <a:pt x="14181" y="1923"/>
                </a:cubicBezTo>
                <a:cubicBezTo>
                  <a:pt x="14181" y="1899"/>
                  <a:pt x="14181" y="1875"/>
                  <a:pt x="14157" y="1851"/>
                </a:cubicBezTo>
                <a:cubicBezTo>
                  <a:pt x="14157" y="1827"/>
                  <a:pt x="14157" y="1804"/>
                  <a:pt x="14133" y="1792"/>
                </a:cubicBezTo>
                <a:cubicBezTo>
                  <a:pt x="14122" y="1697"/>
                  <a:pt x="14086" y="1625"/>
                  <a:pt x="14038" y="1542"/>
                </a:cubicBezTo>
                <a:cubicBezTo>
                  <a:pt x="14014" y="1446"/>
                  <a:pt x="13967" y="1351"/>
                  <a:pt x="13907" y="1280"/>
                </a:cubicBezTo>
                <a:cubicBezTo>
                  <a:pt x="13871" y="1196"/>
                  <a:pt x="13848" y="1101"/>
                  <a:pt x="13752" y="1054"/>
                </a:cubicBezTo>
                <a:cubicBezTo>
                  <a:pt x="13764" y="994"/>
                  <a:pt x="13729" y="970"/>
                  <a:pt x="13693" y="935"/>
                </a:cubicBezTo>
                <a:cubicBezTo>
                  <a:pt x="13657" y="887"/>
                  <a:pt x="13633" y="839"/>
                  <a:pt x="13574" y="804"/>
                </a:cubicBezTo>
                <a:cubicBezTo>
                  <a:pt x="13538" y="744"/>
                  <a:pt x="13502" y="708"/>
                  <a:pt x="13443" y="673"/>
                </a:cubicBezTo>
                <a:cubicBezTo>
                  <a:pt x="13407" y="625"/>
                  <a:pt x="13371" y="577"/>
                  <a:pt x="13312" y="554"/>
                </a:cubicBezTo>
                <a:cubicBezTo>
                  <a:pt x="13276" y="506"/>
                  <a:pt x="13217" y="482"/>
                  <a:pt x="13169" y="446"/>
                </a:cubicBezTo>
                <a:cubicBezTo>
                  <a:pt x="13145" y="411"/>
                  <a:pt x="13109" y="387"/>
                  <a:pt x="13062" y="375"/>
                </a:cubicBezTo>
                <a:cubicBezTo>
                  <a:pt x="13002" y="315"/>
                  <a:pt x="12931" y="292"/>
                  <a:pt x="12859" y="268"/>
                </a:cubicBezTo>
                <a:cubicBezTo>
                  <a:pt x="12800" y="220"/>
                  <a:pt x="12728" y="196"/>
                  <a:pt x="12657" y="173"/>
                </a:cubicBezTo>
                <a:cubicBezTo>
                  <a:pt x="12621" y="149"/>
                  <a:pt x="12574" y="137"/>
                  <a:pt x="12526" y="137"/>
                </a:cubicBezTo>
                <a:cubicBezTo>
                  <a:pt x="12395" y="77"/>
                  <a:pt x="12264" y="42"/>
                  <a:pt x="12133" y="42"/>
                </a:cubicBezTo>
                <a:cubicBezTo>
                  <a:pt x="11994" y="18"/>
                  <a:pt x="11854" y="0"/>
                  <a:pt x="11718" y="0"/>
                </a:cubicBezTo>
                <a:close/>
              </a:path>
            </a:pathLst>
          </a:custGeom>
          <a:solidFill>
            <a:srgbClr val="FE6761"/>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4" name="Google Shape;777;p39">
            <a:extLst>
              <a:ext uri="{FF2B5EF4-FFF2-40B4-BE49-F238E27FC236}">
                <a16:creationId xmlns:a16="http://schemas.microsoft.com/office/drawing/2014/main" id="{2AA04C74-E3F1-09C2-0FBF-224EFF3C9E56}"/>
              </a:ext>
            </a:extLst>
          </p:cNvPr>
          <p:cNvSpPr/>
          <p:nvPr/>
        </p:nvSpPr>
        <p:spPr>
          <a:xfrm rot="-4032455">
            <a:off x="10518592" y="5895050"/>
            <a:ext cx="207589" cy="92793"/>
          </a:xfrm>
          <a:custGeom>
            <a:avLst/>
            <a:gdLst/>
            <a:ahLst/>
            <a:cxnLst/>
            <a:rect l="l" t="t" r="r" b="b"/>
            <a:pathLst>
              <a:path w="2906" h="1299" extrusionOk="0">
                <a:moveTo>
                  <a:pt x="715" y="524"/>
                </a:moveTo>
                <a:lnTo>
                  <a:pt x="715" y="524"/>
                </a:lnTo>
                <a:cubicBezTo>
                  <a:pt x="727" y="536"/>
                  <a:pt x="727" y="560"/>
                  <a:pt x="727" y="572"/>
                </a:cubicBezTo>
                <a:cubicBezTo>
                  <a:pt x="715" y="560"/>
                  <a:pt x="715" y="536"/>
                  <a:pt x="715" y="524"/>
                </a:cubicBezTo>
                <a:close/>
                <a:moveTo>
                  <a:pt x="548" y="1"/>
                </a:moveTo>
                <a:cubicBezTo>
                  <a:pt x="396" y="1"/>
                  <a:pt x="270" y="102"/>
                  <a:pt x="144" y="203"/>
                </a:cubicBezTo>
                <a:cubicBezTo>
                  <a:pt x="25" y="286"/>
                  <a:pt x="1" y="405"/>
                  <a:pt x="96" y="524"/>
                </a:cubicBezTo>
                <a:cubicBezTo>
                  <a:pt x="263" y="703"/>
                  <a:pt x="441" y="882"/>
                  <a:pt x="691" y="953"/>
                </a:cubicBezTo>
                <a:cubicBezTo>
                  <a:pt x="739" y="1013"/>
                  <a:pt x="810" y="1036"/>
                  <a:pt x="894" y="1048"/>
                </a:cubicBezTo>
                <a:cubicBezTo>
                  <a:pt x="930" y="1108"/>
                  <a:pt x="989" y="1096"/>
                  <a:pt x="1037" y="1108"/>
                </a:cubicBezTo>
                <a:cubicBezTo>
                  <a:pt x="1055" y="1135"/>
                  <a:pt x="1079" y="1148"/>
                  <a:pt x="1110" y="1148"/>
                </a:cubicBezTo>
                <a:cubicBezTo>
                  <a:pt x="1121" y="1148"/>
                  <a:pt x="1132" y="1146"/>
                  <a:pt x="1144" y="1144"/>
                </a:cubicBezTo>
                <a:cubicBezTo>
                  <a:pt x="1263" y="1239"/>
                  <a:pt x="1394" y="1251"/>
                  <a:pt x="1537" y="1251"/>
                </a:cubicBezTo>
                <a:cubicBezTo>
                  <a:pt x="1586" y="1289"/>
                  <a:pt x="1640" y="1297"/>
                  <a:pt x="1694" y="1297"/>
                </a:cubicBezTo>
                <a:cubicBezTo>
                  <a:pt x="1736" y="1297"/>
                  <a:pt x="1777" y="1292"/>
                  <a:pt x="1817" y="1292"/>
                </a:cubicBezTo>
                <a:cubicBezTo>
                  <a:pt x="1840" y="1292"/>
                  <a:pt x="1861" y="1294"/>
                  <a:pt x="1882" y="1298"/>
                </a:cubicBezTo>
                <a:cubicBezTo>
                  <a:pt x="2073" y="1274"/>
                  <a:pt x="2406" y="1108"/>
                  <a:pt x="2525" y="941"/>
                </a:cubicBezTo>
                <a:cubicBezTo>
                  <a:pt x="2596" y="846"/>
                  <a:pt x="2739" y="798"/>
                  <a:pt x="2727" y="655"/>
                </a:cubicBezTo>
                <a:cubicBezTo>
                  <a:pt x="2751" y="632"/>
                  <a:pt x="2763" y="620"/>
                  <a:pt x="2787" y="608"/>
                </a:cubicBezTo>
                <a:cubicBezTo>
                  <a:pt x="2835" y="584"/>
                  <a:pt x="2835" y="548"/>
                  <a:pt x="2823" y="501"/>
                </a:cubicBezTo>
                <a:cubicBezTo>
                  <a:pt x="2870" y="441"/>
                  <a:pt x="2906" y="382"/>
                  <a:pt x="2882" y="298"/>
                </a:cubicBezTo>
                <a:cubicBezTo>
                  <a:pt x="2857" y="256"/>
                  <a:pt x="2819" y="250"/>
                  <a:pt x="2778" y="250"/>
                </a:cubicBezTo>
                <a:cubicBezTo>
                  <a:pt x="2761" y="250"/>
                  <a:pt x="2744" y="251"/>
                  <a:pt x="2727" y="251"/>
                </a:cubicBezTo>
                <a:cubicBezTo>
                  <a:pt x="2711" y="249"/>
                  <a:pt x="2695" y="249"/>
                  <a:pt x="2679" y="249"/>
                </a:cubicBezTo>
                <a:cubicBezTo>
                  <a:pt x="2516" y="249"/>
                  <a:pt x="2354" y="298"/>
                  <a:pt x="2192" y="298"/>
                </a:cubicBezTo>
                <a:cubicBezTo>
                  <a:pt x="2132" y="258"/>
                  <a:pt x="2064" y="252"/>
                  <a:pt x="1996" y="252"/>
                </a:cubicBezTo>
                <a:cubicBezTo>
                  <a:pt x="1963" y="252"/>
                  <a:pt x="1930" y="253"/>
                  <a:pt x="1898" y="253"/>
                </a:cubicBezTo>
                <a:cubicBezTo>
                  <a:pt x="1876" y="253"/>
                  <a:pt x="1855" y="253"/>
                  <a:pt x="1834" y="251"/>
                </a:cubicBezTo>
                <a:lnTo>
                  <a:pt x="1787" y="251"/>
                </a:lnTo>
                <a:cubicBezTo>
                  <a:pt x="1769" y="224"/>
                  <a:pt x="1744" y="210"/>
                  <a:pt x="1718" y="210"/>
                </a:cubicBezTo>
                <a:cubicBezTo>
                  <a:pt x="1709" y="210"/>
                  <a:pt x="1700" y="212"/>
                  <a:pt x="1692" y="215"/>
                </a:cubicBezTo>
                <a:cubicBezTo>
                  <a:pt x="1546" y="215"/>
                  <a:pt x="1400" y="151"/>
                  <a:pt x="1254" y="151"/>
                </a:cubicBezTo>
                <a:cubicBezTo>
                  <a:pt x="1233" y="151"/>
                  <a:pt x="1212" y="152"/>
                  <a:pt x="1191" y="155"/>
                </a:cubicBezTo>
                <a:cubicBezTo>
                  <a:pt x="1096" y="143"/>
                  <a:pt x="989" y="120"/>
                  <a:pt x="894" y="108"/>
                </a:cubicBezTo>
                <a:cubicBezTo>
                  <a:pt x="868" y="65"/>
                  <a:pt x="831" y="59"/>
                  <a:pt x="794" y="59"/>
                </a:cubicBezTo>
                <a:cubicBezTo>
                  <a:pt x="779" y="59"/>
                  <a:pt x="765" y="60"/>
                  <a:pt x="751" y="60"/>
                </a:cubicBezTo>
                <a:cubicBezTo>
                  <a:pt x="678" y="18"/>
                  <a:pt x="611" y="1"/>
                  <a:pt x="548" y="1"/>
                </a:cubicBezTo>
                <a:close/>
              </a:path>
            </a:pathLst>
          </a:custGeom>
          <a:solidFill>
            <a:schemeClr val="dk2"/>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5" name="Google Shape;778;p39">
            <a:extLst>
              <a:ext uri="{FF2B5EF4-FFF2-40B4-BE49-F238E27FC236}">
                <a16:creationId xmlns:a16="http://schemas.microsoft.com/office/drawing/2014/main" id="{3359EEEE-C503-95F1-F6D0-642FE70BB6BD}"/>
              </a:ext>
            </a:extLst>
          </p:cNvPr>
          <p:cNvSpPr/>
          <p:nvPr/>
        </p:nvSpPr>
        <p:spPr>
          <a:xfrm>
            <a:off x="2335633" y="5020139"/>
            <a:ext cx="247369" cy="392767"/>
          </a:xfrm>
          <a:custGeom>
            <a:avLst/>
            <a:gdLst/>
            <a:ahLst/>
            <a:cxnLst/>
            <a:rect l="l" t="t" r="r" b="b"/>
            <a:pathLst>
              <a:path w="4335" h="6883" extrusionOk="0">
                <a:moveTo>
                  <a:pt x="2175" y="1"/>
                </a:moveTo>
                <a:cubicBezTo>
                  <a:pt x="2172" y="1"/>
                  <a:pt x="2170" y="1"/>
                  <a:pt x="2168" y="1"/>
                </a:cubicBezTo>
                <a:cubicBezTo>
                  <a:pt x="1858" y="1"/>
                  <a:pt x="1870" y="763"/>
                  <a:pt x="1823" y="1191"/>
                </a:cubicBezTo>
                <a:cubicBezTo>
                  <a:pt x="1739" y="2049"/>
                  <a:pt x="1108" y="2799"/>
                  <a:pt x="418" y="3025"/>
                </a:cubicBezTo>
                <a:cubicBezTo>
                  <a:pt x="263" y="3073"/>
                  <a:pt x="84" y="3120"/>
                  <a:pt x="37" y="3299"/>
                </a:cubicBezTo>
                <a:cubicBezTo>
                  <a:pt x="1" y="3442"/>
                  <a:pt x="84" y="3597"/>
                  <a:pt x="191" y="3668"/>
                </a:cubicBezTo>
                <a:cubicBezTo>
                  <a:pt x="299" y="3739"/>
                  <a:pt x="418" y="3775"/>
                  <a:pt x="537" y="3811"/>
                </a:cubicBezTo>
                <a:cubicBezTo>
                  <a:pt x="965" y="3966"/>
                  <a:pt x="1311" y="4347"/>
                  <a:pt x="1525" y="4799"/>
                </a:cubicBezTo>
                <a:cubicBezTo>
                  <a:pt x="1739" y="5263"/>
                  <a:pt x="1823" y="5775"/>
                  <a:pt x="1870" y="6287"/>
                </a:cubicBezTo>
                <a:cubicBezTo>
                  <a:pt x="1894" y="6537"/>
                  <a:pt x="1953" y="6859"/>
                  <a:pt x="2168" y="6883"/>
                </a:cubicBezTo>
                <a:cubicBezTo>
                  <a:pt x="2382" y="6859"/>
                  <a:pt x="2442" y="6537"/>
                  <a:pt x="2465" y="6287"/>
                </a:cubicBezTo>
                <a:cubicBezTo>
                  <a:pt x="2513" y="5775"/>
                  <a:pt x="2608" y="5263"/>
                  <a:pt x="2811" y="4799"/>
                </a:cubicBezTo>
                <a:cubicBezTo>
                  <a:pt x="3025" y="4347"/>
                  <a:pt x="3370" y="3966"/>
                  <a:pt x="3787" y="3811"/>
                </a:cubicBezTo>
                <a:cubicBezTo>
                  <a:pt x="3906" y="3775"/>
                  <a:pt x="4037" y="3739"/>
                  <a:pt x="4144" y="3668"/>
                </a:cubicBezTo>
                <a:cubicBezTo>
                  <a:pt x="4251" y="3597"/>
                  <a:pt x="4335" y="3442"/>
                  <a:pt x="4299" y="3299"/>
                </a:cubicBezTo>
                <a:cubicBezTo>
                  <a:pt x="4251" y="3120"/>
                  <a:pt x="4073" y="3073"/>
                  <a:pt x="3918" y="3025"/>
                </a:cubicBezTo>
                <a:cubicBezTo>
                  <a:pt x="3227" y="2799"/>
                  <a:pt x="2632" y="2049"/>
                  <a:pt x="2549" y="1191"/>
                </a:cubicBezTo>
                <a:cubicBezTo>
                  <a:pt x="2502" y="766"/>
                  <a:pt x="2478" y="1"/>
                  <a:pt x="2175" y="1"/>
                </a:cubicBezTo>
                <a:close/>
              </a:path>
            </a:pathLst>
          </a:custGeom>
          <a:solidFill>
            <a:schemeClr val="accent2"/>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6" name="Google Shape;779;p39">
            <a:extLst>
              <a:ext uri="{FF2B5EF4-FFF2-40B4-BE49-F238E27FC236}">
                <a16:creationId xmlns:a16="http://schemas.microsoft.com/office/drawing/2014/main" id="{DAECAE9C-3538-8E3F-6062-C54924AAB752}"/>
              </a:ext>
            </a:extLst>
          </p:cNvPr>
          <p:cNvSpPr/>
          <p:nvPr/>
        </p:nvSpPr>
        <p:spPr>
          <a:xfrm>
            <a:off x="11468345" y="1034724"/>
            <a:ext cx="188252" cy="252791"/>
          </a:xfrm>
          <a:custGeom>
            <a:avLst/>
            <a:gdLst/>
            <a:ahLst/>
            <a:cxnLst/>
            <a:rect l="l" t="t" r="r" b="b"/>
            <a:pathLst>
              <a:path w="3299" h="4430" extrusionOk="0">
                <a:moveTo>
                  <a:pt x="1643" y="0"/>
                </a:moveTo>
                <a:cubicBezTo>
                  <a:pt x="1417" y="0"/>
                  <a:pt x="1429" y="500"/>
                  <a:pt x="1381" y="774"/>
                </a:cubicBezTo>
                <a:cubicBezTo>
                  <a:pt x="1322" y="1322"/>
                  <a:pt x="846" y="1798"/>
                  <a:pt x="322" y="1953"/>
                </a:cubicBezTo>
                <a:cubicBezTo>
                  <a:pt x="203" y="1977"/>
                  <a:pt x="60" y="2012"/>
                  <a:pt x="24" y="2132"/>
                </a:cubicBezTo>
                <a:cubicBezTo>
                  <a:pt x="0" y="2215"/>
                  <a:pt x="60" y="2322"/>
                  <a:pt x="143" y="2370"/>
                </a:cubicBezTo>
                <a:cubicBezTo>
                  <a:pt x="226" y="2417"/>
                  <a:pt x="322" y="2429"/>
                  <a:pt x="417" y="2453"/>
                </a:cubicBezTo>
                <a:cubicBezTo>
                  <a:pt x="738" y="2548"/>
                  <a:pt x="988" y="2798"/>
                  <a:pt x="1155" y="3096"/>
                </a:cubicBezTo>
                <a:cubicBezTo>
                  <a:pt x="1322" y="3394"/>
                  <a:pt x="1381" y="3715"/>
                  <a:pt x="1429" y="4048"/>
                </a:cubicBezTo>
                <a:cubicBezTo>
                  <a:pt x="1441" y="4215"/>
                  <a:pt x="1488" y="4418"/>
                  <a:pt x="1643" y="4429"/>
                </a:cubicBezTo>
                <a:cubicBezTo>
                  <a:pt x="1810" y="4418"/>
                  <a:pt x="1858" y="4215"/>
                  <a:pt x="1869" y="4048"/>
                </a:cubicBezTo>
                <a:cubicBezTo>
                  <a:pt x="1905" y="3715"/>
                  <a:pt x="1977" y="3394"/>
                  <a:pt x="2131" y="3096"/>
                </a:cubicBezTo>
                <a:cubicBezTo>
                  <a:pt x="2298" y="2798"/>
                  <a:pt x="2560" y="2548"/>
                  <a:pt x="2882" y="2453"/>
                </a:cubicBezTo>
                <a:cubicBezTo>
                  <a:pt x="2977" y="2429"/>
                  <a:pt x="3072" y="2417"/>
                  <a:pt x="3143" y="2370"/>
                </a:cubicBezTo>
                <a:cubicBezTo>
                  <a:pt x="3227" y="2322"/>
                  <a:pt x="3298" y="2215"/>
                  <a:pt x="3274" y="2132"/>
                </a:cubicBezTo>
                <a:cubicBezTo>
                  <a:pt x="3227" y="2012"/>
                  <a:pt x="3096" y="1977"/>
                  <a:pt x="2977" y="1953"/>
                </a:cubicBezTo>
                <a:cubicBezTo>
                  <a:pt x="2453" y="1798"/>
                  <a:pt x="2000" y="1322"/>
                  <a:pt x="1941" y="774"/>
                </a:cubicBezTo>
                <a:cubicBezTo>
                  <a:pt x="1905" y="500"/>
                  <a:pt x="1881" y="0"/>
                  <a:pt x="1643" y="0"/>
                </a:cubicBezTo>
                <a:close/>
              </a:path>
            </a:pathLst>
          </a:custGeom>
          <a:solidFill>
            <a:schemeClr val="dk2"/>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7" name="TextBox 6">
            <a:extLst>
              <a:ext uri="{FF2B5EF4-FFF2-40B4-BE49-F238E27FC236}">
                <a16:creationId xmlns:a16="http://schemas.microsoft.com/office/drawing/2014/main" id="{7F9950B4-6709-346F-9A7F-B6A612018617}"/>
              </a:ext>
            </a:extLst>
          </p:cNvPr>
          <p:cNvSpPr txBox="1"/>
          <p:nvPr/>
        </p:nvSpPr>
        <p:spPr>
          <a:xfrm>
            <a:off x="4098346" y="1161119"/>
            <a:ext cx="3685953" cy="502766"/>
          </a:xfrm>
          <a:prstGeom prst="rect">
            <a:avLst/>
          </a:prstGeom>
          <a:noFill/>
        </p:spPr>
        <p:txBody>
          <a:bodyPr wrap="square" rtlCol="0">
            <a:spAutoFit/>
          </a:bodyPr>
          <a:lstStyle/>
          <a:p>
            <a:pPr algn="ctr"/>
            <a:r>
              <a:rPr lang="en-US" sz="2667" b="1" dirty="0" err="1">
                <a:solidFill>
                  <a:srgbClr val="FF0000"/>
                </a:solidFill>
                <a:latin typeface="UTM Avo" panose="02040603050506020204" pitchFamily="18" charset="0"/>
              </a:rPr>
              <a:t>Hoạt</a:t>
            </a:r>
            <a:r>
              <a:rPr lang="en-US" sz="2667" b="1" dirty="0">
                <a:solidFill>
                  <a:srgbClr val="FF0000"/>
                </a:solidFill>
                <a:latin typeface="UTM Avo" panose="02040603050506020204" pitchFamily="18" charset="0"/>
              </a:rPr>
              <a:t> </a:t>
            </a:r>
            <a:r>
              <a:rPr lang="en-US" sz="2667" b="1" dirty="0" err="1">
                <a:solidFill>
                  <a:srgbClr val="FF0000"/>
                </a:solidFill>
                <a:latin typeface="UTM Avo" panose="02040603050506020204" pitchFamily="18" charset="0"/>
              </a:rPr>
              <a:t>động</a:t>
            </a:r>
            <a:r>
              <a:rPr lang="en-US" sz="2667" b="1" dirty="0">
                <a:solidFill>
                  <a:srgbClr val="FF0000"/>
                </a:solidFill>
                <a:latin typeface="UTM Avo" panose="02040603050506020204" pitchFamily="18" charset="0"/>
              </a:rPr>
              <a:t> </a:t>
            </a:r>
            <a:r>
              <a:rPr lang="en-US" sz="2667" b="1" dirty="0" err="1">
                <a:solidFill>
                  <a:srgbClr val="FF0000"/>
                </a:solidFill>
                <a:latin typeface="UTM Avo" panose="02040603050506020204" pitchFamily="18" charset="0"/>
              </a:rPr>
              <a:t>nhóm</a:t>
            </a:r>
            <a:endParaRPr lang="en-US" sz="2667" b="1" dirty="0">
              <a:solidFill>
                <a:srgbClr val="FF0000"/>
              </a:solidFill>
              <a:latin typeface="UTM Avo" panose="02040603050506020204" pitchFamily="18" charset="0"/>
            </a:endParaRPr>
          </a:p>
        </p:txBody>
      </p:sp>
      <p:sp>
        <p:nvSpPr>
          <p:cNvPr id="8" name="Rectangle 7">
            <a:extLst>
              <a:ext uri="{FF2B5EF4-FFF2-40B4-BE49-F238E27FC236}">
                <a16:creationId xmlns:a16="http://schemas.microsoft.com/office/drawing/2014/main" id="{F2E0A5FF-198C-F289-BC6C-AC2AC66A4717}"/>
              </a:ext>
            </a:extLst>
          </p:cNvPr>
          <p:cNvSpPr/>
          <p:nvPr/>
        </p:nvSpPr>
        <p:spPr>
          <a:xfrm>
            <a:off x="836428" y="1540477"/>
            <a:ext cx="10820168" cy="1683987"/>
          </a:xfrm>
          <a:prstGeom prst="rect">
            <a:avLst/>
          </a:prstGeom>
        </p:spPr>
        <p:txBody>
          <a:bodyPr wrap="square">
            <a:spAutoFit/>
          </a:bodyPr>
          <a:lstStyle/>
          <a:p>
            <a:pPr algn="just">
              <a:lnSpc>
                <a:spcPct val="150000"/>
              </a:lnSpc>
            </a:pPr>
            <a:r>
              <a:rPr lang="en-US" sz="2400" b="1" dirty="0">
                <a:latin typeface="UTM Avo" panose="02040603050506020204" pitchFamily="18" charset="0"/>
              </a:rPr>
              <a:t>Quan </a:t>
            </a:r>
            <a:r>
              <a:rPr lang="en-US" sz="2400" b="1" dirty="0" err="1">
                <a:latin typeface="UTM Avo" panose="02040603050506020204" pitchFamily="18" charset="0"/>
              </a:rPr>
              <a:t>sát</a:t>
            </a:r>
            <a:r>
              <a:rPr lang="en-US" sz="2400" b="1" dirty="0">
                <a:latin typeface="UTM Avo" panose="02040603050506020204" pitchFamily="18" charset="0"/>
              </a:rPr>
              <a:t> </a:t>
            </a:r>
            <a:r>
              <a:rPr lang="en-US" sz="2400" b="1" dirty="0" err="1">
                <a:latin typeface="UTM Avo" panose="02040603050506020204" pitchFamily="18" charset="0"/>
              </a:rPr>
              <a:t>tranh</a:t>
            </a:r>
            <a:r>
              <a:rPr lang="en-US" sz="2400" b="1" dirty="0">
                <a:latin typeface="UTM Avo" panose="02040603050506020204" pitchFamily="18" charset="0"/>
              </a:rPr>
              <a:t> </a:t>
            </a:r>
            <a:r>
              <a:rPr lang="en-US" sz="2400" b="1" dirty="0" err="1">
                <a:latin typeface="UTM Avo" panose="02040603050506020204" pitchFamily="18" charset="0"/>
              </a:rPr>
              <a:t>trong</a:t>
            </a:r>
            <a:r>
              <a:rPr lang="en-US" sz="2400" b="1" dirty="0">
                <a:latin typeface="UTM Avo" panose="02040603050506020204" pitchFamily="18" charset="0"/>
              </a:rPr>
              <a:t> SGK </a:t>
            </a:r>
            <a:r>
              <a:rPr lang="en-US" sz="2400" b="1" dirty="0" err="1">
                <a:latin typeface="UTM Avo" panose="02040603050506020204" pitchFamily="18" charset="0"/>
              </a:rPr>
              <a:t>trang</a:t>
            </a:r>
            <a:r>
              <a:rPr lang="en-US" sz="2400" b="1" dirty="0">
                <a:latin typeface="UTM Avo" panose="02040603050506020204" pitchFamily="18" charset="0"/>
              </a:rPr>
              <a:t> 40 </a:t>
            </a:r>
            <a:r>
              <a:rPr lang="en-US" sz="2400" b="1" dirty="0" err="1">
                <a:latin typeface="UTM Avo" panose="02040603050506020204" pitchFamily="18" charset="0"/>
              </a:rPr>
              <a:t>và</a:t>
            </a:r>
            <a:r>
              <a:rPr lang="en-US" sz="2400" b="1" dirty="0">
                <a:latin typeface="UTM Avo" panose="02040603050506020204" pitchFamily="18" charset="0"/>
              </a:rPr>
              <a:t> </a:t>
            </a:r>
            <a:r>
              <a:rPr lang="en-US" sz="2400" b="1" dirty="0" err="1">
                <a:latin typeface="UTM Avo" panose="02040603050506020204" pitchFamily="18" charset="0"/>
              </a:rPr>
              <a:t>thảo</a:t>
            </a:r>
            <a:r>
              <a:rPr lang="en-US" sz="2400" b="1" dirty="0">
                <a:latin typeface="UTM Avo" panose="02040603050506020204" pitchFamily="18" charset="0"/>
              </a:rPr>
              <a:t> </a:t>
            </a:r>
            <a:r>
              <a:rPr lang="en-US" sz="2400" b="1" dirty="0" err="1">
                <a:latin typeface="UTM Avo" panose="02040603050506020204" pitchFamily="18" charset="0"/>
              </a:rPr>
              <a:t>luận</a:t>
            </a:r>
            <a:r>
              <a:rPr lang="en-US" sz="2400" b="1" dirty="0">
                <a:latin typeface="UTM Avo" panose="02040603050506020204" pitchFamily="18" charset="0"/>
              </a:rPr>
              <a:t> </a:t>
            </a:r>
            <a:r>
              <a:rPr lang="en-US" sz="2400" b="1" dirty="0" err="1">
                <a:latin typeface="UTM Avo" panose="02040603050506020204" pitchFamily="18" charset="0"/>
              </a:rPr>
              <a:t>theo</a:t>
            </a:r>
            <a:r>
              <a:rPr lang="en-US" sz="2400" b="1" dirty="0">
                <a:latin typeface="UTM Avo" panose="02040603050506020204" pitchFamily="18" charset="0"/>
              </a:rPr>
              <a:t> </a:t>
            </a:r>
            <a:r>
              <a:rPr lang="en-US" sz="2400" b="1" dirty="0" err="1">
                <a:latin typeface="UTM Avo" panose="02040603050506020204" pitchFamily="18" charset="0"/>
              </a:rPr>
              <a:t>các</a:t>
            </a:r>
            <a:r>
              <a:rPr lang="en-US" sz="2400" b="1" dirty="0">
                <a:latin typeface="UTM Avo" panose="02040603050506020204" pitchFamily="18" charset="0"/>
              </a:rPr>
              <a:t> </a:t>
            </a:r>
            <a:r>
              <a:rPr lang="en-US" sz="2400" b="1" dirty="0" err="1">
                <a:latin typeface="UTM Avo" panose="02040603050506020204" pitchFamily="18" charset="0"/>
              </a:rPr>
              <a:t>câu</a:t>
            </a:r>
            <a:r>
              <a:rPr lang="en-US" sz="2400" b="1" dirty="0">
                <a:latin typeface="UTM Avo" panose="02040603050506020204" pitchFamily="18" charset="0"/>
              </a:rPr>
              <a:t> </a:t>
            </a:r>
            <a:r>
              <a:rPr lang="en-US" sz="2400" b="1" dirty="0" err="1">
                <a:latin typeface="UTM Avo" panose="02040603050506020204" pitchFamily="18" charset="0"/>
              </a:rPr>
              <a:t>hỏi</a:t>
            </a:r>
            <a:r>
              <a:rPr lang="en-US" sz="2400" b="1" dirty="0">
                <a:latin typeface="UTM Avo" panose="02040603050506020204" pitchFamily="18" charset="0"/>
              </a:rPr>
              <a:t>:</a:t>
            </a:r>
            <a:endParaRPr lang="vi-VN" sz="2400" b="1" dirty="0"/>
          </a:p>
          <a:p>
            <a:pPr marL="457189" indent="-457189" algn="just">
              <a:lnSpc>
                <a:spcPct val="150000"/>
              </a:lnSpc>
              <a:buFont typeface="Wingdings" panose="05000000000000000000" pitchFamily="2" charset="2"/>
              <a:buChar char="Ø"/>
            </a:pP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nhân</a:t>
            </a:r>
            <a:r>
              <a:rPr lang="en-US" sz="2400" dirty="0">
                <a:latin typeface="UTM Avo" panose="02040603050506020204" pitchFamily="18" charset="0"/>
              </a:rPr>
              <a:t> </a:t>
            </a:r>
            <a:r>
              <a:rPr lang="en-US" sz="2400" dirty="0" err="1">
                <a:latin typeface="UTM Avo" panose="02040603050506020204" pitchFamily="18" charset="0"/>
              </a:rPr>
              <a:t>vật</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mỗi</a:t>
            </a:r>
            <a:r>
              <a:rPr lang="en-US" sz="2400" dirty="0">
                <a:latin typeface="UTM Avo" panose="02040603050506020204" pitchFamily="18" charset="0"/>
              </a:rPr>
              <a:t> </a:t>
            </a:r>
            <a:r>
              <a:rPr lang="en-US" sz="2400" dirty="0" err="1">
                <a:latin typeface="UTM Avo" panose="02040603050506020204" pitchFamily="18" charset="0"/>
              </a:rPr>
              <a:t>bức</a:t>
            </a:r>
            <a:r>
              <a:rPr lang="en-US" sz="2400" dirty="0">
                <a:latin typeface="UTM Avo" panose="02040603050506020204" pitchFamily="18" charset="0"/>
              </a:rPr>
              <a:t> </a:t>
            </a:r>
            <a:r>
              <a:rPr lang="en-US" sz="2400" dirty="0" err="1">
                <a:latin typeface="UTM Avo" panose="02040603050506020204" pitchFamily="18" charset="0"/>
              </a:rPr>
              <a:t>tranh</a:t>
            </a:r>
            <a:r>
              <a:rPr lang="en-US" sz="2400" dirty="0">
                <a:latin typeface="UTM Avo" panose="02040603050506020204" pitchFamily="18" charset="0"/>
              </a:rPr>
              <a:t> </a:t>
            </a:r>
            <a:r>
              <a:rPr lang="en-US" sz="2400" dirty="0" err="1">
                <a:latin typeface="UTM Avo" panose="02040603050506020204" pitchFamily="18" charset="0"/>
              </a:rPr>
              <a:t>gặp</a:t>
            </a:r>
            <a:r>
              <a:rPr lang="en-US" sz="2400" dirty="0">
                <a:latin typeface="UTM Avo" panose="02040603050506020204" pitchFamily="18" charset="0"/>
              </a:rPr>
              <a:t> </a:t>
            </a:r>
            <a:r>
              <a:rPr lang="en-US" sz="2400" dirty="0" err="1">
                <a:latin typeface="UTM Avo" panose="02040603050506020204" pitchFamily="18" charset="0"/>
              </a:rPr>
              <a:t>những</a:t>
            </a:r>
            <a:r>
              <a:rPr lang="en-US" sz="2400" dirty="0">
                <a:latin typeface="UTM Avo" panose="02040603050506020204" pitchFamily="18" charset="0"/>
              </a:rPr>
              <a:t> </a:t>
            </a:r>
            <a:r>
              <a:rPr lang="en-US" sz="2400" dirty="0" err="1">
                <a:latin typeface="UTM Avo" panose="02040603050506020204" pitchFamily="18" charset="0"/>
              </a:rPr>
              <a:t>khó</a:t>
            </a:r>
            <a:r>
              <a:rPr lang="en-US" sz="2400" dirty="0">
                <a:latin typeface="UTM Avo" panose="02040603050506020204" pitchFamily="18" charset="0"/>
              </a:rPr>
              <a:t> </a:t>
            </a:r>
            <a:r>
              <a:rPr lang="en-US" sz="2400" dirty="0" err="1">
                <a:latin typeface="UTM Avo" panose="02040603050506020204" pitchFamily="18" charset="0"/>
              </a:rPr>
              <a:t>khăn</a:t>
            </a:r>
            <a:r>
              <a:rPr lang="en-US" sz="2400" dirty="0">
                <a:latin typeface="UTM Avo" panose="02040603050506020204" pitchFamily="18" charset="0"/>
              </a:rPr>
              <a:t> </a:t>
            </a:r>
            <a:r>
              <a:rPr lang="en-US" sz="2400" dirty="0" err="1">
                <a:latin typeface="UTM Avo" panose="02040603050506020204" pitchFamily="18" charset="0"/>
              </a:rPr>
              <a:t>gì</a:t>
            </a:r>
            <a:r>
              <a:rPr lang="en-US" sz="2400" dirty="0">
                <a:latin typeface="UTM Avo" panose="02040603050506020204" pitchFamily="18" charset="0"/>
              </a:rPr>
              <a:t>?</a:t>
            </a:r>
          </a:p>
          <a:p>
            <a:pPr marL="457189" indent="-457189" algn="just">
              <a:lnSpc>
                <a:spcPct val="150000"/>
              </a:lnSpc>
              <a:buFont typeface="Wingdings" panose="05000000000000000000" pitchFamily="2" charset="2"/>
              <a:buChar char="Ø"/>
            </a:pPr>
            <a:r>
              <a:rPr lang="en-US" sz="2400" dirty="0" err="1">
                <a:latin typeface="UTM Avo" panose="02040603050506020204" pitchFamily="18" charset="0"/>
              </a:rPr>
              <a:t>Họ</a:t>
            </a:r>
            <a:r>
              <a:rPr lang="en-US" sz="2400" dirty="0">
                <a:latin typeface="UTM Avo" panose="02040603050506020204" pitchFamily="18" charset="0"/>
              </a:rPr>
              <a:t> </a:t>
            </a:r>
            <a:r>
              <a:rPr lang="en-US" sz="2400" dirty="0" err="1">
                <a:latin typeface="UTM Avo" panose="02040603050506020204" pitchFamily="18" charset="0"/>
              </a:rPr>
              <a:t>cần</a:t>
            </a:r>
            <a:r>
              <a:rPr lang="en-US" sz="2400" dirty="0">
                <a:latin typeface="UTM Avo" panose="02040603050506020204" pitchFamily="18" charset="0"/>
              </a:rPr>
              <a:t> </a:t>
            </a:r>
            <a:r>
              <a:rPr lang="en-US" sz="2400" dirty="0" err="1">
                <a:latin typeface="UTM Avo" panose="02040603050506020204" pitchFamily="18" charset="0"/>
              </a:rPr>
              <a:t>nhận</a:t>
            </a:r>
            <a:r>
              <a:rPr lang="en-US" sz="2400" dirty="0">
                <a:latin typeface="UTM Avo" panose="02040603050506020204" pitchFamily="18" charset="0"/>
              </a:rPr>
              <a:t> </a:t>
            </a:r>
            <a:r>
              <a:rPr lang="en-US" sz="2400" dirty="0" err="1">
                <a:latin typeface="UTM Avo" panose="02040603050506020204" pitchFamily="18" charset="0"/>
              </a:rPr>
              <a:t>được</a:t>
            </a:r>
            <a:r>
              <a:rPr lang="en-US" sz="2400" dirty="0">
                <a:latin typeface="UTM Avo" panose="02040603050506020204" pitchFamily="18" charset="0"/>
              </a:rPr>
              <a:t> </a:t>
            </a:r>
            <a:r>
              <a:rPr lang="en-US" sz="2400" dirty="0" err="1">
                <a:latin typeface="UTM Avo" panose="02040603050506020204" pitchFamily="18" charset="0"/>
              </a:rPr>
              <a:t>sự</a:t>
            </a:r>
            <a:r>
              <a:rPr lang="en-US" sz="2400" dirty="0">
                <a:latin typeface="UTM Avo" panose="02040603050506020204" pitchFamily="18" charset="0"/>
              </a:rPr>
              <a:t> </a:t>
            </a:r>
            <a:r>
              <a:rPr lang="en-US" sz="2400" dirty="0" err="1">
                <a:latin typeface="UTM Avo" panose="02040603050506020204" pitchFamily="18" charset="0"/>
              </a:rPr>
              <a:t>giúp</a:t>
            </a:r>
            <a:r>
              <a:rPr lang="en-US" sz="2400" dirty="0">
                <a:latin typeface="UTM Avo" panose="02040603050506020204" pitchFamily="18" charset="0"/>
              </a:rPr>
              <a:t> </a:t>
            </a:r>
            <a:r>
              <a:rPr lang="en-US" sz="2400" dirty="0" err="1">
                <a:latin typeface="UTM Avo" panose="02040603050506020204" pitchFamily="18" charset="0"/>
              </a:rPr>
              <a:t>đỡ</a:t>
            </a:r>
            <a:r>
              <a:rPr lang="en-US" sz="2400" dirty="0">
                <a:latin typeface="UTM Avo" panose="02040603050506020204" pitchFamily="18" charset="0"/>
              </a:rPr>
              <a:t> </a:t>
            </a:r>
            <a:r>
              <a:rPr lang="en-US" sz="2400" dirty="0" err="1">
                <a:latin typeface="UTM Avo" panose="02040603050506020204" pitchFamily="18" charset="0"/>
              </a:rPr>
              <a:t>nào</a:t>
            </a:r>
            <a:r>
              <a:rPr lang="en-US" sz="2400" dirty="0">
                <a:latin typeface="UTM Avo" panose="02040603050506020204" pitchFamily="18" charset="0"/>
              </a:rPr>
              <a:t> </a:t>
            </a:r>
            <a:r>
              <a:rPr lang="en-US" sz="2400" dirty="0" err="1">
                <a:latin typeface="UTM Avo" panose="02040603050506020204" pitchFamily="18" charset="0"/>
              </a:rPr>
              <a:t>từ</a:t>
            </a:r>
            <a:r>
              <a:rPr lang="en-US" sz="2400" dirty="0">
                <a:latin typeface="UTM Avo" panose="02040603050506020204" pitchFamily="18" charset="0"/>
              </a:rPr>
              <a:t> </a:t>
            </a:r>
            <a:r>
              <a:rPr lang="en-US" sz="2400" dirty="0" err="1">
                <a:latin typeface="UTM Avo" panose="02040603050506020204" pitchFamily="18" charset="0"/>
              </a:rPr>
              <a:t>mọi</a:t>
            </a:r>
            <a:r>
              <a:rPr lang="en-US" sz="2400" dirty="0">
                <a:latin typeface="UTM Avo" panose="02040603050506020204" pitchFamily="18" charset="0"/>
              </a:rPr>
              <a:t> </a:t>
            </a:r>
            <a:r>
              <a:rPr lang="en-US" sz="2400" dirty="0" err="1">
                <a:latin typeface="UTM Avo" panose="02040603050506020204" pitchFamily="18" charset="0"/>
              </a:rPr>
              <a:t>người</a:t>
            </a:r>
            <a:r>
              <a:rPr lang="en-US" sz="2400" dirty="0">
                <a:latin typeface="UTM Avo" panose="02040603050506020204" pitchFamily="18" charset="0"/>
              </a:rPr>
              <a:t> </a:t>
            </a:r>
            <a:r>
              <a:rPr lang="en-US" sz="2400" dirty="0" err="1">
                <a:latin typeface="UTM Avo" panose="02040603050506020204" pitchFamily="18" charset="0"/>
              </a:rPr>
              <a:t>xung</a:t>
            </a:r>
            <a:r>
              <a:rPr lang="en-US" sz="2400" dirty="0">
                <a:latin typeface="UTM Avo" panose="02040603050506020204" pitchFamily="18" charset="0"/>
              </a:rPr>
              <a:t> </a:t>
            </a:r>
            <a:r>
              <a:rPr lang="en-US" sz="2400" dirty="0" err="1">
                <a:latin typeface="UTM Avo" panose="02040603050506020204" pitchFamily="18" charset="0"/>
              </a:rPr>
              <a:t>quanh</a:t>
            </a:r>
            <a:r>
              <a:rPr lang="en-US" sz="2400" dirty="0">
                <a:latin typeface="UTM Avo" panose="02040603050506020204" pitchFamily="18" charset="0"/>
              </a:rPr>
              <a:t>?</a:t>
            </a:r>
            <a:endParaRPr lang="vi-VN" sz="2400" dirty="0"/>
          </a:p>
        </p:txBody>
      </p:sp>
      <p:pic>
        <p:nvPicPr>
          <p:cNvPr id="9" name="Picture 8">
            <a:extLst>
              <a:ext uri="{FF2B5EF4-FFF2-40B4-BE49-F238E27FC236}">
                <a16:creationId xmlns:a16="http://schemas.microsoft.com/office/drawing/2014/main" id="{50FAC7DC-F5A3-8A5D-21BB-460AE9608BCF}"/>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1931205" y="3575041"/>
            <a:ext cx="8216177" cy="3282959"/>
          </a:xfrm>
          <a:prstGeom prst="rect">
            <a:avLst/>
          </a:prstGeom>
        </p:spPr>
      </p:pic>
    </p:spTree>
    <p:extLst>
      <p:ext uri="{BB962C8B-B14F-4D97-AF65-F5344CB8AC3E}">
        <p14:creationId xmlns:p14="http://schemas.microsoft.com/office/powerpoint/2010/main" val="32805540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8">
                                            <p:txEl>
                                              <p:pRg st="0" end="0"/>
                                            </p:txEl>
                                          </p:spTgt>
                                        </p:tgtEl>
                                        <p:attrNameLst>
                                          <p:attrName>style.visibility</p:attrName>
                                        </p:attrNameLst>
                                      </p:cBhvr>
                                      <p:to>
                                        <p:strVal val="visible"/>
                                      </p:to>
                                    </p:set>
                                    <p:animEffect transition="in" filter="wipe(left)">
                                      <p:cBhvr>
                                        <p:cTn id="16" dur="500"/>
                                        <p:tgtEl>
                                          <p:spTgt spid="8">
                                            <p:txEl>
                                              <p:pRg st="0" end="0"/>
                                            </p:txEl>
                                          </p:spTgt>
                                        </p:tgtEl>
                                      </p:cBhvr>
                                    </p:animEffect>
                                  </p:childTnLst>
                                </p:cTn>
                              </p:par>
                              <p:par>
                                <p:cTn id="17" presetID="17" presetClass="entr" presetSubtype="1" fill="hold" nodeType="with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p:cTn id="1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0" dur="500" fill="hold"/>
                                        <p:tgtEl>
                                          <p:spTgt spid="8">
                                            <p:txEl>
                                              <p:pRg st="1" end="1"/>
                                            </p:txEl>
                                          </p:spTgt>
                                        </p:tgtEl>
                                        <p:attrNameLst>
                                          <p:attrName>ppt_y</p:attrName>
                                        </p:attrNameLst>
                                      </p:cBhvr>
                                      <p:tavLst>
                                        <p:tav tm="0">
                                          <p:val>
                                            <p:strVal val="#ppt_y-#ppt_h/2"/>
                                          </p:val>
                                        </p:tav>
                                        <p:tav tm="100000">
                                          <p:val>
                                            <p:strVal val="#ppt_y"/>
                                          </p:val>
                                        </p:tav>
                                      </p:tavLst>
                                    </p:anim>
                                    <p:anim calcmode="lin" valueType="num">
                                      <p:cBhvr>
                                        <p:cTn id="21" dur="500" fill="hold"/>
                                        <p:tgtEl>
                                          <p:spTgt spid="8">
                                            <p:txEl>
                                              <p:pRg st="1" end="1"/>
                                            </p:txEl>
                                          </p:spTgt>
                                        </p:tgtEl>
                                        <p:attrNameLst>
                                          <p:attrName>ppt_w</p:attrName>
                                        </p:attrNameLst>
                                      </p:cBhvr>
                                      <p:tavLst>
                                        <p:tav tm="0">
                                          <p:val>
                                            <p:strVal val="#ppt_w"/>
                                          </p:val>
                                        </p:tav>
                                        <p:tav tm="100000">
                                          <p:val>
                                            <p:strVal val="#ppt_w"/>
                                          </p:val>
                                        </p:tav>
                                      </p:tavLst>
                                    </p:anim>
                                    <p:anim calcmode="lin" valueType="num">
                                      <p:cBhvr>
                                        <p:cTn id="22" dur="500" fill="hold"/>
                                        <p:tgtEl>
                                          <p:spTgt spid="8">
                                            <p:txEl>
                                              <p:pRg st="1" end="1"/>
                                            </p:txEl>
                                          </p:spTgt>
                                        </p:tgtEl>
                                        <p:attrNameLst>
                                          <p:attrName>ppt_h</p:attrName>
                                        </p:attrNameLst>
                                      </p:cBhvr>
                                      <p:tavLst>
                                        <p:tav tm="0">
                                          <p:val>
                                            <p:fltVal val="0"/>
                                          </p:val>
                                        </p:tav>
                                        <p:tav tm="100000">
                                          <p:val>
                                            <p:strVal val="#ppt_h"/>
                                          </p:val>
                                        </p:tav>
                                      </p:tavLst>
                                    </p:anim>
                                  </p:childTnLst>
                                </p:cTn>
                              </p:par>
                              <p:par>
                                <p:cTn id="23" presetID="17" presetClass="entr" presetSubtype="1" fill="hold" nodeType="with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anim calcmode="lin" valueType="num">
                                      <p:cBhvr>
                                        <p:cTn id="25"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6" dur="500" fill="hold"/>
                                        <p:tgtEl>
                                          <p:spTgt spid="8">
                                            <p:txEl>
                                              <p:pRg st="2" end="2"/>
                                            </p:txEl>
                                          </p:spTgt>
                                        </p:tgtEl>
                                        <p:attrNameLst>
                                          <p:attrName>ppt_y</p:attrName>
                                        </p:attrNameLst>
                                      </p:cBhvr>
                                      <p:tavLst>
                                        <p:tav tm="0">
                                          <p:val>
                                            <p:strVal val="#ppt_y-#ppt_h/2"/>
                                          </p:val>
                                        </p:tav>
                                        <p:tav tm="100000">
                                          <p:val>
                                            <p:strVal val="#ppt_y"/>
                                          </p:val>
                                        </p:tav>
                                      </p:tavLst>
                                    </p:anim>
                                    <p:anim calcmode="lin" valueType="num">
                                      <p:cBhvr>
                                        <p:cTn id="27" dur="500" fill="hold"/>
                                        <p:tgtEl>
                                          <p:spTgt spid="8">
                                            <p:txEl>
                                              <p:pRg st="2" end="2"/>
                                            </p:txEl>
                                          </p:spTgt>
                                        </p:tgtEl>
                                        <p:attrNameLst>
                                          <p:attrName>ppt_w</p:attrName>
                                        </p:attrNameLst>
                                      </p:cBhvr>
                                      <p:tavLst>
                                        <p:tav tm="0">
                                          <p:val>
                                            <p:strVal val="#ppt_w"/>
                                          </p:val>
                                        </p:tav>
                                        <p:tav tm="100000">
                                          <p:val>
                                            <p:strVal val="#ppt_w"/>
                                          </p:val>
                                        </p:tav>
                                      </p:tavLst>
                                    </p:anim>
                                    <p:anim calcmode="lin" valueType="num">
                                      <p:cBhvr>
                                        <p:cTn id="28" dur="500" fill="hold"/>
                                        <p:tgtEl>
                                          <p:spTgt spid="8">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4" presetClass="entr" presetSubtype="16"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box(in)">
                                      <p:cBhvr>
                                        <p:cTn id="33"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726;p36">
            <a:extLst>
              <a:ext uri="{FF2B5EF4-FFF2-40B4-BE49-F238E27FC236}">
                <a16:creationId xmlns:a16="http://schemas.microsoft.com/office/drawing/2014/main" id="{F6568A44-6B05-87AA-0FC9-624D2240AEAB}"/>
              </a:ext>
            </a:extLst>
          </p:cNvPr>
          <p:cNvSpPr txBox="1">
            <a:spLocks/>
          </p:cNvSpPr>
          <p:nvPr/>
        </p:nvSpPr>
        <p:spPr>
          <a:xfrm>
            <a:off x="960437" y="1159084"/>
            <a:ext cx="10271125" cy="763588"/>
          </a:xfrm>
          <a:prstGeom prst="rect">
            <a:avLst/>
          </a:prstGeom>
        </p:spPr>
        <p:txBody>
          <a:bodyPr spcFirstLastPara="1" vert="horz" wrap="square" lIns="121900" tIns="121900" rIns="121900" bIns="1219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solidFill>
                  <a:srgbClr val="FF0000"/>
                </a:solidFill>
                <a:latin typeface="UTM Avo" panose="02040603050506020204" pitchFamily="18" charset="0"/>
              </a:rPr>
              <a:t>GỢI Ý</a:t>
            </a:r>
            <a:endParaRPr lang="en-US" dirty="0">
              <a:solidFill>
                <a:srgbClr val="FF0000"/>
              </a:solidFill>
              <a:latin typeface="UTM Avo" panose="02040603050506020204" pitchFamily="18" charset="0"/>
            </a:endParaRPr>
          </a:p>
        </p:txBody>
      </p:sp>
      <p:pic>
        <p:nvPicPr>
          <p:cNvPr id="3" name="Picture 2">
            <a:extLst>
              <a:ext uri="{FF2B5EF4-FFF2-40B4-BE49-F238E27FC236}">
                <a16:creationId xmlns:a16="http://schemas.microsoft.com/office/drawing/2014/main" id="{8AE63429-EE5D-DA0B-C2A8-E7CC9D7C69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46922" y="949499"/>
            <a:ext cx="1099032" cy="1130284"/>
          </a:xfrm>
          <a:prstGeom prst="rect">
            <a:avLst/>
          </a:prstGeom>
        </p:spPr>
      </p:pic>
      <p:pic>
        <p:nvPicPr>
          <p:cNvPr id="4" name="Picture 3">
            <a:extLst>
              <a:ext uri="{FF2B5EF4-FFF2-40B4-BE49-F238E27FC236}">
                <a16:creationId xmlns:a16="http://schemas.microsoft.com/office/drawing/2014/main" id="{B39A0D0C-D770-84ED-DDB6-E6A7355CE0E0}"/>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r="66699"/>
          <a:stretch/>
        </p:blipFill>
        <p:spPr>
          <a:xfrm>
            <a:off x="456391" y="2135992"/>
            <a:ext cx="3406437" cy="4087269"/>
          </a:xfrm>
          <a:prstGeom prst="rect">
            <a:avLst/>
          </a:prstGeom>
        </p:spPr>
      </p:pic>
      <p:sp>
        <p:nvSpPr>
          <p:cNvPr id="5" name="Right Arrow 4">
            <a:extLst>
              <a:ext uri="{FF2B5EF4-FFF2-40B4-BE49-F238E27FC236}">
                <a16:creationId xmlns:a16="http://schemas.microsoft.com/office/drawing/2014/main" id="{B35A0C9D-0E08-85C1-485E-886A140D1FB6}"/>
              </a:ext>
            </a:extLst>
          </p:cNvPr>
          <p:cNvSpPr/>
          <p:nvPr/>
        </p:nvSpPr>
        <p:spPr>
          <a:xfrm>
            <a:off x="3923248" y="4004548"/>
            <a:ext cx="524539" cy="226828"/>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charset="0"/>
            </a:endParaRPr>
          </a:p>
        </p:txBody>
      </p:sp>
      <p:sp>
        <p:nvSpPr>
          <p:cNvPr id="6" name="Rectangle 5">
            <a:extLst>
              <a:ext uri="{FF2B5EF4-FFF2-40B4-BE49-F238E27FC236}">
                <a16:creationId xmlns:a16="http://schemas.microsoft.com/office/drawing/2014/main" id="{6A479452-20D3-F932-98E5-BA5408E813BE}"/>
              </a:ext>
            </a:extLst>
          </p:cNvPr>
          <p:cNvSpPr/>
          <p:nvPr/>
        </p:nvSpPr>
        <p:spPr>
          <a:xfrm>
            <a:off x="4259484" y="2519811"/>
            <a:ext cx="1990845" cy="3681072"/>
          </a:xfrm>
          <a:prstGeom prst="rect">
            <a:avLst/>
          </a:prstGeom>
        </p:spPr>
        <p:txBody>
          <a:bodyPr wrap="square">
            <a:spAutoFit/>
          </a:bodyPr>
          <a:lstStyle/>
          <a:p>
            <a:pPr algn="ctr">
              <a:lnSpc>
                <a:spcPct val="150000"/>
              </a:lnSpc>
            </a:pPr>
            <a:r>
              <a:rPr lang="en-US" sz="3200" dirty="0" err="1">
                <a:latin typeface="UTM Avo" panose="02040603050506020204" pitchFamily="18" charset="0"/>
              </a:rPr>
              <a:t>Hai</a:t>
            </a:r>
            <a:r>
              <a:rPr lang="en-US" sz="3200" dirty="0">
                <a:latin typeface="UTM Avo" panose="02040603050506020204" pitchFamily="18" charset="0"/>
              </a:rPr>
              <a:t> </a:t>
            </a:r>
            <a:r>
              <a:rPr lang="en-US" sz="3200" dirty="0" err="1">
                <a:latin typeface="UTM Avo" panose="02040603050506020204" pitchFamily="18" charset="0"/>
              </a:rPr>
              <a:t>chị</a:t>
            </a:r>
            <a:r>
              <a:rPr lang="en-US" sz="3200" dirty="0">
                <a:latin typeface="UTM Avo" panose="02040603050506020204" pitchFamily="18" charset="0"/>
              </a:rPr>
              <a:t> </a:t>
            </a:r>
            <a:r>
              <a:rPr lang="en-US" sz="3200" dirty="0" err="1">
                <a:latin typeface="UTM Avo" panose="02040603050506020204" pitchFamily="18" charset="0"/>
              </a:rPr>
              <a:t>em</a:t>
            </a:r>
            <a:r>
              <a:rPr lang="en-US" sz="3200" dirty="0">
                <a:latin typeface="UTM Avo" panose="02040603050506020204" pitchFamily="18" charset="0"/>
              </a:rPr>
              <a:t> </a:t>
            </a:r>
            <a:r>
              <a:rPr lang="en-US" sz="3200" dirty="0" err="1">
                <a:latin typeface="UTM Avo" panose="02040603050506020204" pitchFamily="18" charset="0"/>
              </a:rPr>
              <a:t>không</a:t>
            </a:r>
            <a:r>
              <a:rPr lang="en-US" sz="3200" dirty="0">
                <a:latin typeface="UTM Avo" panose="02040603050506020204" pitchFamily="18" charset="0"/>
              </a:rPr>
              <a:t> </a:t>
            </a:r>
            <a:r>
              <a:rPr lang="en-US" sz="3200" dirty="0" err="1">
                <a:latin typeface="UTM Avo" panose="02040603050506020204" pitchFamily="18" charset="0"/>
              </a:rPr>
              <a:t>có</a:t>
            </a:r>
            <a:r>
              <a:rPr lang="en-US" sz="3200" dirty="0">
                <a:latin typeface="UTM Avo" panose="02040603050506020204" pitchFamily="18" charset="0"/>
              </a:rPr>
              <a:t> </a:t>
            </a:r>
            <a:r>
              <a:rPr lang="en-US" sz="3200" dirty="0" err="1">
                <a:latin typeface="UTM Avo" panose="02040603050506020204" pitchFamily="18" charset="0"/>
              </a:rPr>
              <a:t>bố</a:t>
            </a:r>
            <a:r>
              <a:rPr lang="en-US" sz="3200" dirty="0">
                <a:latin typeface="UTM Avo" panose="02040603050506020204" pitchFamily="18" charset="0"/>
              </a:rPr>
              <a:t> </a:t>
            </a:r>
            <a:r>
              <a:rPr lang="en-US" sz="3200" dirty="0" err="1">
                <a:latin typeface="UTM Avo" panose="02040603050506020204" pitchFamily="18" charset="0"/>
              </a:rPr>
              <a:t>mẹ</a:t>
            </a:r>
            <a:endParaRPr lang="en-US" sz="3200" dirty="0">
              <a:latin typeface="UTM Avo" panose="02040603050506020204" pitchFamily="18" charset="0"/>
            </a:endParaRPr>
          </a:p>
        </p:txBody>
      </p:sp>
      <p:sp>
        <p:nvSpPr>
          <p:cNvPr id="7" name="Right Arrow 8">
            <a:extLst>
              <a:ext uri="{FF2B5EF4-FFF2-40B4-BE49-F238E27FC236}">
                <a16:creationId xmlns:a16="http://schemas.microsoft.com/office/drawing/2014/main" id="{52BA7149-B61A-F85B-516D-25C931E6279C}"/>
              </a:ext>
            </a:extLst>
          </p:cNvPr>
          <p:cNvSpPr/>
          <p:nvPr/>
        </p:nvSpPr>
        <p:spPr>
          <a:xfrm>
            <a:off x="6562469" y="4004547"/>
            <a:ext cx="524539" cy="226828"/>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charset="0"/>
            </a:endParaRPr>
          </a:p>
        </p:txBody>
      </p:sp>
      <p:sp>
        <p:nvSpPr>
          <p:cNvPr id="8" name="Rectangle 7">
            <a:extLst>
              <a:ext uri="{FF2B5EF4-FFF2-40B4-BE49-F238E27FC236}">
                <a16:creationId xmlns:a16="http://schemas.microsoft.com/office/drawing/2014/main" id="{EA47547A-C5FC-1828-33F7-E38696D59FE3}"/>
              </a:ext>
            </a:extLst>
          </p:cNvPr>
          <p:cNvSpPr/>
          <p:nvPr/>
        </p:nvSpPr>
        <p:spPr>
          <a:xfrm>
            <a:off x="7201783" y="2406833"/>
            <a:ext cx="4517996" cy="3681072"/>
          </a:xfrm>
          <a:prstGeom prst="rect">
            <a:avLst/>
          </a:prstGeom>
        </p:spPr>
        <p:txBody>
          <a:bodyPr wrap="square">
            <a:spAutoFit/>
          </a:bodyPr>
          <a:lstStyle/>
          <a:p>
            <a:pPr algn="just">
              <a:lnSpc>
                <a:spcPct val="150000"/>
              </a:lnSpc>
            </a:pPr>
            <a:r>
              <a:rPr lang="en-US" sz="3200">
                <a:latin typeface="UTM Avo" panose="02040603050506020204" pitchFamily="18" charset="0"/>
              </a:rPr>
              <a:t>Hai chị em cần được đưa vào trung tâm bảo trợ trẻ em hoặc có người lớn chăm sóc nuôi dưỡng.</a:t>
            </a:r>
            <a:endParaRPr lang="en-US" sz="3200" dirty="0">
              <a:latin typeface="UTM Avo" panose="02040603050506020204" pitchFamily="18" charset="0"/>
            </a:endParaRPr>
          </a:p>
        </p:txBody>
      </p:sp>
    </p:spTree>
    <p:extLst>
      <p:ext uri="{BB962C8B-B14F-4D97-AF65-F5344CB8AC3E}">
        <p14:creationId xmlns:p14="http://schemas.microsoft.com/office/powerpoint/2010/main" val="20336683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heckerboard(across)">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left)">
                                      <p:cBhvr>
                                        <p:cTn id="20" dur="500"/>
                                        <p:tgtEl>
                                          <p:spTgt spid="5"/>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p:bldP spid="7" grpId="0" animBg="1"/>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818;p43">
            <a:extLst>
              <a:ext uri="{FF2B5EF4-FFF2-40B4-BE49-F238E27FC236}">
                <a16:creationId xmlns:a16="http://schemas.microsoft.com/office/drawing/2014/main" id="{AE5C2BDB-2F25-BBFB-A240-4E4A72BBEB4D}"/>
              </a:ext>
            </a:extLst>
          </p:cNvPr>
          <p:cNvSpPr/>
          <p:nvPr/>
        </p:nvSpPr>
        <p:spPr>
          <a:xfrm>
            <a:off x="10977689" y="5955237"/>
            <a:ext cx="247369" cy="392767"/>
          </a:xfrm>
          <a:custGeom>
            <a:avLst/>
            <a:gdLst/>
            <a:ahLst/>
            <a:cxnLst/>
            <a:rect l="l" t="t" r="r" b="b"/>
            <a:pathLst>
              <a:path w="4335" h="6883" extrusionOk="0">
                <a:moveTo>
                  <a:pt x="2175" y="1"/>
                </a:moveTo>
                <a:cubicBezTo>
                  <a:pt x="2172" y="1"/>
                  <a:pt x="2170" y="1"/>
                  <a:pt x="2168" y="1"/>
                </a:cubicBezTo>
                <a:cubicBezTo>
                  <a:pt x="1858" y="1"/>
                  <a:pt x="1870" y="763"/>
                  <a:pt x="1823" y="1191"/>
                </a:cubicBezTo>
                <a:cubicBezTo>
                  <a:pt x="1739" y="2049"/>
                  <a:pt x="1108" y="2799"/>
                  <a:pt x="418" y="3025"/>
                </a:cubicBezTo>
                <a:cubicBezTo>
                  <a:pt x="263" y="3073"/>
                  <a:pt x="84" y="3120"/>
                  <a:pt x="37" y="3299"/>
                </a:cubicBezTo>
                <a:cubicBezTo>
                  <a:pt x="1" y="3442"/>
                  <a:pt x="84" y="3597"/>
                  <a:pt x="191" y="3668"/>
                </a:cubicBezTo>
                <a:cubicBezTo>
                  <a:pt x="299" y="3739"/>
                  <a:pt x="418" y="3775"/>
                  <a:pt x="537" y="3811"/>
                </a:cubicBezTo>
                <a:cubicBezTo>
                  <a:pt x="965" y="3966"/>
                  <a:pt x="1311" y="4347"/>
                  <a:pt x="1525" y="4799"/>
                </a:cubicBezTo>
                <a:cubicBezTo>
                  <a:pt x="1739" y="5263"/>
                  <a:pt x="1823" y="5775"/>
                  <a:pt x="1870" y="6287"/>
                </a:cubicBezTo>
                <a:cubicBezTo>
                  <a:pt x="1894" y="6537"/>
                  <a:pt x="1953" y="6859"/>
                  <a:pt x="2168" y="6883"/>
                </a:cubicBezTo>
                <a:cubicBezTo>
                  <a:pt x="2382" y="6859"/>
                  <a:pt x="2442" y="6537"/>
                  <a:pt x="2465" y="6287"/>
                </a:cubicBezTo>
                <a:cubicBezTo>
                  <a:pt x="2513" y="5775"/>
                  <a:pt x="2608" y="5263"/>
                  <a:pt x="2811" y="4799"/>
                </a:cubicBezTo>
                <a:cubicBezTo>
                  <a:pt x="3025" y="4347"/>
                  <a:pt x="3370" y="3966"/>
                  <a:pt x="3787" y="3811"/>
                </a:cubicBezTo>
                <a:cubicBezTo>
                  <a:pt x="3906" y="3775"/>
                  <a:pt x="4037" y="3739"/>
                  <a:pt x="4144" y="3668"/>
                </a:cubicBezTo>
                <a:cubicBezTo>
                  <a:pt x="4251" y="3597"/>
                  <a:pt x="4335" y="3442"/>
                  <a:pt x="4299" y="3299"/>
                </a:cubicBezTo>
                <a:cubicBezTo>
                  <a:pt x="4251" y="3120"/>
                  <a:pt x="4073" y="3073"/>
                  <a:pt x="3918" y="3025"/>
                </a:cubicBezTo>
                <a:cubicBezTo>
                  <a:pt x="3227" y="2799"/>
                  <a:pt x="2632" y="2049"/>
                  <a:pt x="2549" y="1191"/>
                </a:cubicBezTo>
                <a:cubicBezTo>
                  <a:pt x="2502" y="766"/>
                  <a:pt x="2478" y="1"/>
                  <a:pt x="2175" y="1"/>
                </a:cubicBezTo>
                <a:close/>
              </a:path>
            </a:pathLst>
          </a:custGeom>
          <a:solidFill>
            <a:schemeClr val="accent1"/>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3" name="Google Shape;819;p43">
            <a:extLst>
              <a:ext uri="{FF2B5EF4-FFF2-40B4-BE49-F238E27FC236}">
                <a16:creationId xmlns:a16="http://schemas.microsoft.com/office/drawing/2014/main" id="{749B752F-22ED-F328-E93E-0597E1EBF041}"/>
              </a:ext>
            </a:extLst>
          </p:cNvPr>
          <p:cNvSpPr/>
          <p:nvPr/>
        </p:nvSpPr>
        <p:spPr>
          <a:xfrm>
            <a:off x="11322241" y="2827368"/>
            <a:ext cx="142772" cy="191676"/>
          </a:xfrm>
          <a:custGeom>
            <a:avLst/>
            <a:gdLst/>
            <a:ahLst/>
            <a:cxnLst/>
            <a:rect l="l" t="t" r="r" b="b"/>
            <a:pathLst>
              <a:path w="2502" h="3359" extrusionOk="0">
                <a:moveTo>
                  <a:pt x="1259" y="1"/>
                </a:moveTo>
                <a:cubicBezTo>
                  <a:pt x="1256" y="1"/>
                  <a:pt x="1254" y="1"/>
                  <a:pt x="1251" y="1"/>
                </a:cubicBezTo>
                <a:cubicBezTo>
                  <a:pt x="1072" y="1"/>
                  <a:pt x="1084" y="370"/>
                  <a:pt x="1060" y="584"/>
                </a:cubicBezTo>
                <a:cubicBezTo>
                  <a:pt x="1001" y="989"/>
                  <a:pt x="644" y="1358"/>
                  <a:pt x="239" y="1466"/>
                </a:cubicBezTo>
                <a:cubicBezTo>
                  <a:pt x="156" y="1489"/>
                  <a:pt x="48" y="1525"/>
                  <a:pt x="25" y="1608"/>
                </a:cubicBezTo>
                <a:cubicBezTo>
                  <a:pt x="1" y="1680"/>
                  <a:pt x="48" y="1751"/>
                  <a:pt x="120" y="1787"/>
                </a:cubicBezTo>
                <a:cubicBezTo>
                  <a:pt x="179" y="1823"/>
                  <a:pt x="251" y="1835"/>
                  <a:pt x="322" y="1858"/>
                </a:cubicBezTo>
                <a:cubicBezTo>
                  <a:pt x="560" y="1930"/>
                  <a:pt x="763" y="2120"/>
                  <a:pt x="882" y="2335"/>
                </a:cubicBezTo>
                <a:cubicBezTo>
                  <a:pt x="1001" y="2561"/>
                  <a:pt x="1060" y="2811"/>
                  <a:pt x="1084" y="3073"/>
                </a:cubicBezTo>
                <a:cubicBezTo>
                  <a:pt x="1096" y="3192"/>
                  <a:pt x="1132" y="3347"/>
                  <a:pt x="1251" y="3359"/>
                </a:cubicBezTo>
                <a:cubicBezTo>
                  <a:pt x="1382" y="3347"/>
                  <a:pt x="1406" y="3192"/>
                  <a:pt x="1429" y="3073"/>
                </a:cubicBezTo>
                <a:cubicBezTo>
                  <a:pt x="1453" y="2811"/>
                  <a:pt x="1501" y="2561"/>
                  <a:pt x="1632" y="2335"/>
                </a:cubicBezTo>
                <a:cubicBezTo>
                  <a:pt x="1751" y="2120"/>
                  <a:pt x="1953" y="1930"/>
                  <a:pt x="2191" y="1858"/>
                </a:cubicBezTo>
                <a:cubicBezTo>
                  <a:pt x="2263" y="1835"/>
                  <a:pt x="2334" y="1823"/>
                  <a:pt x="2394" y="1787"/>
                </a:cubicBezTo>
                <a:cubicBezTo>
                  <a:pt x="2453" y="1751"/>
                  <a:pt x="2501" y="1680"/>
                  <a:pt x="2489" y="1608"/>
                </a:cubicBezTo>
                <a:cubicBezTo>
                  <a:pt x="2453" y="1525"/>
                  <a:pt x="2346" y="1489"/>
                  <a:pt x="2263" y="1466"/>
                </a:cubicBezTo>
                <a:cubicBezTo>
                  <a:pt x="1870" y="1358"/>
                  <a:pt x="1525" y="989"/>
                  <a:pt x="1477" y="584"/>
                </a:cubicBezTo>
                <a:cubicBezTo>
                  <a:pt x="1442" y="373"/>
                  <a:pt x="1430" y="1"/>
                  <a:pt x="1259" y="1"/>
                </a:cubicBezTo>
                <a:close/>
              </a:path>
            </a:pathLst>
          </a:custGeom>
          <a:solidFill>
            <a:srgbClr val="FEA667"/>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4" name="Google Shape;820;p43">
            <a:extLst>
              <a:ext uri="{FF2B5EF4-FFF2-40B4-BE49-F238E27FC236}">
                <a16:creationId xmlns:a16="http://schemas.microsoft.com/office/drawing/2014/main" id="{8B4EFE42-239F-B559-61B5-77CFD4A1A95D}"/>
              </a:ext>
            </a:extLst>
          </p:cNvPr>
          <p:cNvSpPr/>
          <p:nvPr/>
        </p:nvSpPr>
        <p:spPr>
          <a:xfrm>
            <a:off x="7507801" y="1327781"/>
            <a:ext cx="248055" cy="275216"/>
          </a:xfrm>
          <a:custGeom>
            <a:avLst/>
            <a:gdLst/>
            <a:ahLst/>
            <a:cxnLst/>
            <a:rect l="l" t="t" r="r" b="b"/>
            <a:pathLst>
              <a:path w="4347" h="4823" extrusionOk="0">
                <a:moveTo>
                  <a:pt x="2177" y="1"/>
                </a:moveTo>
                <a:cubicBezTo>
                  <a:pt x="2174" y="1"/>
                  <a:pt x="2171" y="1"/>
                  <a:pt x="2168" y="1"/>
                </a:cubicBezTo>
                <a:cubicBezTo>
                  <a:pt x="1858" y="1"/>
                  <a:pt x="1882" y="537"/>
                  <a:pt x="1822" y="834"/>
                </a:cubicBezTo>
                <a:cubicBezTo>
                  <a:pt x="1739" y="1430"/>
                  <a:pt x="1108" y="1953"/>
                  <a:pt x="417" y="2120"/>
                </a:cubicBezTo>
                <a:cubicBezTo>
                  <a:pt x="263" y="2144"/>
                  <a:pt x="72" y="2192"/>
                  <a:pt x="24" y="2311"/>
                </a:cubicBezTo>
                <a:cubicBezTo>
                  <a:pt x="1" y="2406"/>
                  <a:pt x="72" y="2513"/>
                  <a:pt x="191" y="2573"/>
                </a:cubicBezTo>
                <a:cubicBezTo>
                  <a:pt x="286" y="2620"/>
                  <a:pt x="417" y="2644"/>
                  <a:pt x="536" y="2668"/>
                </a:cubicBezTo>
                <a:cubicBezTo>
                  <a:pt x="965" y="2775"/>
                  <a:pt x="1310" y="3037"/>
                  <a:pt x="1525" y="3358"/>
                </a:cubicBezTo>
                <a:cubicBezTo>
                  <a:pt x="1739" y="3680"/>
                  <a:pt x="1822" y="4049"/>
                  <a:pt x="1882" y="4406"/>
                </a:cubicBezTo>
                <a:cubicBezTo>
                  <a:pt x="1906" y="4573"/>
                  <a:pt x="1965" y="4799"/>
                  <a:pt x="2168" y="4823"/>
                </a:cubicBezTo>
                <a:cubicBezTo>
                  <a:pt x="2394" y="4799"/>
                  <a:pt x="2441" y="4573"/>
                  <a:pt x="2465" y="4406"/>
                </a:cubicBezTo>
                <a:cubicBezTo>
                  <a:pt x="2513" y="4049"/>
                  <a:pt x="2608" y="3680"/>
                  <a:pt x="2822" y="3358"/>
                </a:cubicBezTo>
                <a:cubicBezTo>
                  <a:pt x="3037" y="3037"/>
                  <a:pt x="3382" y="2775"/>
                  <a:pt x="3811" y="2668"/>
                </a:cubicBezTo>
                <a:cubicBezTo>
                  <a:pt x="3930" y="2644"/>
                  <a:pt x="4049" y="2620"/>
                  <a:pt x="4156" y="2573"/>
                </a:cubicBezTo>
                <a:cubicBezTo>
                  <a:pt x="4275" y="2513"/>
                  <a:pt x="4346" y="2406"/>
                  <a:pt x="4323" y="2311"/>
                </a:cubicBezTo>
                <a:cubicBezTo>
                  <a:pt x="4275" y="2192"/>
                  <a:pt x="4084" y="2144"/>
                  <a:pt x="3930" y="2120"/>
                </a:cubicBezTo>
                <a:cubicBezTo>
                  <a:pt x="3239" y="1953"/>
                  <a:pt x="2644" y="1430"/>
                  <a:pt x="2560" y="834"/>
                </a:cubicBezTo>
                <a:cubicBezTo>
                  <a:pt x="2513" y="540"/>
                  <a:pt x="2478" y="1"/>
                  <a:pt x="2177" y="1"/>
                </a:cubicBezTo>
                <a:close/>
              </a:path>
            </a:pathLst>
          </a:custGeom>
          <a:solidFill>
            <a:schemeClr val="dk2"/>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5" name="Google Shape;821;p43">
            <a:extLst>
              <a:ext uri="{FF2B5EF4-FFF2-40B4-BE49-F238E27FC236}">
                <a16:creationId xmlns:a16="http://schemas.microsoft.com/office/drawing/2014/main" id="{96E93BB1-B187-00E2-EB48-3A859DB83E92}"/>
              </a:ext>
            </a:extLst>
          </p:cNvPr>
          <p:cNvSpPr/>
          <p:nvPr/>
        </p:nvSpPr>
        <p:spPr>
          <a:xfrm>
            <a:off x="4058183" y="1137023"/>
            <a:ext cx="188252" cy="252791"/>
          </a:xfrm>
          <a:custGeom>
            <a:avLst/>
            <a:gdLst/>
            <a:ahLst/>
            <a:cxnLst/>
            <a:rect l="l" t="t" r="r" b="b"/>
            <a:pathLst>
              <a:path w="3299" h="4430" extrusionOk="0">
                <a:moveTo>
                  <a:pt x="1643" y="0"/>
                </a:moveTo>
                <a:cubicBezTo>
                  <a:pt x="1417" y="0"/>
                  <a:pt x="1429" y="500"/>
                  <a:pt x="1381" y="774"/>
                </a:cubicBezTo>
                <a:cubicBezTo>
                  <a:pt x="1322" y="1322"/>
                  <a:pt x="846" y="1798"/>
                  <a:pt x="322" y="1953"/>
                </a:cubicBezTo>
                <a:cubicBezTo>
                  <a:pt x="203" y="1977"/>
                  <a:pt x="60" y="2012"/>
                  <a:pt x="24" y="2132"/>
                </a:cubicBezTo>
                <a:cubicBezTo>
                  <a:pt x="0" y="2215"/>
                  <a:pt x="60" y="2322"/>
                  <a:pt x="143" y="2370"/>
                </a:cubicBezTo>
                <a:cubicBezTo>
                  <a:pt x="226" y="2417"/>
                  <a:pt x="322" y="2429"/>
                  <a:pt x="417" y="2453"/>
                </a:cubicBezTo>
                <a:cubicBezTo>
                  <a:pt x="738" y="2548"/>
                  <a:pt x="988" y="2798"/>
                  <a:pt x="1155" y="3096"/>
                </a:cubicBezTo>
                <a:cubicBezTo>
                  <a:pt x="1322" y="3394"/>
                  <a:pt x="1381" y="3715"/>
                  <a:pt x="1429" y="4048"/>
                </a:cubicBezTo>
                <a:cubicBezTo>
                  <a:pt x="1441" y="4215"/>
                  <a:pt x="1488" y="4418"/>
                  <a:pt x="1643" y="4429"/>
                </a:cubicBezTo>
                <a:cubicBezTo>
                  <a:pt x="1810" y="4418"/>
                  <a:pt x="1858" y="4215"/>
                  <a:pt x="1869" y="4048"/>
                </a:cubicBezTo>
                <a:cubicBezTo>
                  <a:pt x="1905" y="3715"/>
                  <a:pt x="1977" y="3394"/>
                  <a:pt x="2131" y="3096"/>
                </a:cubicBezTo>
                <a:cubicBezTo>
                  <a:pt x="2298" y="2798"/>
                  <a:pt x="2560" y="2548"/>
                  <a:pt x="2882" y="2453"/>
                </a:cubicBezTo>
                <a:cubicBezTo>
                  <a:pt x="2977" y="2429"/>
                  <a:pt x="3072" y="2417"/>
                  <a:pt x="3143" y="2370"/>
                </a:cubicBezTo>
                <a:cubicBezTo>
                  <a:pt x="3227" y="2322"/>
                  <a:pt x="3298" y="2215"/>
                  <a:pt x="3274" y="2132"/>
                </a:cubicBezTo>
                <a:cubicBezTo>
                  <a:pt x="3227" y="2012"/>
                  <a:pt x="3096" y="1977"/>
                  <a:pt x="2977" y="1953"/>
                </a:cubicBezTo>
                <a:cubicBezTo>
                  <a:pt x="2453" y="1798"/>
                  <a:pt x="2000" y="1322"/>
                  <a:pt x="1941" y="774"/>
                </a:cubicBezTo>
                <a:cubicBezTo>
                  <a:pt x="1905" y="500"/>
                  <a:pt x="1881" y="0"/>
                  <a:pt x="1643" y="0"/>
                </a:cubicBezTo>
                <a:close/>
              </a:path>
            </a:pathLst>
          </a:custGeom>
          <a:solidFill>
            <a:srgbClr val="5ECCDA"/>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6" name="Google Shape;823;p43">
            <a:extLst>
              <a:ext uri="{FF2B5EF4-FFF2-40B4-BE49-F238E27FC236}">
                <a16:creationId xmlns:a16="http://schemas.microsoft.com/office/drawing/2014/main" id="{7A3C80F3-7492-C697-651E-9051A5856806}"/>
              </a:ext>
            </a:extLst>
          </p:cNvPr>
          <p:cNvSpPr/>
          <p:nvPr/>
        </p:nvSpPr>
        <p:spPr>
          <a:xfrm>
            <a:off x="11297575" y="1602997"/>
            <a:ext cx="232335" cy="189916"/>
          </a:xfrm>
          <a:custGeom>
            <a:avLst/>
            <a:gdLst/>
            <a:ahLst/>
            <a:cxnLst/>
            <a:rect l="l" t="t" r="r" b="b"/>
            <a:pathLst>
              <a:path w="14277" h="11668" extrusionOk="0">
                <a:moveTo>
                  <a:pt x="10812" y="649"/>
                </a:moveTo>
                <a:cubicBezTo>
                  <a:pt x="10800" y="649"/>
                  <a:pt x="10800" y="661"/>
                  <a:pt x="10800" y="661"/>
                </a:cubicBezTo>
                <a:cubicBezTo>
                  <a:pt x="10800" y="649"/>
                  <a:pt x="10800" y="649"/>
                  <a:pt x="10812" y="649"/>
                </a:cubicBezTo>
                <a:close/>
                <a:moveTo>
                  <a:pt x="4096" y="684"/>
                </a:moveTo>
                <a:cubicBezTo>
                  <a:pt x="4132" y="696"/>
                  <a:pt x="4168" y="696"/>
                  <a:pt x="4180" y="696"/>
                </a:cubicBezTo>
                <a:cubicBezTo>
                  <a:pt x="4185" y="694"/>
                  <a:pt x="4188" y="693"/>
                  <a:pt x="4190" y="693"/>
                </a:cubicBezTo>
                <a:cubicBezTo>
                  <a:pt x="4199" y="693"/>
                  <a:pt x="4192" y="708"/>
                  <a:pt x="4192" y="708"/>
                </a:cubicBezTo>
                <a:cubicBezTo>
                  <a:pt x="4192" y="744"/>
                  <a:pt x="4204" y="768"/>
                  <a:pt x="4216" y="792"/>
                </a:cubicBezTo>
                <a:cubicBezTo>
                  <a:pt x="4180" y="756"/>
                  <a:pt x="4144" y="720"/>
                  <a:pt x="4096" y="684"/>
                </a:cubicBezTo>
                <a:close/>
                <a:moveTo>
                  <a:pt x="5108" y="1054"/>
                </a:moveTo>
                <a:cubicBezTo>
                  <a:pt x="5108" y="1065"/>
                  <a:pt x="5108" y="1065"/>
                  <a:pt x="5108" y="1065"/>
                </a:cubicBezTo>
                <a:cubicBezTo>
                  <a:pt x="5097" y="1065"/>
                  <a:pt x="5097" y="1077"/>
                  <a:pt x="5085" y="1077"/>
                </a:cubicBezTo>
                <a:lnTo>
                  <a:pt x="5085" y="1077"/>
                </a:lnTo>
                <a:cubicBezTo>
                  <a:pt x="5097" y="1077"/>
                  <a:pt x="5097" y="1065"/>
                  <a:pt x="5108" y="1054"/>
                </a:cubicBezTo>
                <a:close/>
                <a:moveTo>
                  <a:pt x="9097" y="1089"/>
                </a:moveTo>
                <a:cubicBezTo>
                  <a:pt x="9109" y="1089"/>
                  <a:pt x="9109" y="1089"/>
                  <a:pt x="9109" y="1101"/>
                </a:cubicBezTo>
                <a:lnTo>
                  <a:pt x="9097" y="1101"/>
                </a:lnTo>
                <a:cubicBezTo>
                  <a:pt x="9097" y="1101"/>
                  <a:pt x="9097" y="1089"/>
                  <a:pt x="9097" y="1089"/>
                </a:cubicBezTo>
                <a:close/>
                <a:moveTo>
                  <a:pt x="1965" y="1101"/>
                </a:moveTo>
                <a:cubicBezTo>
                  <a:pt x="1965" y="1113"/>
                  <a:pt x="1965" y="1125"/>
                  <a:pt x="1953" y="1125"/>
                </a:cubicBezTo>
                <a:cubicBezTo>
                  <a:pt x="1953" y="1113"/>
                  <a:pt x="1965" y="1113"/>
                  <a:pt x="1965" y="1101"/>
                </a:cubicBezTo>
                <a:close/>
                <a:moveTo>
                  <a:pt x="8930" y="1149"/>
                </a:moveTo>
                <a:cubicBezTo>
                  <a:pt x="8930" y="1161"/>
                  <a:pt x="8918" y="1161"/>
                  <a:pt x="8918" y="1173"/>
                </a:cubicBezTo>
                <a:cubicBezTo>
                  <a:pt x="8918" y="1161"/>
                  <a:pt x="8918" y="1161"/>
                  <a:pt x="8930" y="1149"/>
                </a:cubicBezTo>
                <a:close/>
                <a:moveTo>
                  <a:pt x="3799" y="1232"/>
                </a:moveTo>
                <a:cubicBezTo>
                  <a:pt x="3799" y="1244"/>
                  <a:pt x="3787" y="1244"/>
                  <a:pt x="3775" y="1244"/>
                </a:cubicBezTo>
                <a:cubicBezTo>
                  <a:pt x="3787" y="1244"/>
                  <a:pt x="3787" y="1232"/>
                  <a:pt x="3787" y="1232"/>
                </a:cubicBezTo>
                <a:close/>
                <a:moveTo>
                  <a:pt x="3971" y="1259"/>
                </a:moveTo>
                <a:cubicBezTo>
                  <a:pt x="3989" y="1259"/>
                  <a:pt x="4007" y="1262"/>
                  <a:pt x="4025" y="1268"/>
                </a:cubicBezTo>
                <a:cubicBezTo>
                  <a:pt x="4001" y="1280"/>
                  <a:pt x="3965" y="1292"/>
                  <a:pt x="3942" y="1316"/>
                </a:cubicBezTo>
                <a:cubicBezTo>
                  <a:pt x="3930" y="1304"/>
                  <a:pt x="3906" y="1292"/>
                  <a:pt x="3918" y="1268"/>
                </a:cubicBezTo>
                <a:cubicBezTo>
                  <a:pt x="3936" y="1262"/>
                  <a:pt x="3954" y="1259"/>
                  <a:pt x="3971" y="1259"/>
                </a:cubicBezTo>
                <a:close/>
                <a:moveTo>
                  <a:pt x="9359" y="1387"/>
                </a:moveTo>
                <a:cubicBezTo>
                  <a:pt x="9359" y="1387"/>
                  <a:pt x="9359" y="1387"/>
                  <a:pt x="9359" y="1399"/>
                </a:cubicBezTo>
                <a:lnTo>
                  <a:pt x="9347" y="1399"/>
                </a:lnTo>
                <a:cubicBezTo>
                  <a:pt x="9347" y="1387"/>
                  <a:pt x="9359" y="1387"/>
                  <a:pt x="9359" y="1387"/>
                </a:cubicBezTo>
                <a:close/>
                <a:moveTo>
                  <a:pt x="3870" y="1518"/>
                </a:moveTo>
                <a:cubicBezTo>
                  <a:pt x="3882" y="1530"/>
                  <a:pt x="3882" y="1530"/>
                  <a:pt x="3882" y="1530"/>
                </a:cubicBezTo>
                <a:lnTo>
                  <a:pt x="3870" y="1530"/>
                </a:lnTo>
                <a:cubicBezTo>
                  <a:pt x="3870" y="1530"/>
                  <a:pt x="3870" y="1530"/>
                  <a:pt x="3870" y="1518"/>
                </a:cubicBezTo>
                <a:close/>
                <a:moveTo>
                  <a:pt x="13800" y="1851"/>
                </a:moveTo>
                <a:cubicBezTo>
                  <a:pt x="13800" y="1863"/>
                  <a:pt x="13788" y="1863"/>
                  <a:pt x="13788" y="1863"/>
                </a:cubicBezTo>
                <a:cubicBezTo>
                  <a:pt x="13788" y="1863"/>
                  <a:pt x="13788" y="1863"/>
                  <a:pt x="13776" y="1851"/>
                </a:cubicBezTo>
                <a:close/>
                <a:moveTo>
                  <a:pt x="5489" y="1863"/>
                </a:moveTo>
                <a:cubicBezTo>
                  <a:pt x="5489" y="1875"/>
                  <a:pt x="5489" y="1875"/>
                  <a:pt x="5489" y="1875"/>
                </a:cubicBezTo>
                <a:cubicBezTo>
                  <a:pt x="5489" y="1875"/>
                  <a:pt x="5486" y="1872"/>
                  <a:pt x="5482" y="1871"/>
                </a:cubicBezTo>
                <a:lnTo>
                  <a:pt x="5482" y="1871"/>
                </a:lnTo>
                <a:cubicBezTo>
                  <a:pt x="5484" y="1869"/>
                  <a:pt x="5486" y="1866"/>
                  <a:pt x="5489" y="1863"/>
                </a:cubicBezTo>
                <a:close/>
                <a:moveTo>
                  <a:pt x="8180" y="1875"/>
                </a:moveTo>
                <a:cubicBezTo>
                  <a:pt x="8180" y="1887"/>
                  <a:pt x="8180" y="1887"/>
                  <a:pt x="8180" y="1887"/>
                </a:cubicBezTo>
                <a:cubicBezTo>
                  <a:pt x="8180" y="1887"/>
                  <a:pt x="8168" y="1887"/>
                  <a:pt x="8168" y="1875"/>
                </a:cubicBezTo>
                <a:close/>
                <a:moveTo>
                  <a:pt x="155" y="2054"/>
                </a:moveTo>
                <a:cubicBezTo>
                  <a:pt x="167" y="2078"/>
                  <a:pt x="167" y="2089"/>
                  <a:pt x="179" y="2101"/>
                </a:cubicBezTo>
                <a:cubicBezTo>
                  <a:pt x="167" y="2113"/>
                  <a:pt x="144" y="2125"/>
                  <a:pt x="120" y="2149"/>
                </a:cubicBezTo>
                <a:cubicBezTo>
                  <a:pt x="132" y="2113"/>
                  <a:pt x="144" y="2089"/>
                  <a:pt x="155" y="2054"/>
                </a:cubicBezTo>
                <a:close/>
                <a:moveTo>
                  <a:pt x="1239" y="2173"/>
                </a:moveTo>
                <a:cubicBezTo>
                  <a:pt x="1239" y="2185"/>
                  <a:pt x="1239" y="2185"/>
                  <a:pt x="1239" y="2185"/>
                </a:cubicBezTo>
                <a:lnTo>
                  <a:pt x="1227" y="2185"/>
                </a:lnTo>
                <a:cubicBezTo>
                  <a:pt x="1239" y="2185"/>
                  <a:pt x="1239" y="2185"/>
                  <a:pt x="1239" y="2173"/>
                </a:cubicBezTo>
                <a:close/>
                <a:moveTo>
                  <a:pt x="2322" y="2256"/>
                </a:moveTo>
                <a:cubicBezTo>
                  <a:pt x="2322" y="2268"/>
                  <a:pt x="2322" y="2268"/>
                  <a:pt x="2311" y="2280"/>
                </a:cubicBezTo>
                <a:cubicBezTo>
                  <a:pt x="2322" y="2268"/>
                  <a:pt x="2322" y="2256"/>
                  <a:pt x="2322" y="2256"/>
                </a:cubicBezTo>
                <a:close/>
                <a:moveTo>
                  <a:pt x="4323" y="2363"/>
                </a:moveTo>
                <a:cubicBezTo>
                  <a:pt x="4311" y="2363"/>
                  <a:pt x="4311" y="2363"/>
                  <a:pt x="4311" y="2375"/>
                </a:cubicBezTo>
                <a:cubicBezTo>
                  <a:pt x="4311" y="2363"/>
                  <a:pt x="4299" y="2363"/>
                  <a:pt x="4299" y="2363"/>
                </a:cubicBezTo>
                <a:close/>
                <a:moveTo>
                  <a:pt x="2632" y="2387"/>
                </a:moveTo>
                <a:cubicBezTo>
                  <a:pt x="2632" y="2399"/>
                  <a:pt x="2632" y="2399"/>
                  <a:pt x="2632" y="2399"/>
                </a:cubicBezTo>
                <a:cubicBezTo>
                  <a:pt x="2620" y="2399"/>
                  <a:pt x="2620" y="2399"/>
                  <a:pt x="2620" y="2387"/>
                </a:cubicBezTo>
                <a:close/>
                <a:moveTo>
                  <a:pt x="12645" y="2411"/>
                </a:moveTo>
                <a:cubicBezTo>
                  <a:pt x="12645" y="2417"/>
                  <a:pt x="12642" y="2420"/>
                  <a:pt x="12638" y="2420"/>
                </a:cubicBezTo>
                <a:cubicBezTo>
                  <a:pt x="12633" y="2420"/>
                  <a:pt x="12627" y="2417"/>
                  <a:pt x="12621" y="2411"/>
                </a:cubicBezTo>
                <a:close/>
                <a:moveTo>
                  <a:pt x="3180" y="2518"/>
                </a:moveTo>
                <a:cubicBezTo>
                  <a:pt x="3180" y="2518"/>
                  <a:pt x="3180" y="2518"/>
                  <a:pt x="3180" y="2530"/>
                </a:cubicBezTo>
                <a:cubicBezTo>
                  <a:pt x="3180" y="2518"/>
                  <a:pt x="3168" y="2518"/>
                  <a:pt x="3168" y="2518"/>
                </a:cubicBezTo>
                <a:close/>
                <a:moveTo>
                  <a:pt x="4549" y="2530"/>
                </a:moveTo>
                <a:cubicBezTo>
                  <a:pt x="4561" y="2530"/>
                  <a:pt x="4561" y="2530"/>
                  <a:pt x="4573" y="2542"/>
                </a:cubicBezTo>
                <a:cubicBezTo>
                  <a:pt x="4561" y="2542"/>
                  <a:pt x="4561" y="2530"/>
                  <a:pt x="4549" y="2530"/>
                </a:cubicBezTo>
                <a:close/>
                <a:moveTo>
                  <a:pt x="6513" y="2530"/>
                </a:moveTo>
                <a:cubicBezTo>
                  <a:pt x="6513" y="2530"/>
                  <a:pt x="6513" y="2542"/>
                  <a:pt x="6513" y="2542"/>
                </a:cubicBezTo>
                <a:lnTo>
                  <a:pt x="6502" y="2542"/>
                </a:lnTo>
                <a:cubicBezTo>
                  <a:pt x="6502" y="2542"/>
                  <a:pt x="6502" y="2530"/>
                  <a:pt x="6513" y="2530"/>
                </a:cubicBezTo>
                <a:close/>
                <a:moveTo>
                  <a:pt x="3858" y="2613"/>
                </a:moveTo>
                <a:cubicBezTo>
                  <a:pt x="3846" y="2625"/>
                  <a:pt x="3835" y="2637"/>
                  <a:pt x="3835" y="2637"/>
                </a:cubicBezTo>
                <a:cubicBezTo>
                  <a:pt x="3835" y="2637"/>
                  <a:pt x="3835" y="2625"/>
                  <a:pt x="3823" y="2625"/>
                </a:cubicBezTo>
                <a:cubicBezTo>
                  <a:pt x="3834" y="2625"/>
                  <a:pt x="3846" y="2625"/>
                  <a:pt x="3858" y="2613"/>
                </a:cubicBezTo>
                <a:close/>
                <a:moveTo>
                  <a:pt x="11990" y="2816"/>
                </a:moveTo>
                <a:cubicBezTo>
                  <a:pt x="11978" y="2828"/>
                  <a:pt x="11978" y="2828"/>
                  <a:pt x="11966" y="2840"/>
                </a:cubicBezTo>
                <a:cubicBezTo>
                  <a:pt x="11966" y="2828"/>
                  <a:pt x="11966" y="2828"/>
                  <a:pt x="11966" y="2828"/>
                </a:cubicBezTo>
                <a:cubicBezTo>
                  <a:pt x="11966" y="2816"/>
                  <a:pt x="11978" y="2816"/>
                  <a:pt x="11990" y="2816"/>
                </a:cubicBezTo>
                <a:close/>
                <a:moveTo>
                  <a:pt x="2489" y="2851"/>
                </a:moveTo>
                <a:cubicBezTo>
                  <a:pt x="2489" y="2863"/>
                  <a:pt x="2501" y="2887"/>
                  <a:pt x="2513" y="2899"/>
                </a:cubicBezTo>
                <a:cubicBezTo>
                  <a:pt x="2501" y="2899"/>
                  <a:pt x="2489" y="2887"/>
                  <a:pt x="2489" y="2875"/>
                </a:cubicBezTo>
                <a:cubicBezTo>
                  <a:pt x="2489" y="2863"/>
                  <a:pt x="2489" y="2851"/>
                  <a:pt x="2477" y="2851"/>
                </a:cubicBezTo>
                <a:close/>
                <a:moveTo>
                  <a:pt x="501" y="2947"/>
                </a:moveTo>
                <a:cubicBezTo>
                  <a:pt x="513" y="2959"/>
                  <a:pt x="513" y="2959"/>
                  <a:pt x="513" y="2959"/>
                </a:cubicBezTo>
                <a:cubicBezTo>
                  <a:pt x="513" y="2959"/>
                  <a:pt x="513" y="2970"/>
                  <a:pt x="501" y="2970"/>
                </a:cubicBezTo>
                <a:cubicBezTo>
                  <a:pt x="501" y="2959"/>
                  <a:pt x="501" y="2959"/>
                  <a:pt x="501" y="2947"/>
                </a:cubicBezTo>
                <a:close/>
                <a:moveTo>
                  <a:pt x="13229" y="2959"/>
                </a:moveTo>
                <a:cubicBezTo>
                  <a:pt x="13229" y="2970"/>
                  <a:pt x="13229" y="2970"/>
                  <a:pt x="13229" y="2982"/>
                </a:cubicBezTo>
                <a:cubicBezTo>
                  <a:pt x="13217" y="2982"/>
                  <a:pt x="13205" y="2982"/>
                  <a:pt x="13193" y="2970"/>
                </a:cubicBezTo>
                <a:cubicBezTo>
                  <a:pt x="13205" y="2970"/>
                  <a:pt x="13217" y="2970"/>
                  <a:pt x="13229" y="2959"/>
                </a:cubicBezTo>
                <a:close/>
                <a:moveTo>
                  <a:pt x="9169" y="2982"/>
                </a:moveTo>
                <a:lnTo>
                  <a:pt x="9169" y="2982"/>
                </a:lnTo>
                <a:cubicBezTo>
                  <a:pt x="9169" y="2994"/>
                  <a:pt x="9180" y="2994"/>
                  <a:pt x="9192" y="3006"/>
                </a:cubicBezTo>
                <a:lnTo>
                  <a:pt x="9180" y="3006"/>
                </a:lnTo>
                <a:cubicBezTo>
                  <a:pt x="9169" y="2994"/>
                  <a:pt x="9169" y="2994"/>
                  <a:pt x="9169" y="2982"/>
                </a:cubicBezTo>
                <a:close/>
                <a:moveTo>
                  <a:pt x="13074" y="2970"/>
                </a:moveTo>
                <a:cubicBezTo>
                  <a:pt x="13074" y="2982"/>
                  <a:pt x="13086" y="2982"/>
                  <a:pt x="13098" y="2982"/>
                </a:cubicBezTo>
                <a:cubicBezTo>
                  <a:pt x="13086" y="2994"/>
                  <a:pt x="13086" y="3006"/>
                  <a:pt x="13086" y="3018"/>
                </a:cubicBezTo>
                <a:cubicBezTo>
                  <a:pt x="13074" y="2994"/>
                  <a:pt x="13074" y="2982"/>
                  <a:pt x="13074" y="2970"/>
                </a:cubicBezTo>
                <a:close/>
                <a:moveTo>
                  <a:pt x="3013" y="3221"/>
                </a:moveTo>
                <a:cubicBezTo>
                  <a:pt x="3013" y="3232"/>
                  <a:pt x="3001" y="3244"/>
                  <a:pt x="3001" y="3256"/>
                </a:cubicBezTo>
                <a:cubicBezTo>
                  <a:pt x="3001" y="3244"/>
                  <a:pt x="3001" y="3232"/>
                  <a:pt x="2989" y="3232"/>
                </a:cubicBezTo>
                <a:cubicBezTo>
                  <a:pt x="3001" y="3232"/>
                  <a:pt x="3013" y="3221"/>
                  <a:pt x="3013" y="3221"/>
                </a:cubicBezTo>
                <a:close/>
                <a:moveTo>
                  <a:pt x="7502" y="3328"/>
                </a:moveTo>
                <a:cubicBezTo>
                  <a:pt x="7502" y="3328"/>
                  <a:pt x="7502" y="3328"/>
                  <a:pt x="7490" y="3340"/>
                </a:cubicBezTo>
                <a:cubicBezTo>
                  <a:pt x="7502" y="3328"/>
                  <a:pt x="7490" y="3328"/>
                  <a:pt x="7502" y="3328"/>
                </a:cubicBezTo>
                <a:close/>
                <a:moveTo>
                  <a:pt x="2584" y="3494"/>
                </a:moveTo>
                <a:cubicBezTo>
                  <a:pt x="2584" y="3494"/>
                  <a:pt x="2584" y="3494"/>
                  <a:pt x="2596" y="3506"/>
                </a:cubicBezTo>
                <a:cubicBezTo>
                  <a:pt x="2584" y="3506"/>
                  <a:pt x="2584" y="3494"/>
                  <a:pt x="2584" y="3494"/>
                </a:cubicBezTo>
                <a:close/>
                <a:moveTo>
                  <a:pt x="6740" y="3518"/>
                </a:moveTo>
                <a:cubicBezTo>
                  <a:pt x="6740" y="3518"/>
                  <a:pt x="6740" y="3518"/>
                  <a:pt x="6752" y="3530"/>
                </a:cubicBezTo>
                <a:lnTo>
                  <a:pt x="6740" y="3530"/>
                </a:lnTo>
                <a:cubicBezTo>
                  <a:pt x="6740" y="3530"/>
                  <a:pt x="6740" y="3518"/>
                  <a:pt x="6740" y="3518"/>
                </a:cubicBezTo>
                <a:close/>
                <a:moveTo>
                  <a:pt x="3906" y="3518"/>
                </a:moveTo>
                <a:cubicBezTo>
                  <a:pt x="3906" y="3518"/>
                  <a:pt x="3918" y="3530"/>
                  <a:pt x="3918" y="3530"/>
                </a:cubicBezTo>
                <a:cubicBezTo>
                  <a:pt x="3918" y="3530"/>
                  <a:pt x="3918" y="3530"/>
                  <a:pt x="3918" y="3542"/>
                </a:cubicBezTo>
                <a:cubicBezTo>
                  <a:pt x="3918" y="3530"/>
                  <a:pt x="3906" y="3530"/>
                  <a:pt x="3906" y="3518"/>
                </a:cubicBezTo>
                <a:close/>
                <a:moveTo>
                  <a:pt x="4763" y="3602"/>
                </a:moveTo>
                <a:cubicBezTo>
                  <a:pt x="4751" y="3613"/>
                  <a:pt x="4751" y="3613"/>
                  <a:pt x="4751" y="3613"/>
                </a:cubicBezTo>
                <a:cubicBezTo>
                  <a:pt x="4751" y="3613"/>
                  <a:pt x="4751" y="3613"/>
                  <a:pt x="4751" y="3602"/>
                </a:cubicBezTo>
                <a:close/>
                <a:moveTo>
                  <a:pt x="11764" y="3697"/>
                </a:moveTo>
                <a:lnTo>
                  <a:pt x="11764" y="3697"/>
                </a:lnTo>
                <a:cubicBezTo>
                  <a:pt x="11755" y="3714"/>
                  <a:pt x="11747" y="3725"/>
                  <a:pt x="11733" y="3725"/>
                </a:cubicBezTo>
                <a:cubicBezTo>
                  <a:pt x="11728" y="3725"/>
                  <a:pt x="11723" y="3724"/>
                  <a:pt x="11716" y="3721"/>
                </a:cubicBezTo>
                <a:cubicBezTo>
                  <a:pt x="11705" y="3721"/>
                  <a:pt x="11705" y="3709"/>
                  <a:pt x="11705" y="3709"/>
                </a:cubicBezTo>
                <a:lnTo>
                  <a:pt x="11764" y="3697"/>
                </a:lnTo>
                <a:close/>
                <a:moveTo>
                  <a:pt x="9133" y="3768"/>
                </a:moveTo>
                <a:cubicBezTo>
                  <a:pt x="9133" y="3768"/>
                  <a:pt x="9133" y="3768"/>
                  <a:pt x="9145" y="3780"/>
                </a:cubicBezTo>
                <a:lnTo>
                  <a:pt x="9133" y="3780"/>
                </a:lnTo>
                <a:cubicBezTo>
                  <a:pt x="9133" y="3768"/>
                  <a:pt x="9133" y="3768"/>
                  <a:pt x="9133" y="3768"/>
                </a:cubicBezTo>
                <a:close/>
                <a:moveTo>
                  <a:pt x="12955" y="3756"/>
                </a:moveTo>
                <a:cubicBezTo>
                  <a:pt x="12955" y="3768"/>
                  <a:pt x="12967" y="3768"/>
                  <a:pt x="12967" y="3780"/>
                </a:cubicBezTo>
                <a:lnTo>
                  <a:pt x="12955" y="3780"/>
                </a:lnTo>
                <a:cubicBezTo>
                  <a:pt x="12955" y="3768"/>
                  <a:pt x="12955" y="3768"/>
                  <a:pt x="12955" y="3756"/>
                </a:cubicBezTo>
                <a:close/>
                <a:moveTo>
                  <a:pt x="1941" y="3947"/>
                </a:moveTo>
                <a:cubicBezTo>
                  <a:pt x="1953" y="3947"/>
                  <a:pt x="1953" y="3947"/>
                  <a:pt x="1965" y="3959"/>
                </a:cubicBezTo>
                <a:lnTo>
                  <a:pt x="1930" y="3959"/>
                </a:lnTo>
                <a:cubicBezTo>
                  <a:pt x="1941" y="3947"/>
                  <a:pt x="1941" y="3947"/>
                  <a:pt x="1941" y="3947"/>
                </a:cubicBezTo>
                <a:close/>
                <a:moveTo>
                  <a:pt x="1977" y="4042"/>
                </a:moveTo>
                <a:cubicBezTo>
                  <a:pt x="1977" y="4042"/>
                  <a:pt x="1977" y="4054"/>
                  <a:pt x="1977" y="4054"/>
                </a:cubicBezTo>
                <a:lnTo>
                  <a:pt x="1965" y="4054"/>
                </a:lnTo>
                <a:cubicBezTo>
                  <a:pt x="1965" y="4054"/>
                  <a:pt x="1977" y="4042"/>
                  <a:pt x="1977" y="4042"/>
                </a:cubicBezTo>
                <a:close/>
                <a:moveTo>
                  <a:pt x="11514" y="4054"/>
                </a:moveTo>
                <a:cubicBezTo>
                  <a:pt x="11490" y="4090"/>
                  <a:pt x="11478" y="4102"/>
                  <a:pt x="11466" y="4113"/>
                </a:cubicBezTo>
                <a:cubicBezTo>
                  <a:pt x="11455" y="4102"/>
                  <a:pt x="11466" y="4078"/>
                  <a:pt x="11478" y="4066"/>
                </a:cubicBezTo>
                <a:cubicBezTo>
                  <a:pt x="11502" y="4054"/>
                  <a:pt x="11502" y="4054"/>
                  <a:pt x="11514" y="4054"/>
                </a:cubicBezTo>
                <a:close/>
                <a:moveTo>
                  <a:pt x="8994" y="4088"/>
                </a:moveTo>
                <a:cubicBezTo>
                  <a:pt x="8998" y="4088"/>
                  <a:pt x="9002" y="4095"/>
                  <a:pt x="9002" y="4102"/>
                </a:cubicBezTo>
                <a:cubicBezTo>
                  <a:pt x="9002" y="4102"/>
                  <a:pt x="8990" y="4113"/>
                  <a:pt x="8978" y="4125"/>
                </a:cubicBezTo>
                <a:cubicBezTo>
                  <a:pt x="8954" y="4137"/>
                  <a:pt x="8930" y="4173"/>
                  <a:pt x="8907" y="4173"/>
                </a:cubicBezTo>
                <a:cubicBezTo>
                  <a:pt x="8942" y="4149"/>
                  <a:pt x="8966" y="4137"/>
                  <a:pt x="8990" y="4102"/>
                </a:cubicBezTo>
                <a:cubicBezTo>
                  <a:pt x="8990" y="4092"/>
                  <a:pt x="8992" y="4088"/>
                  <a:pt x="8994" y="4088"/>
                </a:cubicBezTo>
                <a:close/>
                <a:moveTo>
                  <a:pt x="3906" y="4173"/>
                </a:moveTo>
                <a:cubicBezTo>
                  <a:pt x="3894" y="4185"/>
                  <a:pt x="3894" y="4185"/>
                  <a:pt x="3894" y="4185"/>
                </a:cubicBezTo>
                <a:cubicBezTo>
                  <a:pt x="3894" y="4185"/>
                  <a:pt x="3894" y="4185"/>
                  <a:pt x="3894" y="4173"/>
                </a:cubicBezTo>
                <a:close/>
                <a:moveTo>
                  <a:pt x="10228" y="4209"/>
                </a:moveTo>
                <a:cubicBezTo>
                  <a:pt x="10228" y="4209"/>
                  <a:pt x="10216" y="4209"/>
                  <a:pt x="10216" y="4221"/>
                </a:cubicBezTo>
                <a:cubicBezTo>
                  <a:pt x="10216" y="4221"/>
                  <a:pt x="10216" y="4221"/>
                  <a:pt x="10216" y="4209"/>
                </a:cubicBezTo>
                <a:close/>
                <a:moveTo>
                  <a:pt x="4418" y="4340"/>
                </a:moveTo>
                <a:cubicBezTo>
                  <a:pt x="4412" y="4346"/>
                  <a:pt x="4406" y="4349"/>
                  <a:pt x="4400" y="4349"/>
                </a:cubicBezTo>
                <a:cubicBezTo>
                  <a:pt x="4394" y="4349"/>
                  <a:pt x="4388" y="4346"/>
                  <a:pt x="4382" y="4340"/>
                </a:cubicBezTo>
                <a:close/>
                <a:moveTo>
                  <a:pt x="11097" y="4340"/>
                </a:moveTo>
                <a:cubicBezTo>
                  <a:pt x="11121" y="4352"/>
                  <a:pt x="11133" y="4364"/>
                  <a:pt x="11145" y="4364"/>
                </a:cubicBezTo>
                <a:cubicBezTo>
                  <a:pt x="11132" y="4368"/>
                  <a:pt x="11120" y="4371"/>
                  <a:pt x="11112" y="4371"/>
                </a:cubicBezTo>
                <a:cubicBezTo>
                  <a:pt x="11097" y="4371"/>
                  <a:pt x="11090" y="4362"/>
                  <a:pt x="11097" y="4340"/>
                </a:cubicBezTo>
                <a:close/>
                <a:moveTo>
                  <a:pt x="11097" y="4435"/>
                </a:moveTo>
                <a:cubicBezTo>
                  <a:pt x="11085" y="4447"/>
                  <a:pt x="11085" y="4447"/>
                  <a:pt x="11085" y="4459"/>
                </a:cubicBezTo>
                <a:cubicBezTo>
                  <a:pt x="11085" y="4447"/>
                  <a:pt x="11074" y="4447"/>
                  <a:pt x="11085" y="4435"/>
                </a:cubicBezTo>
                <a:close/>
                <a:moveTo>
                  <a:pt x="3977" y="4518"/>
                </a:moveTo>
                <a:cubicBezTo>
                  <a:pt x="3965" y="4530"/>
                  <a:pt x="3954" y="4530"/>
                  <a:pt x="3942" y="4530"/>
                </a:cubicBezTo>
                <a:cubicBezTo>
                  <a:pt x="3954" y="4518"/>
                  <a:pt x="3965" y="4518"/>
                  <a:pt x="3977" y="4518"/>
                </a:cubicBezTo>
                <a:close/>
                <a:moveTo>
                  <a:pt x="1846" y="4578"/>
                </a:moveTo>
                <a:cubicBezTo>
                  <a:pt x="1846" y="4590"/>
                  <a:pt x="1846" y="4590"/>
                  <a:pt x="1834" y="4602"/>
                </a:cubicBezTo>
                <a:cubicBezTo>
                  <a:pt x="1834" y="4590"/>
                  <a:pt x="1834" y="4590"/>
                  <a:pt x="1834" y="4578"/>
                </a:cubicBezTo>
                <a:close/>
                <a:moveTo>
                  <a:pt x="3846" y="4590"/>
                </a:moveTo>
                <a:cubicBezTo>
                  <a:pt x="3846" y="4602"/>
                  <a:pt x="3835" y="4602"/>
                  <a:pt x="3823" y="4614"/>
                </a:cubicBezTo>
                <a:cubicBezTo>
                  <a:pt x="3835" y="4602"/>
                  <a:pt x="3835" y="4590"/>
                  <a:pt x="3835" y="4590"/>
                </a:cubicBezTo>
                <a:close/>
                <a:moveTo>
                  <a:pt x="6871" y="4709"/>
                </a:moveTo>
                <a:cubicBezTo>
                  <a:pt x="6883" y="4721"/>
                  <a:pt x="6883" y="4721"/>
                  <a:pt x="6883" y="4721"/>
                </a:cubicBezTo>
                <a:lnTo>
                  <a:pt x="6871" y="4721"/>
                </a:lnTo>
                <a:cubicBezTo>
                  <a:pt x="6871" y="4721"/>
                  <a:pt x="6871" y="4721"/>
                  <a:pt x="6871" y="4709"/>
                </a:cubicBezTo>
                <a:close/>
                <a:moveTo>
                  <a:pt x="9692" y="4756"/>
                </a:moveTo>
                <a:cubicBezTo>
                  <a:pt x="9684" y="4756"/>
                  <a:pt x="9671" y="4762"/>
                  <a:pt x="9660" y="4762"/>
                </a:cubicBezTo>
                <a:cubicBezTo>
                  <a:pt x="9654" y="4762"/>
                  <a:pt x="9649" y="4760"/>
                  <a:pt x="9645" y="4756"/>
                </a:cubicBezTo>
                <a:close/>
                <a:moveTo>
                  <a:pt x="9347" y="4768"/>
                </a:moveTo>
                <a:cubicBezTo>
                  <a:pt x="9347" y="4780"/>
                  <a:pt x="9347" y="4780"/>
                  <a:pt x="9347" y="4792"/>
                </a:cubicBezTo>
                <a:cubicBezTo>
                  <a:pt x="9335" y="4792"/>
                  <a:pt x="9335" y="4792"/>
                  <a:pt x="9323" y="4780"/>
                </a:cubicBezTo>
                <a:cubicBezTo>
                  <a:pt x="9335" y="4780"/>
                  <a:pt x="9335" y="4780"/>
                  <a:pt x="9347" y="4768"/>
                </a:cubicBezTo>
                <a:close/>
                <a:moveTo>
                  <a:pt x="9621" y="4828"/>
                </a:moveTo>
                <a:cubicBezTo>
                  <a:pt x="9621" y="4828"/>
                  <a:pt x="9621" y="4840"/>
                  <a:pt x="9621" y="4840"/>
                </a:cubicBezTo>
                <a:lnTo>
                  <a:pt x="9597" y="4840"/>
                </a:lnTo>
                <a:cubicBezTo>
                  <a:pt x="9609" y="4840"/>
                  <a:pt x="9621" y="4828"/>
                  <a:pt x="9621" y="4828"/>
                </a:cubicBezTo>
                <a:close/>
                <a:moveTo>
                  <a:pt x="4608" y="5066"/>
                </a:moveTo>
                <a:cubicBezTo>
                  <a:pt x="4608" y="5078"/>
                  <a:pt x="4608" y="5078"/>
                  <a:pt x="4608" y="5090"/>
                </a:cubicBezTo>
                <a:cubicBezTo>
                  <a:pt x="4597" y="5078"/>
                  <a:pt x="4597" y="5078"/>
                  <a:pt x="4585" y="5066"/>
                </a:cubicBezTo>
                <a:close/>
                <a:moveTo>
                  <a:pt x="3120" y="5221"/>
                </a:moveTo>
                <a:cubicBezTo>
                  <a:pt x="3120" y="5233"/>
                  <a:pt x="3120" y="5233"/>
                  <a:pt x="3108" y="5233"/>
                </a:cubicBezTo>
                <a:cubicBezTo>
                  <a:pt x="3120" y="5221"/>
                  <a:pt x="3120" y="5221"/>
                  <a:pt x="3120" y="5221"/>
                </a:cubicBezTo>
                <a:close/>
                <a:moveTo>
                  <a:pt x="10264" y="5209"/>
                </a:moveTo>
                <a:cubicBezTo>
                  <a:pt x="10252" y="5221"/>
                  <a:pt x="10228" y="5221"/>
                  <a:pt x="10216" y="5233"/>
                </a:cubicBezTo>
                <a:cubicBezTo>
                  <a:pt x="10216" y="5233"/>
                  <a:pt x="10216" y="5233"/>
                  <a:pt x="10216" y="5221"/>
                </a:cubicBezTo>
                <a:cubicBezTo>
                  <a:pt x="10216" y="5209"/>
                  <a:pt x="10240" y="5209"/>
                  <a:pt x="10252" y="5209"/>
                </a:cubicBezTo>
                <a:close/>
                <a:moveTo>
                  <a:pt x="6597" y="5483"/>
                </a:moveTo>
                <a:cubicBezTo>
                  <a:pt x="6597" y="5483"/>
                  <a:pt x="6609" y="5495"/>
                  <a:pt x="6621" y="5495"/>
                </a:cubicBezTo>
                <a:cubicBezTo>
                  <a:pt x="6621" y="5495"/>
                  <a:pt x="6621" y="5495"/>
                  <a:pt x="6621" y="5507"/>
                </a:cubicBezTo>
                <a:cubicBezTo>
                  <a:pt x="6609" y="5507"/>
                  <a:pt x="6597" y="5495"/>
                  <a:pt x="6585" y="5483"/>
                </a:cubicBezTo>
                <a:close/>
                <a:moveTo>
                  <a:pt x="9216" y="5471"/>
                </a:moveTo>
                <a:cubicBezTo>
                  <a:pt x="9216" y="5483"/>
                  <a:pt x="9228" y="5495"/>
                  <a:pt x="9228" y="5518"/>
                </a:cubicBezTo>
                <a:cubicBezTo>
                  <a:pt x="9204" y="5507"/>
                  <a:pt x="9192" y="5495"/>
                  <a:pt x="9216" y="5471"/>
                </a:cubicBezTo>
                <a:close/>
                <a:moveTo>
                  <a:pt x="7383" y="5483"/>
                </a:moveTo>
                <a:cubicBezTo>
                  <a:pt x="7394" y="5507"/>
                  <a:pt x="7406" y="5518"/>
                  <a:pt x="7430" y="5542"/>
                </a:cubicBezTo>
                <a:cubicBezTo>
                  <a:pt x="7394" y="5530"/>
                  <a:pt x="7359" y="5530"/>
                  <a:pt x="7323" y="5530"/>
                </a:cubicBezTo>
                <a:cubicBezTo>
                  <a:pt x="7335" y="5518"/>
                  <a:pt x="7359" y="5507"/>
                  <a:pt x="7383" y="5483"/>
                </a:cubicBezTo>
                <a:close/>
                <a:moveTo>
                  <a:pt x="6668" y="5578"/>
                </a:moveTo>
                <a:cubicBezTo>
                  <a:pt x="6668" y="5590"/>
                  <a:pt x="6668" y="5590"/>
                  <a:pt x="6680" y="5590"/>
                </a:cubicBezTo>
                <a:lnTo>
                  <a:pt x="6668" y="5590"/>
                </a:lnTo>
                <a:cubicBezTo>
                  <a:pt x="6668" y="5590"/>
                  <a:pt x="6668" y="5578"/>
                  <a:pt x="6668" y="5578"/>
                </a:cubicBezTo>
                <a:close/>
                <a:moveTo>
                  <a:pt x="3799" y="5709"/>
                </a:moveTo>
                <a:cubicBezTo>
                  <a:pt x="3799" y="5721"/>
                  <a:pt x="3799" y="5721"/>
                  <a:pt x="3787" y="5733"/>
                </a:cubicBezTo>
                <a:cubicBezTo>
                  <a:pt x="3787" y="5721"/>
                  <a:pt x="3799" y="5721"/>
                  <a:pt x="3799" y="5709"/>
                </a:cubicBezTo>
                <a:close/>
                <a:moveTo>
                  <a:pt x="2025" y="5721"/>
                </a:moveTo>
                <a:cubicBezTo>
                  <a:pt x="2025" y="5733"/>
                  <a:pt x="2037" y="5733"/>
                  <a:pt x="2025" y="5745"/>
                </a:cubicBezTo>
                <a:cubicBezTo>
                  <a:pt x="2025" y="5733"/>
                  <a:pt x="2025" y="5733"/>
                  <a:pt x="2025" y="5721"/>
                </a:cubicBezTo>
                <a:close/>
                <a:moveTo>
                  <a:pt x="12419" y="5757"/>
                </a:moveTo>
                <a:cubicBezTo>
                  <a:pt x="12419" y="5768"/>
                  <a:pt x="12419" y="5768"/>
                  <a:pt x="12407" y="5768"/>
                </a:cubicBezTo>
                <a:lnTo>
                  <a:pt x="12419" y="5757"/>
                </a:lnTo>
                <a:close/>
                <a:moveTo>
                  <a:pt x="6680" y="5768"/>
                </a:moveTo>
                <a:cubicBezTo>
                  <a:pt x="6668" y="5768"/>
                  <a:pt x="6668" y="5768"/>
                  <a:pt x="6668" y="5780"/>
                </a:cubicBezTo>
                <a:cubicBezTo>
                  <a:pt x="6668" y="5768"/>
                  <a:pt x="6668" y="5768"/>
                  <a:pt x="6668" y="5768"/>
                </a:cubicBezTo>
                <a:close/>
                <a:moveTo>
                  <a:pt x="8788" y="5828"/>
                </a:moveTo>
                <a:cubicBezTo>
                  <a:pt x="8776" y="5840"/>
                  <a:pt x="8776" y="5840"/>
                  <a:pt x="8776" y="5840"/>
                </a:cubicBezTo>
                <a:cubicBezTo>
                  <a:pt x="8776" y="5840"/>
                  <a:pt x="8776" y="5828"/>
                  <a:pt x="8776" y="5828"/>
                </a:cubicBezTo>
                <a:close/>
                <a:moveTo>
                  <a:pt x="12181" y="5899"/>
                </a:moveTo>
                <a:cubicBezTo>
                  <a:pt x="12169" y="5911"/>
                  <a:pt x="12169" y="5911"/>
                  <a:pt x="12169" y="5911"/>
                </a:cubicBezTo>
                <a:cubicBezTo>
                  <a:pt x="12169" y="5899"/>
                  <a:pt x="12169" y="5899"/>
                  <a:pt x="12169" y="5899"/>
                </a:cubicBezTo>
                <a:close/>
                <a:moveTo>
                  <a:pt x="3965" y="5959"/>
                </a:moveTo>
                <a:cubicBezTo>
                  <a:pt x="3977" y="5971"/>
                  <a:pt x="3965" y="5971"/>
                  <a:pt x="3965" y="5983"/>
                </a:cubicBezTo>
                <a:cubicBezTo>
                  <a:pt x="3965" y="5971"/>
                  <a:pt x="3965" y="5959"/>
                  <a:pt x="3965" y="5959"/>
                </a:cubicBezTo>
                <a:close/>
                <a:moveTo>
                  <a:pt x="3215" y="5971"/>
                </a:moveTo>
                <a:cubicBezTo>
                  <a:pt x="3215" y="5971"/>
                  <a:pt x="3227" y="5983"/>
                  <a:pt x="3227" y="5983"/>
                </a:cubicBezTo>
                <a:cubicBezTo>
                  <a:pt x="3227" y="5983"/>
                  <a:pt x="3215" y="5983"/>
                  <a:pt x="3215" y="5995"/>
                </a:cubicBezTo>
                <a:cubicBezTo>
                  <a:pt x="3215" y="5983"/>
                  <a:pt x="3215" y="5983"/>
                  <a:pt x="3215" y="5971"/>
                </a:cubicBezTo>
                <a:close/>
                <a:moveTo>
                  <a:pt x="12788" y="6054"/>
                </a:moveTo>
                <a:cubicBezTo>
                  <a:pt x="12800" y="6054"/>
                  <a:pt x="12800" y="6066"/>
                  <a:pt x="12800" y="6066"/>
                </a:cubicBezTo>
                <a:cubicBezTo>
                  <a:pt x="12788" y="6066"/>
                  <a:pt x="12788" y="6054"/>
                  <a:pt x="12776" y="6054"/>
                </a:cubicBezTo>
                <a:close/>
                <a:moveTo>
                  <a:pt x="3727" y="6185"/>
                </a:moveTo>
                <a:lnTo>
                  <a:pt x="3727" y="6185"/>
                </a:lnTo>
                <a:cubicBezTo>
                  <a:pt x="3739" y="6197"/>
                  <a:pt x="3751" y="6197"/>
                  <a:pt x="3751" y="6197"/>
                </a:cubicBezTo>
                <a:cubicBezTo>
                  <a:pt x="3739" y="6197"/>
                  <a:pt x="3739" y="6197"/>
                  <a:pt x="3727" y="6185"/>
                </a:cubicBezTo>
                <a:close/>
                <a:moveTo>
                  <a:pt x="8454" y="6376"/>
                </a:moveTo>
                <a:cubicBezTo>
                  <a:pt x="8454" y="6376"/>
                  <a:pt x="8454" y="6376"/>
                  <a:pt x="8466" y="6388"/>
                </a:cubicBezTo>
                <a:lnTo>
                  <a:pt x="8454" y="6388"/>
                </a:lnTo>
                <a:cubicBezTo>
                  <a:pt x="8454" y="6388"/>
                  <a:pt x="8454" y="6376"/>
                  <a:pt x="8454" y="6376"/>
                </a:cubicBezTo>
                <a:close/>
                <a:moveTo>
                  <a:pt x="8907" y="6399"/>
                </a:moveTo>
                <a:cubicBezTo>
                  <a:pt x="8913" y="6405"/>
                  <a:pt x="8915" y="6408"/>
                  <a:pt x="8918" y="6411"/>
                </a:cubicBezTo>
                <a:cubicBezTo>
                  <a:pt x="8907" y="6411"/>
                  <a:pt x="8918" y="6411"/>
                  <a:pt x="8907" y="6399"/>
                </a:cubicBezTo>
                <a:close/>
                <a:moveTo>
                  <a:pt x="8918" y="6411"/>
                </a:moveTo>
                <a:cubicBezTo>
                  <a:pt x="8921" y="6414"/>
                  <a:pt x="8924" y="6417"/>
                  <a:pt x="8930" y="6423"/>
                </a:cubicBezTo>
                <a:cubicBezTo>
                  <a:pt x="8918" y="6423"/>
                  <a:pt x="8918" y="6423"/>
                  <a:pt x="8918" y="6411"/>
                </a:cubicBezTo>
                <a:close/>
                <a:moveTo>
                  <a:pt x="12705" y="6495"/>
                </a:moveTo>
                <a:cubicBezTo>
                  <a:pt x="12705" y="6495"/>
                  <a:pt x="12705" y="6507"/>
                  <a:pt x="12693" y="6507"/>
                </a:cubicBezTo>
                <a:cubicBezTo>
                  <a:pt x="12693" y="6507"/>
                  <a:pt x="12693" y="6507"/>
                  <a:pt x="12693" y="6495"/>
                </a:cubicBezTo>
                <a:close/>
                <a:moveTo>
                  <a:pt x="7418" y="6614"/>
                </a:moveTo>
                <a:cubicBezTo>
                  <a:pt x="7406" y="6614"/>
                  <a:pt x="7406" y="6626"/>
                  <a:pt x="7406" y="6626"/>
                </a:cubicBezTo>
                <a:cubicBezTo>
                  <a:pt x="7406" y="6630"/>
                  <a:pt x="7406" y="6631"/>
                  <a:pt x="7406" y="6631"/>
                </a:cubicBezTo>
                <a:cubicBezTo>
                  <a:pt x="7405" y="6631"/>
                  <a:pt x="7402" y="6626"/>
                  <a:pt x="7394" y="6626"/>
                </a:cubicBezTo>
                <a:cubicBezTo>
                  <a:pt x="7394" y="6614"/>
                  <a:pt x="7406" y="6614"/>
                  <a:pt x="7418" y="6614"/>
                </a:cubicBezTo>
                <a:close/>
                <a:moveTo>
                  <a:pt x="11752" y="6626"/>
                </a:moveTo>
                <a:cubicBezTo>
                  <a:pt x="11764" y="6638"/>
                  <a:pt x="11764" y="6638"/>
                  <a:pt x="11764" y="6638"/>
                </a:cubicBezTo>
                <a:lnTo>
                  <a:pt x="11752" y="6638"/>
                </a:lnTo>
                <a:cubicBezTo>
                  <a:pt x="11752" y="6638"/>
                  <a:pt x="11752" y="6638"/>
                  <a:pt x="11752" y="6626"/>
                </a:cubicBezTo>
                <a:close/>
                <a:moveTo>
                  <a:pt x="4870" y="6650"/>
                </a:moveTo>
                <a:lnTo>
                  <a:pt x="4870" y="6661"/>
                </a:lnTo>
                <a:cubicBezTo>
                  <a:pt x="4858" y="6661"/>
                  <a:pt x="4858" y="6661"/>
                  <a:pt x="4858" y="6650"/>
                </a:cubicBezTo>
                <a:close/>
                <a:moveTo>
                  <a:pt x="8276" y="6709"/>
                </a:moveTo>
                <a:cubicBezTo>
                  <a:pt x="8276" y="6721"/>
                  <a:pt x="8276" y="6721"/>
                  <a:pt x="8264" y="6721"/>
                </a:cubicBezTo>
                <a:cubicBezTo>
                  <a:pt x="8275" y="6721"/>
                  <a:pt x="8276" y="6709"/>
                  <a:pt x="8276" y="6709"/>
                </a:cubicBezTo>
                <a:close/>
                <a:moveTo>
                  <a:pt x="2775" y="6757"/>
                </a:moveTo>
                <a:cubicBezTo>
                  <a:pt x="2775" y="6757"/>
                  <a:pt x="2770" y="6762"/>
                  <a:pt x="2766" y="6762"/>
                </a:cubicBezTo>
                <a:cubicBezTo>
                  <a:pt x="2764" y="6762"/>
                  <a:pt x="2763" y="6761"/>
                  <a:pt x="2763" y="6757"/>
                </a:cubicBezTo>
                <a:close/>
                <a:moveTo>
                  <a:pt x="2096" y="6769"/>
                </a:moveTo>
                <a:cubicBezTo>
                  <a:pt x="2108" y="6769"/>
                  <a:pt x="2108" y="6769"/>
                  <a:pt x="2120" y="6780"/>
                </a:cubicBezTo>
                <a:lnTo>
                  <a:pt x="2108" y="6780"/>
                </a:lnTo>
                <a:cubicBezTo>
                  <a:pt x="2108" y="6780"/>
                  <a:pt x="2096" y="6769"/>
                  <a:pt x="2096" y="6769"/>
                </a:cubicBezTo>
                <a:close/>
                <a:moveTo>
                  <a:pt x="4346" y="6947"/>
                </a:moveTo>
                <a:cubicBezTo>
                  <a:pt x="4346" y="6947"/>
                  <a:pt x="4346" y="6947"/>
                  <a:pt x="4346" y="6959"/>
                </a:cubicBezTo>
                <a:lnTo>
                  <a:pt x="4335" y="6959"/>
                </a:lnTo>
                <a:cubicBezTo>
                  <a:pt x="4346" y="6947"/>
                  <a:pt x="4346" y="6947"/>
                  <a:pt x="4346" y="6947"/>
                </a:cubicBezTo>
                <a:close/>
                <a:moveTo>
                  <a:pt x="12395" y="7102"/>
                </a:moveTo>
                <a:cubicBezTo>
                  <a:pt x="12395" y="7102"/>
                  <a:pt x="12395" y="7102"/>
                  <a:pt x="12395" y="7114"/>
                </a:cubicBezTo>
                <a:cubicBezTo>
                  <a:pt x="12395" y="7102"/>
                  <a:pt x="12395" y="7102"/>
                  <a:pt x="12383" y="7102"/>
                </a:cubicBezTo>
                <a:close/>
                <a:moveTo>
                  <a:pt x="7418" y="7150"/>
                </a:moveTo>
                <a:cubicBezTo>
                  <a:pt x="7418" y="7161"/>
                  <a:pt x="7418" y="7161"/>
                  <a:pt x="7418" y="7173"/>
                </a:cubicBezTo>
                <a:cubicBezTo>
                  <a:pt x="7406" y="7161"/>
                  <a:pt x="7418" y="7161"/>
                  <a:pt x="7418" y="7150"/>
                </a:cubicBezTo>
                <a:close/>
                <a:moveTo>
                  <a:pt x="2072" y="7304"/>
                </a:moveTo>
                <a:cubicBezTo>
                  <a:pt x="2072" y="7328"/>
                  <a:pt x="2072" y="7340"/>
                  <a:pt x="2072" y="7364"/>
                </a:cubicBezTo>
                <a:cubicBezTo>
                  <a:pt x="2072" y="7364"/>
                  <a:pt x="2060" y="7364"/>
                  <a:pt x="2060" y="7352"/>
                </a:cubicBezTo>
                <a:cubicBezTo>
                  <a:pt x="2060" y="7340"/>
                  <a:pt x="2072" y="7328"/>
                  <a:pt x="2072" y="7304"/>
                </a:cubicBezTo>
                <a:close/>
                <a:moveTo>
                  <a:pt x="4644" y="7340"/>
                </a:moveTo>
                <a:cubicBezTo>
                  <a:pt x="4644" y="7340"/>
                  <a:pt x="4644" y="7352"/>
                  <a:pt x="4656" y="7352"/>
                </a:cubicBezTo>
                <a:cubicBezTo>
                  <a:pt x="4656" y="7352"/>
                  <a:pt x="4656" y="7352"/>
                  <a:pt x="4656" y="7364"/>
                </a:cubicBezTo>
                <a:cubicBezTo>
                  <a:pt x="4644" y="7352"/>
                  <a:pt x="4644" y="7352"/>
                  <a:pt x="4644" y="7340"/>
                </a:cubicBezTo>
                <a:close/>
                <a:moveTo>
                  <a:pt x="7597" y="7971"/>
                </a:moveTo>
                <a:cubicBezTo>
                  <a:pt x="7585" y="7971"/>
                  <a:pt x="7585" y="7983"/>
                  <a:pt x="7573" y="7995"/>
                </a:cubicBezTo>
                <a:cubicBezTo>
                  <a:pt x="7573" y="7971"/>
                  <a:pt x="7573" y="7971"/>
                  <a:pt x="7597" y="7971"/>
                </a:cubicBezTo>
                <a:close/>
                <a:moveTo>
                  <a:pt x="10097" y="8054"/>
                </a:moveTo>
                <a:lnTo>
                  <a:pt x="10097" y="8066"/>
                </a:lnTo>
                <a:lnTo>
                  <a:pt x="10073" y="8066"/>
                </a:lnTo>
                <a:cubicBezTo>
                  <a:pt x="10085" y="8066"/>
                  <a:pt x="10085" y="8066"/>
                  <a:pt x="10097" y="8054"/>
                </a:cubicBezTo>
                <a:close/>
                <a:moveTo>
                  <a:pt x="8287" y="8173"/>
                </a:moveTo>
                <a:cubicBezTo>
                  <a:pt x="8287" y="8173"/>
                  <a:pt x="8287" y="8174"/>
                  <a:pt x="8276" y="8185"/>
                </a:cubicBezTo>
                <a:cubicBezTo>
                  <a:pt x="8276" y="8174"/>
                  <a:pt x="8287" y="8173"/>
                  <a:pt x="8287" y="8173"/>
                </a:cubicBezTo>
                <a:close/>
                <a:moveTo>
                  <a:pt x="10002" y="8316"/>
                </a:moveTo>
                <a:cubicBezTo>
                  <a:pt x="10002" y="8316"/>
                  <a:pt x="10014" y="8316"/>
                  <a:pt x="10014" y="8328"/>
                </a:cubicBezTo>
                <a:cubicBezTo>
                  <a:pt x="10014" y="8328"/>
                  <a:pt x="10002" y="8328"/>
                  <a:pt x="10002" y="8316"/>
                </a:cubicBezTo>
                <a:close/>
                <a:moveTo>
                  <a:pt x="5061" y="8459"/>
                </a:moveTo>
                <a:lnTo>
                  <a:pt x="5073" y="8471"/>
                </a:lnTo>
                <a:lnTo>
                  <a:pt x="5061" y="8471"/>
                </a:lnTo>
                <a:lnTo>
                  <a:pt x="5061" y="8459"/>
                </a:lnTo>
                <a:close/>
                <a:moveTo>
                  <a:pt x="7692" y="8721"/>
                </a:moveTo>
                <a:cubicBezTo>
                  <a:pt x="7692" y="8721"/>
                  <a:pt x="7692" y="8733"/>
                  <a:pt x="7692" y="8745"/>
                </a:cubicBezTo>
                <a:cubicBezTo>
                  <a:pt x="7680" y="8733"/>
                  <a:pt x="7680" y="8733"/>
                  <a:pt x="7692" y="8721"/>
                </a:cubicBezTo>
                <a:close/>
                <a:moveTo>
                  <a:pt x="10371" y="9031"/>
                </a:moveTo>
                <a:cubicBezTo>
                  <a:pt x="10383" y="9031"/>
                  <a:pt x="10395" y="9031"/>
                  <a:pt x="10407" y="9043"/>
                </a:cubicBezTo>
                <a:lnTo>
                  <a:pt x="10383" y="9043"/>
                </a:lnTo>
                <a:cubicBezTo>
                  <a:pt x="10371" y="9031"/>
                  <a:pt x="10371" y="9031"/>
                  <a:pt x="10371" y="9031"/>
                </a:cubicBezTo>
                <a:close/>
                <a:moveTo>
                  <a:pt x="7787" y="9090"/>
                </a:moveTo>
                <a:cubicBezTo>
                  <a:pt x="7799" y="9090"/>
                  <a:pt x="7799" y="9090"/>
                  <a:pt x="7799" y="9102"/>
                </a:cubicBezTo>
                <a:cubicBezTo>
                  <a:pt x="7799" y="9102"/>
                  <a:pt x="7799" y="9090"/>
                  <a:pt x="7787" y="9090"/>
                </a:cubicBezTo>
                <a:close/>
                <a:moveTo>
                  <a:pt x="8930" y="9257"/>
                </a:moveTo>
                <a:cubicBezTo>
                  <a:pt x="8930" y="9257"/>
                  <a:pt x="8930" y="9269"/>
                  <a:pt x="8930" y="9269"/>
                </a:cubicBezTo>
                <a:lnTo>
                  <a:pt x="8918" y="9269"/>
                </a:lnTo>
                <a:cubicBezTo>
                  <a:pt x="8918" y="9257"/>
                  <a:pt x="8918" y="9257"/>
                  <a:pt x="8930" y="9257"/>
                </a:cubicBezTo>
                <a:close/>
                <a:moveTo>
                  <a:pt x="8633" y="9293"/>
                </a:moveTo>
                <a:cubicBezTo>
                  <a:pt x="8633" y="9293"/>
                  <a:pt x="8633" y="9305"/>
                  <a:pt x="8645" y="9316"/>
                </a:cubicBezTo>
                <a:cubicBezTo>
                  <a:pt x="8633" y="9305"/>
                  <a:pt x="8633" y="9305"/>
                  <a:pt x="8621" y="9305"/>
                </a:cubicBezTo>
                <a:cubicBezTo>
                  <a:pt x="8621" y="9293"/>
                  <a:pt x="8633" y="9293"/>
                  <a:pt x="8633" y="9293"/>
                </a:cubicBezTo>
                <a:close/>
                <a:moveTo>
                  <a:pt x="9370" y="9385"/>
                </a:moveTo>
                <a:cubicBezTo>
                  <a:pt x="9374" y="9385"/>
                  <a:pt x="9378" y="9386"/>
                  <a:pt x="9383" y="9388"/>
                </a:cubicBezTo>
                <a:cubicBezTo>
                  <a:pt x="9383" y="9400"/>
                  <a:pt x="9383" y="9412"/>
                  <a:pt x="9383" y="9424"/>
                </a:cubicBezTo>
                <a:lnTo>
                  <a:pt x="9311" y="9424"/>
                </a:lnTo>
                <a:cubicBezTo>
                  <a:pt x="9311" y="9412"/>
                  <a:pt x="9311" y="9412"/>
                  <a:pt x="9335" y="9400"/>
                </a:cubicBezTo>
                <a:cubicBezTo>
                  <a:pt x="9345" y="9400"/>
                  <a:pt x="9354" y="9385"/>
                  <a:pt x="9370" y="9385"/>
                </a:cubicBezTo>
                <a:close/>
                <a:moveTo>
                  <a:pt x="7502" y="9471"/>
                </a:moveTo>
                <a:cubicBezTo>
                  <a:pt x="7514" y="9471"/>
                  <a:pt x="7514" y="9471"/>
                  <a:pt x="7525" y="9483"/>
                </a:cubicBezTo>
                <a:cubicBezTo>
                  <a:pt x="7514" y="9483"/>
                  <a:pt x="7502" y="9483"/>
                  <a:pt x="7502" y="9471"/>
                </a:cubicBezTo>
                <a:close/>
                <a:moveTo>
                  <a:pt x="7787" y="10019"/>
                </a:moveTo>
                <a:cubicBezTo>
                  <a:pt x="7787" y="10031"/>
                  <a:pt x="7787" y="10031"/>
                  <a:pt x="7787" y="10043"/>
                </a:cubicBezTo>
                <a:cubicBezTo>
                  <a:pt x="7787" y="10031"/>
                  <a:pt x="7775" y="10031"/>
                  <a:pt x="7775" y="10031"/>
                </a:cubicBezTo>
                <a:cubicBezTo>
                  <a:pt x="7775" y="10031"/>
                  <a:pt x="7775" y="10019"/>
                  <a:pt x="7775" y="10019"/>
                </a:cubicBezTo>
                <a:close/>
                <a:moveTo>
                  <a:pt x="7668" y="10221"/>
                </a:moveTo>
                <a:cubicBezTo>
                  <a:pt x="7668" y="10221"/>
                  <a:pt x="7680" y="10221"/>
                  <a:pt x="7680" y="10233"/>
                </a:cubicBezTo>
                <a:lnTo>
                  <a:pt x="7668" y="10233"/>
                </a:lnTo>
                <a:cubicBezTo>
                  <a:pt x="7668" y="10221"/>
                  <a:pt x="7668" y="10221"/>
                  <a:pt x="7668" y="10221"/>
                </a:cubicBezTo>
                <a:close/>
                <a:moveTo>
                  <a:pt x="7871" y="10245"/>
                </a:moveTo>
                <a:cubicBezTo>
                  <a:pt x="7871" y="10245"/>
                  <a:pt x="7871" y="10245"/>
                  <a:pt x="7871" y="10257"/>
                </a:cubicBezTo>
                <a:lnTo>
                  <a:pt x="7859" y="10257"/>
                </a:lnTo>
                <a:cubicBezTo>
                  <a:pt x="7859" y="10245"/>
                  <a:pt x="7859" y="10245"/>
                  <a:pt x="7871" y="10245"/>
                </a:cubicBezTo>
                <a:close/>
                <a:moveTo>
                  <a:pt x="7514" y="10436"/>
                </a:moveTo>
                <a:cubicBezTo>
                  <a:pt x="7514" y="10448"/>
                  <a:pt x="7514" y="10448"/>
                  <a:pt x="7514" y="10448"/>
                </a:cubicBezTo>
                <a:cubicBezTo>
                  <a:pt x="7511" y="10445"/>
                  <a:pt x="7508" y="10442"/>
                  <a:pt x="7502" y="10436"/>
                </a:cubicBezTo>
                <a:close/>
                <a:moveTo>
                  <a:pt x="7514" y="10448"/>
                </a:moveTo>
                <a:cubicBezTo>
                  <a:pt x="7514" y="10448"/>
                  <a:pt x="7525" y="10448"/>
                  <a:pt x="7525" y="10459"/>
                </a:cubicBezTo>
                <a:cubicBezTo>
                  <a:pt x="7519" y="10454"/>
                  <a:pt x="7517" y="10451"/>
                  <a:pt x="7514" y="10448"/>
                </a:cubicBezTo>
                <a:close/>
                <a:moveTo>
                  <a:pt x="6812" y="10680"/>
                </a:moveTo>
                <a:cubicBezTo>
                  <a:pt x="6815" y="10680"/>
                  <a:pt x="6819" y="10682"/>
                  <a:pt x="6823" y="10686"/>
                </a:cubicBezTo>
                <a:lnTo>
                  <a:pt x="6799" y="10686"/>
                </a:lnTo>
                <a:cubicBezTo>
                  <a:pt x="6799" y="10686"/>
                  <a:pt x="6804" y="10680"/>
                  <a:pt x="6812" y="10680"/>
                </a:cubicBezTo>
                <a:close/>
                <a:moveTo>
                  <a:pt x="6180" y="10769"/>
                </a:moveTo>
                <a:cubicBezTo>
                  <a:pt x="6180" y="10769"/>
                  <a:pt x="6180" y="10769"/>
                  <a:pt x="6180" y="10781"/>
                </a:cubicBezTo>
                <a:cubicBezTo>
                  <a:pt x="6168" y="10769"/>
                  <a:pt x="6168" y="10769"/>
                  <a:pt x="6168" y="10769"/>
                </a:cubicBezTo>
                <a:close/>
                <a:moveTo>
                  <a:pt x="11718" y="0"/>
                </a:moveTo>
                <a:cubicBezTo>
                  <a:pt x="11645" y="0"/>
                  <a:pt x="11573" y="5"/>
                  <a:pt x="11502" y="18"/>
                </a:cubicBezTo>
                <a:cubicBezTo>
                  <a:pt x="11383" y="18"/>
                  <a:pt x="11276" y="30"/>
                  <a:pt x="11157" y="65"/>
                </a:cubicBezTo>
                <a:cubicBezTo>
                  <a:pt x="11062" y="77"/>
                  <a:pt x="10954" y="89"/>
                  <a:pt x="10859" y="137"/>
                </a:cubicBezTo>
                <a:cubicBezTo>
                  <a:pt x="10835" y="161"/>
                  <a:pt x="10788" y="149"/>
                  <a:pt x="10764" y="161"/>
                </a:cubicBezTo>
                <a:cubicBezTo>
                  <a:pt x="10585" y="196"/>
                  <a:pt x="10419" y="268"/>
                  <a:pt x="10252" y="339"/>
                </a:cubicBezTo>
                <a:cubicBezTo>
                  <a:pt x="10204" y="351"/>
                  <a:pt x="10145" y="363"/>
                  <a:pt x="10109" y="399"/>
                </a:cubicBezTo>
                <a:cubicBezTo>
                  <a:pt x="9859" y="494"/>
                  <a:pt x="9645" y="637"/>
                  <a:pt x="9419" y="780"/>
                </a:cubicBezTo>
                <a:cubicBezTo>
                  <a:pt x="9347" y="827"/>
                  <a:pt x="9264" y="863"/>
                  <a:pt x="9192" y="935"/>
                </a:cubicBezTo>
                <a:cubicBezTo>
                  <a:pt x="9169" y="935"/>
                  <a:pt x="9145" y="958"/>
                  <a:pt x="9133" y="982"/>
                </a:cubicBezTo>
                <a:cubicBezTo>
                  <a:pt x="9097" y="994"/>
                  <a:pt x="9073" y="994"/>
                  <a:pt x="9061" y="1030"/>
                </a:cubicBezTo>
                <a:cubicBezTo>
                  <a:pt x="9061" y="1030"/>
                  <a:pt x="9061" y="1042"/>
                  <a:pt x="9061" y="1042"/>
                </a:cubicBezTo>
                <a:cubicBezTo>
                  <a:pt x="9002" y="1042"/>
                  <a:pt x="8978" y="1077"/>
                  <a:pt x="8942" y="1113"/>
                </a:cubicBezTo>
                <a:cubicBezTo>
                  <a:pt x="8835" y="1196"/>
                  <a:pt x="8728" y="1256"/>
                  <a:pt x="8645" y="1363"/>
                </a:cubicBezTo>
                <a:cubicBezTo>
                  <a:pt x="8597" y="1399"/>
                  <a:pt x="8537" y="1423"/>
                  <a:pt x="8514" y="1470"/>
                </a:cubicBezTo>
                <a:cubicBezTo>
                  <a:pt x="8490" y="1494"/>
                  <a:pt x="8478" y="1506"/>
                  <a:pt x="8466" y="1518"/>
                </a:cubicBezTo>
                <a:cubicBezTo>
                  <a:pt x="8323" y="1601"/>
                  <a:pt x="8228" y="1720"/>
                  <a:pt x="8121" y="1827"/>
                </a:cubicBezTo>
                <a:cubicBezTo>
                  <a:pt x="8109" y="1839"/>
                  <a:pt x="8109" y="1839"/>
                  <a:pt x="8097" y="1851"/>
                </a:cubicBezTo>
                <a:cubicBezTo>
                  <a:pt x="8073" y="1863"/>
                  <a:pt x="8049" y="1887"/>
                  <a:pt x="8037" y="1923"/>
                </a:cubicBezTo>
                <a:cubicBezTo>
                  <a:pt x="7942" y="1982"/>
                  <a:pt x="7883" y="2078"/>
                  <a:pt x="7811" y="2161"/>
                </a:cubicBezTo>
                <a:cubicBezTo>
                  <a:pt x="7740" y="2208"/>
                  <a:pt x="7728" y="2292"/>
                  <a:pt x="7680" y="2339"/>
                </a:cubicBezTo>
                <a:cubicBezTo>
                  <a:pt x="7585" y="2399"/>
                  <a:pt x="7525" y="2482"/>
                  <a:pt x="7478" y="2566"/>
                </a:cubicBezTo>
                <a:cubicBezTo>
                  <a:pt x="7442" y="2625"/>
                  <a:pt x="7406" y="2673"/>
                  <a:pt x="7359" y="2720"/>
                </a:cubicBezTo>
                <a:cubicBezTo>
                  <a:pt x="7335" y="2744"/>
                  <a:pt x="7299" y="2768"/>
                  <a:pt x="7299" y="2804"/>
                </a:cubicBezTo>
                <a:cubicBezTo>
                  <a:pt x="7252" y="2816"/>
                  <a:pt x="7240" y="2851"/>
                  <a:pt x="7228" y="2875"/>
                </a:cubicBezTo>
                <a:cubicBezTo>
                  <a:pt x="7204" y="2923"/>
                  <a:pt x="7180" y="2959"/>
                  <a:pt x="7121" y="2970"/>
                </a:cubicBezTo>
                <a:cubicBezTo>
                  <a:pt x="7049" y="2851"/>
                  <a:pt x="6978" y="2732"/>
                  <a:pt x="6883" y="2625"/>
                </a:cubicBezTo>
                <a:cubicBezTo>
                  <a:pt x="6883" y="2625"/>
                  <a:pt x="6883" y="2613"/>
                  <a:pt x="6871" y="2613"/>
                </a:cubicBezTo>
                <a:cubicBezTo>
                  <a:pt x="6811" y="2530"/>
                  <a:pt x="6752" y="2447"/>
                  <a:pt x="6668" y="2375"/>
                </a:cubicBezTo>
                <a:cubicBezTo>
                  <a:pt x="6668" y="2363"/>
                  <a:pt x="6656" y="2363"/>
                  <a:pt x="6656" y="2363"/>
                </a:cubicBezTo>
                <a:cubicBezTo>
                  <a:pt x="6656" y="2351"/>
                  <a:pt x="6656" y="2328"/>
                  <a:pt x="6632" y="2328"/>
                </a:cubicBezTo>
                <a:cubicBezTo>
                  <a:pt x="6609" y="2292"/>
                  <a:pt x="6597" y="2268"/>
                  <a:pt x="6561" y="2256"/>
                </a:cubicBezTo>
                <a:cubicBezTo>
                  <a:pt x="6549" y="2185"/>
                  <a:pt x="6478" y="2161"/>
                  <a:pt x="6430" y="2113"/>
                </a:cubicBezTo>
                <a:cubicBezTo>
                  <a:pt x="6394" y="2018"/>
                  <a:pt x="6299" y="1947"/>
                  <a:pt x="6228" y="1875"/>
                </a:cubicBezTo>
                <a:cubicBezTo>
                  <a:pt x="6228" y="1863"/>
                  <a:pt x="6216" y="1851"/>
                  <a:pt x="6204" y="1851"/>
                </a:cubicBezTo>
                <a:cubicBezTo>
                  <a:pt x="6204" y="1839"/>
                  <a:pt x="6192" y="1839"/>
                  <a:pt x="6180" y="1827"/>
                </a:cubicBezTo>
                <a:cubicBezTo>
                  <a:pt x="6001" y="1613"/>
                  <a:pt x="5775" y="1435"/>
                  <a:pt x="5561" y="1256"/>
                </a:cubicBezTo>
                <a:cubicBezTo>
                  <a:pt x="5549" y="1256"/>
                  <a:pt x="5525" y="1244"/>
                  <a:pt x="5513" y="1244"/>
                </a:cubicBezTo>
                <a:cubicBezTo>
                  <a:pt x="5489" y="1220"/>
                  <a:pt x="5478" y="1208"/>
                  <a:pt x="5454" y="1185"/>
                </a:cubicBezTo>
                <a:cubicBezTo>
                  <a:pt x="5430" y="1149"/>
                  <a:pt x="5394" y="1125"/>
                  <a:pt x="5359" y="1113"/>
                </a:cubicBezTo>
                <a:cubicBezTo>
                  <a:pt x="5335" y="1089"/>
                  <a:pt x="5299" y="1065"/>
                  <a:pt x="5275" y="1042"/>
                </a:cubicBezTo>
                <a:cubicBezTo>
                  <a:pt x="5144" y="935"/>
                  <a:pt x="5001" y="839"/>
                  <a:pt x="4847" y="756"/>
                </a:cubicBezTo>
                <a:cubicBezTo>
                  <a:pt x="4823" y="720"/>
                  <a:pt x="4775" y="708"/>
                  <a:pt x="4739" y="684"/>
                </a:cubicBezTo>
                <a:cubicBezTo>
                  <a:pt x="4585" y="589"/>
                  <a:pt x="4430" y="506"/>
                  <a:pt x="4263" y="446"/>
                </a:cubicBezTo>
                <a:cubicBezTo>
                  <a:pt x="4132" y="375"/>
                  <a:pt x="3989" y="303"/>
                  <a:pt x="3846" y="268"/>
                </a:cubicBezTo>
                <a:cubicBezTo>
                  <a:pt x="3787" y="232"/>
                  <a:pt x="3727" y="208"/>
                  <a:pt x="3656" y="208"/>
                </a:cubicBezTo>
                <a:cubicBezTo>
                  <a:pt x="3632" y="208"/>
                  <a:pt x="3620" y="184"/>
                  <a:pt x="3596" y="173"/>
                </a:cubicBezTo>
                <a:cubicBezTo>
                  <a:pt x="3549" y="149"/>
                  <a:pt x="3489" y="137"/>
                  <a:pt x="3442" y="137"/>
                </a:cubicBezTo>
                <a:cubicBezTo>
                  <a:pt x="3215" y="65"/>
                  <a:pt x="2977" y="30"/>
                  <a:pt x="2739" y="18"/>
                </a:cubicBezTo>
                <a:cubicBezTo>
                  <a:pt x="2697" y="6"/>
                  <a:pt x="2656" y="3"/>
                  <a:pt x="2613" y="3"/>
                </a:cubicBezTo>
                <a:cubicBezTo>
                  <a:pt x="2569" y="3"/>
                  <a:pt x="2525" y="6"/>
                  <a:pt x="2477" y="6"/>
                </a:cubicBezTo>
                <a:cubicBezTo>
                  <a:pt x="2263" y="18"/>
                  <a:pt x="2049" y="30"/>
                  <a:pt x="1846" y="113"/>
                </a:cubicBezTo>
                <a:cubicBezTo>
                  <a:pt x="1842" y="109"/>
                  <a:pt x="1840" y="108"/>
                  <a:pt x="1837" y="108"/>
                </a:cubicBezTo>
                <a:cubicBezTo>
                  <a:pt x="1833" y="108"/>
                  <a:pt x="1830" y="113"/>
                  <a:pt x="1822" y="113"/>
                </a:cubicBezTo>
                <a:cubicBezTo>
                  <a:pt x="1679" y="149"/>
                  <a:pt x="1525" y="184"/>
                  <a:pt x="1406" y="280"/>
                </a:cubicBezTo>
                <a:cubicBezTo>
                  <a:pt x="1382" y="303"/>
                  <a:pt x="1358" y="303"/>
                  <a:pt x="1334" y="315"/>
                </a:cubicBezTo>
                <a:cubicBezTo>
                  <a:pt x="1287" y="315"/>
                  <a:pt x="1251" y="339"/>
                  <a:pt x="1215" y="375"/>
                </a:cubicBezTo>
                <a:cubicBezTo>
                  <a:pt x="1144" y="411"/>
                  <a:pt x="1084" y="458"/>
                  <a:pt x="1025" y="518"/>
                </a:cubicBezTo>
                <a:cubicBezTo>
                  <a:pt x="977" y="542"/>
                  <a:pt x="941" y="565"/>
                  <a:pt x="906" y="601"/>
                </a:cubicBezTo>
                <a:cubicBezTo>
                  <a:pt x="882" y="613"/>
                  <a:pt x="858" y="637"/>
                  <a:pt x="846" y="673"/>
                </a:cubicBezTo>
                <a:cubicBezTo>
                  <a:pt x="834" y="673"/>
                  <a:pt x="822" y="684"/>
                  <a:pt x="822" y="684"/>
                </a:cubicBezTo>
                <a:cubicBezTo>
                  <a:pt x="763" y="732"/>
                  <a:pt x="727" y="768"/>
                  <a:pt x="691" y="827"/>
                </a:cubicBezTo>
                <a:cubicBezTo>
                  <a:pt x="620" y="887"/>
                  <a:pt x="572" y="946"/>
                  <a:pt x="536" y="1030"/>
                </a:cubicBezTo>
                <a:cubicBezTo>
                  <a:pt x="453" y="1113"/>
                  <a:pt x="394" y="1208"/>
                  <a:pt x="346" y="1316"/>
                </a:cubicBezTo>
                <a:cubicBezTo>
                  <a:pt x="298" y="1411"/>
                  <a:pt x="251" y="1506"/>
                  <a:pt x="215" y="1601"/>
                </a:cubicBezTo>
                <a:cubicBezTo>
                  <a:pt x="191" y="1649"/>
                  <a:pt x="167" y="1708"/>
                  <a:pt x="155" y="1768"/>
                </a:cubicBezTo>
                <a:cubicBezTo>
                  <a:pt x="144" y="1780"/>
                  <a:pt x="132" y="1804"/>
                  <a:pt x="132" y="1827"/>
                </a:cubicBezTo>
                <a:cubicBezTo>
                  <a:pt x="132" y="1839"/>
                  <a:pt x="120" y="1839"/>
                  <a:pt x="120" y="1851"/>
                </a:cubicBezTo>
                <a:cubicBezTo>
                  <a:pt x="96" y="1947"/>
                  <a:pt x="60" y="2042"/>
                  <a:pt x="60" y="2137"/>
                </a:cubicBezTo>
                <a:cubicBezTo>
                  <a:pt x="25" y="2197"/>
                  <a:pt x="48" y="2256"/>
                  <a:pt x="36" y="2328"/>
                </a:cubicBezTo>
                <a:cubicBezTo>
                  <a:pt x="36" y="2339"/>
                  <a:pt x="36" y="2351"/>
                  <a:pt x="36" y="2363"/>
                </a:cubicBezTo>
                <a:cubicBezTo>
                  <a:pt x="36" y="2375"/>
                  <a:pt x="36" y="2399"/>
                  <a:pt x="36" y="2411"/>
                </a:cubicBezTo>
                <a:cubicBezTo>
                  <a:pt x="1" y="2554"/>
                  <a:pt x="25" y="2697"/>
                  <a:pt x="25" y="2840"/>
                </a:cubicBezTo>
                <a:cubicBezTo>
                  <a:pt x="25" y="2947"/>
                  <a:pt x="1" y="3066"/>
                  <a:pt x="36" y="3173"/>
                </a:cubicBezTo>
                <a:cubicBezTo>
                  <a:pt x="48" y="3232"/>
                  <a:pt x="25" y="3292"/>
                  <a:pt x="60" y="3351"/>
                </a:cubicBezTo>
                <a:cubicBezTo>
                  <a:pt x="60" y="3399"/>
                  <a:pt x="48" y="3459"/>
                  <a:pt x="84" y="3506"/>
                </a:cubicBezTo>
                <a:cubicBezTo>
                  <a:pt x="84" y="3566"/>
                  <a:pt x="96" y="3613"/>
                  <a:pt x="108" y="3661"/>
                </a:cubicBezTo>
                <a:cubicBezTo>
                  <a:pt x="144" y="3709"/>
                  <a:pt x="96" y="3780"/>
                  <a:pt x="155" y="3816"/>
                </a:cubicBezTo>
                <a:cubicBezTo>
                  <a:pt x="167" y="3828"/>
                  <a:pt x="179" y="3840"/>
                  <a:pt x="191" y="3840"/>
                </a:cubicBezTo>
                <a:cubicBezTo>
                  <a:pt x="179" y="3863"/>
                  <a:pt x="144" y="3875"/>
                  <a:pt x="155" y="3923"/>
                </a:cubicBezTo>
                <a:cubicBezTo>
                  <a:pt x="251" y="4280"/>
                  <a:pt x="346" y="4649"/>
                  <a:pt x="513" y="4983"/>
                </a:cubicBezTo>
                <a:cubicBezTo>
                  <a:pt x="525" y="5054"/>
                  <a:pt x="560" y="5102"/>
                  <a:pt x="596" y="5161"/>
                </a:cubicBezTo>
                <a:cubicBezTo>
                  <a:pt x="691" y="5364"/>
                  <a:pt x="775" y="5566"/>
                  <a:pt x="917" y="5745"/>
                </a:cubicBezTo>
                <a:cubicBezTo>
                  <a:pt x="977" y="5899"/>
                  <a:pt x="1072" y="6054"/>
                  <a:pt x="1168" y="6185"/>
                </a:cubicBezTo>
                <a:cubicBezTo>
                  <a:pt x="1215" y="6280"/>
                  <a:pt x="1275" y="6364"/>
                  <a:pt x="1334" y="6435"/>
                </a:cubicBezTo>
                <a:cubicBezTo>
                  <a:pt x="1370" y="6483"/>
                  <a:pt x="1394" y="6519"/>
                  <a:pt x="1429" y="6566"/>
                </a:cubicBezTo>
                <a:cubicBezTo>
                  <a:pt x="1441" y="6602"/>
                  <a:pt x="1465" y="6614"/>
                  <a:pt x="1489" y="6638"/>
                </a:cubicBezTo>
                <a:cubicBezTo>
                  <a:pt x="1489" y="6638"/>
                  <a:pt x="1489" y="6650"/>
                  <a:pt x="1489" y="6661"/>
                </a:cubicBezTo>
                <a:cubicBezTo>
                  <a:pt x="1560" y="6757"/>
                  <a:pt x="1632" y="6876"/>
                  <a:pt x="1715" y="6971"/>
                </a:cubicBezTo>
                <a:cubicBezTo>
                  <a:pt x="1715" y="7007"/>
                  <a:pt x="1751" y="7042"/>
                  <a:pt x="1775" y="7066"/>
                </a:cubicBezTo>
                <a:cubicBezTo>
                  <a:pt x="1810" y="7102"/>
                  <a:pt x="1846" y="7138"/>
                  <a:pt x="1870" y="7197"/>
                </a:cubicBezTo>
                <a:cubicBezTo>
                  <a:pt x="1882" y="7233"/>
                  <a:pt x="1906" y="7257"/>
                  <a:pt x="1930" y="7281"/>
                </a:cubicBezTo>
                <a:cubicBezTo>
                  <a:pt x="2001" y="7376"/>
                  <a:pt x="2060" y="7471"/>
                  <a:pt x="2144" y="7554"/>
                </a:cubicBezTo>
                <a:cubicBezTo>
                  <a:pt x="2203" y="7638"/>
                  <a:pt x="2263" y="7721"/>
                  <a:pt x="2346" y="7792"/>
                </a:cubicBezTo>
                <a:cubicBezTo>
                  <a:pt x="2418" y="7912"/>
                  <a:pt x="2513" y="8007"/>
                  <a:pt x="2608" y="8114"/>
                </a:cubicBezTo>
                <a:cubicBezTo>
                  <a:pt x="2727" y="8269"/>
                  <a:pt x="2870" y="8412"/>
                  <a:pt x="3013" y="8554"/>
                </a:cubicBezTo>
                <a:cubicBezTo>
                  <a:pt x="3061" y="8614"/>
                  <a:pt x="3108" y="8662"/>
                  <a:pt x="3168" y="8709"/>
                </a:cubicBezTo>
                <a:cubicBezTo>
                  <a:pt x="3227" y="8757"/>
                  <a:pt x="3275" y="8828"/>
                  <a:pt x="3346" y="8864"/>
                </a:cubicBezTo>
                <a:cubicBezTo>
                  <a:pt x="3346" y="8888"/>
                  <a:pt x="3346" y="8900"/>
                  <a:pt x="3370" y="8912"/>
                </a:cubicBezTo>
                <a:cubicBezTo>
                  <a:pt x="3465" y="8995"/>
                  <a:pt x="3549" y="9090"/>
                  <a:pt x="3644" y="9174"/>
                </a:cubicBezTo>
                <a:cubicBezTo>
                  <a:pt x="3704" y="9233"/>
                  <a:pt x="3775" y="9281"/>
                  <a:pt x="3835" y="9340"/>
                </a:cubicBezTo>
                <a:cubicBezTo>
                  <a:pt x="3858" y="9388"/>
                  <a:pt x="3906" y="9412"/>
                  <a:pt x="3954" y="9447"/>
                </a:cubicBezTo>
                <a:cubicBezTo>
                  <a:pt x="4001" y="9483"/>
                  <a:pt x="4025" y="9531"/>
                  <a:pt x="4085" y="9555"/>
                </a:cubicBezTo>
                <a:cubicBezTo>
                  <a:pt x="4156" y="9614"/>
                  <a:pt x="4204" y="9686"/>
                  <a:pt x="4287" y="9721"/>
                </a:cubicBezTo>
                <a:cubicBezTo>
                  <a:pt x="4287" y="9733"/>
                  <a:pt x="4299" y="9733"/>
                  <a:pt x="4299" y="9745"/>
                </a:cubicBezTo>
                <a:cubicBezTo>
                  <a:pt x="4311" y="9757"/>
                  <a:pt x="4335" y="9769"/>
                  <a:pt x="4346" y="9781"/>
                </a:cubicBezTo>
                <a:cubicBezTo>
                  <a:pt x="4430" y="9852"/>
                  <a:pt x="4525" y="9924"/>
                  <a:pt x="4620" y="9983"/>
                </a:cubicBezTo>
                <a:cubicBezTo>
                  <a:pt x="4870" y="10233"/>
                  <a:pt x="5180" y="10424"/>
                  <a:pt x="5466" y="10638"/>
                </a:cubicBezTo>
                <a:cubicBezTo>
                  <a:pt x="5478" y="10638"/>
                  <a:pt x="5489" y="10650"/>
                  <a:pt x="5513" y="10662"/>
                </a:cubicBezTo>
                <a:cubicBezTo>
                  <a:pt x="5525" y="10686"/>
                  <a:pt x="5549" y="10698"/>
                  <a:pt x="5585" y="10698"/>
                </a:cubicBezTo>
                <a:cubicBezTo>
                  <a:pt x="5787" y="10876"/>
                  <a:pt x="6025" y="11007"/>
                  <a:pt x="6251" y="11150"/>
                </a:cubicBezTo>
                <a:cubicBezTo>
                  <a:pt x="6263" y="11162"/>
                  <a:pt x="6275" y="11162"/>
                  <a:pt x="6299" y="11162"/>
                </a:cubicBezTo>
                <a:cubicBezTo>
                  <a:pt x="6323" y="11186"/>
                  <a:pt x="6347" y="11198"/>
                  <a:pt x="6371" y="11210"/>
                </a:cubicBezTo>
                <a:cubicBezTo>
                  <a:pt x="6371" y="11233"/>
                  <a:pt x="6382" y="11233"/>
                  <a:pt x="6406" y="11233"/>
                </a:cubicBezTo>
                <a:cubicBezTo>
                  <a:pt x="6478" y="11305"/>
                  <a:pt x="6561" y="11352"/>
                  <a:pt x="6656" y="11388"/>
                </a:cubicBezTo>
                <a:cubicBezTo>
                  <a:pt x="6752" y="11460"/>
                  <a:pt x="6859" y="11519"/>
                  <a:pt x="6966" y="11567"/>
                </a:cubicBezTo>
                <a:cubicBezTo>
                  <a:pt x="6990" y="11591"/>
                  <a:pt x="7025" y="11602"/>
                  <a:pt x="7049" y="11614"/>
                </a:cubicBezTo>
                <a:cubicBezTo>
                  <a:pt x="7077" y="11649"/>
                  <a:pt x="7105" y="11668"/>
                  <a:pt x="7137" y="11668"/>
                </a:cubicBezTo>
                <a:cubicBezTo>
                  <a:pt x="7160" y="11668"/>
                  <a:pt x="7186" y="11658"/>
                  <a:pt x="7216" y="11638"/>
                </a:cubicBezTo>
                <a:cubicBezTo>
                  <a:pt x="7252" y="11602"/>
                  <a:pt x="7311" y="11614"/>
                  <a:pt x="7347" y="11567"/>
                </a:cubicBezTo>
                <a:cubicBezTo>
                  <a:pt x="7418" y="11543"/>
                  <a:pt x="7490" y="11507"/>
                  <a:pt x="7549" y="11460"/>
                </a:cubicBezTo>
                <a:cubicBezTo>
                  <a:pt x="7573" y="11448"/>
                  <a:pt x="7597" y="11436"/>
                  <a:pt x="7609" y="11412"/>
                </a:cubicBezTo>
                <a:cubicBezTo>
                  <a:pt x="7859" y="11281"/>
                  <a:pt x="8097" y="11138"/>
                  <a:pt x="8335" y="10971"/>
                </a:cubicBezTo>
                <a:cubicBezTo>
                  <a:pt x="8430" y="10924"/>
                  <a:pt x="8526" y="10852"/>
                  <a:pt x="8621" y="10781"/>
                </a:cubicBezTo>
                <a:cubicBezTo>
                  <a:pt x="8680" y="10745"/>
                  <a:pt x="8752" y="10710"/>
                  <a:pt x="8799" y="10662"/>
                </a:cubicBezTo>
                <a:cubicBezTo>
                  <a:pt x="8859" y="10638"/>
                  <a:pt x="8907" y="10590"/>
                  <a:pt x="8954" y="10543"/>
                </a:cubicBezTo>
                <a:cubicBezTo>
                  <a:pt x="9097" y="10471"/>
                  <a:pt x="9204" y="10376"/>
                  <a:pt x="9335" y="10269"/>
                </a:cubicBezTo>
                <a:cubicBezTo>
                  <a:pt x="9407" y="10233"/>
                  <a:pt x="9478" y="10186"/>
                  <a:pt x="9538" y="10114"/>
                </a:cubicBezTo>
                <a:cubicBezTo>
                  <a:pt x="9680" y="10031"/>
                  <a:pt x="9788" y="9912"/>
                  <a:pt x="9919" y="9805"/>
                </a:cubicBezTo>
                <a:cubicBezTo>
                  <a:pt x="9990" y="9745"/>
                  <a:pt x="10073" y="9686"/>
                  <a:pt x="10133" y="9614"/>
                </a:cubicBezTo>
                <a:cubicBezTo>
                  <a:pt x="10216" y="9578"/>
                  <a:pt x="10264" y="9507"/>
                  <a:pt x="10312" y="9459"/>
                </a:cubicBezTo>
                <a:cubicBezTo>
                  <a:pt x="10419" y="9400"/>
                  <a:pt x="10490" y="9305"/>
                  <a:pt x="10585" y="9233"/>
                </a:cubicBezTo>
                <a:cubicBezTo>
                  <a:pt x="10669" y="9162"/>
                  <a:pt x="10728" y="9078"/>
                  <a:pt x="10812" y="9007"/>
                </a:cubicBezTo>
                <a:cubicBezTo>
                  <a:pt x="10907" y="8947"/>
                  <a:pt x="10978" y="8864"/>
                  <a:pt x="11050" y="8781"/>
                </a:cubicBezTo>
                <a:cubicBezTo>
                  <a:pt x="11097" y="8745"/>
                  <a:pt x="11133" y="8709"/>
                  <a:pt x="11157" y="8662"/>
                </a:cubicBezTo>
                <a:cubicBezTo>
                  <a:pt x="11264" y="8590"/>
                  <a:pt x="11324" y="8495"/>
                  <a:pt x="11407" y="8400"/>
                </a:cubicBezTo>
                <a:cubicBezTo>
                  <a:pt x="11455" y="8376"/>
                  <a:pt x="11490" y="8328"/>
                  <a:pt x="11526" y="8281"/>
                </a:cubicBezTo>
                <a:cubicBezTo>
                  <a:pt x="11562" y="8269"/>
                  <a:pt x="11585" y="8245"/>
                  <a:pt x="11597" y="8197"/>
                </a:cubicBezTo>
                <a:cubicBezTo>
                  <a:pt x="11669" y="8138"/>
                  <a:pt x="11740" y="8066"/>
                  <a:pt x="11800" y="7971"/>
                </a:cubicBezTo>
                <a:cubicBezTo>
                  <a:pt x="11859" y="7923"/>
                  <a:pt x="11907" y="7864"/>
                  <a:pt x="11955" y="7792"/>
                </a:cubicBezTo>
                <a:cubicBezTo>
                  <a:pt x="11978" y="7781"/>
                  <a:pt x="12002" y="7745"/>
                  <a:pt x="12014" y="7709"/>
                </a:cubicBezTo>
                <a:cubicBezTo>
                  <a:pt x="12026" y="7697"/>
                  <a:pt x="12026" y="7697"/>
                  <a:pt x="12038" y="7685"/>
                </a:cubicBezTo>
                <a:cubicBezTo>
                  <a:pt x="12217" y="7483"/>
                  <a:pt x="12383" y="7269"/>
                  <a:pt x="12526" y="7031"/>
                </a:cubicBezTo>
                <a:cubicBezTo>
                  <a:pt x="12574" y="6983"/>
                  <a:pt x="12609" y="6935"/>
                  <a:pt x="12633" y="6876"/>
                </a:cubicBezTo>
                <a:cubicBezTo>
                  <a:pt x="12681" y="6828"/>
                  <a:pt x="12728" y="6769"/>
                  <a:pt x="12752" y="6709"/>
                </a:cubicBezTo>
                <a:cubicBezTo>
                  <a:pt x="12788" y="6685"/>
                  <a:pt x="12812" y="6650"/>
                  <a:pt x="12824" y="6614"/>
                </a:cubicBezTo>
                <a:cubicBezTo>
                  <a:pt x="12836" y="6590"/>
                  <a:pt x="12848" y="6566"/>
                  <a:pt x="12859" y="6554"/>
                </a:cubicBezTo>
                <a:cubicBezTo>
                  <a:pt x="12907" y="6507"/>
                  <a:pt x="12943" y="6459"/>
                  <a:pt x="12967" y="6411"/>
                </a:cubicBezTo>
                <a:cubicBezTo>
                  <a:pt x="12979" y="6399"/>
                  <a:pt x="12990" y="6376"/>
                  <a:pt x="13002" y="6364"/>
                </a:cubicBezTo>
                <a:cubicBezTo>
                  <a:pt x="13074" y="6280"/>
                  <a:pt x="13133" y="6173"/>
                  <a:pt x="13193" y="6078"/>
                </a:cubicBezTo>
                <a:cubicBezTo>
                  <a:pt x="13252" y="5995"/>
                  <a:pt x="13300" y="5911"/>
                  <a:pt x="13336" y="5804"/>
                </a:cubicBezTo>
                <a:cubicBezTo>
                  <a:pt x="13348" y="5792"/>
                  <a:pt x="13360" y="5780"/>
                  <a:pt x="13371" y="5768"/>
                </a:cubicBezTo>
                <a:cubicBezTo>
                  <a:pt x="13419" y="5685"/>
                  <a:pt x="13479" y="5602"/>
                  <a:pt x="13514" y="5518"/>
                </a:cubicBezTo>
                <a:cubicBezTo>
                  <a:pt x="13586" y="5399"/>
                  <a:pt x="13645" y="5280"/>
                  <a:pt x="13693" y="5161"/>
                </a:cubicBezTo>
                <a:cubicBezTo>
                  <a:pt x="13776" y="5042"/>
                  <a:pt x="13824" y="4899"/>
                  <a:pt x="13871" y="4756"/>
                </a:cubicBezTo>
                <a:cubicBezTo>
                  <a:pt x="13919" y="4661"/>
                  <a:pt x="13955" y="4554"/>
                  <a:pt x="13979" y="4447"/>
                </a:cubicBezTo>
                <a:cubicBezTo>
                  <a:pt x="14002" y="4399"/>
                  <a:pt x="14026" y="4340"/>
                  <a:pt x="14026" y="4292"/>
                </a:cubicBezTo>
                <a:cubicBezTo>
                  <a:pt x="14086" y="4137"/>
                  <a:pt x="14110" y="3971"/>
                  <a:pt x="14157" y="3816"/>
                </a:cubicBezTo>
                <a:cubicBezTo>
                  <a:pt x="14157" y="3804"/>
                  <a:pt x="14157" y="3792"/>
                  <a:pt x="14157" y="3780"/>
                </a:cubicBezTo>
                <a:cubicBezTo>
                  <a:pt x="14181" y="3685"/>
                  <a:pt x="14205" y="3602"/>
                  <a:pt x="14205" y="3506"/>
                </a:cubicBezTo>
                <a:cubicBezTo>
                  <a:pt x="14241" y="3471"/>
                  <a:pt x="14217" y="3423"/>
                  <a:pt x="14229" y="3375"/>
                </a:cubicBezTo>
                <a:cubicBezTo>
                  <a:pt x="14252" y="3304"/>
                  <a:pt x="14241" y="3244"/>
                  <a:pt x="14252" y="3173"/>
                </a:cubicBezTo>
                <a:cubicBezTo>
                  <a:pt x="14276" y="3149"/>
                  <a:pt x="14264" y="3113"/>
                  <a:pt x="14264" y="3078"/>
                </a:cubicBezTo>
                <a:cubicBezTo>
                  <a:pt x="14276" y="2792"/>
                  <a:pt x="14276" y="2506"/>
                  <a:pt x="14241" y="2220"/>
                </a:cubicBezTo>
                <a:cubicBezTo>
                  <a:pt x="14241" y="2208"/>
                  <a:pt x="14241" y="2185"/>
                  <a:pt x="14229" y="2161"/>
                </a:cubicBezTo>
                <a:cubicBezTo>
                  <a:pt x="14229" y="2137"/>
                  <a:pt x="14229" y="2125"/>
                  <a:pt x="14217" y="2101"/>
                </a:cubicBezTo>
                <a:cubicBezTo>
                  <a:pt x="14217" y="2042"/>
                  <a:pt x="14205" y="1994"/>
                  <a:pt x="14181" y="1935"/>
                </a:cubicBezTo>
                <a:cubicBezTo>
                  <a:pt x="14181" y="1935"/>
                  <a:pt x="14181" y="1923"/>
                  <a:pt x="14181" y="1923"/>
                </a:cubicBezTo>
                <a:cubicBezTo>
                  <a:pt x="14181" y="1899"/>
                  <a:pt x="14181" y="1875"/>
                  <a:pt x="14157" y="1851"/>
                </a:cubicBezTo>
                <a:cubicBezTo>
                  <a:pt x="14157" y="1827"/>
                  <a:pt x="14157" y="1804"/>
                  <a:pt x="14133" y="1792"/>
                </a:cubicBezTo>
                <a:cubicBezTo>
                  <a:pt x="14122" y="1697"/>
                  <a:pt x="14086" y="1625"/>
                  <a:pt x="14038" y="1542"/>
                </a:cubicBezTo>
                <a:cubicBezTo>
                  <a:pt x="14014" y="1446"/>
                  <a:pt x="13967" y="1351"/>
                  <a:pt x="13907" y="1280"/>
                </a:cubicBezTo>
                <a:cubicBezTo>
                  <a:pt x="13871" y="1196"/>
                  <a:pt x="13848" y="1101"/>
                  <a:pt x="13752" y="1054"/>
                </a:cubicBezTo>
                <a:cubicBezTo>
                  <a:pt x="13764" y="994"/>
                  <a:pt x="13729" y="970"/>
                  <a:pt x="13693" y="935"/>
                </a:cubicBezTo>
                <a:cubicBezTo>
                  <a:pt x="13657" y="887"/>
                  <a:pt x="13633" y="839"/>
                  <a:pt x="13574" y="804"/>
                </a:cubicBezTo>
                <a:cubicBezTo>
                  <a:pt x="13538" y="744"/>
                  <a:pt x="13502" y="708"/>
                  <a:pt x="13443" y="673"/>
                </a:cubicBezTo>
                <a:cubicBezTo>
                  <a:pt x="13407" y="625"/>
                  <a:pt x="13371" y="577"/>
                  <a:pt x="13312" y="554"/>
                </a:cubicBezTo>
                <a:cubicBezTo>
                  <a:pt x="13276" y="506"/>
                  <a:pt x="13217" y="482"/>
                  <a:pt x="13169" y="446"/>
                </a:cubicBezTo>
                <a:cubicBezTo>
                  <a:pt x="13145" y="411"/>
                  <a:pt x="13109" y="387"/>
                  <a:pt x="13062" y="375"/>
                </a:cubicBezTo>
                <a:cubicBezTo>
                  <a:pt x="13002" y="315"/>
                  <a:pt x="12931" y="292"/>
                  <a:pt x="12859" y="268"/>
                </a:cubicBezTo>
                <a:cubicBezTo>
                  <a:pt x="12800" y="220"/>
                  <a:pt x="12728" y="196"/>
                  <a:pt x="12657" y="173"/>
                </a:cubicBezTo>
                <a:cubicBezTo>
                  <a:pt x="12621" y="149"/>
                  <a:pt x="12574" y="137"/>
                  <a:pt x="12526" y="137"/>
                </a:cubicBezTo>
                <a:cubicBezTo>
                  <a:pt x="12395" y="77"/>
                  <a:pt x="12264" y="42"/>
                  <a:pt x="12133" y="42"/>
                </a:cubicBezTo>
                <a:cubicBezTo>
                  <a:pt x="11994" y="18"/>
                  <a:pt x="11854" y="0"/>
                  <a:pt x="11718" y="0"/>
                </a:cubicBezTo>
                <a:close/>
              </a:path>
            </a:pathLst>
          </a:custGeom>
          <a:solidFill>
            <a:srgbClr val="FE6761"/>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7" name="Google Shape;824;p43">
            <a:extLst>
              <a:ext uri="{FF2B5EF4-FFF2-40B4-BE49-F238E27FC236}">
                <a16:creationId xmlns:a16="http://schemas.microsoft.com/office/drawing/2014/main" id="{3C26C767-32E3-A4DC-F709-021DFA56DE91}"/>
              </a:ext>
            </a:extLst>
          </p:cNvPr>
          <p:cNvSpPr/>
          <p:nvPr/>
        </p:nvSpPr>
        <p:spPr>
          <a:xfrm>
            <a:off x="6355412" y="5760770"/>
            <a:ext cx="475900" cy="388933"/>
          </a:xfrm>
          <a:custGeom>
            <a:avLst/>
            <a:gdLst/>
            <a:ahLst/>
            <a:cxnLst/>
            <a:rect l="l" t="t" r="r" b="b"/>
            <a:pathLst>
              <a:path w="14277" h="11668" extrusionOk="0">
                <a:moveTo>
                  <a:pt x="10812" y="649"/>
                </a:moveTo>
                <a:cubicBezTo>
                  <a:pt x="10800" y="649"/>
                  <a:pt x="10800" y="661"/>
                  <a:pt x="10800" y="661"/>
                </a:cubicBezTo>
                <a:cubicBezTo>
                  <a:pt x="10800" y="649"/>
                  <a:pt x="10800" y="649"/>
                  <a:pt x="10812" y="649"/>
                </a:cubicBezTo>
                <a:close/>
                <a:moveTo>
                  <a:pt x="4096" y="684"/>
                </a:moveTo>
                <a:cubicBezTo>
                  <a:pt x="4132" y="696"/>
                  <a:pt x="4168" y="696"/>
                  <a:pt x="4180" y="696"/>
                </a:cubicBezTo>
                <a:cubicBezTo>
                  <a:pt x="4185" y="694"/>
                  <a:pt x="4188" y="693"/>
                  <a:pt x="4190" y="693"/>
                </a:cubicBezTo>
                <a:cubicBezTo>
                  <a:pt x="4199" y="693"/>
                  <a:pt x="4192" y="708"/>
                  <a:pt x="4192" y="708"/>
                </a:cubicBezTo>
                <a:cubicBezTo>
                  <a:pt x="4192" y="744"/>
                  <a:pt x="4204" y="768"/>
                  <a:pt x="4216" y="792"/>
                </a:cubicBezTo>
                <a:cubicBezTo>
                  <a:pt x="4180" y="756"/>
                  <a:pt x="4144" y="720"/>
                  <a:pt x="4096" y="684"/>
                </a:cubicBezTo>
                <a:close/>
                <a:moveTo>
                  <a:pt x="5108" y="1054"/>
                </a:moveTo>
                <a:cubicBezTo>
                  <a:pt x="5108" y="1065"/>
                  <a:pt x="5108" y="1065"/>
                  <a:pt x="5108" y="1065"/>
                </a:cubicBezTo>
                <a:cubicBezTo>
                  <a:pt x="5097" y="1065"/>
                  <a:pt x="5097" y="1077"/>
                  <a:pt x="5085" y="1077"/>
                </a:cubicBezTo>
                <a:lnTo>
                  <a:pt x="5085" y="1077"/>
                </a:lnTo>
                <a:cubicBezTo>
                  <a:pt x="5097" y="1077"/>
                  <a:pt x="5097" y="1065"/>
                  <a:pt x="5108" y="1054"/>
                </a:cubicBezTo>
                <a:close/>
                <a:moveTo>
                  <a:pt x="9097" y="1089"/>
                </a:moveTo>
                <a:cubicBezTo>
                  <a:pt x="9109" y="1089"/>
                  <a:pt x="9109" y="1089"/>
                  <a:pt x="9109" y="1101"/>
                </a:cubicBezTo>
                <a:lnTo>
                  <a:pt x="9097" y="1101"/>
                </a:lnTo>
                <a:cubicBezTo>
                  <a:pt x="9097" y="1101"/>
                  <a:pt x="9097" y="1089"/>
                  <a:pt x="9097" y="1089"/>
                </a:cubicBezTo>
                <a:close/>
                <a:moveTo>
                  <a:pt x="1965" y="1101"/>
                </a:moveTo>
                <a:cubicBezTo>
                  <a:pt x="1965" y="1113"/>
                  <a:pt x="1965" y="1125"/>
                  <a:pt x="1953" y="1125"/>
                </a:cubicBezTo>
                <a:cubicBezTo>
                  <a:pt x="1953" y="1113"/>
                  <a:pt x="1965" y="1113"/>
                  <a:pt x="1965" y="1101"/>
                </a:cubicBezTo>
                <a:close/>
                <a:moveTo>
                  <a:pt x="8930" y="1149"/>
                </a:moveTo>
                <a:cubicBezTo>
                  <a:pt x="8930" y="1161"/>
                  <a:pt x="8918" y="1161"/>
                  <a:pt x="8918" y="1173"/>
                </a:cubicBezTo>
                <a:cubicBezTo>
                  <a:pt x="8918" y="1161"/>
                  <a:pt x="8918" y="1161"/>
                  <a:pt x="8930" y="1149"/>
                </a:cubicBezTo>
                <a:close/>
                <a:moveTo>
                  <a:pt x="3799" y="1232"/>
                </a:moveTo>
                <a:cubicBezTo>
                  <a:pt x="3799" y="1244"/>
                  <a:pt x="3787" y="1244"/>
                  <a:pt x="3775" y="1244"/>
                </a:cubicBezTo>
                <a:cubicBezTo>
                  <a:pt x="3787" y="1244"/>
                  <a:pt x="3787" y="1232"/>
                  <a:pt x="3787" y="1232"/>
                </a:cubicBezTo>
                <a:close/>
                <a:moveTo>
                  <a:pt x="3971" y="1259"/>
                </a:moveTo>
                <a:cubicBezTo>
                  <a:pt x="3989" y="1259"/>
                  <a:pt x="4007" y="1262"/>
                  <a:pt x="4025" y="1268"/>
                </a:cubicBezTo>
                <a:cubicBezTo>
                  <a:pt x="4001" y="1280"/>
                  <a:pt x="3965" y="1292"/>
                  <a:pt x="3942" y="1316"/>
                </a:cubicBezTo>
                <a:cubicBezTo>
                  <a:pt x="3930" y="1304"/>
                  <a:pt x="3906" y="1292"/>
                  <a:pt x="3918" y="1268"/>
                </a:cubicBezTo>
                <a:cubicBezTo>
                  <a:pt x="3936" y="1262"/>
                  <a:pt x="3954" y="1259"/>
                  <a:pt x="3971" y="1259"/>
                </a:cubicBezTo>
                <a:close/>
                <a:moveTo>
                  <a:pt x="9359" y="1387"/>
                </a:moveTo>
                <a:cubicBezTo>
                  <a:pt x="9359" y="1387"/>
                  <a:pt x="9359" y="1387"/>
                  <a:pt x="9359" y="1399"/>
                </a:cubicBezTo>
                <a:lnTo>
                  <a:pt x="9347" y="1399"/>
                </a:lnTo>
                <a:cubicBezTo>
                  <a:pt x="9347" y="1387"/>
                  <a:pt x="9359" y="1387"/>
                  <a:pt x="9359" y="1387"/>
                </a:cubicBezTo>
                <a:close/>
                <a:moveTo>
                  <a:pt x="3870" y="1518"/>
                </a:moveTo>
                <a:cubicBezTo>
                  <a:pt x="3882" y="1530"/>
                  <a:pt x="3882" y="1530"/>
                  <a:pt x="3882" y="1530"/>
                </a:cubicBezTo>
                <a:lnTo>
                  <a:pt x="3870" y="1530"/>
                </a:lnTo>
                <a:cubicBezTo>
                  <a:pt x="3870" y="1530"/>
                  <a:pt x="3870" y="1530"/>
                  <a:pt x="3870" y="1518"/>
                </a:cubicBezTo>
                <a:close/>
                <a:moveTo>
                  <a:pt x="13800" y="1851"/>
                </a:moveTo>
                <a:cubicBezTo>
                  <a:pt x="13800" y="1863"/>
                  <a:pt x="13788" y="1863"/>
                  <a:pt x="13788" y="1863"/>
                </a:cubicBezTo>
                <a:cubicBezTo>
                  <a:pt x="13788" y="1863"/>
                  <a:pt x="13788" y="1863"/>
                  <a:pt x="13776" y="1851"/>
                </a:cubicBezTo>
                <a:close/>
                <a:moveTo>
                  <a:pt x="5489" y="1863"/>
                </a:moveTo>
                <a:cubicBezTo>
                  <a:pt x="5489" y="1875"/>
                  <a:pt x="5489" y="1875"/>
                  <a:pt x="5489" y="1875"/>
                </a:cubicBezTo>
                <a:cubicBezTo>
                  <a:pt x="5489" y="1875"/>
                  <a:pt x="5486" y="1872"/>
                  <a:pt x="5482" y="1871"/>
                </a:cubicBezTo>
                <a:lnTo>
                  <a:pt x="5482" y="1871"/>
                </a:lnTo>
                <a:cubicBezTo>
                  <a:pt x="5484" y="1869"/>
                  <a:pt x="5486" y="1866"/>
                  <a:pt x="5489" y="1863"/>
                </a:cubicBezTo>
                <a:close/>
                <a:moveTo>
                  <a:pt x="8180" y="1875"/>
                </a:moveTo>
                <a:cubicBezTo>
                  <a:pt x="8180" y="1887"/>
                  <a:pt x="8180" y="1887"/>
                  <a:pt x="8180" y="1887"/>
                </a:cubicBezTo>
                <a:cubicBezTo>
                  <a:pt x="8180" y="1887"/>
                  <a:pt x="8168" y="1887"/>
                  <a:pt x="8168" y="1875"/>
                </a:cubicBezTo>
                <a:close/>
                <a:moveTo>
                  <a:pt x="155" y="2054"/>
                </a:moveTo>
                <a:cubicBezTo>
                  <a:pt x="167" y="2078"/>
                  <a:pt x="167" y="2089"/>
                  <a:pt x="179" y="2101"/>
                </a:cubicBezTo>
                <a:cubicBezTo>
                  <a:pt x="167" y="2113"/>
                  <a:pt x="144" y="2125"/>
                  <a:pt x="120" y="2149"/>
                </a:cubicBezTo>
                <a:cubicBezTo>
                  <a:pt x="132" y="2113"/>
                  <a:pt x="144" y="2089"/>
                  <a:pt x="155" y="2054"/>
                </a:cubicBezTo>
                <a:close/>
                <a:moveTo>
                  <a:pt x="1239" y="2173"/>
                </a:moveTo>
                <a:cubicBezTo>
                  <a:pt x="1239" y="2185"/>
                  <a:pt x="1239" y="2185"/>
                  <a:pt x="1239" y="2185"/>
                </a:cubicBezTo>
                <a:lnTo>
                  <a:pt x="1227" y="2185"/>
                </a:lnTo>
                <a:cubicBezTo>
                  <a:pt x="1239" y="2185"/>
                  <a:pt x="1239" y="2185"/>
                  <a:pt x="1239" y="2173"/>
                </a:cubicBezTo>
                <a:close/>
                <a:moveTo>
                  <a:pt x="2322" y="2256"/>
                </a:moveTo>
                <a:cubicBezTo>
                  <a:pt x="2322" y="2268"/>
                  <a:pt x="2322" y="2268"/>
                  <a:pt x="2311" y="2280"/>
                </a:cubicBezTo>
                <a:cubicBezTo>
                  <a:pt x="2322" y="2268"/>
                  <a:pt x="2322" y="2256"/>
                  <a:pt x="2322" y="2256"/>
                </a:cubicBezTo>
                <a:close/>
                <a:moveTo>
                  <a:pt x="4323" y="2363"/>
                </a:moveTo>
                <a:cubicBezTo>
                  <a:pt x="4311" y="2363"/>
                  <a:pt x="4311" y="2363"/>
                  <a:pt x="4311" y="2375"/>
                </a:cubicBezTo>
                <a:cubicBezTo>
                  <a:pt x="4311" y="2363"/>
                  <a:pt x="4299" y="2363"/>
                  <a:pt x="4299" y="2363"/>
                </a:cubicBezTo>
                <a:close/>
                <a:moveTo>
                  <a:pt x="2632" y="2387"/>
                </a:moveTo>
                <a:cubicBezTo>
                  <a:pt x="2632" y="2399"/>
                  <a:pt x="2632" y="2399"/>
                  <a:pt x="2632" y="2399"/>
                </a:cubicBezTo>
                <a:cubicBezTo>
                  <a:pt x="2620" y="2399"/>
                  <a:pt x="2620" y="2399"/>
                  <a:pt x="2620" y="2387"/>
                </a:cubicBezTo>
                <a:close/>
                <a:moveTo>
                  <a:pt x="12645" y="2411"/>
                </a:moveTo>
                <a:cubicBezTo>
                  <a:pt x="12645" y="2417"/>
                  <a:pt x="12642" y="2420"/>
                  <a:pt x="12638" y="2420"/>
                </a:cubicBezTo>
                <a:cubicBezTo>
                  <a:pt x="12633" y="2420"/>
                  <a:pt x="12627" y="2417"/>
                  <a:pt x="12621" y="2411"/>
                </a:cubicBezTo>
                <a:close/>
                <a:moveTo>
                  <a:pt x="3180" y="2518"/>
                </a:moveTo>
                <a:cubicBezTo>
                  <a:pt x="3180" y="2518"/>
                  <a:pt x="3180" y="2518"/>
                  <a:pt x="3180" y="2530"/>
                </a:cubicBezTo>
                <a:cubicBezTo>
                  <a:pt x="3180" y="2518"/>
                  <a:pt x="3168" y="2518"/>
                  <a:pt x="3168" y="2518"/>
                </a:cubicBezTo>
                <a:close/>
                <a:moveTo>
                  <a:pt x="4549" y="2530"/>
                </a:moveTo>
                <a:cubicBezTo>
                  <a:pt x="4561" y="2530"/>
                  <a:pt x="4561" y="2530"/>
                  <a:pt x="4573" y="2542"/>
                </a:cubicBezTo>
                <a:cubicBezTo>
                  <a:pt x="4561" y="2542"/>
                  <a:pt x="4561" y="2530"/>
                  <a:pt x="4549" y="2530"/>
                </a:cubicBezTo>
                <a:close/>
                <a:moveTo>
                  <a:pt x="6513" y="2530"/>
                </a:moveTo>
                <a:cubicBezTo>
                  <a:pt x="6513" y="2530"/>
                  <a:pt x="6513" y="2542"/>
                  <a:pt x="6513" y="2542"/>
                </a:cubicBezTo>
                <a:lnTo>
                  <a:pt x="6502" y="2542"/>
                </a:lnTo>
                <a:cubicBezTo>
                  <a:pt x="6502" y="2542"/>
                  <a:pt x="6502" y="2530"/>
                  <a:pt x="6513" y="2530"/>
                </a:cubicBezTo>
                <a:close/>
                <a:moveTo>
                  <a:pt x="3858" y="2613"/>
                </a:moveTo>
                <a:cubicBezTo>
                  <a:pt x="3846" y="2625"/>
                  <a:pt x="3835" y="2637"/>
                  <a:pt x="3835" y="2637"/>
                </a:cubicBezTo>
                <a:cubicBezTo>
                  <a:pt x="3835" y="2637"/>
                  <a:pt x="3835" y="2625"/>
                  <a:pt x="3823" y="2625"/>
                </a:cubicBezTo>
                <a:cubicBezTo>
                  <a:pt x="3834" y="2625"/>
                  <a:pt x="3846" y="2625"/>
                  <a:pt x="3858" y="2613"/>
                </a:cubicBezTo>
                <a:close/>
                <a:moveTo>
                  <a:pt x="11990" y="2816"/>
                </a:moveTo>
                <a:cubicBezTo>
                  <a:pt x="11978" y="2828"/>
                  <a:pt x="11978" y="2828"/>
                  <a:pt x="11966" y="2840"/>
                </a:cubicBezTo>
                <a:cubicBezTo>
                  <a:pt x="11966" y="2828"/>
                  <a:pt x="11966" y="2828"/>
                  <a:pt x="11966" y="2828"/>
                </a:cubicBezTo>
                <a:cubicBezTo>
                  <a:pt x="11966" y="2816"/>
                  <a:pt x="11978" y="2816"/>
                  <a:pt x="11990" y="2816"/>
                </a:cubicBezTo>
                <a:close/>
                <a:moveTo>
                  <a:pt x="2489" y="2851"/>
                </a:moveTo>
                <a:cubicBezTo>
                  <a:pt x="2489" y="2863"/>
                  <a:pt x="2501" y="2887"/>
                  <a:pt x="2513" y="2899"/>
                </a:cubicBezTo>
                <a:cubicBezTo>
                  <a:pt x="2501" y="2899"/>
                  <a:pt x="2489" y="2887"/>
                  <a:pt x="2489" y="2875"/>
                </a:cubicBezTo>
                <a:cubicBezTo>
                  <a:pt x="2489" y="2863"/>
                  <a:pt x="2489" y="2851"/>
                  <a:pt x="2477" y="2851"/>
                </a:cubicBezTo>
                <a:close/>
                <a:moveTo>
                  <a:pt x="501" y="2947"/>
                </a:moveTo>
                <a:cubicBezTo>
                  <a:pt x="513" y="2959"/>
                  <a:pt x="513" y="2959"/>
                  <a:pt x="513" y="2959"/>
                </a:cubicBezTo>
                <a:cubicBezTo>
                  <a:pt x="513" y="2959"/>
                  <a:pt x="513" y="2970"/>
                  <a:pt x="501" y="2970"/>
                </a:cubicBezTo>
                <a:cubicBezTo>
                  <a:pt x="501" y="2959"/>
                  <a:pt x="501" y="2959"/>
                  <a:pt x="501" y="2947"/>
                </a:cubicBezTo>
                <a:close/>
                <a:moveTo>
                  <a:pt x="13229" y="2959"/>
                </a:moveTo>
                <a:cubicBezTo>
                  <a:pt x="13229" y="2970"/>
                  <a:pt x="13229" y="2970"/>
                  <a:pt x="13229" y="2982"/>
                </a:cubicBezTo>
                <a:cubicBezTo>
                  <a:pt x="13217" y="2982"/>
                  <a:pt x="13205" y="2982"/>
                  <a:pt x="13193" y="2970"/>
                </a:cubicBezTo>
                <a:cubicBezTo>
                  <a:pt x="13205" y="2970"/>
                  <a:pt x="13217" y="2970"/>
                  <a:pt x="13229" y="2959"/>
                </a:cubicBezTo>
                <a:close/>
                <a:moveTo>
                  <a:pt x="9169" y="2982"/>
                </a:moveTo>
                <a:lnTo>
                  <a:pt x="9169" y="2982"/>
                </a:lnTo>
                <a:cubicBezTo>
                  <a:pt x="9169" y="2994"/>
                  <a:pt x="9180" y="2994"/>
                  <a:pt x="9192" y="3006"/>
                </a:cubicBezTo>
                <a:lnTo>
                  <a:pt x="9180" y="3006"/>
                </a:lnTo>
                <a:cubicBezTo>
                  <a:pt x="9169" y="2994"/>
                  <a:pt x="9169" y="2994"/>
                  <a:pt x="9169" y="2982"/>
                </a:cubicBezTo>
                <a:close/>
                <a:moveTo>
                  <a:pt x="13074" y="2970"/>
                </a:moveTo>
                <a:cubicBezTo>
                  <a:pt x="13074" y="2982"/>
                  <a:pt x="13086" y="2982"/>
                  <a:pt x="13098" y="2982"/>
                </a:cubicBezTo>
                <a:cubicBezTo>
                  <a:pt x="13086" y="2994"/>
                  <a:pt x="13086" y="3006"/>
                  <a:pt x="13086" y="3018"/>
                </a:cubicBezTo>
                <a:cubicBezTo>
                  <a:pt x="13074" y="2994"/>
                  <a:pt x="13074" y="2982"/>
                  <a:pt x="13074" y="2970"/>
                </a:cubicBezTo>
                <a:close/>
                <a:moveTo>
                  <a:pt x="3013" y="3221"/>
                </a:moveTo>
                <a:cubicBezTo>
                  <a:pt x="3013" y="3232"/>
                  <a:pt x="3001" y="3244"/>
                  <a:pt x="3001" y="3256"/>
                </a:cubicBezTo>
                <a:cubicBezTo>
                  <a:pt x="3001" y="3244"/>
                  <a:pt x="3001" y="3232"/>
                  <a:pt x="2989" y="3232"/>
                </a:cubicBezTo>
                <a:cubicBezTo>
                  <a:pt x="3001" y="3232"/>
                  <a:pt x="3013" y="3221"/>
                  <a:pt x="3013" y="3221"/>
                </a:cubicBezTo>
                <a:close/>
                <a:moveTo>
                  <a:pt x="7502" y="3328"/>
                </a:moveTo>
                <a:cubicBezTo>
                  <a:pt x="7502" y="3328"/>
                  <a:pt x="7502" y="3328"/>
                  <a:pt x="7490" y="3340"/>
                </a:cubicBezTo>
                <a:cubicBezTo>
                  <a:pt x="7502" y="3328"/>
                  <a:pt x="7490" y="3328"/>
                  <a:pt x="7502" y="3328"/>
                </a:cubicBezTo>
                <a:close/>
                <a:moveTo>
                  <a:pt x="2584" y="3494"/>
                </a:moveTo>
                <a:cubicBezTo>
                  <a:pt x="2584" y="3494"/>
                  <a:pt x="2584" y="3494"/>
                  <a:pt x="2596" y="3506"/>
                </a:cubicBezTo>
                <a:cubicBezTo>
                  <a:pt x="2584" y="3506"/>
                  <a:pt x="2584" y="3494"/>
                  <a:pt x="2584" y="3494"/>
                </a:cubicBezTo>
                <a:close/>
                <a:moveTo>
                  <a:pt x="6740" y="3518"/>
                </a:moveTo>
                <a:cubicBezTo>
                  <a:pt x="6740" y="3518"/>
                  <a:pt x="6740" y="3518"/>
                  <a:pt x="6752" y="3530"/>
                </a:cubicBezTo>
                <a:lnTo>
                  <a:pt x="6740" y="3530"/>
                </a:lnTo>
                <a:cubicBezTo>
                  <a:pt x="6740" y="3530"/>
                  <a:pt x="6740" y="3518"/>
                  <a:pt x="6740" y="3518"/>
                </a:cubicBezTo>
                <a:close/>
                <a:moveTo>
                  <a:pt x="3906" y="3518"/>
                </a:moveTo>
                <a:cubicBezTo>
                  <a:pt x="3906" y="3518"/>
                  <a:pt x="3918" y="3530"/>
                  <a:pt x="3918" y="3530"/>
                </a:cubicBezTo>
                <a:cubicBezTo>
                  <a:pt x="3918" y="3530"/>
                  <a:pt x="3918" y="3530"/>
                  <a:pt x="3918" y="3542"/>
                </a:cubicBezTo>
                <a:cubicBezTo>
                  <a:pt x="3918" y="3530"/>
                  <a:pt x="3906" y="3530"/>
                  <a:pt x="3906" y="3518"/>
                </a:cubicBezTo>
                <a:close/>
                <a:moveTo>
                  <a:pt x="4763" y="3602"/>
                </a:moveTo>
                <a:cubicBezTo>
                  <a:pt x="4751" y="3613"/>
                  <a:pt x="4751" y="3613"/>
                  <a:pt x="4751" y="3613"/>
                </a:cubicBezTo>
                <a:cubicBezTo>
                  <a:pt x="4751" y="3613"/>
                  <a:pt x="4751" y="3613"/>
                  <a:pt x="4751" y="3602"/>
                </a:cubicBezTo>
                <a:close/>
                <a:moveTo>
                  <a:pt x="11764" y="3697"/>
                </a:moveTo>
                <a:lnTo>
                  <a:pt x="11764" y="3697"/>
                </a:lnTo>
                <a:cubicBezTo>
                  <a:pt x="11755" y="3714"/>
                  <a:pt x="11747" y="3725"/>
                  <a:pt x="11733" y="3725"/>
                </a:cubicBezTo>
                <a:cubicBezTo>
                  <a:pt x="11728" y="3725"/>
                  <a:pt x="11723" y="3724"/>
                  <a:pt x="11716" y="3721"/>
                </a:cubicBezTo>
                <a:cubicBezTo>
                  <a:pt x="11705" y="3721"/>
                  <a:pt x="11705" y="3709"/>
                  <a:pt x="11705" y="3709"/>
                </a:cubicBezTo>
                <a:lnTo>
                  <a:pt x="11764" y="3697"/>
                </a:lnTo>
                <a:close/>
                <a:moveTo>
                  <a:pt x="9133" y="3768"/>
                </a:moveTo>
                <a:cubicBezTo>
                  <a:pt x="9133" y="3768"/>
                  <a:pt x="9133" y="3768"/>
                  <a:pt x="9145" y="3780"/>
                </a:cubicBezTo>
                <a:lnTo>
                  <a:pt x="9133" y="3780"/>
                </a:lnTo>
                <a:cubicBezTo>
                  <a:pt x="9133" y="3768"/>
                  <a:pt x="9133" y="3768"/>
                  <a:pt x="9133" y="3768"/>
                </a:cubicBezTo>
                <a:close/>
                <a:moveTo>
                  <a:pt x="12955" y="3756"/>
                </a:moveTo>
                <a:cubicBezTo>
                  <a:pt x="12955" y="3768"/>
                  <a:pt x="12967" y="3768"/>
                  <a:pt x="12967" y="3780"/>
                </a:cubicBezTo>
                <a:lnTo>
                  <a:pt x="12955" y="3780"/>
                </a:lnTo>
                <a:cubicBezTo>
                  <a:pt x="12955" y="3768"/>
                  <a:pt x="12955" y="3768"/>
                  <a:pt x="12955" y="3756"/>
                </a:cubicBezTo>
                <a:close/>
                <a:moveTo>
                  <a:pt x="1941" y="3947"/>
                </a:moveTo>
                <a:cubicBezTo>
                  <a:pt x="1953" y="3947"/>
                  <a:pt x="1953" y="3947"/>
                  <a:pt x="1965" y="3959"/>
                </a:cubicBezTo>
                <a:lnTo>
                  <a:pt x="1930" y="3959"/>
                </a:lnTo>
                <a:cubicBezTo>
                  <a:pt x="1941" y="3947"/>
                  <a:pt x="1941" y="3947"/>
                  <a:pt x="1941" y="3947"/>
                </a:cubicBezTo>
                <a:close/>
                <a:moveTo>
                  <a:pt x="1977" y="4042"/>
                </a:moveTo>
                <a:cubicBezTo>
                  <a:pt x="1977" y="4042"/>
                  <a:pt x="1977" y="4054"/>
                  <a:pt x="1977" y="4054"/>
                </a:cubicBezTo>
                <a:lnTo>
                  <a:pt x="1965" y="4054"/>
                </a:lnTo>
                <a:cubicBezTo>
                  <a:pt x="1965" y="4054"/>
                  <a:pt x="1977" y="4042"/>
                  <a:pt x="1977" y="4042"/>
                </a:cubicBezTo>
                <a:close/>
                <a:moveTo>
                  <a:pt x="11514" y="4054"/>
                </a:moveTo>
                <a:cubicBezTo>
                  <a:pt x="11490" y="4090"/>
                  <a:pt x="11478" y="4102"/>
                  <a:pt x="11466" y="4113"/>
                </a:cubicBezTo>
                <a:cubicBezTo>
                  <a:pt x="11455" y="4102"/>
                  <a:pt x="11466" y="4078"/>
                  <a:pt x="11478" y="4066"/>
                </a:cubicBezTo>
                <a:cubicBezTo>
                  <a:pt x="11502" y="4054"/>
                  <a:pt x="11502" y="4054"/>
                  <a:pt x="11514" y="4054"/>
                </a:cubicBezTo>
                <a:close/>
                <a:moveTo>
                  <a:pt x="8994" y="4088"/>
                </a:moveTo>
                <a:cubicBezTo>
                  <a:pt x="8998" y="4088"/>
                  <a:pt x="9002" y="4095"/>
                  <a:pt x="9002" y="4102"/>
                </a:cubicBezTo>
                <a:cubicBezTo>
                  <a:pt x="9002" y="4102"/>
                  <a:pt x="8990" y="4113"/>
                  <a:pt x="8978" y="4125"/>
                </a:cubicBezTo>
                <a:cubicBezTo>
                  <a:pt x="8954" y="4137"/>
                  <a:pt x="8930" y="4173"/>
                  <a:pt x="8907" y="4173"/>
                </a:cubicBezTo>
                <a:cubicBezTo>
                  <a:pt x="8942" y="4149"/>
                  <a:pt x="8966" y="4137"/>
                  <a:pt x="8990" y="4102"/>
                </a:cubicBezTo>
                <a:cubicBezTo>
                  <a:pt x="8990" y="4092"/>
                  <a:pt x="8992" y="4088"/>
                  <a:pt x="8994" y="4088"/>
                </a:cubicBezTo>
                <a:close/>
                <a:moveTo>
                  <a:pt x="3906" y="4173"/>
                </a:moveTo>
                <a:cubicBezTo>
                  <a:pt x="3894" y="4185"/>
                  <a:pt x="3894" y="4185"/>
                  <a:pt x="3894" y="4185"/>
                </a:cubicBezTo>
                <a:cubicBezTo>
                  <a:pt x="3894" y="4185"/>
                  <a:pt x="3894" y="4185"/>
                  <a:pt x="3894" y="4173"/>
                </a:cubicBezTo>
                <a:close/>
                <a:moveTo>
                  <a:pt x="10228" y="4209"/>
                </a:moveTo>
                <a:cubicBezTo>
                  <a:pt x="10228" y="4209"/>
                  <a:pt x="10216" y="4209"/>
                  <a:pt x="10216" y="4221"/>
                </a:cubicBezTo>
                <a:cubicBezTo>
                  <a:pt x="10216" y="4221"/>
                  <a:pt x="10216" y="4221"/>
                  <a:pt x="10216" y="4209"/>
                </a:cubicBezTo>
                <a:close/>
                <a:moveTo>
                  <a:pt x="4418" y="4340"/>
                </a:moveTo>
                <a:cubicBezTo>
                  <a:pt x="4412" y="4346"/>
                  <a:pt x="4406" y="4349"/>
                  <a:pt x="4400" y="4349"/>
                </a:cubicBezTo>
                <a:cubicBezTo>
                  <a:pt x="4394" y="4349"/>
                  <a:pt x="4388" y="4346"/>
                  <a:pt x="4382" y="4340"/>
                </a:cubicBezTo>
                <a:close/>
                <a:moveTo>
                  <a:pt x="11097" y="4340"/>
                </a:moveTo>
                <a:cubicBezTo>
                  <a:pt x="11121" y="4352"/>
                  <a:pt x="11133" y="4364"/>
                  <a:pt x="11145" y="4364"/>
                </a:cubicBezTo>
                <a:cubicBezTo>
                  <a:pt x="11132" y="4368"/>
                  <a:pt x="11120" y="4371"/>
                  <a:pt x="11112" y="4371"/>
                </a:cubicBezTo>
                <a:cubicBezTo>
                  <a:pt x="11097" y="4371"/>
                  <a:pt x="11090" y="4362"/>
                  <a:pt x="11097" y="4340"/>
                </a:cubicBezTo>
                <a:close/>
                <a:moveTo>
                  <a:pt x="11097" y="4435"/>
                </a:moveTo>
                <a:cubicBezTo>
                  <a:pt x="11085" y="4447"/>
                  <a:pt x="11085" y="4447"/>
                  <a:pt x="11085" y="4459"/>
                </a:cubicBezTo>
                <a:cubicBezTo>
                  <a:pt x="11085" y="4447"/>
                  <a:pt x="11074" y="4447"/>
                  <a:pt x="11085" y="4435"/>
                </a:cubicBezTo>
                <a:close/>
                <a:moveTo>
                  <a:pt x="3977" y="4518"/>
                </a:moveTo>
                <a:cubicBezTo>
                  <a:pt x="3965" y="4530"/>
                  <a:pt x="3954" y="4530"/>
                  <a:pt x="3942" y="4530"/>
                </a:cubicBezTo>
                <a:cubicBezTo>
                  <a:pt x="3954" y="4518"/>
                  <a:pt x="3965" y="4518"/>
                  <a:pt x="3977" y="4518"/>
                </a:cubicBezTo>
                <a:close/>
                <a:moveTo>
                  <a:pt x="1846" y="4578"/>
                </a:moveTo>
                <a:cubicBezTo>
                  <a:pt x="1846" y="4590"/>
                  <a:pt x="1846" y="4590"/>
                  <a:pt x="1834" y="4602"/>
                </a:cubicBezTo>
                <a:cubicBezTo>
                  <a:pt x="1834" y="4590"/>
                  <a:pt x="1834" y="4590"/>
                  <a:pt x="1834" y="4578"/>
                </a:cubicBezTo>
                <a:close/>
                <a:moveTo>
                  <a:pt x="3846" y="4590"/>
                </a:moveTo>
                <a:cubicBezTo>
                  <a:pt x="3846" y="4602"/>
                  <a:pt x="3835" y="4602"/>
                  <a:pt x="3823" y="4614"/>
                </a:cubicBezTo>
                <a:cubicBezTo>
                  <a:pt x="3835" y="4602"/>
                  <a:pt x="3835" y="4590"/>
                  <a:pt x="3835" y="4590"/>
                </a:cubicBezTo>
                <a:close/>
                <a:moveTo>
                  <a:pt x="6871" y="4709"/>
                </a:moveTo>
                <a:cubicBezTo>
                  <a:pt x="6883" y="4721"/>
                  <a:pt x="6883" y="4721"/>
                  <a:pt x="6883" y="4721"/>
                </a:cubicBezTo>
                <a:lnTo>
                  <a:pt x="6871" y="4721"/>
                </a:lnTo>
                <a:cubicBezTo>
                  <a:pt x="6871" y="4721"/>
                  <a:pt x="6871" y="4721"/>
                  <a:pt x="6871" y="4709"/>
                </a:cubicBezTo>
                <a:close/>
                <a:moveTo>
                  <a:pt x="9692" y="4756"/>
                </a:moveTo>
                <a:cubicBezTo>
                  <a:pt x="9684" y="4756"/>
                  <a:pt x="9671" y="4762"/>
                  <a:pt x="9660" y="4762"/>
                </a:cubicBezTo>
                <a:cubicBezTo>
                  <a:pt x="9654" y="4762"/>
                  <a:pt x="9649" y="4760"/>
                  <a:pt x="9645" y="4756"/>
                </a:cubicBezTo>
                <a:close/>
                <a:moveTo>
                  <a:pt x="9347" y="4768"/>
                </a:moveTo>
                <a:cubicBezTo>
                  <a:pt x="9347" y="4780"/>
                  <a:pt x="9347" y="4780"/>
                  <a:pt x="9347" y="4792"/>
                </a:cubicBezTo>
                <a:cubicBezTo>
                  <a:pt x="9335" y="4792"/>
                  <a:pt x="9335" y="4792"/>
                  <a:pt x="9323" y="4780"/>
                </a:cubicBezTo>
                <a:cubicBezTo>
                  <a:pt x="9335" y="4780"/>
                  <a:pt x="9335" y="4780"/>
                  <a:pt x="9347" y="4768"/>
                </a:cubicBezTo>
                <a:close/>
                <a:moveTo>
                  <a:pt x="9621" y="4828"/>
                </a:moveTo>
                <a:cubicBezTo>
                  <a:pt x="9621" y="4828"/>
                  <a:pt x="9621" y="4840"/>
                  <a:pt x="9621" y="4840"/>
                </a:cubicBezTo>
                <a:lnTo>
                  <a:pt x="9597" y="4840"/>
                </a:lnTo>
                <a:cubicBezTo>
                  <a:pt x="9609" y="4840"/>
                  <a:pt x="9621" y="4828"/>
                  <a:pt x="9621" y="4828"/>
                </a:cubicBezTo>
                <a:close/>
                <a:moveTo>
                  <a:pt x="4608" y="5066"/>
                </a:moveTo>
                <a:cubicBezTo>
                  <a:pt x="4608" y="5078"/>
                  <a:pt x="4608" y="5078"/>
                  <a:pt x="4608" y="5090"/>
                </a:cubicBezTo>
                <a:cubicBezTo>
                  <a:pt x="4597" y="5078"/>
                  <a:pt x="4597" y="5078"/>
                  <a:pt x="4585" y="5066"/>
                </a:cubicBezTo>
                <a:close/>
                <a:moveTo>
                  <a:pt x="3120" y="5221"/>
                </a:moveTo>
                <a:cubicBezTo>
                  <a:pt x="3120" y="5233"/>
                  <a:pt x="3120" y="5233"/>
                  <a:pt x="3108" y="5233"/>
                </a:cubicBezTo>
                <a:cubicBezTo>
                  <a:pt x="3120" y="5221"/>
                  <a:pt x="3120" y="5221"/>
                  <a:pt x="3120" y="5221"/>
                </a:cubicBezTo>
                <a:close/>
                <a:moveTo>
                  <a:pt x="10264" y="5209"/>
                </a:moveTo>
                <a:cubicBezTo>
                  <a:pt x="10252" y="5221"/>
                  <a:pt x="10228" y="5221"/>
                  <a:pt x="10216" y="5233"/>
                </a:cubicBezTo>
                <a:cubicBezTo>
                  <a:pt x="10216" y="5233"/>
                  <a:pt x="10216" y="5233"/>
                  <a:pt x="10216" y="5221"/>
                </a:cubicBezTo>
                <a:cubicBezTo>
                  <a:pt x="10216" y="5209"/>
                  <a:pt x="10240" y="5209"/>
                  <a:pt x="10252" y="5209"/>
                </a:cubicBezTo>
                <a:close/>
                <a:moveTo>
                  <a:pt x="6597" y="5483"/>
                </a:moveTo>
                <a:cubicBezTo>
                  <a:pt x="6597" y="5483"/>
                  <a:pt x="6609" y="5495"/>
                  <a:pt x="6621" y="5495"/>
                </a:cubicBezTo>
                <a:cubicBezTo>
                  <a:pt x="6621" y="5495"/>
                  <a:pt x="6621" y="5495"/>
                  <a:pt x="6621" y="5507"/>
                </a:cubicBezTo>
                <a:cubicBezTo>
                  <a:pt x="6609" y="5507"/>
                  <a:pt x="6597" y="5495"/>
                  <a:pt x="6585" y="5483"/>
                </a:cubicBezTo>
                <a:close/>
                <a:moveTo>
                  <a:pt x="9216" y="5471"/>
                </a:moveTo>
                <a:cubicBezTo>
                  <a:pt x="9216" y="5483"/>
                  <a:pt x="9228" y="5495"/>
                  <a:pt x="9228" y="5518"/>
                </a:cubicBezTo>
                <a:cubicBezTo>
                  <a:pt x="9204" y="5507"/>
                  <a:pt x="9192" y="5495"/>
                  <a:pt x="9216" y="5471"/>
                </a:cubicBezTo>
                <a:close/>
                <a:moveTo>
                  <a:pt x="7383" y="5483"/>
                </a:moveTo>
                <a:cubicBezTo>
                  <a:pt x="7394" y="5507"/>
                  <a:pt x="7406" y="5518"/>
                  <a:pt x="7430" y="5542"/>
                </a:cubicBezTo>
                <a:cubicBezTo>
                  <a:pt x="7394" y="5530"/>
                  <a:pt x="7359" y="5530"/>
                  <a:pt x="7323" y="5530"/>
                </a:cubicBezTo>
                <a:cubicBezTo>
                  <a:pt x="7335" y="5518"/>
                  <a:pt x="7359" y="5507"/>
                  <a:pt x="7383" y="5483"/>
                </a:cubicBezTo>
                <a:close/>
                <a:moveTo>
                  <a:pt x="6668" y="5578"/>
                </a:moveTo>
                <a:cubicBezTo>
                  <a:pt x="6668" y="5590"/>
                  <a:pt x="6668" y="5590"/>
                  <a:pt x="6680" y="5590"/>
                </a:cubicBezTo>
                <a:lnTo>
                  <a:pt x="6668" y="5590"/>
                </a:lnTo>
                <a:cubicBezTo>
                  <a:pt x="6668" y="5590"/>
                  <a:pt x="6668" y="5578"/>
                  <a:pt x="6668" y="5578"/>
                </a:cubicBezTo>
                <a:close/>
                <a:moveTo>
                  <a:pt x="3799" y="5709"/>
                </a:moveTo>
                <a:cubicBezTo>
                  <a:pt x="3799" y="5721"/>
                  <a:pt x="3799" y="5721"/>
                  <a:pt x="3787" y="5733"/>
                </a:cubicBezTo>
                <a:cubicBezTo>
                  <a:pt x="3787" y="5721"/>
                  <a:pt x="3799" y="5721"/>
                  <a:pt x="3799" y="5709"/>
                </a:cubicBezTo>
                <a:close/>
                <a:moveTo>
                  <a:pt x="2025" y="5721"/>
                </a:moveTo>
                <a:cubicBezTo>
                  <a:pt x="2025" y="5733"/>
                  <a:pt x="2037" y="5733"/>
                  <a:pt x="2025" y="5745"/>
                </a:cubicBezTo>
                <a:cubicBezTo>
                  <a:pt x="2025" y="5733"/>
                  <a:pt x="2025" y="5733"/>
                  <a:pt x="2025" y="5721"/>
                </a:cubicBezTo>
                <a:close/>
                <a:moveTo>
                  <a:pt x="12419" y="5757"/>
                </a:moveTo>
                <a:cubicBezTo>
                  <a:pt x="12419" y="5768"/>
                  <a:pt x="12419" y="5768"/>
                  <a:pt x="12407" y="5768"/>
                </a:cubicBezTo>
                <a:lnTo>
                  <a:pt x="12419" y="5757"/>
                </a:lnTo>
                <a:close/>
                <a:moveTo>
                  <a:pt x="6680" y="5768"/>
                </a:moveTo>
                <a:cubicBezTo>
                  <a:pt x="6668" y="5768"/>
                  <a:pt x="6668" y="5768"/>
                  <a:pt x="6668" y="5780"/>
                </a:cubicBezTo>
                <a:cubicBezTo>
                  <a:pt x="6668" y="5768"/>
                  <a:pt x="6668" y="5768"/>
                  <a:pt x="6668" y="5768"/>
                </a:cubicBezTo>
                <a:close/>
                <a:moveTo>
                  <a:pt x="8788" y="5828"/>
                </a:moveTo>
                <a:cubicBezTo>
                  <a:pt x="8776" y="5840"/>
                  <a:pt x="8776" y="5840"/>
                  <a:pt x="8776" y="5840"/>
                </a:cubicBezTo>
                <a:cubicBezTo>
                  <a:pt x="8776" y="5840"/>
                  <a:pt x="8776" y="5828"/>
                  <a:pt x="8776" y="5828"/>
                </a:cubicBezTo>
                <a:close/>
                <a:moveTo>
                  <a:pt x="12181" y="5899"/>
                </a:moveTo>
                <a:cubicBezTo>
                  <a:pt x="12169" y="5911"/>
                  <a:pt x="12169" y="5911"/>
                  <a:pt x="12169" y="5911"/>
                </a:cubicBezTo>
                <a:cubicBezTo>
                  <a:pt x="12169" y="5899"/>
                  <a:pt x="12169" y="5899"/>
                  <a:pt x="12169" y="5899"/>
                </a:cubicBezTo>
                <a:close/>
                <a:moveTo>
                  <a:pt x="3965" y="5959"/>
                </a:moveTo>
                <a:cubicBezTo>
                  <a:pt x="3977" y="5971"/>
                  <a:pt x="3965" y="5971"/>
                  <a:pt x="3965" y="5983"/>
                </a:cubicBezTo>
                <a:cubicBezTo>
                  <a:pt x="3965" y="5971"/>
                  <a:pt x="3965" y="5959"/>
                  <a:pt x="3965" y="5959"/>
                </a:cubicBezTo>
                <a:close/>
                <a:moveTo>
                  <a:pt x="3215" y="5971"/>
                </a:moveTo>
                <a:cubicBezTo>
                  <a:pt x="3215" y="5971"/>
                  <a:pt x="3227" y="5983"/>
                  <a:pt x="3227" y="5983"/>
                </a:cubicBezTo>
                <a:cubicBezTo>
                  <a:pt x="3227" y="5983"/>
                  <a:pt x="3215" y="5983"/>
                  <a:pt x="3215" y="5995"/>
                </a:cubicBezTo>
                <a:cubicBezTo>
                  <a:pt x="3215" y="5983"/>
                  <a:pt x="3215" y="5983"/>
                  <a:pt x="3215" y="5971"/>
                </a:cubicBezTo>
                <a:close/>
                <a:moveTo>
                  <a:pt x="12788" y="6054"/>
                </a:moveTo>
                <a:cubicBezTo>
                  <a:pt x="12800" y="6054"/>
                  <a:pt x="12800" y="6066"/>
                  <a:pt x="12800" y="6066"/>
                </a:cubicBezTo>
                <a:cubicBezTo>
                  <a:pt x="12788" y="6066"/>
                  <a:pt x="12788" y="6054"/>
                  <a:pt x="12776" y="6054"/>
                </a:cubicBezTo>
                <a:close/>
                <a:moveTo>
                  <a:pt x="3727" y="6185"/>
                </a:moveTo>
                <a:lnTo>
                  <a:pt x="3727" y="6185"/>
                </a:lnTo>
                <a:cubicBezTo>
                  <a:pt x="3739" y="6197"/>
                  <a:pt x="3751" y="6197"/>
                  <a:pt x="3751" y="6197"/>
                </a:cubicBezTo>
                <a:cubicBezTo>
                  <a:pt x="3739" y="6197"/>
                  <a:pt x="3739" y="6197"/>
                  <a:pt x="3727" y="6185"/>
                </a:cubicBezTo>
                <a:close/>
                <a:moveTo>
                  <a:pt x="8454" y="6376"/>
                </a:moveTo>
                <a:cubicBezTo>
                  <a:pt x="8454" y="6376"/>
                  <a:pt x="8454" y="6376"/>
                  <a:pt x="8466" y="6388"/>
                </a:cubicBezTo>
                <a:lnTo>
                  <a:pt x="8454" y="6388"/>
                </a:lnTo>
                <a:cubicBezTo>
                  <a:pt x="8454" y="6388"/>
                  <a:pt x="8454" y="6376"/>
                  <a:pt x="8454" y="6376"/>
                </a:cubicBezTo>
                <a:close/>
                <a:moveTo>
                  <a:pt x="8907" y="6399"/>
                </a:moveTo>
                <a:cubicBezTo>
                  <a:pt x="8913" y="6405"/>
                  <a:pt x="8915" y="6408"/>
                  <a:pt x="8918" y="6411"/>
                </a:cubicBezTo>
                <a:cubicBezTo>
                  <a:pt x="8907" y="6411"/>
                  <a:pt x="8918" y="6411"/>
                  <a:pt x="8907" y="6399"/>
                </a:cubicBezTo>
                <a:close/>
                <a:moveTo>
                  <a:pt x="8918" y="6411"/>
                </a:moveTo>
                <a:cubicBezTo>
                  <a:pt x="8921" y="6414"/>
                  <a:pt x="8924" y="6417"/>
                  <a:pt x="8930" y="6423"/>
                </a:cubicBezTo>
                <a:cubicBezTo>
                  <a:pt x="8918" y="6423"/>
                  <a:pt x="8918" y="6423"/>
                  <a:pt x="8918" y="6411"/>
                </a:cubicBezTo>
                <a:close/>
                <a:moveTo>
                  <a:pt x="12705" y="6495"/>
                </a:moveTo>
                <a:cubicBezTo>
                  <a:pt x="12705" y="6495"/>
                  <a:pt x="12705" y="6507"/>
                  <a:pt x="12693" y="6507"/>
                </a:cubicBezTo>
                <a:cubicBezTo>
                  <a:pt x="12693" y="6507"/>
                  <a:pt x="12693" y="6507"/>
                  <a:pt x="12693" y="6495"/>
                </a:cubicBezTo>
                <a:close/>
                <a:moveTo>
                  <a:pt x="7418" y="6614"/>
                </a:moveTo>
                <a:cubicBezTo>
                  <a:pt x="7406" y="6614"/>
                  <a:pt x="7406" y="6626"/>
                  <a:pt x="7406" y="6626"/>
                </a:cubicBezTo>
                <a:cubicBezTo>
                  <a:pt x="7406" y="6630"/>
                  <a:pt x="7406" y="6631"/>
                  <a:pt x="7406" y="6631"/>
                </a:cubicBezTo>
                <a:cubicBezTo>
                  <a:pt x="7405" y="6631"/>
                  <a:pt x="7402" y="6626"/>
                  <a:pt x="7394" y="6626"/>
                </a:cubicBezTo>
                <a:cubicBezTo>
                  <a:pt x="7394" y="6614"/>
                  <a:pt x="7406" y="6614"/>
                  <a:pt x="7418" y="6614"/>
                </a:cubicBezTo>
                <a:close/>
                <a:moveTo>
                  <a:pt x="11752" y="6626"/>
                </a:moveTo>
                <a:cubicBezTo>
                  <a:pt x="11764" y="6638"/>
                  <a:pt x="11764" y="6638"/>
                  <a:pt x="11764" y="6638"/>
                </a:cubicBezTo>
                <a:lnTo>
                  <a:pt x="11752" y="6638"/>
                </a:lnTo>
                <a:cubicBezTo>
                  <a:pt x="11752" y="6638"/>
                  <a:pt x="11752" y="6638"/>
                  <a:pt x="11752" y="6626"/>
                </a:cubicBezTo>
                <a:close/>
                <a:moveTo>
                  <a:pt x="4870" y="6650"/>
                </a:moveTo>
                <a:lnTo>
                  <a:pt x="4870" y="6661"/>
                </a:lnTo>
                <a:cubicBezTo>
                  <a:pt x="4858" y="6661"/>
                  <a:pt x="4858" y="6661"/>
                  <a:pt x="4858" y="6650"/>
                </a:cubicBezTo>
                <a:close/>
                <a:moveTo>
                  <a:pt x="8276" y="6709"/>
                </a:moveTo>
                <a:cubicBezTo>
                  <a:pt x="8276" y="6721"/>
                  <a:pt x="8276" y="6721"/>
                  <a:pt x="8264" y="6721"/>
                </a:cubicBezTo>
                <a:cubicBezTo>
                  <a:pt x="8275" y="6721"/>
                  <a:pt x="8276" y="6709"/>
                  <a:pt x="8276" y="6709"/>
                </a:cubicBezTo>
                <a:close/>
                <a:moveTo>
                  <a:pt x="2775" y="6757"/>
                </a:moveTo>
                <a:cubicBezTo>
                  <a:pt x="2775" y="6757"/>
                  <a:pt x="2770" y="6762"/>
                  <a:pt x="2766" y="6762"/>
                </a:cubicBezTo>
                <a:cubicBezTo>
                  <a:pt x="2764" y="6762"/>
                  <a:pt x="2763" y="6761"/>
                  <a:pt x="2763" y="6757"/>
                </a:cubicBezTo>
                <a:close/>
                <a:moveTo>
                  <a:pt x="2096" y="6769"/>
                </a:moveTo>
                <a:cubicBezTo>
                  <a:pt x="2108" y="6769"/>
                  <a:pt x="2108" y="6769"/>
                  <a:pt x="2120" y="6780"/>
                </a:cubicBezTo>
                <a:lnTo>
                  <a:pt x="2108" y="6780"/>
                </a:lnTo>
                <a:cubicBezTo>
                  <a:pt x="2108" y="6780"/>
                  <a:pt x="2096" y="6769"/>
                  <a:pt x="2096" y="6769"/>
                </a:cubicBezTo>
                <a:close/>
                <a:moveTo>
                  <a:pt x="4346" y="6947"/>
                </a:moveTo>
                <a:cubicBezTo>
                  <a:pt x="4346" y="6947"/>
                  <a:pt x="4346" y="6947"/>
                  <a:pt x="4346" y="6959"/>
                </a:cubicBezTo>
                <a:lnTo>
                  <a:pt x="4335" y="6959"/>
                </a:lnTo>
                <a:cubicBezTo>
                  <a:pt x="4346" y="6947"/>
                  <a:pt x="4346" y="6947"/>
                  <a:pt x="4346" y="6947"/>
                </a:cubicBezTo>
                <a:close/>
                <a:moveTo>
                  <a:pt x="12395" y="7102"/>
                </a:moveTo>
                <a:cubicBezTo>
                  <a:pt x="12395" y="7102"/>
                  <a:pt x="12395" y="7102"/>
                  <a:pt x="12395" y="7114"/>
                </a:cubicBezTo>
                <a:cubicBezTo>
                  <a:pt x="12395" y="7102"/>
                  <a:pt x="12395" y="7102"/>
                  <a:pt x="12383" y="7102"/>
                </a:cubicBezTo>
                <a:close/>
                <a:moveTo>
                  <a:pt x="7418" y="7150"/>
                </a:moveTo>
                <a:cubicBezTo>
                  <a:pt x="7418" y="7161"/>
                  <a:pt x="7418" y="7161"/>
                  <a:pt x="7418" y="7173"/>
                </a:cubicBezTo>
                <a:cubicBezTo>
                  <a:pt x="7406" y="7161"/>
                  <a:pt x="7418" y="7161"/>
                  <a:pt x="7418" y="7150"/>
                </a:cubicBezTo>
                <a:close/>
                <a:moveTo>
                  <a:pt x="2072" y="7304"/>
                </a:moveTo>
                <a:cubicBezTo>
                  <a:pt x="2072" y="7328"/>
                  <a:pt x="2072" y="7340"/>
                  <a:pt x="2072" y="7364"/>
                </a:cubicBezTo>
                <a:cubicBezTo>
                  <a:pt x="2072" y="7364"/>
                  <a:pt x="2060" y="7364"/>
                  <a:pt x="2060" y="7352"/>
                </a:cubicBezTo>
                <a:cubicBezTo>
                  <a:pt x="2060" y="7340"/>
                  <a:pt x="2072" y="7328"/>
                  <a:pt x="2072" y="7304"/>
                </a:cubicBezTo>
                <a:close/>
                <a:moveTo>
                  <a:pt x="4644" y="7340"/>
                </a:moveTo>
                <a:cubicBezTo>
                  <a:pt x="4644" y="7340"/>
                  <a:pt x="4644" y="7352"/>
                  <a:pt x="4656" y="7352"/>
                </a:cubicBezTo>
                <a:cubicBezTo>
                  <a:pt x="4656" y="7352"/>
                  <a:pt x="4656" y="7352"/>
                  <a:pt x="4656" y="7364"/>
                </a:cubicBezTo>
                <a:cubicBezTo>
                  <a:pt x="4644" y="7352"/>
                  <a:pt x="4644" y="7352"/>
                  <a:pt x="4644" y="7340"/>
                </a:cubicBezTo>
                <a:close/>
                <a:moveTo>
                  <a:pt x="7597" y="7971"/>
                </a:moveTo>
                <a:cubicBezTo>
                  <a:pt x="7585" y="7971"/>
                  <a:pt x="7585" y="7983"/>
                  <a:pt x="7573" y="7995"/>
                </a:cubicBezTo>
                <a:cubicBezTo>
                  <a:pt x="7573" y="7971"/>
                  <a:pt x="7573" y="7971"/>
                  <a:pt x="7597" y="7971"/>
                </a:cubicBezTo>
                <a:close/>
                <a:moveTo>
                  <a:pt x="10097" y="8054"/>
                </a:moveTo>
                <a:lnTo>
                  <a:pt x="10097" y="8066"/>
                </a:lnTo>
                <a:lnTo>
                  <a:pt x="10073" y="8066"/>
                </a:lnTo>
                <a:cubicBezTo>
                  <a:pt x="10085" y="8066"/>
                  <a:pt x="10085" y="8066"/>
                  <a:pt x="10097" y="8054"/>
                </a:cubicBezTo>
                <a:close/>
                <a:moveTo>
                  <a:pt x="8287" y="8173"/>
                </a:moveTo>
                <a:cubicBezTo>
                  <a:pt x="8287" y="8173"/>
                  <a:pt x="8287" y="8174"/>
                  <a:pt x="8276" y="8185"/>
                </a:cubicBezTo>
                <a:cubicBezTo>
                  <a:pt x="8276" y="8174"/>
                  <a:pt x="8287" y="8173"/>
                  <a:pt x="8287" y="8173"/>
                </a:cubicBezTo>
                <a:close/>
                <a:moveTo>
                  <a:pt x="10002" y="8316"/>
                </a:moveTo>
                <a:cubicBezTo>
                  <a:pt x="10002" y="8316"/>
                  <a:pt x="10014" y="8316"/>
                  <a:pt x="10014" y="8328"/>
                </a:cubicBezTo>
                <a:cubicBezTo>
                  <a:pt x="10014" y="8328"/>
                  <a:pt x="10002" y="8328"/>
                  <a:pt x="10002" y="8316"/>
                </a:cubicBezTo>
                <a:close/>
                <a:moveTo>
                  <a:pt x="5061" y="8459"/>
                </a:moveTo>
                <a:lnTo>
                  <a:pt x="5073" y="8471"/>
                </a:lnTo>
                <a:lnTo>
                  <a:pt x="5061" y="8471"/>
                </a:lnTo>
                <a:lnTo>
                  <a:pt x="5061" y="8459"/>
                </a:lnTo>
                <a:close/>
                <a:moveTo>
                  <a:pt x="7692" y="8721"/>
                </a:moveTo>
                <a:cubicBezTo>
                  <a:pt x="7692" y="8721"/>
                  <a:pt x="7692" y="8733"/>
                  <a:pt x="7692" y="8745"/>
                </a:cubicBezTo>
                <a:cubicBezTo>
                  <a:pt x="7680" y="8733"/>
                  <a:pt x="7680" y="8733"/>
                  <a:pt x="7692" y="8721"/>
                </a:cubicBezTo>
                <a:close/>
                <a:moveTo>
                  <a:pt x="10371" y="9031"/>
                </a:moveTo>
                <a:cubicBezTo>
                  <a:pt x="10383" y="9031"/>
                  <a:pt x="10395" y="9031"/>
                  <a:pt x="10407" y="9043"/>
                </a:cubicBezTo>
                <a:lnTo>
                  <a:pt x="10383" y="9043"/>
                </a:lnTo>
                <a:cubicBezTo>
                  <a:pt x="10371" y="9031"/>
                  <a:pt x="10371" y="9031"/>
                  <a:pt x="10371" y="9031"/>
                </a:cubicBezTo>
                <a:close/>
                <a:moveTo>
                  <a:pt x="7787" y="9090"/>
                </a:moveTo>
                <a:cubicBezTo>
                  <a:pt x="7799" y="9090"/>
                  <a:pt x="7799" y="9090"/>
                  <a:pt x="7799" y="9102"/>
                </a:cubicBezTo>
                <a:cubicBezTo>
                  <a:pt x="7799" y="9102"/>
                  <a:pt x="7799" y="9090"/>
                  <a:pt x="7787" y="9090"/>
                </a:cubicBezTo>
                <a:close/>
                <a:moveTo>
                  <a:pt x="8930" y="9257"/>
                </a:moveTo>
                <a:cubicBezTo>
                  <a:pt x="8930" y="9257"/>
                  <a:pt x="8930" y="9269"/>
                  <a:pt x="8930" y="9269"/>
                </a:cubicBezTo>
                <a:lnTo>
                  <a:pt x="8918" y="9269"/>
                </a:lnTo>
                <a:cubicBezTo>
                  <a:pt x="8918" y="9257"/>
                  <a:pt x="8918" y="9257"/>
                  <a:pt x="8930" y="9257"/>
                </a:cubicBezTo>
                <a:close/>
                <a:moveTo>
                  <a:pt x="8633" y="9293"/>
                </a:moveTo>
                <a:cubicBezTo>
                  <a:pt x="8633" y="9293"/>
                  <a:pt x="8633" y="9305"/>
                  <a:pt x="8645" y="9316"/>
                </a:cubicBezTo>
                <a:cubicBezTo>
                  <a:pt x="8633" y="9305"/>
                  <a:pt x="8633" y="9305"/>
                  <a:pt x="8621" y="9305"/>
                </a:cubicBezTo>
                <a:cubicBezTo>
                  <a:pt x="8621" y="9293"/>
                  <a:pt x="8633" y="9293"/>
                  <a:pt x="8633" y="9293"/>
                </a:cubicBezTo>
                <a:close/>
                <a:moveTo>
                  <a:pt x="9370" y="9385"/>
                </a:moveTo>
                <a:cubicBezTo>
                  <a:pt x="9374" y="9385"/>
                  <a:pt x="9378" y="9386"/>
                  <a:pt x="9383" y="9388"/>
                </a:cubicBezTo>
                <a:cubicBezTo>
                  <a:pt x="9383" y="9400"/>
                  <a:pt x="9383" y="9412"/>
                  <a:pt x="9383" y="9424"/>
                </a:cubicBezTo>
                <a:lnTo>
                  <a:pt x="9311" y="9424"/>
                </a:lnTo>
                <a:cubicBezTo>
                  <a:pt x="9311" y="9412"/>
                  <a:pt x="9311" y="9412"/>
                  <a:pt x="9335" y="9400"/>
                </a:cubicBezTo>
                <a:cubicBezTo>
                  <a:pt x="9345" y="9400"/>
                  <a:pt x="9354" y="9385"/>
                  <a:pt x="9370" y="9385"/>
                </a:cubicBezTo>
                <a:close/>
                <a:moveTo>
                  <a:pt x="7502" y="9471"/>
                </a:moveTo>
                <a:cubicBezTo>
                  <a:pt x="7514" y="9471"/>
                  <a:pt x="7514" y="9471"/>
                  <a:pt x="7525" y="9483"/>
                </a:cubicBezTo>
                <a:cubicBezTo>
                  <a:pt x="7514" y="9483"/>
                  <a:pt x="7502" y="9483"/>
                  <a:pt x="7502" y="9471"/>
                </a:cubicBezTo>
                <a:close/>
                <a:moveTo>
                  <a:pt x="7787" y="10019"/>
                </a:moveTo>
                <a:cubicBezTo>
                  <a:pt x="7787" y="10031"/>
                  <a:pt x="7787" y="10031"/>
                  <a:pt x="7787" y="10043"/>
                </a:cubicBezTo>
                <a:cubicBezTo>
                  <a:pt x="7787" y="10031"/>
                  <a:pt x="7775" y="10031"/>
                  <a:pt x="7775" y="10031"/>
                </a:cubicBezTo>
                <a:cubicBezTo>
                  <a:pt x="7775" y="10031"/>
                  <a:pt x="7775" y="10019"/>
                  <a:pt x="7775" y="10019"/>
                </a:cubicBezTo>
                <a:close/>
                <a:moveTo>
                  <a:pt x="7668" y="10221"/>
                </a:moveTo>
                <a:cubicBezTo>
                  <a:pt x="7668" y="10221"/>
                  <a:pt x="7680" y="10221"/>
                  <a:pt x="7680" y="10233"/>
                </a:cubicBezTo>
                <a:lnTo>
                  <a:pt x="7668" y="10233"/>
                </a:lnTo>
                <a:cubicBezTo>
                  <a:pt x="7668" y="10221"/>
                  <a:pt x="7668" y="10221"/>
                  <a:pt x="7668" y="10221"/>
                </a:cubicBezTo>
                <a:close/>
                <a:moveTo>
                  <a:pt x="7871" y="10245"/>
                </a:moveTo>
                <a:cubicBezTo>
                  <a:pt x="7871" y="10245"/>
                  <a:pt x="7871" y="10245"/>
                  <a:pt x="7871" y="10257"/>
                </a:cubicBezTo>
                <a:lnTo>
                  <a:pt x="7859" y="10257"/>
                </a:lnTo>
                <a:cubicBezTo>
                  <a:pt x="7859" y="10245"/>
                  <a:pt x="7859" y="10245"/>
                  <a:pt x="7871" y="10245"/>
                </a:cubicBezTo>
                <a:close/>
                <a:moveTo>
                  <a:pt x="7514" y="10436"/>
                </a:moveTo>
                <a:cubicBezTo>
                  <a:pt x="7514" y="10448"/>
                  <a:pt x="7514" y="10448"/>
                  <a:pt x="7514" y="10448"/>
                </a:cubicBezTo>
                <a:cubicBezTo>
                  <a:pt x="7511" y="10445"/>
                  <a:pt x="7508" y="10442"/>
                  <a:pt x="7502" y="10436"/>
                </a:cubicBezTo>
                <a:close/>
                <a:moveTo>
                  <a:pt x="7514" y="10448"/>
                </a:moveTo>
                <a:cubicBezTo>
                  <a:pt x="7514" y="10448"/>
                  <a:pt x="7525" y="10448"/>
                  <a:pt x="7525" y="10459"/>
                </a:cubicBezTo>
                <a:cubicBezTo>
                  <a:pt x="7519" y="10454"/>
                  <a:pt x="7517" y="10451"/>
                  <a:pt x="7514" y="10448"/>
                </a:cubicBezTo>
                <a:close/>
                <a:moveTo>
                  <a:pt x="6812" y="10680"/>
                </a:moveTo>
                <a:cubicBezTo>
                  <a:pt x="6815" y="10680"/>
                  <a:pt x="6819" y="10682"/>
                  <a:pt x="6823" y="10686"/>
                </a:cubicBezTo>
                <a:lnTo>
                  <a:pt x="6799" y="10686"/>
                </a:lnTo>
                <a:cubicBezTo>
                  <a:pt x="6799" y="10686"/>
                  <a:pt x="6804" y="10680"/>
                  <a:pt x="6812" y="10680"/>
                </a:cubicBezTo>
                <a:close/>
                <a:moveTo>
                  <a:pt x="6180" y="10769"/>
                </a:moveTo>
                <a:cubicBezTo>
                  <a:pt x="6180" y="10769"/>
                  <a:pt x="6180" y="10769"/>
                  <a:pt x="6180" y="10781"/>
                </a:cubicBezTo>
                <a:cubicBezTo>
                  <a:pt x="6168" y="10769"/>
                  <a:pt x="6168" y="10769"/>
                  <a:pt x="6168" y="10769"/>
                </a:cubicBezTo>
                <a:close/>
                <a:moveTo>
                  <a:pt x="11718" y="0"/>
                </a:moveTo>
                <a:cubicBezTo>
                  <a:pt x="11645" y="0"/>
                  <a:pt x="11573" y="5"/>
                  <a:pt x="11502" y="18"/>
                </a:cubicBezTo>
                <a:cubicBezTo>
                  <a:pt x="11383" y="18"/>
                  <a:pt x="11276" y="30"/>
                  <a:pt x="11157" y="65"/>
                </a:cubicBezTo>
                <a:cubicBezTo>
                  <a:pt x="11062" y="77"/>
                  <a:pt x="10954" y="89"/>
                  <a:pt x="10859" y="137"/>
                </a:cubicBezTo>
                <a:cubicBezTo>
                  <a:pt x="10835" y="161"/>
                  <a:pt x="10788" y="149"/>
                  <a:pt x="10764" y="161"/>
                </a:cubicBezTo>
                <a:cubicBezTo>
                  <a:pt x="10585" y="196"/>
                  <a:pt x="10419" y="268"/>
                  <a:pt x="10252" y="339"/>
                </a:cubicBezTo>
                <a:cubicBezTo>
                  <a:pt x="10204" y="351"/>
                  <a:pt x="10145" y="363"/>
                  <a:pt x="10109" y="399"/>
                </a:cubicBezTo>
                <a:cubicBezTo>
                  <a:pt x="9859" y="494"/>
                  <a:pt x="9645" y="637"/>
                  <a:pt x="9419" y="780"/>
                </a:cubicBezTo>
                <a:cubicBezTo>
                  <a:pt x="9347" y="827"/>
                  <a:pt x="9264" y="863"/>
                  <a:pt x="9192" y="935"/>
                </a:cubicBezTo>
                <a:cubicBezTo>
                  <a:pt x="9169" y="935"/>
                  <a:pt x="9145" y="958"/>
                  <a:pt x="9133" y="982"/>
                </a:cubicBezTo>
                <a:cubicBezTo>
                  <a:pt x="9097" y="994"/>
                  <a:pt x="9073" y="994"/>
                  <a:pt x="9061" y="1030"/>
                </a:cubicBezTo>
                <a:cubicBezTo>
                  <a:pt x="9061" y="1030"/>
                  <a:pt x="9061" y="1042"/>
                  <a:pt x="9061" y="1042"/>
                </a:cubicBezTo>
                <a:cubicBezTo>
                  <a:pt x="9002" y="1042"/>
                  <a:pt x="8978" y="1077"/>
                  <a:pt x="8942" y="1113"/>
                </a:cubicBezTo>
                <a:cubicBezTo>
                  <a:pt x="8835" y="1196"/>
                  <a:pt x="8728" y="1256"/>
                  <a:pt x="8645" y="1363"/>
                </a:cubicBezTo>
                <a:cubicBezTo>
                  <a:pt x="8597" y="1399"/>
                  <a:pt x="8537" y="1423"/>
                  <a:pt x="8514" y="1470"/>
                </a:cubicBezTo>
                <a:cubicBezTo>
                  <a:pt x="8490" y="1494"/>
                  <a:pt x="8478" y="1506"/>
                  <a:pt x="8466" y="1518"/>
                </a:cubicBezTo>
                <a:cubicBezTo>
                  <a:pt x="8323" y="1601"/>
                  <a:pt x="8228" y="1720"/>
                  <a:pt x="8121" y="1827"/>
                </a:cubicBezTo>
                <a:cubicBezTo>
                  <a:pt x="8109" y="1839"/>
                  <a:pt x="8109" y="1839"/>
                  <a:pt x="8097" y="1851"/>
                </a:cubicBezTo>
                <a:cubicBezTo>
                  <a:pt x="8073" y="1863"/>
                  <a:pt x="8049" y="1887"/>
                  <a:pt x="8037" y="1923"/>
                </a:cubicBezTo>
                <a:cubicBezTo>
                  <a:pt x="7942" y="1982"/>
                  <a:pt x="7883" y="2078"/>
                  <a:pt x="7811" y="2161"/>
                </a:cubicBezTo>
                <a:cubicBezTo>
                  <a:pt x="7740" y="2208"/>
                  <a:pt x="7728" y="2292"/>
                  <a:pt x="7680" y="2339"/>
                </a:cubicBezTo>
                <a:cubicBezTo>
                  <a:pt x="7585" y="2399"/>
                  <a:pt x="7525" y="2482"/>
                  <a:pt x="7478" y="2566"/>
                </a:cubicBezTo>
                <a:cubicBezTo>
                  <a:pt x="7442" y="2625"/>
                  <a:pt x="7406" y="2673"/>
                  <a:pt x="7359" y="2720"/>
                </a:cubicBezTo>
                <a:cubicBezTo>
                  <a:pt x="7335" y="2744"/>
                  <a:pt x="7299" y="2768"/>
                  <a:pt x="7299" y="2804"/>
                </a:cubicBezTo>
                <a:cubicBezTo>
                  <a:pt x="7252" y="2816"/>
                  <a:pt x="7240" y="2851"/>
                  <a:pt x="7228" y="2875"/>
                </a:cubicBezTo>
                <a:cubicBezTo>
                  <a:pt x="7204" y="2923"/>
                  <a:pt x="7180" y="2959"/>
                  <a:pt x="7121" y="2970"/>
                </a:cubicBezTo>
                <a:cubicBezTo>
                  <a:pt x="7049" y="2851"/>
                  <a:pt x="6978" y="2732"/>
                  <a:pt x="6883" y="2625"/>
                </a:cubicBezTo>
                <a:cubicBezTo>
                  <a:pt x="6883" y="2625"/>
                  <a:pt x="6883" y="2613"/>
                  <a:pt x="6871" y="2613"/>
                </a:cubicBezTo>
                <a:cubicBezTo>
                  <a:pt x="6811" y="2530"/>
                  <a:pt x="6752" y="2447"/>
                  <a:pt x="6668" y="2375"/>
                </a:cubicBezTo>
                <a:cubicBezTo>
                  <a:pt x="6668" y="2363"/>
                  <a:pt x="6656" y="2363"/>
                  <a:pt x="6656" y="2363"/>
                </a:cubicBezTo>
                <a:cubicBezTo>
                  <a:pt x="6656" y="2351"/>
                  <a:pt x="6656" y="2328"/>
                  <a:pt x="6632" y="2328"/>
                </a:cubicBezTo>
                <a:cubicBezTo>
                  <a:pt x="6609" y="2292"/>
                  <a:pt x="6597" y="2268"/>
                  <a:pt x="6561" y="2256"/>
                </a:cubicBezTo>
                <a:cubicBezTo>
                  <a:pt x="6549" y="2185"/>
                  <a:pt x="6478" y="2161"/>
                  <a:pt x="6430" y="2113"/>
                </a:cubicBezTo>
                <a:cubicBezTo>
                  <a:pt x="6394" y="2018"/>
                  <a:pt x="6299" y="1947"/>
                  <a:pt x="6228" y="1875"/>
                </a:cubicBezTo>
                <a:cubicBezTo>
                  <a:pt x="6228" y="1863"/>
                  <a:pt x="6216" y="1851"/>
                  <a:pt x="6204" y="1851"/>
                </a:cubicBezTo>
                <a:cubicBezTo>
                  <a:pt x="6204" y="1839"/>
                  <a:pt x="6192" y="1839"/>
                  <a:pt x="6180" y="1827"/>
                </a:cubicBezTo>
                <a:cubicBezTo>
                  <a:pt x="6001" y="1613"/>
                  <a:pt x="5775" y="1435"/>
                  <a:pt x="5561" y="1256"/>
                </a:cubicBezTo>
                <a:cubicBezTo>
                  <a:pt x="5549" y="1256"/>
                  <a:pt x="5525" y="1244"/>
                  <a:pt x="5513" y="1244"/>
                </a:cubicBezTo>
                <a:cubicBezTo>
                  <a:pt x="5489" y="1220"/>
                  <a:pt x="5478" y="1208"/>
                  <a:pt x="5454" y="1185"/>
                </a:cubicBezTo>
                <a:cubicBezTo>
                  <a:pt x="5430" y="1149"/>
                  <a:pt x="5394" y="1125"/>
                  <a:pt x="5359" y="1113"/>
                </a:cubicBezTo>
                <a:cubicBezTo>
                  <a:pt x="5335" y="1089"/>
                  <a:pt x="5299" y="1065"/>
                  <a:pt x="5275" y="1042"/>
                </a:cubicBezTo>
                <a:cubicBezTo>
                  <a:pt x="5144" y="935"/>
                  <a:pt x="5001" y="839"/>
                  <a:pt x="4847" y="756"/>
                </a:cubicBezTo>
                <a:cubicBezTo>
                  <a:pt x="4823" y="720"/>
                  <a:pt x="4775" y="708"/>
                  <a:pt x="4739" y="684"/>
                </a:cubicBezTo>
                <a:cubicBezTo>
                  <a:pt x="4585" y="589"/>
                  <a:pt x="4430" y="506"/>
                  <a:pt x="4263" y="446"/>
                </a:cubicBezTo>
                <a:cubicBezTo>
                  <a:pt x="4132" y="375"/>
                  <a:pt x="3989" y="303"/>
                  <a:pt x="3846" y="268"/>
                </a:cubicBezTo>
                <a:cubicBezTo>
                  <a:pt x="3787" y="232"/>
                  <a:pt x="3727" y="208"/>
                  <a:pt x="3656" y="208"/>
                </a:cubicBezTo>
                <a:cubicBezTo>
                  <a:pt x="3632" y="208"/>
                  <a:pt x="3620" y="184"/>
                  <a:pt x="3596" y="173"/>
                </a:cubicBezTo>
                <a:cubicBezTo>
                  <a:pt x="3549" y="149"/>
                  <a:pt x="3489" y="137"/>
                  <a:pt x="3442" y="137"/>
                </a:cubicBezTo>
                <a:cubicBezTo>
                  <a:pt x="3215" y="65"/>
                  <a:pt x="2977" y="30"/>
                  <a:pt x="2739" y="18"/>
                </a:cubicBezTo>
                <a:cubicBezTo>
                  <a:pt x="2697" y="6"/>
                  <a:pt x="2656" y="3"/>
                  <a:pt x="2613" y="3"/>
                </a:cubicBezTo>
                <a:cubicBezTo>
                  <a:pt x="2569" y="3"/>
                  <a:pt x="2525" y="6"/>
                  <a:pt x="2477" y="6"/>
                </a:cubicBezTo>
                <a:cubicBezTo>
                  <a:pt x="2263" y="18"/>
                  <a:pt x="2049" y="30"/>
                  <a:pt x="1846" y="113"/>
                </a:cubicBezTo>
                <a:cubicBezTo>
                  <a:pt x="1842" y="109"/>
                  <a:pt x="1840" y="108"/>
                  <a:pt x="1837" y="108"/>
                </a:cubicBezTo>
                <a:cubicBezTo>
                  <a:pt x="1833" y="108"/>
                  <a:pt x="1830" y="113"/>
                  <a:pt x="1822" y="113"/>
                </a:cubicBezTo>
                <a:cubicBezTo>
                  <a:pt x="1679" y="149"/>
                  <a:pt x="1525" y="184"/>
                  <a:pt x="1406" y="280"/>
                </a:cubicBezTo>
                <a:cubicBezTo>
                  <a:pt x="1382" y="303"/>
                  <a:pt x="1358" y="303"/>
                  <a:pt x="1334" y="315"/>
                </a:cubicBezTo>
                <a:cubicBezTo>
                  <a:pt x="1287" y="315"/>
                  <a:pt x="1251" y="339"/>
                  <a:pt x="1215" y="375"/>
                </a:cubicBezTo>
                <a:cubicBezTo>
                  <a:pt x="1144" y="411"/>
                  <a:pt x="1084" y="458"/>
                  <a:pt x="1025" y="518"/>
                </a:cubicBezTo>
                <a:cubicBezTo>
                  <a:pt x="977" y="542"/>
                  <a:pt x="941" y="565"/>
                  <a:pt x="906" y="601"/>
                </a:cubicBezTo>
                <a:cubicBezTo>
                  <a:pt x="882" y="613"/>
                  <a:pt x="858" y="637"/>
                  <a:pt x="846" y="673"/>
                </a:cubicBezTo>
                <a:cubicBezTo>
                  <a:pt x="834" y="673"/>
                  <a:pt x="822" y="684"/>
                  <a:pt x="822" y="684"/>
                </a:cubicBezTo>
                <a:cubicBezTo>
                  <a:pt x="763" y="732"/>
                  <a:pt x="727" y="768"/>
                  <a:pt x="691" y="827"/>
                </a:cubicBezTo>
                <a:cubicBezTo>
                  <a:pt x="620" y="887"/>
                  <a:pt x="572" y="946"/>
                  <a:pt x="536" y="1030"/>
                </a:cubicBezTo>
                <a:cubicBezTo>
                  <a:pt x="453" y="1113"/>
                  <a:pt x="394" y="1208"/>
                  <a:pt x="346" y="1316"/>
                </a:cubicBezTo>
                <a:cubicBezTo>
                  <a:pt x="298" y="1411"/>
                  <a:pt x="251" y="1506"/>
                  <a:pt x="215" y="1601"/>
                </a:cubicBezTo>
                <a:cubicBezTo>
                  <a:pt x="191" y="1649"/>
                  <a:pt x="167" y="1708"/>
                  <a:pt x="155" y="1768"/>
                </a:cubicBezTo>
                <a:cubicBezTo>
                  <a:pt x="144" y="1780"/>
                  <a:pt x="132" y="1804"/>
                  <a:pt x="132" y="1827"/>
                </a:cubicBezTo>
                <a:cubicBezTo>
                  <a:pt x="132" y="1839"/>
                  <a:pt x="120" y="1839"/>
                  <a:pt x="120" y="1851"/>
                </a:cubicBezTo>
                <a:cubicBezTo>
                  <a:pt x="96" y="1947"/>
                  <a:pt x="60" y="2042"/>
                  <a:pt x="60" y="2137"/>
                </a:cubicBezTo>
                <a:cubicBezTo>
                  <a:pt x="25" y="2197"/>
                  <a:pt x="48" y="2256"/>
                  <a:pt x="36" y="2328"/>
                </a:cubicBezTo>
                <a:cubicBezTo>
                  <a:pt x="36" y="2339"/>
                  <a:pt x="36" y="2351"/>
                  <a:pt x="36" y="2363"/>
                </a:cubicBezTo>
                <a:cubicBezTo>
                  <a:pt x="36" y="2375"/>
                  <a:pt x="36" y="2399"/>
                  <a:pt x="36" y="2411"/>
                </a:cubicBezTo>
                <a:cubicBezTo>
                  <a:pt x="1" y="2554"/>
                  <a:pt x="25" y="2697"/>
                  <a:pt x="25" y="2840"/>
                </a:cubicBezTo>
                <a:cubicBezTo>
                  <a:pt x="25" y="2947"/>
                  <a:pt x="1" y="3066"/>
                  <a:pt x="36" y="3173"/>
                </a:cubicBezTo>
                <a:cubicBezTo>
                  <a:pt x="48" y="3232"/>
                  <a:pt x="25" y="3292"/>
                  <a:pt x="60" y="3351"/>
                </a:cubicBezTo>
                <a:cubicBezTo>
                  <a:pt x="60" y="3399"/>
                  <a:pt x="48" y="3459"/>
                  <a:pt x="84" y="3506"/>
                </a:cubicBezTo>
                <a:cubicBezTo>
                  <a:pt x="84" y="3566"/>
                  <a:pt x="96" y="3613"/>
                  <a:pt x="108" y="3661"/>
                </a:cubicBezTo>
                <a:cubicBezTo>
                  <a:pt x="144" y="3709"/>
                  <a:pt x="96" y="3780"/>
                  <a:pt x="155" y="3816"/>
                </a:cubicBezTo>
                <a:cubicBezTo>
                  <a:pt x="167" y="3828"/>
                  <a:pt x="179" y="3840"/>
                  <a:pt x="191" y="3840"/>
                </a:cubicBezTo>
                <a:cubicBezTo>
                  <a:pt x="179" y="3863"/>
                  <a:pt x="144" y="3875"/>
                  <a:pt x="155" y="3923"/>
                </a:cubicBezTo>
                <a:cubicBezTo>
                  <a:pt x="251" y="4280"/>
                  <a:pt x="346" y="4649"/>
                  <a:pt x="513" y="4983"/>
                </a:cubicBezTo>
                <a:cubicBezTo>
                  <a:pt x="525" y="5054"/>
                  <a:pt x="560" y="5102"/>
                  <a:pt x="596" y="5161"/>
                </a:cubicBezTo>
                <a:cubicBezTo>
                  <a:pt x="691" y="5364"/>
                  <a:pt x="775" y="5566"/>
                  <a:pt x="917" y="5745"/>
                </a:cubicBezTo>
                <a:cubicBezTo>
                  <a:pt x="977" y="5899"/>
                  <a:pt x="1072" y="6054"/>
                  <a:pt x="1168" y="6185"/>
                </a:cubicBezTo>
                <a:cubicBezTo>
                  <a:pt x="1215" y="6280"/>
                  <a:pt x="1275" y="6364"/>
                  <a:pt x="1334" y="6435"/>
                </a:cubicBezTo>
                <a:cubicBezTo>
                  <a:pt x="1370" y="6483"/>
                  <a:pt x="1394" y="6519"/>
                  <a:pt x="1429" y="6566"/>
                </a:cubicBezTo>
                <a:cubicBezTo>
                  <a:pt x="1441" y="6602"/>
                  <a:pt x="1465" y="6614"/>
                  <a:pt x="1489" y="6638"/>
                </a:cubicBezTo>
                <a:cubicBezTo>
                  <a:pt x="1489" y="6638"/>
                  <a:pt x="1489" y="6650"/>
                  <a:pt x="1489" y="6661"/>
                </a:cubicBezTo>
                <a:cubicBezTo>
                  <a:pt x="1560" y="6757"/>
                  <a:pt x="1632" y="6876"/>
                  <a:pt x="1715" y="6971"/>
                </a:cubicBezTo>
                <a:cubicBezTo>
                  <a:pt x="1715" y="7007"/>
                  <a:pt x="1751" y="7042"/>
                  <a:pt x="1775" y="7066"/>
                </a:cubicBezTo>
                <a:cubicBezTo>
                  <a:pt x="1810" y="7102"/>
                  <a:pt x="1846" y="7138"/>
                  <a:pt x="1870" y="7197"/>
                </a:cubicBezTo>
                <a:cubicBezTo>
                  <a:pt x="1882" y="7233"/>
                  <a:pt x="1906" y="7257"/>
                  <a:pt x="1930" y="7281"/>
                </a:cubicBezTo>
                <a:cubicBezTo>
                  <a:pt x="2001" y="7376"/>
                  <a:pt x="2060" y="7471"/>
                  <a:pt x="2144" y="7554"/>
                </a:cubicBezTo>
                <a:cubicBezTo>
                  <a:pt x="2203" y="7638"/>
                  <a:pt x="2263" y="7721"/>
                  <a:pt x="2346" y="7792"/>
                </a:cubicBezTo>
                <a:cubicBezTo>
                  <a:pt x="2418" y="7912"/>
                  <a:pt x="2513" y="8007"/>
                  <a:pt x="2608" y="8114"/>
                </a:cubicBezTo>
                <a:cubicBezTo>
                  <a:pt x="2727" y="8269"/>
                  <a:pt x="2870" y="8412"/>
                  <a:pt x="3013" y="8554"/>
                </a:cubicBezTo>
                <a:cubicBezTo>
                  <a:pt x="3061" y="8614"/>
                  <a:pt x="3108" y="8662"/>
                  <a:pt x="3168" y="8709"/>
                </a:cubicBezTo>
                <a:cubicBezTo>
                  <a:pt x="3227" y="8757"/>
                  <a:pt x="3275" y="8828"/>
                  <a:pt x="3346" y="8864"/>
                </a:cubicBezTo>
                <a:cubicBezTo>
                  <a:pt x="3346" y="8888"/>
                  <a:pt x="3346" y="8900"/>
                  <a:pt x="3370" y="8912"/>
                </a:cubicBezTo>
                <a:cubicBezTo>
                  <a:pt x="3465" y="8995"/>
                  <a:pt x="3549" y="9090"/>
                  <a:pt x="3644" y="9174"/>
                </a:cubicBezTo>
                <a:cubicBezTo>
                  <a:pt x="3704" y="9233"/>
                  <a:pt x="3775" y="9281"/>
                  <a:pt x="3835" y="9340"/>
                </a:cubicBezTo>
                <a:cubicBezTo>
                  <a:pt x="3858" y="9388"/>
                  <a:pt x="3906" y="9412"/>
                  <a:pt x="3954" y="9447"/>
                </a:cubicBezTo>
                <a:cubicBezTo>
                  <a:pt x="4001" y="9483"/>
                  <a:pt x="4025" y="9531"/>
                  <a:pt x="4085" y="9555"/>
                </a:cubicBezTo>
                <a:cubicBezTo>
                  <a:pt x="4156" y="9614"/>
                  <a:pt x="4204" y="9686"/>
                  <a:pt x="4287" y="9721"/>
                </a:cubicBezTo>
                <a:cubicBezTo>
                  <a:pt x="4287" y="9733"/>
                  <a:pt x="4299" y="9733"/>
                  <a:pt x="4299" y="9745"/>
                </a:cubicBezTo>
                <a:cubicBezTo>
                  <a:pt x="4311" y="9757"/>
                  <a:pt x="4335" y="9769"/>
                  <a:pt x="4346" y="9781"/>
                </a:cubicBezTo>
                <a:cubicBezTo>
                  <a:pt x="4430" y="9852"/>
                  <a:pt x="4525" y="9924"/>
                  <a:pt x="4620" y="9983"/>
                </a:cubicBezTo>
                <a:cubicBezTo>
                  <a:pt x="4870" y="10233"/>
                  <a:pt x="5180" y="10424"/>
                  <a:pt x="5466" y="10638"/>
                </a:cubicBezTo>
                <a:cubicBezTo>
                  <a:pt x="5478" y="10638"/>
                  <a:pt x="5489" y="10650"/>
                  <a:pt x="5513" y="10662"/>
                </a:cubicBezTo>
                <a:cubicBezTo>
                  <a:pt x="5525" y="10686"/>
                  <a:pt x="5549" y="10698"/>
                  <a:pt x="5585" y="10698"/>
                </a:cubicBezTo>
                <a:cubicBezTo>
                  <a:pt x="5787" y="10876"/>
                  <a:pt x="6025" y="11007"/>
                  <a:pt x="6251" y="11150"/>
                </a:cubicBezTo>
                <a:cubicBezTo>
                  <a:pt x="6263" y="11162"/>
                  <a:pt x="6275" y="11162"/>
                  <a:pt x="6299" y="11162"/>
                </a:cubicBezTo>
                <a:cubicBezTo>
                  <a:pt x="6323" y="11186"/>
                  <a:pt x="6347" y="11198"/>
                  <a:pt x="6371" y="11210"/>
                </a:cubicBezTo>
                <a:cubicBezTo>
                  <a:pt x="6371" y="11233"/>
                  <a:pt x="6382" y="11233"/>
                  <a:pt x="6406" y="11233"/>
                </a:cubicBezTo>
                <a:cubicBezTo>
                  <a:pt x="6478" y="11305"/>
                  <a:pt x="6561" y="11352"/>
                  <a:pt x="6656" y="11388"/>
                </a:cubicBezTo>
                <a:cubicBezTo>
                  <a:pt x="6752" y="11460"/>
                  <a:pt x="6859" y="11519"/>
                  <a:pt x="6966" y="11567"/>
                </a:cubicBezTo>
                <a:cubicBezTo>
                  <a:pt x="6990" y="11591"/>
                  <a:pt x="7025" y="11602"/>
                  <a:pt x="7049" y="11614"/>
                </a:cubicBezTo>
                <a:cubicBezTo>
                  <a:pt x="7077" y="11649"/>
                  <a:pt x="7105" y="11668"/>
                  <a:pt x="7137" y="11668"/>
                </a:cubicBezTo>
                <a:cubicBezTo>
                  <a:pt x="7160" y="11668"/>
                  <a:pt x="7186" y="11658"/>
                  <a:pt x="7216" y="11638"/>
                </a:cubicBezTo>
                <a:cubicBezTo>
                  <a:pt x="7252" y="11602"/>
                  <a:pt x="7311" y="11614"/>
                  <a:pt x="7347" y="11567"/>
                </a:cubicBezTo>
                <a:cubicBezTo>
                  <a:pt x="7418" y="11543"/>
                  <a:pt x="7490" y="11507"/>
                  <a:pt x="7549" y="11460"/>
                </a:cubicBezTo>
                <a:cubicBezTo>
                  <a:pt x="7573" y="11448"/>
                  <a:pt x="7597" y="11436"/>
                  <a:pt x="7609" y="11412"/>
                </a:cubicBezTo>
                <a:cubicBezTo>
                  <a:pt x="7859" y="11281"/>
                  <a:pt x="8097" y="11138"/>
                  <a:pt x="8335" y="10971"/>
                </a:cubicBezTo>
                <a:cubicBezTo>
                  <a:pt x="8430" y="10924"/>
                  <a:pt x="8526" y="10852"/>
                  <a:pt x="8621" y="10781"/>
                </a:cubicBezTo>
                <a:cubicBezTo>
                  <a:pt x="8680" y="10745"/>
                  <a:pt x="8752" y="10710"/>
                  <a:pt x="8799" y="10662"/>
                </a:cubicBezTo>
                <a:cubicBezTo>
                  <a:pt x="8859" y="10638"/>
                  <a:pt x="8907" y="10590"/>
                  <a:pt x="8954" y="10543"/>
                </a:cubicBezTo>
                <a:cubicBezTo>
                  <a:pt x="9097" y="10471"/>
                  <a:pt x="9204" y="10376"/>
                  <a:pt x="9335" y="10269"/>
                </a:cubicBezTo>
                <a:cubicBezTo>
                  <a:pt x="9407" y="10233"/>
                  <a:pt x="9478" y="10186"/>
                  <a:pt x="9538" y="10114"/>
                </a:cubicBezTo>
                <a:cubicBezTo>
                  <a:pt x="9680" y="10031"/>
                  <a:pt x="9788" y="9912"/>
                  <a:pt x="9919" y="9805"/>
                </a:cubicBezTo>
                <a:cubicBezTo>
                  <a:pt x="9990" y="9745"/>
                  <a:pt x="10073" y="9686"/>
                  <a:pt x="10133" y="9614"/>
                </a:cubicBezTo>
                <a:cubicBezTo>
                  <a:pt x="10216" y="9578"/>
                  <a:pt x="10264" y="9507"/>
                  <a:pt x="10312" y="9459"/>
                </a:cubicBezTo>
                <a:cubicBezTo>
                  <a:pt x="10419" y="9400"/>
                  <a:pt x="10490" y="9305"/>
                  <a:pt x="10585" y="9233"/>
                </a:cubicBezTo>
                <a:cubicBezTo>
                  <a:pt x="10669" y="9162"/>
                  <a:pt x="10728" y="9078"/>
                  <a:pt x="10812" y="9007"/>
                </a:cubicBezTo>
                <a:cubicBezTo>
                  <a:pt x="10907" y="8947"/>
                  <a:pt x="10978" y="8864"/>
                  <a:pt x="11050" y="8781"/>
                </a:cubicBezTo>
                <a:cubicBezTo>
                  <a:pt x="11097" y="8745"/>
                  <a:pt x="11133" y="8709"/>
                  <a:pt x="11157" y="8662"/>
                </a:cubicBezTo>
                <a:cubicBezTo>
                  <a:pt x="11264" y="8590"/>
                  <a:pt x="11324" y="8495"/>
                  <a:pt x="11407" y="8400"/>
                </a:cubicBezTo>
                <a:cubicBezTo>
                  <a:pt x="11455" y="8376"/>
                  <a:pt x="11490" y="8328"/>
                  <a:pt x="11526" y="8281"/>
                </a:cubicBezTo>
                <a:cubicBezTo>
                  <a:pt x="11562" y="8269"/>
                  <a:pt x="11585" y="8245"/>
                  <a:pt x="11597" y="8197"/>
                </a:cubicBezTo>
                <a:cubicBezTo>
                  <a:pt x="11669" y="8138"/>
                  <a:pt x="11740" y="8066"/>
                  <a:pt x="11800" y="7971"/>
                </a:cubicBezTo>
                <a:cubicBezTo>
                  <a:pt x="11859" y="7923"/>
                  <a:pt x="11907" y="7864"/>
                  <a:pt x="11955" y="7792"/>
                </a:cubicBezTo>
                <a:cubicBezTo>
                  <a:pt x="11978" y="7781"/>
                  <a:pt x="12002" y="7745"/>
                  <a:pt x="12014" y="7709"/>
                </a:cubicBezTo>
                <a:cubicBezTo>
                  <a:pt x="12026" y="7697"/>
                  <a:pt x="12026" y="7697"/>
                  <a:pt x="12038" y="7685"/>
                </a:cubicBezTo>
                <a:cubicBezTo>
                  <a:pt x="12217" y="7483"/>
                  <a:pt x="12383" y="7269"/>
                  <a:pt x="12526" y="7031"/>
                </a:cubicBezTo>
                <a:cubicBezTo>
                  <a:pt x="12574" y="6983"/>
                  <a:pt x="12609" y="6935"/>
                  <a:pt x="12633" y="6876"/>
                </a:cubicBezTo>
                <a:cubicBezTo>
                  <a:pt x="12681" y="6828"/>
                  <a:pt x="12728" y="6769"/>
                  <a:pt x="12752" y="6709"/>
                </a:cubicBezTo>
                <a:cubicBezTo>
                  <a:pt x="12788" y="6685"/>
                  <a:pt x="12812" y="6650"/>
                  <a:pt x="12824" y="6614"/>
                </a:cubicBezTo>
                <a:cubicBezTo>
                  <a:pt x="12836" y="6590"/>
                  <a:pt x="12848" y="6566"/>
                  <a:pt x="12859" y="6554"/>
                </a:cubicBezTo>
                <a:cubicBezTo>
                  <a:pt x="12907" y="6507"/>
                  <a:pt x="12943" y="6459"/>
                  <a:pt x="12967" y="6411"/>
                </a:cubicBezTo>
                <a:cubicBezTo>
                  <a:pt x="12979" y="6399"/>
                  <a:pt x="12990" y="6376"/>
                  <a:pt x="13002" y="6364"/>
                </a:cubicBezTo>
                <a:cubicBezTo>
                  <a:pt x="13074" y="6280"/>
                  <a:pt x="13133" y="6173"/>
                  <a:pt x="13193" y="6078"/>
                </a:cubicBezTo>
                <a:cubicBezTo>
                  <a:pt x="13252" y="5995"/>
                  <a:pt x="13300" y="5911"/>
                  <a:pt x="13336" y="5804"/>
                </a:cubicBezTo>
                <a:cubicBezTo>
                  <a:pt x="13348" y="5792"/>
                  <a:pt x="13360" y="5780"/>
                  <a:pt x="13371" y="5768"/>
                </a:cubicBezTo>
                <a:cubicBezTo>
                  <a:pt x="13419" y="5685"/>
                  <a:pt x="13479" y="5602"/>
                  <a:pt x="13514" y="5518"/>
                </a:cubicBezTo>
                <a:cubicBezTo>
                  <a:pt x="13586" y="5399"/>
                  <a:pt x="13645" y="5280"/>
                  <a:pt x="13693" y="5161"/>
                </a:cubicBezTo>
                <a:cubicBezTo>
                  <a:pt x="13776" y="5042"/>
                  <a:pt x="13824" y="4899"/>
                  <a:pt x="13871" y="4756"/>
                </a:cubicBezTo>
                <a:cubicBezTo>
                  <a:pt x="13919" y="4661"/>
                  <a:pt x="13955" y="4554"/>
                  <a:pt x="13979" y="4447"/>
                </a:cubicBezTo>
                <a:cubicBezTo>
                  <a:pt x="14002" y="4399"/>
                  <a:pt x="14026" y="4340"/>
                  <a:pt x="14026" y="4292"/>
                </a:cubicBezTo>
                <a:cubicBezTo>
                  <a:pt x="14086" y="4137"/>
                  <a:pt x="14110" y="3971"/>
                  <a:pt x="14157" y="3816"/>
                </a:cubicBezTo>
                <a:cubicBezTo>
                  <a:pt x="14157" y="3804"/>
                  <a:pt x="14157" y="3792"/>
                  <a:pt x="14157" y="3780"/>
                </a:cubicBezTo>
                <a:cubicBezTo>
                  <a:pt x="14181" y="3685"/>
                  <a:pt x="14205" y="3602"/>
                  <a:pt x="14205" y="3506"/>
                </a:cubicBezTo>
                <a:cubicBezTo>
                  <a:pt x="14241" y="3471"/>
                  <a:pt x="14217" y="3423"/>
                  <a:pt x="14229" y="3375"/>
                </a:cubicBezTo>
                <a:cubicBezTo>
                  <a:pt x="14252" y="3304"/>
                  <a:pt x="14241" y="3244"/>
                  <a:pt x="14252" y="3173"/>
                </a:cubicBezTo>
                <a:cubicBezTo>
                  <a:pt x="14276" y="3149"/>
                  <a:pt x="14264" y="3113"/>
                  <a:pt x="14264" y="3078"/>
                </a:cubicBezTo>
                <a:cubicBezTo>
                  <a:pt x="14276" y="2792"/>
                  <a:pt x="14276" y="2506"/>
                  <a:pt x="14241" y="2220"/>
                </a:cubicBezTo>
                <a:cubicBezTo>
                  <a:pt x="14241" y="2208"/>
                  <a:pt x="14241" y="2185"/>
                  <a:pt x="14229" y="2161"/>
                </a:cubicBezTo>
                <a:cubicBezTo>
                  <a:pt x="14229" y="2137"/>
                  <a:pt x="14229" y="2125"/>
                  <a:pt x="14217" y="2101"/>
                </a:cubicBezTo>
                <a:cubicBezTo>
                  <a:pt x="14217" y="2042"/>
                  <a:pt x="14205" y="1994"/>
                  <a:pt x="14181" y="1935"/>
                </a:cubicBezTo>
                <a:cubicBezTo>
                  <a:pt x="14181" y="1935"/>
                  <a:pt x="14181" y="1923"/>
                  <a:pt x="14181" y="1923"/>
                </a:cubicBezTo>
                <a:cubicBezTo>
                  <a:pt x="14181" y="1899"/>
                  <a:pt x="14181" y="1875"/>
                  <a:pt x="14157" y="1851"/>
                </a:cubicBezTo>
                <a:cubicBezTo>
                  <a:pt x="14157" y="1827"/>
                  <a:pt x="14157" y="1804"/>
                  <a:pt x="14133" y="1792"/>
                </a:cubicBezTo>
                <a:cubicBezTo>
                  <a:pt x="14122" y="1697"/>
                  <a:pt x="14086" y="1625"/>
                  <a:pt x="14038" y="1542"/>
                </a:cubicBezTo>
                <a:cubicBezTo>
                  <a:pt x="14014" y="1446"/>
                  <a:pt x="13967" y="1351"/>
                  <a:pt x="13907" y="1280"/>
                </a:cubicBezTo>
                <a:cubicBezTo>
                  <a:pt x="13871" y="1196"/>
                  <a:pt x="13848" y="1101"/>
                  <a:pt x="13752" y="1054"/>
                </a:cubicBezTo>
                <a:cubicBezTo>
                  <a:pt x="13764" y="994"/>
                  <a:pt x="13729" y="970"/>
                  <a:pt x="13693" y="935"/>
                </a:cubicBezTo>
                <a:cubicBezTo>
                  <a:pt x="13657" y="887"/>
                  <a:pt x="13633" y="839"/>
                  <a:pt x="13574" y="804"/>
                </a:cubicBezTo>
                <a:cubicBezTo>
                  <a:pt x="13538" y="744"/>
                  <a:pt x="13502" y="708"/>
                  <a:pt x="13443" y="673"/>
                </a:cubicBezTo>
                <a:cubicBezTo>
                  <a:pt x="13407" y="625"/>
                  <a:pt x="13371" y="577"/>
                  <a:pt x="13312" y="554"/>
                </a:cubicBezTo>
                <a:cubicBezTo>
                  <a:pt x="13276" y="506"/>
                  <a:pt x="13217" y="482"/>
                  <a:pt x="13169" y="446"/>
                </a:cubicBezTo>
                <a:cubicBezTo>
                  <a:pt x="13145" y="411"/>
                  <a:pt x="13109" y="387"/>
                  <a:pt x="13062" y="375"/>
                </a:cubicBezTo>
                <a:cubicBezTo>
                  <a:pt x="13002" y="315"/>
                  <a:pt x="12931" y="292"/>
                  <a:pt x="12859" y="268"/>
                </a:cubicBezTo>
                <a:cubicBezTo>
                  <a:pt x="12800" y="220"/>
                  <a:pt x="12728" y="196"/>
                  <a:pt x="12657" y="173"/>
                </a:cubicBezTo>
                <a:cubicBezTo>
                  <a:pt x="12621" y="149"/>
                  <a:pt x="12574" y="137"/>
                  <a:pt x="12526" y="137"/>
                </a:cubicBezTo>
                <a:cubicBezTo>
                  <a:pt x="12395" y="77"/>
                  <a:pt x="12264" y="42"/>
                  <a:pt x="12133" y="42"/>
                </a:cubicBezTo>
                <a:cubicBezTo>
                  <a:pt x="11994" y="18"/>
                  <a:pt x="11854" y="0"/>
                  <a:pt x="11718" y="0"/>
                </a:cubicBezTo>
                <a:close/>
              </a:path>
            </a:pathLst>
          </a:custGeom>
          <a:solidFill>
            <a:srgbClr val="FE6761"/>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pic>
        <p:nvPicPr>
          <p:cNvPr id="8" name="Picture 7">
            <a:extLst>
              <a:ext uri="{FF2B5EF4-FFF2-40B4-BE49-F238E27FC236}">
                <a16:creationId xmlns:a16="http://schemas.microsoft.com/office/drawing/2014/main" id="{6E0E8D17-E1A6-705F-717A-9BBD07A1CD8A}"/>
              </a:ext>
            </a:extLst>
          </p:cNvPr>
          <p:cNvPicPr>
            <a:picLocks noChangeAspect="1"/>
          </p:cNvPicPr>
          <p:nvPr/>
        </p:nvPicPr>
        <p:blipFill rotWithShape="1">
          <a:blip r:embed="rId3">
            <a:extLst>
              <a:ext uri="{28A0092B-C50C-407E-A947-70E740481C1C}">
                <a14:useLocalDpi xmlns:a14="http://schemas.microsoft.com/office/drawing/2010/main" val="0"/>
              </a:ext>
            </a:extLst>
          </a:blip>
          <a:srcRect l="33058" r="33519"/>
          <a:stretch/>
        </p:blipFill>
        <p:spPr>
          <a:xfrm>
            <a:off x="7062914" y="1543590"/>
            <a:ext cx="3789775" cy="4530557"/>
          </a:xfrm>
          <a:prstGeom prst="rect">
            <a:avLst/>
          </a:prstGeom>
        </p:spPr>
      </p:pic>
      <p:grpSp>
        <p:nvGrpSpPr>
          <p:cNvPr id="17" name="Group 16">
            <a:extLst>
              <a:ext uri="{FF2B5EF4-FFF2-40B4-BE49-F238E27FC236}">
                <a16:creationId xmlns:a16="http://schemas.microsoft.com/office/drawing/2014/main" id="{500B5339-BD6C-8502-53D3-EA91A15016FF}"/>
              </a:ext>
            </a:extLst>
          </p:cNvPr>
          <p:cNvGrpSpPr/>
          <p:nvPr/>
        </p:nvGrpSpPr>
        <p:grpSpPr>
          <a:xfrm>
            <a:off x="8836256" y="1100781"/>
            <a:ext cx="2842997" cy="1350236"/>
            <a:chOff x="7978670" y="5611751"/>
            <a:chExt cx="2842997" cy="1350236"/>
          </a:xfrm>
        </p:grpSpPr>
        <p:pic>
          <p:nvPicPr>
            <p:cNvPr id="9" name="Google Shape;822;p43">
              <a:extLst>
                <a:ext uri="{FF2B5EF4-FFF2-40B4-BE49-F238E27FC236}">
                  <a16:creationId xmlns:a16="http://schemas.microsoft.com/office/drawing/2014/main" id="{D955C63C-C86C-04A9-C3B3-DCEA72556B46}"/>
                </a:ext>
              </a:extLst>
            </p:cNvPr>
            <p:cNvPicPr preferRelativeResize="0"/>
            <p:nvPr/>
          </p:nvPicPr>
          <p:blipFill>
            <a:blip r:embed="rId4">
              <a:alphaModFix/>
            </a:blip>
            <a:stretch>
              <a:fillRect/>
            </a:stretch>
          </p:blipFill>
          <p:spPr>
            <a:xfrm rot="1030410">
              <a:off x="8577932" y="5611751"/>
              <a:ext cx="2188976" cy="911574"/>
            </a:xfrm>
            <a:prstGeom prst="rect">
              <a:avLst/>
            </a:prstGeom>
            <a:noFill/>
            <a:ln>
              <a:noFill/>
            </a:ln>
          </p:spPr>
        </p:pic>
        <p:pic>
          <p:nvPicPr>
            <p:cNvPr id="10" name="Google Shape;825;p43">
              <a:extLst>
                <a:ext uri="{FF2B5EF4-FFF2-40B4-BE49-F238E27FC236}">
                  <a16:creationId xmlns:a16="http://schemas.microsoft.com/office/drawing/2014/main" id="{C454CB72-73D2-2B3A-2875-DDF1B576855C}"/>
                </a:ext>
              </a:extLst>
            </p:cNvPr>
            <p:cNvPicPr preferRelativeResize="0"/>
            <p:nvPr/>
          </p:nvPicPr>
          <p:blipFill>
            <a:blip r:embed="rId5">
              <a:alphaModFix/>
            </a:blip>
            <a:stretch>
              <a:fillRect/>
            </a:stretch>
          </p:blipFill>
          <p:spPr>
            <a:xfrm>
              <a:off x="9753631" y="6321246"/>
              <a:ext cx="1068036" cy="640741"/>
            </a:xfrm>
            <a:prstGeom prst="rect">
              <a:avLst/>
            </a:prstGeom>
            <a:noFill/>
            <a:ln>
              <a:noFill/>
            </a:ln>
          </p:spPr>
        </p:pic>
        <p:pic>
          <p:nvPicPr>
            <p:cNvPr id="11" name="Google Shape;826;p43">
              <a:extLst>
                <a:ext uri="{FF2B5EF4-FFF2-40B4-BE49-F238E27FC236}">
                  <a16:creationId xmlns:a16="http://schemas.microsoft.com/office/drawing/2014/main" id="{F299574C-D5AC-0250-D1EA-08A3A4195F1C}"/>
                </a:ext>
              </a:extLst>
            </p:cNvPr>
            <p:cNvPicPr preferRelativeResize="0"/>
            <p:nvPr/>
          </p:nvPicPr>
          <p:blipFill>
            <a:blip r:embed="rId6">
              <a:alphaModFix/>
            </a:blip>
            <a:stretch>
              <a:fillRect/>
            </a:stretch>
          </p:blipFill>
          <p:spPr>
            <a:xfrm flipH="1">
              <a:off x="7978670" y="5952621"/>
              <a:ext cx="1302809" cy="613494"/>
            </a:xfrm>
            <a:prstGeom prst="rect">
              <a:avLst/>
            </a:prstGeom>
            <a:noFill/>
            <a:ln>
              <a:noFill/>
            </a:ln>
          </p:spPr>
        </p:pic>
      </p:grpSp>
      <p:sp>
        <p:nvSpPr>
          <p:cNvPr id="12" name="Left Arrow 4">
            <a:extLst>
              <a:ext uri="{FF2B5EF4-FFF2-40B4-BE49-F238E27FC236}">
                <a16:creationId xmlns:a16="http://schemas.microsoft.com/office/drawing/2014/main" id="{79567332-086E-A8CD-E236-8961C94BB057}"/>
              </a:ext>
            </a:extLst>
          </p:cNvPr>
          <p:cNvSpPr/>
          <p:nvPr/>
        </p:nvSpPr>
        <p:spPr>
          <a:xfrm>
            <a:off x="5828383" y="2032528"/>
            <a:ext cx="789644" cy="336153"/>
          </a:xfrm>
          <a:prstGeom prst="lef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charset="0"/>
            </a:endParaRPr>
          </a:p>
        </p:txBody>
      </p:sp>
      <p:sp>
        <p:nvSpPr>
          <p:cNvPr id="13" name="Rectangle 12">
            <a:extLst>
              <a:ext uri="{FF2B5EF4-FFF2-40B4-BE49-F238E27FC236}">
                <a16:creationId xmlns:a16="http://schemas.microsoft.com/office/drawing/2014/main" id="{664E7E3F-277D-7B50-6FFF-98A2B626A7B5}"/>
              </a:ext>
            </a:extLst>
          </p:cNvPr>
          <p:cNvSpPr/>
          <p:nvPr/>
        </p:nvSpPr>
        <p:spPr>
          <a:xfrm>
            <a:off x="1557662" y="1899427"/>
            <a:ext cx="4270721" cy="584775"/>
          </a:xfrm>
          <a:prstGeom prst="rect">
            <a:avLst/>
          </a:prstGeom>
        </p:spPr>
        <p:txBody>
          <a:bodyPr wrap="none">
            <a:spAutoFit/>
          </a:bodyPr>
          <a:lstStyle/>
          <a:p>
            <a:r>
              <a:rPr lang="en-US" sz="3200">
                <a:latin typeface="UTM Avo" panose="02040603050506020204" pitchFamily="18" charset="0"/>
              </a:rPr>
              <a:t>Người dân gặp lũ lụt</a:t>
            </a:r>
            <a:endParaRPr lang="en-US" sz="3200" dirty="0">
              <a:latin typeface="UTM Avo" panose="02040603050506020204" pitchFamily="18" charset="0"/>
            </a:endParaRPr>
          </a:p>
        </p:txBody>
      </p:sp>
      <p:sp>
        <p:nvSpPr>
          <p:cNvPr id="14" name="Down Arrow 6">
            <a:extLst>
              <a:ext uri="{FF2B5EF4-FFF2-40B4-BE49-F238E27FC236}">
                <a16:creationId xmlns:a16="http://schemas.microsoft.com/office/drawing/2014/main" id="{ADA23194-98A0-BF5E-91AA-147A11B2CBE6}"/>
              </a:ext>
            </a:extLst>
          </p:cNvPr>
          <p:cNvSpPr/>
          <p:nvPr/>
        </p:nvSpPr>
        <p:spPr>
          <a:xfrm>
            <a:off x="3513274" y="2702348"/>
            <a:ext cx="301375" cy="602751"/>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charset="0"/>
            </a:endParaRPr>
          </a:p>
        </p:txBody>
      </p:sp>
      <p:sp>
        <p:nvSpPr>
          <p:cNvPr id="15" name="Rectangle 14">
            <a:extLst>
              <a:ext uri="{FF2B5EF4-FFF2-40B4-BE49-F238E27FC236}">
                <a16:creationId xmlns:a16="http://schemas.microsoft.com/office/drawing/2014/main" id="{7CAED8B0-0184-B335-8786-F414EAF397CD}"/>
              </a:ext>
            </a:extLst>
          </p:cNvPr>
          <p:cNvSpPr/>
          <p:nvPr/>
        </p:nvSpPr>
        <p:spPr>
          <a:xfrm>
            <a:off x="522515" y="3084023"/>
            <a:ext cx="5770398" cy="2203745"/>
          </a:xfrm>
          <a:prstGeom prst="rect">
            <a:avLst/>
          </a:prstGeom>
        </p:spPr>
        <p:txBody>
          <a:bodyPr wrap="square">
            <a:spAutoFit/>
          </a:bodyPr>
          <a:lstStyle/>
          <a:p>
            <a:pPr algn="just">
              <a:lnSpc>
                <a:spcPct val="150000"/>
              </a:lnSpc>
            </a:pPr>
            <a:r>
              <a:rPr lang="en-US" sz="3200">
                <a:latin typeface="UTM Avo" panose="02040603050506020204" pitchFamily="18" charset="0"/>
              </a:rPr>
              <a:t>Người dân cần được đưa đến nơi an toàn, cung cấp lương thực, đồ uống.</a:t>
            </a:r>
            <a:endParaRPr lang="en-US" sz="3200" dirty="0">
              <a:latin typeface="UTM Avo" panose="02040603050506020204" pitchFamily="18" charset="0"/>
            </a:endParaRPr>
          </a:p>
        </p:txBody>
      </p:sp>
      <p:pic>
        <p:nvPicPr>
          <p:cNvPr id="16" name="Picture 15">
            <a:extLst>
              <a:ext uri="{FF2B5EF4-FFF2-40B4-BE49-F238E27FC236}">
                <a16:creationId xmlns:a16="http://schemas.microsoft.com/office/drawing/2014/main" id="{74F81DE5-27A6-188B-C48B-0962F8E82EF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816053" y="4220115"/>
            <a:ext cx="3565989" cy="3565989"/>
          </a:xfrm>
          <a:prstGeom prst="rect">
            <a:avLst/>
          </a:prstGeom>
        </p:spPr>
      </p:pic>
    </p:spTree>
    <p:extLst>
      <p:ext uri="{BB962C8B-B14F-4D97-AF65-F5344CB8AC3E}">
        <p14:creationId xmlns:p14="http://schemas.microsoft.com/office/powerpoint/2010/main" val="42422977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right)">
                                      <p:cBhvr>
                                        <p:cTn id="12" dur="500"/>
                                        <p:tgtEl>
                                          <p:spTgt spid="12"/>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right)">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up)">
                                      <p:cBhvr>
                                        <p:cTn id="20" dur="500"/>
                                        <p:tgtEl>
                                          <p:spTgt spid="14"/>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par>
                                <p:cTn id="24" presetID="10" presetClass="entr" presetSubtype="0"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animBg="1"/>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3B29DC6-0AEF-8D42-9435-4EE9A57B87C2}"/>
              </a:ext>
            </a:extLst>
          </p:cNvPr>
          <p:cNvPicPr>
            <a:picLocks noChangeAspect="1"/>
          </p:cNvPicPr>
          <p:nvPr/>
        </p:nvPicPr>
        <p:blipFill rotWithShape="1">
          <a:blip r:embed="rId3">
            <a:extLst>
              <a:ext uri="{28A0092B-C50C-407E-A947-70E740481C1C}">
                <a14:useLocalDpi xmlns:a14="http://schemas.microsoft.com/office/drawing/2010/main" val="0"/>
              </a:ext>
            </a:extLst>
          </a:blip>
          <a:srcRect l="66481"/>
          <a:stretch/>
        </p:blipFill>
        <p:spPr>
          <a:xfrm>
            <a:off x="630146" y="1506459"/>
            <a:ext cx="3983919" cy="4749207"/>
          </a:xfrm>
          <a:prstGeom prst="rect">
            <a:avLst/>
          </a:prstGeom>
        </p:spPr>
      </p:pic>
      <p:sp>
        <p:nvSpPr>
          <p:cNvPr id="3" name="Rectangle 2">
            <a:extLst>
              <a:ext uri="{FF2B5EF4-FFF2-40B4-BE49-F238E27FC236}">
                <a16:creationId xmlns:a16="http://schemas.microsoft.com/office/drawing/2014/main" id="{0CB0C3AD-609A-996E-350B-ED446F080806}"/>
              </a:ext>
            </a:extLst>
          </p:cNvPr>
          <p:cNvSpPr/>
          <p:nvPr/>
        </p:nvSpPr>
        <p:spPr>
          <a:xfrm>
            <a:off x="6154512" y="1807835"/>
            <a:ext cx="5928631" cy="726417"/>
          </a:xfrm>
          <a:prstGeom prst="rect">
            <a:avLst/>
          </a:prstGeom>
        </p:spPr>
        <p:txBody>
          <a:bodyPr wrap="square">
            <a:spAutoFit/>
          </a:bodyPr>
          <a:lstStyle/>
          <a:p>
            <a:pPr algn="ctr">
              <a:lnSpc>
                <a:spcPct val="150000"/>
              </a:lnSpc>
            </a:pPr>
            <a:r>
              <a:rPr lang="en-US" sz="3200">
                <a:latin typeface="UTM Avo" panose="02040603050506020204" pitchFamily="18" charset="0"/>
              </a:rPr>
              <a:t>Người đàn ông bị khiếm thị</a:t>
            </a:r>
            <a:endParaRPr lang="en-US" sz="3200" dirty="0">
              <a:latin typeface="UTM Avo" panose="02040603050506020204" pitchFamily="18" charset="0"/>
            </a:endParaRPr>
          </a:p>
        </p:txBody>
      </p:sp>
      <p:sp>
        <p:nvSpPr>
          <p:cNvPr id="4" name="Right Arrow 4">
            <a:extLst>
              <a:ext uri="{FF2B5EF4-FFF2-40B4-BE49-F238E27FC236}">
                <a16:creationId xmlns:a16="http://schemas.microsoft.com/office/drawing/2014/main" id="{5F8CC4E9-322D-44CF-0ED7-7B923A2DD4C7}"/>
              </a:ext>
            </a:extLst>
          </p:cNvPr>
          <p:cNvSpPr/>
          <p:nvPr/>
        </p:nvSpPr>
        <p:spPr>
          <a:xfrm>
            <a:off x="5041816" y="2019630"/>
            <a:ext cx="985689" cy="363975"/>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charset="0"/>
            </a:endParaRPr>
          </a:p>
        </p:txBody>
      </p:sp>
      <p:sp>
        <p:nvSpPr>
          <p:cNvPr id="5" name="Down Arrow 5">
            <a:extLst>
              <a:ext uri="{FF2B5EF4-FFF2-40B4-BE49-F238E27FC236}">
                <a16:creationId xmlns:a16="http://schemas.microsoft.com/office/drawing/2014/main" id="{F7A6E8C8-E1A0-2BBE-2CE3-670ABA49B42A}"/>
              </a:ext>
            </a:extLst>
          </p:cNvPr>
          <p:cNvSpPr/>
          <p:nvPr/>
        </p:nvSpPr>
        <p:spPr>
          <a:xfrm>
            <a:off x="8426667" y="2803761"/>
            <a:ext cx="369869" cy="700135"/>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charset="0"/>
            </a:endParaRPr>
          </a:p>
        </p:txBody>
      </p:sp>
      <p:sp>
        <p:nvSpPr>
          <p:cNvPr id="6" name="Rectangle 5">
            <a:extLst>
              <a:ext uri="{FF2B5EF4-FFF2-40B4-BE49-F238E27FC236}">
                <a16:creationId xmlns:a16="http://schemas.microsoft.com/office/drawing/2014/main" id="{1B00C4C8-7728-AA24-12A2-3B5743677F82}"/>
              </a:ext>
            </a:extLst>
          </p:cNvPr>
          <p:cNvSpPr/>
          <p:nvPr/>
        </p:nvSpPr>
        <p:spPr>
          <a:xfrm>
            <a:off x="6223007" y="3525191"/>
            <a:ext cx="4777191" cy="2214645"/>
          </a:xfrm>
          <a:prstGeom prst="rect">
            <a:avLst/>
          </a:prstGeom>
        </p:spPr>
        <p:txBody>
          <a:bodyPr wrap="square">
            <a:spAutoFit/>
          </a:bodyPr>
          <a:lstStyle/>
          <a:p>
            <a:pPr algn="just">
              <a:lnSpc>
                <a:spcPct val="150000"/>
              </a:lnSpc>
            </a:pPr>
            <a:r>
              <a:rPr lang="en-US" sz="3200">
                <a:latin typeface="UTM Avo" panose="02040603050506020204" pitchFamily="18" charset="0"/>
              </a:rPr>
              <a:t>Người đàn ông cần được giúp đỡ sang đường an toàn.</a:t>
            </a:r>
            <a:r>
              <a:rPr lang="vi-VN" sz="3200"/>
              <a:t> </a:t>
            </a:r>
            <a:endParaRPr lang="en-US" sz="3200" dirty="0">
              <a:latin typeface="UTM Avo" panose="02040603050506020204" pitchFamily="18" charset="0"/>
            </a:endParaRPr>
          </a:p>
        </p:txBody>
      </p:sp>
    </p:spTree>
    <p:extLst>
      <p:ext uri="{BB962C8B-B14F-4D97-AF65-F5344CB8AC3E}">
        <p14:creationId xmlns:p14="http://schemas.microsoft.com/office/powerpoint/2010/main" val="41359414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up)">
                                      <p:cBhvr>
                                        <p:cTn id="20" dur="500"/>
                                        <p:tgtEl>
                                          <p:spTgt spid="5"/>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up)">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Google Shape;1515;p63">
            <a:extLst>
              <a:ext uri="{FF2B5EF4-FFF2-40B4-BE49-F238E27FC236}">
                <a16:creationId xmlns:a16="http://schemas.microsoft.com/office/drawing/2014/main" id="{D4E206F2-8FE0-33FE-1A66-2F465D767F91}"/>
              </a:ext>
            </a:extLst>
          </p:cNvPr>
          <p:cNvSpPr/>
          <p:nvPr/>
        </p:nvSpPr>
        <p:spPr>
          <a:xfrm>
            <a:off x="10656359" y="2862295"/>
            <a:ext cx="232335" cy="189916"/>
          </a:xfrm>
          <a:custGeom>
            <a:avLst/>
            <a:gdLst/>
            <a:ahLst/>
            <a:cxnLst/>
            <a:rect l="l" t="t" r="r" b="b"/>
            <a:pathLst>
              <a:path w="14277" h="11668" extrusionOk="0">
                <a:moveTo>
                  <a:pt x="10812" y="649"/>
                </a:moveTo>
                <a:cubicBezTo>
                  <a:pt x="10800" y="649"/>
                  <a:pt x="10800" y="661"/>
                  <a:pt x="10800" y="661"/>
                </a:cubicBezTo>
                <a:cubicBezTo>
                  <a:pt x="10800" y="649"/>
                  <a:pt x="10800" y="649"/>
                  <a:pt x="10812" y="649"/>
                </a:cubicBezTo>
                <a:close/>
                <a:moveTo>
                  <a:pt x="4096" y="684"/>
                </a:moveTo>
                <a:cubicBezTo>
                  <a:pt x="4132" y="696"/>
                  <a:pt x="4168" y="696"/>
                  <a:pt x="4180" y="696"/>
                </a:cubicBezTo>
                <a:cubicBezTo>
                  <a:pt x="4185" y="694"/>
                  <a:pt x="4188" y="693"/>
                  <a:pt x="4190" y="693"/>
                </a:cubicBezTo>
                <a:cubicBezTo>
                  <a:pt x="4199" y="693"/>
                  <a:pt x="4192" y="708"/>
                  <a:pt x="4192" y="708"/>
                </a:cubicBezTo>
                <a:cubicBezTo>
                  <a:pt x="4192" y="744"/>
                  <a:pt x="4204" y="768"/>
                  <a:pt x="4216" y="792"/>
                </a:cubicBezTo>
                <a:cubicBezTo>
                  <a:pt x="4180" y="756"/>
                  <a:pt x="4144" y="720"/>
                  <a:pt x="4096" y="684"/>
                </a:cubicBezTo>
                <a:close/>
                <a:moveTo>
                  <a:pt x="5108" y="1054"/>
                </a:moveTo>
                <a:cubicBezTo>
                  <a:pt x="5108" y="1065"/>
                  <a:pt x="5108" y="1065"/>
                  <a:pt x="5108" y="1065"/>
                </a:cubicBezTo>
                <a:cubicBezTo>
                  <a:pt x="5097" y="1065"/>
                  <a:pt x="5097" y="1077"/>
                  <a:pt x="5085" y="1077"/>
                </a:cubicBezTo>
                <a:lnTo>
                  <a:pt x="5085" y="1077"/>
                </a:lnTo>
                <a:cubicBezTo>
                  <a:pt x="5097" y="1077"/>
                  <a:pt x="5097" y="1065"/>
                  <a:pt x="5108" y="1054"/>
                </a:cubicBezTo>
                <a:close/>
                <a:moveTo>
                  <a:pt x="9097" y="1089"/>
                </a:moveTo>
                <a:cubicBezTo>
                  <a:pt x="9109" y="1089"/>
                  <a:pt x="9109" y="1089"/>
                  <a:pt x="9109" y="1101"/>
                </a:cubicBezTo>
                <a:lnTo>
                  <a:pt x="9097" y="1101"/>
                </a:lnTo>
                <a:cubicBezTo>
                  <a:pt x="9097" y="1101"/>
                  <a:pt x="9097" y="1089"/>
                  <a:pt x="9097" y="1089"/>
                </a:cubicBezTo>
                <a:close/>
                <a:moveTo>
                  <a:pt x="1965" y="1101"/>
                </a:moveTo>
                <a:cubicBezTo>
                  <a:pt x="1965" y="1113"/>
                  <a:pt x="1965" y="1125"/>
                  <a:pt x="1953" y="1125"/>
                </a:cubicBezTo>
                <a:cubicBezTo>
                  <a:pt x="1953" y="1113"/>
                  <a:pt x="1965" y="1113"/>
                  <a:pt x="1965" y="1101"/>
                </a:cubicBezTo>
                <a:close/>
                <a:moveTo>
                  <a:pt x="8930" y="1149"/>
                </a:moveTo>
                <a:cubicBezTo>
                  <a:pt x="8930" y="1161"/>
                  <a:pt x="8918" y="1161"/>
                  <a:pt x="8918" y="1173"/>
                </a:cubicBezTo>
                <a:cubicBezTo>
                  <a:pt x="8918" y="1161"/>
                  <a:pt x="8918" y="1161"/>
                  <a:pt x="8930" y="1149"/>
                </a:cubicBezTo>
                <a:close/>
                <a:moveTo>
                  <a:pt x="3799" y="1232"/>
                </a:moveTo>
                <a:cubicBezTo>
                  <a:pt x="3799" y="1244"/>
                  <a:pt x="3787" y="1244"/>
                  <a:pt x="3775" y="1244"/>
                </a:cubicBezTo>
                <a:cubicBezTo>
                  <a:pt x="3787" y="1244"/>
                  <a:pt x="3787" y="1232"/>
                  <a:pt x="3787" y="1232"/>
                </a:cubicBezTo>
                <a:close/>
                <a:moveTo>
                  <a:pt x="3971" y="1259"/>
                </a:moveTo>
                <a:cubicBezTo>
                  <a:pt x="3989" y="1259"/>
                  <a:pt x="4007" y="1262"/>
                  <a:pt x="4025" y="1268"/>
                </a:cubicBezTo>
                <a:cubicBezTo>
                  <a:pt x="4001" y="1280"/>
                  <a:pt x="3965" y="1292"/>
                  <a:pt x="3942" y="1316"/>
                </a:cubicBezTo>
                <a:cubicBezTo>
                  <a:pt x="3930" y="1304"/>
                  <a:pt x="3906" y="1292"/>
                  <a:pt x="3918" y="1268"/>
                </a:cubicBezTo>
                <a:cubicBezTo>
                  <a:pt x="3936" y="1262"/>
                  <a:pt x="3954" y="1259"/>
                  <a:pt x="3971" y="1259"/>
                </a:cubicBezTo>
                <a:close/>
                <a:moveTo>
                  <a:pt x="9359" y="1387"/>
                </a:moveTo>
                <a:cubicBezTo>
                  <a:pt x="9359" y="1387"/>
                  <a:pt x="9359" y="1387"/>
                  <a:pt x="9359" y="1399"/>
                </a:cubicBezTo>
                <a:lnTo>
                  <a:pt x="9347" y="1399"/>
                </a:lnTo>
                <a:cubicBezTo>
                  <a:pt x="9347" y="1387"/>
                  <a:pt x="9359" y="1387"/>
                  <a:pt x="9359" y="1387"/>
                </a:cubicBezTo>
                <a:close/>
                <a:moveTo>
                  <a:pt x="3870" y="1518"/>
                </a:moveTo>
                <a:cubicBezTo>
                  <a:pt x="3882" y="1530"/>
                  <a:pt x="3882" y="1530"/>
                  <a:pt x="3882" y="1530"/>
                </a:cubicBezTo>
                <a:lnTo>
                  <a:pt x="3870" y="1530"/>
                </a:lnTo>
                <a:cubicBezTo>
                  <a:pt x="3870" y="1530"/>
                  <a:pt x="3870" y="1530"/>
                  <a:pt x="3870" y="1518"/>
                </a:cubicBezTo>
                <a:close/>
                <a:moveTo>
                  <a:pt x="13800" y="1851"/>
                </a:moveTo>
                <a:cubicBezTo>
                  <a:pt x="13800" y="1863"/>
                  <a:pt x="13788" y="1863"/>
                  <a:pt x="13788" y="1863"/>
                </a:cubicBezTo>
                <a:cubicBezTo>
                  <a:pt x="13788" y="1863"/>
                  <a:pt x="13788" y="1863"/>
                  <a:pt x="13776" y="1851"/>
                </a:cubicBezTo>
                <a:close/>
                <a:moveTo>
                  <a:pt x="5489" y="1863"/>
                </a:moveTo>
                <a:cubicBezTo>
                  <a:pt x="5489" y="1875"/>
                  <a:pt x="5489" y="1875"/>
                  <a:pt x="5489" y="1875"/>
                </a:cubicBezTo>
                <a:cubicBezTo>
                  <a:pt x="5489" y="1875"/>
                  <a:pt x="5486" y="1872"/>
                  <a:pt x="5482" y="1871"/>
                </a:cubicBezTo>
                <a:lnTo>
                  <a:pt x="5482" y="1871"/>
                </a:lnTo>
                <a:cubicBezTo>
                  <a:pt x="5484" y="1869"/>
                  <a:pt x="5486" y="1866"/>
                  <a:pt x="5489" y="1863"/>
                </a:cubicBezTo>
                <a:close/>
                <a:moveTo>
                  <a:pt x="8180" y="1875"/>
                </a:moveTo>
                <a:cubicBezTo>
                  <a:pt x="8180" y="1887"/>
                  <a:pt x="8180" y="1887"/>
                  <a:pt x="8180" y="1887"/>
                </a:cubicBezTo>
                <a:cubicBezTo>
                  <a:pt x="8180" y="1887"/>
                  <a:pt x="8168" y="1887"/>
                  <a:pt x="8168" y="1875"/>
                </a:cubicBezTo>
                <a:close/>
                <a:moveTo>
                  <a:pt x="155" y="2054"/>
                </a:moveTo>
                <a:cubicBezTo>
                  <a:pt x="167" y="2078"/>
                  <a:pt x="167" y="2089"/>
                  <a:pt x="179" y="2101"/>
                </a:cubicBezTo>
                <a:cubicBezTo>
                  <a:pt x="167" y="2113"/>
                  <a:pt x="144" y="2125"/>
                  <a:pt x="120" y="2149"/>
                </a:cubicBezTo>
                <a:cubicBezTo>
                  <a:pt x="132" y="2113"/>
                  <a:pt x="144" y="2089"/>
                  <a:pt x="155" y="2054"/>
                </a:cubicBezTo>
                <a:close/>
                <a:moveTo>
                  <a:pt x="1239" y="2173"/>
                </a:moveTo>
                <a:cubicBezTo>
                  <a:pt x="1239" y="2185"/>
                  <a:pt x="1239" y="2185"/>
                  <a:pt x="1239" y="2185"/>
                </a:cubicBezTo>
                <a:lnTo>
                  <a:pt x="1227" y="2185"/>
                </a:lnTo>
                <a:cubicBezTo>
                  <a:pt x="1239" y="2185"/>
                  <a:pt x="1239" y="2185"/>
                  <a:pt x="1239" y="2173"/>
                </a:cubicBezTo>
                <a:close/>
                <a:moveTo>
                  <a:pt x="2322" y="2256"/>
                </a:moveTo>
                <a:cubicBezTo>
                  <a:pt x="2322" y="2268"/>
                  <a:pt x="2322" y="2268"/>
                  <a:pt x="2311" y="2280"/>
                </a:cubicBezTo>
                <a:cubicBezTo>
                  <a:pt x="2322" y="2268"/>
                  <a:pt x="2322" y="2256"/>
                  <a:pt x="2322" y="2256"/>
                </a:cubicBezTo>
                <a:close/>
                <a:moveTo>
                  <a:pt x="4323" y="2363"/>
                </a:moveTo>
                <a:cubicBezTo>
                  <a:pt x="4311" y="2363"/>
                  <a:pt x="4311" y="2363"/>
                  <a:pt x="4311" y="2375"/>
                </a:cubicBezTo>
                <a:cubicBezTo>
                  <a:pt x="4311" y="2363"/>
                  <a:pt x="4299" y="2363"/>
                  <a:pt x="4299" y="2363"/>
                </a:cubicBezTo>
                <a:close/>
                <a:moveTo>
                  <a:pt x="2632" y="2387"/>
                </a:moveTo>
                <a:cubicBezTo>
                  <a:pt x="2632" y="2399"/>
                  <a:pt x="2632" y="2399"/>
                  <a:pt x="2632" y="2399"/>
                </a:cubicBezTo>
                <a:cubicBezTo>
                  <a:pt x="2620" y="2399"/>
                  <a:pt x="2620" y="2399"/>
                  <a:pt x="2620" y="2387"/>
                </a:cubicBezTo>
                <a:close/>
                <a:moveTo>
                  <a:pt x="12645" y="2411"/>
                </a:moveTo>
                <a:cubicBezTo>
                  <a:pt x="12645" y="2417"/>
                  <a:pt x="12642" y="2420"/>
                  <a:pt x="12638" y="2420"/>
                </a:cubicBezTo>
                <a:cubicBezTo>
                  <a:pt x="12633" y="2420"/>
                  <a:pt x="12627" y="2417"/>
                  <a:pt x="12621" y="2411"/>
                </a:cubicBezTo>
                <a:close/>
                <a:moveTo>
                  <a:pt x="3180" y="2518"/>
                </a:moveTo>
                <a:cubicBezTo>
                  <a:pt x="3180" y="2518"/>
                  <a:pt x="3180" y="2518"/>
                  <a:pt x="3180" y="2530"/>
                </a:cubicBezTo>
                <a:cubicBezTo>
                  <a:pt x="3180" y="2518"/>
                  <a:pt x="3168" y="2518"/>
                  <a:pt x="3168" y="2518"/>
                </a:cubicBezTo>
                <a:close/>
                <a:moveTo>
                  <a:pt x="4549" y="2530"/>
                </a:moveTo>
                <a:cubicBezTo>
                  <a:pt x="4561" y="2530"/>
                  <a:pt x="4561" y="2530"/>
                  <a:pt x="4573" y="2542"/>
                </a:cubicBezTo>
                <a:cubicBezTo>
                  <a:pt x="4561" y="2542"/>
                  <a:pt x="4561" y="2530"/>
                  <a:pt x="4549" y="2530"/>
                </a:cubicBezTo>
                <a:close/>
                <a:moveTo>
                  <a:pt x="6513" y="2530"/>
                </a:moveTo>
                <a:cubicBezTo>
                  <a:pt x="6513" y="2530"/>
                  <a:pt x="6513" y="2542"/>
                  <a:pt x="6513" y="2542"/>
                </a:cubicBezTo>
                <a:lnTo>
                  <a:pt x="6502" y="2542"/>
                </a:lnTo>
                <a:cubicBezTo>
                  <a:pt x="6502" y="2542"/>
                  <a:pt x="6502" y="2530"/>
                  <a:pt x="6513" y="2530"/>
                </a:cubicBezTo>
                <a:close/>
                <a:moveTo>
                  <a:pt x="3858" y="2613"/>
                </a:moveTo>
                <a:cubicBezTo>
                  <a:pt x="3846" y="2625"/>
                  <a:pt x="3835" y="2637"/>
                  <a:pt x="3835" y="2637"/>
                </a:cubicBezTo>
                <a:cubicBezTo>
                  <a:pt x="3835" y="2637"/>
                  <a:pt x="3835" y="2625"/>
                  <a:pt x="3823" y="2625"/>
                </a:cubicBezTo>
                <a:cubicBezTo>
                  <a:pt x="3834" y="2625"/>
                  <a:pt x="3846" y="2625"/>
                  <a:pt x="3858" y="2613"/>
                </a:cubicBezTo>
                <a:close/>
                <a:moveTo>
                  <a:pt x="11990" y="2816"/>
                </a:moveTo>
                <a:cubicBezTo>
                  <a:pt x="11978" y="2828"/>
                  <a:pt x="11978" y="2828"/>
                  <a:pt x="11966" y="2840"/>
                </a:cubicBezTo>
                <a:cubicBezTo>
                  <a:pt x="11966" y="2828"/>
                  <a:pt x="11966" y="2828"/>
                  <a:pt x="11966" y="2828"/>
                </a:cubicBezTo>
                <a:cubicBezTo>
                  <a:pt x="11966" y="2816"/>
                  <a:pt x="11978" y="2816"/>
                  <a:pt x="11990" y="2816"/>
                </a:cubicBezTo>
                <a:close/>
                <a:moveTo>
                  <a:pt x="2489" y="2851"/>
                </a:moveTo>
                <a:cubicBezTo>
                  <a:pt x="2489" y="2863"/>
                  <a:pt x="2501" y="2887"/>
                  <a:pt x="2513" y="2899"/>
                </a:cubicBezTo>
                <a:cubicBezTo>
                  <a:pt x="2501" y="2899"/>
                  <a:pt x="2489" y="2887"/>
                  <a:pt x="2489" y="2875"/>
                </a:cubicBezTo>
                <a:cubicBezTo>
                  <a:pt x="2489" y="2863"/>
                  <a:pt x="2489" y="2851"/>
                  <a:pt x="2477" y="2851"/>
                </a:cubicBezTo>
                <a:close/>
                <a:moveTo>
                  <a:pt x="501" y="2947"/>
                </a:moveTo>
                <a:cubicBezTo>
                  <a:pt x="513" y="2959"/>
                  <a:pt x="513" y="2959"/>
                  <a:pt x="513" y="2959"/>
                </a:cubicBezTo>
                <a:cubicBezTo>
                  <a:pt x="513" y="2959"/>
                  <a:pt x="513" y="2970"/>
                  <a:pt x="501" y="2970"/>
                </a:cubicBezTo>
                <a:cubicBezTo>
                  <a:pt x="501" y="2959"/>
                  <a:pt x="501" y="2959"/>
                  <a:pt x="501" y="2947"/>
                </a:cubicBezTo>
                <a:close/>
                <a:moveTo>
                  <a:pt x="13229" y="2959"/>
                </a:moveTo>
                <a:cubicBezTo>
                  <a:pt x="13229" y="2970"/>
                  <a:pt x="13229" y="2970"/>
                  <a:pt x="13229" y="2982"/>
                </a:cubicBezTo>
                <a:cubicBezTo>
                  <a:pt x="13217" y="2982"/>
                  <a:pt x="13205" y="2982"/>
                  <a:pt x="13193" y="2970"/>
                </a:cubicBezTo>
                <a:cubicBezTo>
                  <a:pt x="13205" y="2970"/>
                  <a:pt x="13217" y="2970"/>
                  <a:pt x="13229" y="2959"/>
                </a:cubicBezTo>
                <a:close/>
                <a:moveTo>
                  <a:pt x="9169" y="2982"/>
                </a:moveTo>
                <a:lnTo>
                  <a:pt x="9169" y="2982"/>
                </a:lnTo>
                <a:cubicBezTo>
                  <a:pt x="9169" y="2994"/>
                  <a:pt x="9180" y="2994"/>
                  <a:pt x="9192" y="3006"/>
                </a:cubicBezTo>
                <a:lnTo>
                  <a:pt x="9180" y="3006"/>
                </a:lnTo>
                <a:cubicBezTo>
                  <a:pt x="9169" y="2994"/>
                  <a:pt x="9169" y="2994"/>
                  <a:pt x="9169" y="2982"/>
                </a:cubicBezTo>
                <a:close/>
                <a:moveTo>
                  <a:pt x="13074" y="2970"/>
                </a:moveTo>
                <a:cubicBezTo>
                  <a:pt x="13074" y="2982"/>
                  <a:pt x="13086" y="2982"/>
                  <a:pt x="13098" y="2982"/>
                </a:cubicBezTo>
                <a:cubicBezTo>
                  <a:pt x="13086" y="2994"/>
                  <a:pt x="13086" y="3006"/>
                  <a:pt x="13086" y="3018"/>
                </a:cubicBezTo>
                <a:cubicBezTo>
                  <a:pt x="13074" y="2994"/>
                  <a:pt x="13074" y="2982"/>
                  <a:pt x="13074" y="2970"/>
                </a:cubicBezTo>
                <a:close/>
                <a:moveTo>
                  <a:pt x="3013" y="3221"/>
                </a:moveTo>
                <a:cubicBezTo>
                  <a:pt x="3013" y="3232"/>
                  <a:pt x="3001" y="3244"/>
                  <a:pt x="3001" y="3256"/>
                </a:cubicBezTo>
                <a:cubicBezTo>
                  <a:pt x="3001" y="3244"/>
                  <a:pt x="3001" y="3232"/>
                  <a:pt x="2989" y="3232"/>
                </a:cubicBezTo>
                <a:cubicBezTo>
                  <a:pt x="3001" y="3232"/>
                  <a:pt x="3013" y="3221"/>
                  <a:pt x="3013" y="3221"/>
                </a:cubicBezTo>
                <a:close/>
                <a:moveTo>
                  <a:pt x="7502" y="3328"/>
                </a:moveTo>
                <a:cubicBezTo>
                  <a:pt x="7502" y="3328"/>
                  <a:pt x="7502" y="3328"/>
                  <a:pt x="7490" y="3340"/>
                </a:cubicBezTo>
                <a:cubicBezTo>
                  <a:pt x="7502" y="3328"/>
                  <a:pt x="7490" y="3328"/>
                  <a:pt x="7502" y="3328"/>
                </a:cubicBezTo>
                <a:close/>
                <a:moveTo>
                  <a:pt x="2584" y="3494"/>
                </a:moveTo>
                <a:cubicBezTo>
                  <a:pt x="2584" y="3494"/>
                  <a:pt x="2584" y="3494"/>
                  <a:pt x="2596" y="3506"/>
                </a:cubicBezTo>
                <a:cubicBezTo>
                  <a:pt x="2584" y="3506"/>
                  <a:pt x="2584" y="3494"/>
                  <a:pt x="2584" y="3494"/>
                </a:cubicBezTo>
                <a:close/>
                <a:moveTo>
                  <a:pt x="6740" y="3518"/>
                </a:moveTo>
                <a:cubicBezTo>
                  <a:pt x="6740" y="3518"/>
                  <a:pt x="6740" y="3518"/>
                  <a:pt x="6752" y="3530"/>
                </a:cubicBezTo>
                <a:lnTo>
                  <a:pt x="6740" y="3530"/>
                </a:lnTo>
                <a:cubicBezTo>
                  <a:pt x="6740" y="3530"/>
                  <a:pt x="6740" y="3518"/>
                  <a:pt x="6740" y="3518"/>
                </a:cubicBezTo>
                <a:close/>
                <a:moveTo>
                  <a:pt x="3906" y="3518"/>
                </a:moveTo>
                <a:cubicBezTo>
                  <a:pt x="3906" y="3518"/>
                  <a:pt x="3918" y="3530"/>
                  <a:pt x="3918" y="3530"/>
                </a:cubicBezTo>
                <a:cubicBezTo>
                  <a:pt x="3918" y="3530"/>
                  <a:pt x="3918" y="3530"/>
                  <a:pt x="3918" y="3542"/>
                </a:cubicBezTo>
                <a:cubicBezTo>
                  <a:pt x="3918" y="3530"/>
                  <a:pt x="3906" y="3530"/>
                  <a:pt x="3906" y="3518"/>
                </a:cubicBezTo>
                <a:close/>
                <a:moveTo>
                  <a:pt x="4763" y="3602"/>
                </a:moveTo>
                <a:cubicBezTo>
                  <a:pt x="4751" y="3613"/>
                  <a:pt x="4751" y="3613"/>
                  <a:pt x="4751" y="3613"/>
                </a:cubicBezTo>
                <a:cubicBezTo>
                  <a:pt x="4751" y="3613"/>
                  <a:pt x="4751" y="3613"/>
                  <a:pt x="4751" y="3602"/>
                </a:cubicBezTo>
                <a:close/>
                <a:moveTo>
                  <a:pt x="11764" y="3697"/>
                </a:moveTo>
                <a:lnTo>
                  <a:pt x="11764" y="3697"/>
                </a:lnTo>
                <a:cubicBezTo>
                  <a:pt x="11755" y="3714"/>
                  <a:pt x="11747" y="3725"/>
                  <a:pt x="11733" y="3725"/>
                </a:cubicBezTo>
                <a:cubicBezTo>
                  <a:pt x="11728" y="3725"/>
                  <a:pt x="11723" y="3724"/>
                  <a:pt x="11716" y="3721"/>
                </a:cubicBezTo>
                <a:cubicBezTo>
                  <a:pt x="11705" y="3721"/>
                  <a:pt x="11705" y="3709"/>
                  <a:pt x="11705" y="3709"/>
                </a:cubicBezTo>
                <a:lnTo>
                  <a:pt x="11764" y="3697"/>
                </a:lnTo>
                <a:close/>
                <a:moveTo>
                  <a:pt x="9133" y="3768"/>
                </a:moveTo>
                <a:cubicBezTo>
                  <a:pt x="9133" y="3768"/>
                  <a:pt x="9133" y="3768"/>
                  <a:pt x="9145" y="3780"/>
                </a:cubicBezTo>
                <a:lnTo>
                  <a:pt x="9133" y="3780"/>
                </a:lnTo>
                <a:cubicBezTo>
                  <a:pt x="9133" y="3768"/>
                  <a:pt x="9133" y="3768"/>
                  <a:pt x="9133" y="3768"/>
                </a:cubicBezTo>
                <a:close/>
                <a:moveTo>
                  <a:pt x="12955" y="3756"/>
                </a:moveTo>
                <a:cubicBezTo>
                  <a:pt x="12955" y="3768"/>
                  <a:pt x="12967" y="3768"/>
                  <a:pt x="12967" y="3780"/>
                </a:cubicBezTo>
                <a:lnTo>
                  <a:pt x="12955" y="3780"/>
                </a:lnTo>
                <a:cubicBezTo>
                  <a:pt x="12955" y="3768"/>
                  <a:pt x="12955" y="3768"/>
                  <a:pt x="12955" y="3756"/>
                </a:cubicBezTo>
                <a:close/>
                <a:moveTo>
                  <a:pt x="1941" y="3947"/>
                </a:moveTo>
                <a:cubicBezTo>
                  <a:pt x="1953" y="3947"/>
                  <a:pt x="1953" y="3947"/>
                  <a:pt x="1965" y="3959"/>
                </a:cubicBezTo>
                <a:lnTo>
                  <a:pt x="1930" y="3959"/>
                </a:lnTo>
                <a:cubicBezTo>
                  <a:pt x="1941" y="3947"/>
                  <a:pt x="1941" y="3947"/>
                  <a:pt x="1941" y="3947"/>
                </a:cubicBezTo>
                <a:close/>
                <a:moveTo>
                  <a:pt x="1977" y="4042"/>
                </a:moveTo>
                <a:cubicBezTo>
                  <a:pt x="1977" y="4042"/>
                  <a:pt x="1977" y="4054"/>
                  <a:pt x="1977" y="4054"/>
                </a:cubicBezTo>
                <a:lnTo>
                  <a:pt x="1965" y="4054"/>
                </a:lnTo>
                <a:cubicBezTo>
                  <a:pt x="1965" y="4054"/>
                  <a:pt x="1977" y="4042"/>
                  <a:pt x="1977" y="4042"/>
                </a:cubicBezTo>
                <a:close/>
                <a:moveTo>
                  <a:pt x="11514" y="4054"/>
                </a:moveTo>
                <a:cubicBezTo>
                  <a:pt x="11490" y="4090"/>
                  <a:pt x="11478" y="4102"/>
                  <a:pt x="11466" y="4113"/>
                </a:cubicBezTo>
                <a:cubicBezTo>
                  <a:pt x="11455" y="4102"/>
                  <a:pt x="11466" y="4078"/>
                  <a:pt x="11478" y="4066"/>
                </a:cubicBezTo>
                <a:cubicBezTo>
                  <a:pt x="11502" y="4054"/>
                  <a:pt x="11502" y="4054"/>
                  <a:pt x="11514" y="4054"/>
                </a:cubicBezTo>
                <a:close/>
                <a:moveTo>
                  <a:pt x="8994" y="4088"/>
                </a:moveTo>
                <a:cubicBezTo>
                  <a:pt x="8998" y="4088"/>
                  <a:pt x="9002" y="4095"/>
                  <a:pt x="9002" y="4102"/>
                </a:cubicBezTo>
                <a:cubicBezTo>
                  <a:pt x="9002" y="4102"/>
                  <a:pt x="8990" y="4113"/>
                  <a:pt x="8978" y="4125"/>
                </a:cubicBezTo>
                <a:cubicBezTo>
                  <a:pt x="8954" y="4137"/>
                  <a:pt x="8930" y="4173"/>
                  <a:pt x="8907" y="4173"/>
                </a:cubicBezTo>
                <a:cubicBezTo>
                  <a:pt x="8942" y="4149"/>
                  <a:pt x="8966" y="4137"/>
                  <a:pt x="8990" y="4102"/>
                </a:cubicBezTo>
                <a:cubicBezTo>
                  <a:pt x="8990" y="4092"/>
                  <a:pt x="8992" y="4088"/>
                  <a:pt x="8994" y="4088"/>
                </a:cubicBezTo>
                <a:close/>
                <a:moveTo>
                  <a:pt x="3906" y="4173"/>
                </a:moveTo>
                <a:cubicBezTo>
                  <a:pt x="3894" y="4185"/>
                  <a:pt x="3894" y="4185"/>
                  <a:pt x="3894" y="4185"/>
                </a:cubicBezTo>
                <a:cubicBezTo>
                  <a:pt x="3894" y="4185"/>
                  <a:pt x="3894" y="4185"/>
                  <a:pt x="3894" y="4173"/>
                </a:cubicBezTo>
                <a:close/>
                <a:moveTo>
                  <a:pt x="10228" y="4209"/>
                </a:moveTo>
                <a:cubicBezTo>
                  <a:pt x="10228" y="4209"/>
                  <a:pt x="10216" y="4209"/>
                  <a:pt x="10216" y="4221"/>
                </a:cubicBezTo>
                <a:cubicBezTo>
                  <a:pt x="10216" y="4221"/>
                  <a:pt x="10216" y="4221"/>
                  <a:pt x="10216" y="4209"/>
                </a:cubicBezTo>
                <a:close/>
                <a:moveTo>
                  <a:pt x="4418" y="4340"/>
                </a:moveTo>
                <a:cubicBezTo>
                  <a:pt x="4412" y="4346"/>
                  <a:pt x="4406" y="4349"/>
                  <a:pt x="4400" y="4349"/>
                </a:cubicBezTo>
                <a:cubicBezTo>
                  <a:pt x="4394" y="4349"/>
                  <a:pt x="4388" y="4346"/>
                  <a:pt x="4382" y="4340"/>
                </a:cubicBezTo>
                <a:close/>
                <a:moveTo>
                  <a:pt x="11097" y="4340"/>
                </a:moveTo>
                <a:cubicBezTo>
                  <a:pt x="11121" y="4352"/>
                  <a:pt x="11133" y="4364"/>
                  <a:pt x="11145" y="4364"/>
                </a:cubicBezTo>
                <a:cubicBezTo>
                  <a:pt x="11132" y="4368"/>
                  <a:pt x="11120" y="4371"/>
                  <a:pt x="11112" y="4371"/>
                </a:cubicBezTo>
                <a:cubicBezTo>
                  <a:pt x="11097" y="4371"/>
                  <a:pt x="11090" y="4362"/>
                  <a:pt x="11097" y="4340"/>
                </a:cubicBezTo>
                <a:close/>
                <a:moveTo>
                  <a:pt x="11097" y="4435"/>
                </a:moveTo>
                <a:cubicBezTo>
                  <a:pt x="11085" y="4447"/>
                  <a:pt x="11085" y="4447"/>
                  <a:pt x="11085" y="4459"/>
                </a:cubicBezTo>
                <a:cubicBezTo>
                  <a:pt x="11085" y="4447"/>
                  <a:pt x="11074" y="4447"/>
                  <a:pt x="11085" y="4435"/>
                </a:cubicBezTo>
                <a:close/>
                <a:moveTo>
                  <a:pt x="3977" y="4518"/>
                </a:moveTo>
                <a:cubicBezTo>
                  <a:pt x="3965" y="4530"/>
                  <a:pt x="3954" y="4530"/>
                  <a:pt x="3942" y="4530"/>
                </a:cubicBezTo>
                <a:cubicBezTo>
                  <a:pt x="3954" y="4518"/>
                  <a:pt x="3965" y="4518"/>
                  <a:pt x="3977" y="4518"/>
                </a:cubicBezTo>
                <a:close/>
                <a:moveTo>
                  <a:pt x="1846" y="4578"/>
                </a:moveTo>
                <a:cubicBezTo>
                  <a:pt x="1846" y="4590"/>
                  <a:pt x="1846" y="4590"/>
                  <a:pt x="1834" y="4602"/>
                </a:cubicBezTo>
                <a:cubicBezTo>
                  <a:pt x="1834" y="4590"/>
                  <a:pt x="1834" y="4590"/>
                  <a:pt x="1834" y="4578"/>
                </a:cubicBezTo>
                <a:close/>
                <a:moveTo>
                  <a:pt x="3846" y="4590"/>
                </a:moveTo>
                <a:cubicBezTo>
                  <a:pt x="3846" y="4602"/>
                  <a:pt x="3835" y="4602"/>
                  <a:pt x="3823" y="4614"/>
                </a:cubicBezTo>
                <a:cubicBezTo>
                  <a:pt x="3835" y="4602"/>
                  <a:pt x="3835" y="4590"/>
                  <a:pt x="3835" y="4590"/>
                </a:cubicBezTo>
                <a:close/>
                <a:moveTo>
                  <a:pt x="6871" y="4709"/>
                </a:moveTo>
                <a:cubicBezTo>
                  <a:pt x="6883" y="4721"/>
                  <a:pt x="6883" y="4721"/>
                  <a:pt x="6883" y="4721"/>
                </a:cubicBezTo>
                <a:lnTo>
                  <a:pt x="6871" y="4721"/>
                </a:lnTo>
                <a:cubicBezTo>
                  <a:pt x="6871" y="4721"/>
                  <a:pt x="6871" y="4721"/>
                  <a:pt x="6871" y="4709"/>
                </a:cubicBezTo>
                <a:close/>
                <a:moveTo>
                  <a:pt x="9692" y="4756"/>
                </a:moveTo>
                <a:cubicBezTo>
                  <a:pt x="9684" y="4756"/>
                  <a:pt x="9671" y="4762"/>
                  <a:pt x="9660" y="4762"/>
                </a:cubicBezTo>
                <a:cubicBezTo>
                  <a:pt x="9654" y="4762"/>
                  <a:pt x="9649" y="4760"/>
                  <a:pt x="9645" y="4756"/>
                </a:cubicBezTo>
                <a:close/>
                <a:moveTo>
                  <a:pt x="9347" y="4768"/>
                </a:moveTo>
                <a:cubicBezTo>
                  <a:pt x="9347" y="4780"/>
                  <a:pt x="9347" y="4780"/>
                  <a:pt x="9347" y="4792"/>
                </a:cubicBezTo>
                <a:cubicBezTo>
                  <a:pt x="9335" y="4792"/>
                  <a:pt x="9335" y="4792"/>
                  <a:pt x="9323" y="4780"/>
                </a:cubicBezTo>
                <a:cubicBezTo>
                  <a:pt x="9335" y="4780"/>
                  <a:pt x="9335" y="4780"/>
                  <a:pt x="9347" y="4768"/>
                </a:cubicBezTo>
                <a:close/>
                <a:moveTo>
                  <a:pt x="9621" y="4828"/>
                </a:moveTo>
                <a:cubicBezTo>
                  <a:pt x="9621" y="4828"/>
                  <a:pt x="9621" y="4840"/>
                  <a:pt x="9621" y="4840"/>
                </a:cubicBezTo>
                <a:lnTo>
                  <a:pt x="9597" y="4840"/>
                </a:lnTo>
                <a:cubicBezTo>
                  <a:pt x="9609" y="4840"/>
                  <a:pt x="9621" y="4828"/>
                  <a:pt x="9621" y="4828"/>
                </a:cubicBezTo>
                <a:close/>
                <a:moveTo>
                  <a:pt x="4608" y="5066"/>
                </a:moveTo>
                <a:cubicBezTo>
                  <a:pt x="4608" y="5078"/>
                  <a:pt x="4608" y="5078"/>
                  <a:pt x="4608" y="5090"/>
                </a:cubicBezTo>
                <a:cubicBezTo>
                  <a:pt x="4597" y="5078"/>
                  <a:pt x="4597" y="5078"/>
                  <a:pt x="4585" y="5066"/>
                </a:cubicBezTo>
                <a:close/>
                <a:moveTo>
                  <a:pt x="3120" y="5221"/>
                </a:moveTo>
                <a:cubicBezTo>
                  <a:pt x="3120" y="5233"/>
                  <a:pt x="3120" y="5233"/>
                  <a:pt x="3108" y="5233"/>
                </a:cubicBezTo>
                <a:cubicBezTo>
                  <a:pt x="3120" y="5221"/>
                  <a:pt x="3120" y="5221"/>
                  <a:pt x="3120" y="5221"/>
                </a:cubicBezTo>
                <a:close/>
                <a:moveTo>
                  <a:pt x="10264" y="5209"/>
                </a:moveTo>
                <a:cubicBezTo>
                  <a:pt x="10252" y="5221"/>
                  <a:pt x="10228" y="5221"/>
                  <a:pt x="10216" y="5233"/>
                </a:cubicBezTo>
                <a:cubicBezTo>
                  <a:pt x="10216" y="5233"/>
                  <a:pt x="10216" y="5233"/>
                  <a:pt x="10216" y="5221"/>
                </a:cubicBezTo>
                <a:cubicBezTo>
                  <a:pt x="10216" y="5209"/>
                  <a:pt x="10240" y="5209"/>
                  <a:pt x="10252" y="5209"/>
                </a:cubicBezTo>
                <a:close/>
                <a:moveTo>
                  <a:pt x="6597" y="5483"/>
                </a:moveTo>
                <a:cubicBezTo>
                  <a:pt x="6597" y="5483"/>
                  <a:pt x="6609" y="5495"/>
                  <a:pt x="6621" y="5495"/>
                </a:cubicBezTo>
                <a:cubicBezTo>
                  <a:pt x="6621" y="5495"/>
                  <a:pt x="6621" y="5495"/>
                  <a:pt x="6621" y="5507"/>
                </a:cubicBezTo>
                <a:cubicBezTo>
                  <a:pt x="6609" y="5507"/>
                  <a:pt x="6597" y="5495"/>
                  <a:pt x="6585" y="5483"/>
                </a:cubicBezTo>
                <a:close/>
                <a:moveTo>
                  <a:pt x="9216" y="5471"/>
                </a:moveTo>
                <a:cubicBezTo>
                  <a:pt x="9216" y="5483"/>
                  <a:pt x="9228" y="5495"/>
                  <a:pt x="9228" y="5518"/>
                </a:cubicBezTo>
                <a:cubicBezTo>
                  <a:pt x="9204" y="5507"/>
                  <a:pt x="9192" y="5495"/>
                  <a:pt x="9216" y="5471"/>
                </a:cubicBezTo>
                <a:close/>
                <a:moveTo>
                  <a:pt x="7383" y="5483"/>
                </a:moveTo>
                <a:cubicBezTo>
                  <a:pt x="7394" y="5507"/>
                  <a:pt x="7406" y="5518"/>
                  <a:pt x="7430" y="5542"/>
                </a:cubicBezTo>
                <a:cubicBezTo>
                  <a:pt x="7394" y="5530"/>
                  <a:pt x="7359" y="5530"/>
                  <a:pt x="7323" y="5530"/>
                </a:cubicBezTo>
                <a:cubicBezTo>
                  <a:pt x="7335" y="5518"/>
                  <a:pt x="7359" y="5507"/>
                  <a:pt x="7383" y="5483"/>
                </a:cubicBezTo>
                <a:close/>
                <a:moveTo>
                  <a:pt x="6668" y="5578"/>
                </a:moveTo>
                <a:cubicBezTo>
                  <a:pt x="6668" y="5590"/>
                  <a:pt x="6668" y="5590"/>
                  <a:pt x="6680" y="5590"/>
                </a:cubicBezTo>
                <a:lnTo>
                  <a:pt x="6668" y="5590"/>
                </a:lnTo>
                <a:cubicBezTo>
                  <a:pt x="6668" y="5590"/>
                  <a:pt x="6668" y="5578"/>
                  <a:pt x="6668" y="5578"/>
                </a:cubicBezTo>
                <a:close/>
                <a:moveTo>
                  <a:pt x="3799" y="5709"/>
                </a:moveTo>
                <a:cubicBezTo>
                  <a:pt x="3799" y="5721"/>
                  <a:pt x="3799" y="5721"/>
                  <a:pt x="3787" y="5733"/>
                </a:cubicBezTo>
                <a:cubicBezTo>
                  <a:pt x="3787" y="5721"/>
                  <a:pt x="3799" y="5721"/>
                  <a:pt x="3799" y="5709"/>
                </a:cubicBezTo>
                <a:close/>
                <a:moveTo>
                  <a:pt x="2025" y="5721"/>
                </a:moveTo>
                <a:cubicBezTo>
                  <a:pt x="2025" y="5733"/>
                  <a:pt x="2037" y="5733"/>
                  <a:pt x="2025" y="5745"/>
                </a:cubicBezTo>
                <a:cubicBezTo>
                  <a:pt x="2025" y="5733"/>
                  <a:pt x="2025" y="5733"/>
                  <a:pt x="2025" y="5721"/>
                </a:cubicBezTo>
                <a:close/>
                <a:moveTo>
                  <a:pt x="12419" y="5757"/>
                </a:moveTo>
                <a:cubicBezTo>
                  <a:pt x="12419" y="5768"/>
                  <a:pt x="12419" y="5768"/>
                  <a:pt x="12407" y="5768"/>
                </a:cubicBezTo>
                <a:lnTo>
                  <a:pt x="12419" y="5757"/>
                </a:lnTo>
                <a:close/>
                <a:moveTo>
                  <a:pt x="6680" y="5768"/>
                </a:moveTo>
                <a:cubicBezTo>
                  <a:pt x="6668" y="5768"/>
                  <a:pt x="6668" y="5768"/>
                  <a:pt x="6668" y="5780"/>
                </a:cubicBezTo>
                <a:cubicBezTo>
                  <a:pt x="6668" y="5768"/>
                  <a:pt x="6668" y="5768"/>
                  <a:pt x="6668" y="5768"/>
                </a:cubicBezTo>
                <a:close/>
                <a:moveTo>
                  <a:pt x="8788" y="5828"/>
                </a:moveTo>
                <a:cubicBezTo>
                  <a:pt x="8776" y="5840"/>
                  <a:pt x="8776" y="5840"/>
                  <a:pt x="8776" y="5840"/>
                </a:cubicBezTo>
                <a:cubicBezTo>
                  <a:pt x="8776" y="5840"/>
                  <a:pt x="8776" y="5828"/>
                  <a:pt x="8776" y="5828"/>
                </a:cubicBezTo>
                <a:close/>
                <a:moveTo>
                  <a:pt x="12181" y="5899"/>
                </a:moveTo>
                <a:cubicBezTo>
                  <a:pt x="12169" y="5911"/>
                  <a:pt x="12169" y="5911"/>
                  <a:pt x="12169" y="5911"/>
                </a:cubicBezTo>
                <a:cubicBezTo>
                  <a:pt x="12169" y="5899"/>
                  <a:pt x="12169" y="5899"/>
                  <a:pt x="12169" y="5899"/>
                </a:cubicBezTo>
                <a:close/>
                <a:moveTo>
                  <a:pt x="3965" y="5959"/>
                </a:moveTo>
                <a:cubicBezTo>
                  <a:pt x="3977" y="5971"/>
                  <a:pt x="3965" y="5971"/>
                  <a:pt x="3965" y="5983"/>
                </a:cubicBezTo>
                <a:cubicBezTo>
                  <a:pt x="3965" y="5971"/>
                  <a:pt x="3965" y="5959"/>
                  <a:pt x="3965" y="5959"/>
                </a:cubicBezTo>
                <a:close/>
                <a:moveTo>
                  <a:pt x="3215" y="5971"/>
                </a:moveTo>
                <a:cubicBezTo>
                  <a:pt x="3215" y="5971"/>
                  <a:pt x="3227" y="5983"/>
                  <a:pt x="3227" y="5983"/>
                </a:cubicBezTo>
                <a:cubicBezTo>
                  <a:pt x="3227" y="5983"/>
                  <a:pt x="3215" y="5983"/>
                  <a:pt x="3215" y="5995"/>
                </a:cubicBezTo>
                <a:cubicBezTo>
                  <a:pt x="3215" y="5983"/>
                  <a:pt x="3215" y="5983"/>
                  <a:pt x="3215" y="5971"/>
                </a:cubicBezTo>
                <a:close/>
                <a:moveTo>
                  <a:pt x="12788" y="6054"/>
                </a:moveTo>
                <a:cubicBezTo>
                  <a:pt x="12800" y="6054"/>
                  <a:pt x="12800" y="6066"/>
                  <a:pt x="12800" y="6066"/>
                </a:cubicBezTo>
                <a:cubicBezTo>
                  <a:pt x="12788" y="6066"/>
                  <a:pt x="12788" y="6054"/>
                  <a:pt x="12776" y="6054"/>
                </a:cubicBezTo>
                <a:close/>
                <a:moveTo>
                  <a:pt x="3727" y="6185"/>
                </a:moveTo>
                <a:lnTo>
                  <a:pt x="3727" y="6185"/>
                </a:lnTo>
                <a:cubicBezTo>
                  <a:pt x="3739" y="6197"/>
                  <a:pt x="3751" y="6197"/>
                  <a:pt x="3751" y="6197"/>
                </a:cubicBezTo>
                <a:cubicBezTo>
                  <a:pt x="3739" y="6197"/>
                  <a:pt x="3739" y="6197"/>
                  <a:pt x="3727" y="6185"/>
                </a:cubicBezTo>
                <a:close/>
                <a:moveTo>
                  <a:pt x="8454" y="6376"/>
                </a:moveTo>
                <a:cubicBezTo>
                  <a:pt x="8454" y="6376"/>
                  <a:pt x="8454" y="6376"/>
                  <a:pt x="8466" y="6388"/>
                </a:cubicBezTo>
                <a:lnTo>
                  <a:pt x="8454" y="6388"/>
                </a:lnTo>
                <a:cubicBezTo>
                  <a:pt x="8454" y="6388"/>
                  <a:pt x="8454" y="6376"/>
                  <a:pt x="8454" y="6376"/>
                </a:cubicBezTo>
                <a:close/>
                <a:moveTo>
                  <a:pt x="8907" y="6399"/>
                </a:moveTo>
                <a:cubicBezTo>
                  <a:pt x="8913" y="6405"/>
                  <a:pt x="8915" y="6408"/>
                  <a:pt x="8918" y="6411"/>
                </a:cubicBezTo>
                <a:cubicBezTo>
                  <a:pt x="8907" y="6411"/>
                  <a:pt x="8918" y="6411"/>
                  <a:pt x="8907" y="6399"/>
                </a:cubicBezTo>
                <a:close/>
                <a:moveTo>
                  <a:pt x="8918" y="6411"/>
                </a:moveTo>
                <a:cubicBezTo>
                  <a:pt x="8921" y="6414"/>
                  <a:pt x="8924" y="6417"/>
                  <a:pt x="8930" y="6423"/>
                </a:cubicBezTo>
                <a:cubicBezTo>
                  <a:pt x="8918" y="6423"/>
                  <a:pt x="8918" y="6423"/>
                  <a:pt x="8918" y="6411"/>
                </a:cubicBezTo>
                <a:close/>
                <a:moveTo>
                  <a:pt x="12705" y="6495"/>
                </a:moveTo>
                <a:cubicBezTo>
                  <a:pt x="12705" y="6495"/>
                  <a:pt x="12705" y="6507"/>
                  <a:pt x="12693" y="6507"/>
                </a:cubicBezTo>
                <a:cubicBezTo>
                  <a:pt x="12693" y="6507"/>
                  <a:pt x="12693" y="6507"/>
                  <a:pt x="12693" y="6495"/>
                </a:cubicBezTo>
                <a:close/>
                <a:moveTo>
                  <a:pt x="7418" y="6614"/>
                </a:moveTo>
                <a:cubicBezTo>
                  <a:pt x="7406" y="6614"/>
                  <a:pt x="7406" y="6626"/>
                  <a:pt x="7406" y="6626"/>
                </a:cubicBezTo>
                <a:cubicBezTo>
                  <a:pt x="7406" y="6630"/>
                  <a:pt x="7406" y="6631"/>
                  <a:pt x="7406" y="6631"/>
                </a:cubicBezTo>
                <a:cubicBezTo>
                  <a:pt x="7405" y="6631"/>
                  <a:pt x="7402" y="6626"/>
                  <a:pt x="7394" y="6626"/>
                </a:cubicBezTo>
                <a:cubicBezTo>
                  <a:pt x="7394" y="6614"/>
                  <a:pt x="7406" y="6614"/>
                  <a:pt x="7418" y="6614"/>
                </a:cubicBezTo>
                <a:close/>
                <a:moveTo>
                  <a:pt x="11752" y="6626"/>
                </a:moveTo>
                <a:cubicBezTo>
                  <a:pt x="11764" y="6638"/>
                  <a:pt x="11764" y="6638"/>
                  <a:pt x="11764" y="6638"/>
                </a:cubicBezTo>
                <a:lnTo>
                  <a:pt x="11752" y="6638"/>
                </a:lnTo>
                <a:cubicBezTo>
                  <a:pt x="11752" y="6638"/>
                  <a:pt x="11752" y="6638"/>
                  <a:pt x="11752" y="6626"/>
                </a:cubicBezTo>
                <a:close/>
                <a:moveTo>
                  <a:pt x="4870" y="6650"/>
                </a:moveTo>
                <a:lnTo>
                  <a:pt x="4870" y="6661"/>
                </a:lnTo>
                <a:cubicBezTo>
                  <a:pt x="4858" y="6661"/>
                  <a:pt x="4858" y="6661"/>
                  <a:pt x="4858" y="6650"/>
                </a:cubicBezTo>
                <a:close/>
                <a:moveTo>
                  <a:pt x="8276" y="6709"/>
                </a:moveTo>
                <a:cubicBezTo>
                  <a:pt x="8276" y="6721"/>
                  <a:pt x="8276" y="6721"/>
                  <a:pt x="8264" y="6721"/>
                </a:cubicBezTo>
                <a:cubicBezTo>
                  <a:pt x="8275" y="6721"/>
                  <a:pt x="8276" y="6709"/>
                  <a:pt x="8276" y="6709"/>
                </a:cubicBezTo>
                <a:close/>
                <a:moveTo>
                  <a:pt x="2775" y="6757"/>
                </a:moveTo>
                <a:cubicBezTo>
                  <a:pt x="2775" y="6757"/>
                  <a:pt x="2770" y="6762"/>
                  <a:pt x="2766" y="6762"/>
                </a:cubicBezTo>
                <a:cubicBezTo>
                  <a:pt x="2764" y="6762"/>
                  <a:pt x="2763" y="6761"/>
                  <a:pt x="2763" y="6757"/>
                </a:cubicBezTo>
                <a:close/>
                <a:moveTo>
                  <a:pt x="2096" y="6769"/>
                </a:moveTo>
                <a:cubicBezTo>
                  <a:pt x="2108" y="6769"/>
                  <a:pt x="2108" y="6769"/>
                  <a:pt x="2120" y="6780"/>
                </a:cubicBezTo>
                <a:lnTo>
                  <a:pt x="2108" y="6780"/>
                </a:lnTo>
                <a:cubicBezTo>
                  <a:pt x="2108" y="6780"/>
                  <a:pt x="2096" y="6769"/>
                  <a:pt x="2096" y="6769"/>
                </a:cubicBezTo>
                <a:close/>
                <a:moveTo>
                  <a:pt x="4346" y="6947"/>
                </a:moveTo>
                <a:cubicBezTo>
                  <a:pt x="4346" y="6947"/>
                  <a:pt x="4346" y="6947"/>
                  <a:pt x="4346" y="6959"/>
                </a:cubicBezTo>
                <a:lnTo>
                  <a:pt x="4335" y="6959"/>
                </a:lnTo>
                <a:cubicBezTo>
                  <a:pt x="4346" y="6947"/>
                  <a:pt x="4346" y="6947"/>
                  <a:pt x="4346" y="6947"/>
                </a:cubicBezTo>
                <a:close/>
                <a:moveTo>
                  <a:pt x="12395" y="7102"/>
                </a:moveTo>
                <a:cubicBezTo>
                  <a:pt x="12395" y="7102"/>
                  <a:pt x="12395" y="7102"/>
                  <a:pt x="12395" y="7114"/>
                </a:cubicBezTo>
                <a:cubicBezTo>
                  <a:pt x="12395" y="7102"/>
                  <a:pt x="12395" y="7102"/>
                  <a:pt x="12383" y="7102"/>
                </a:cubicBezTo>
                <a:close/>
                <a:moveTo>
                  <a:pt x="7418" y="7150"/>
                </a:moveTo>
                <a:cubicBezTo>
                  <a:pt x="7418" y="7161"/>
                  <a:pt x="7418" y="7161"/>
                  <a:pt x="7418" y="7173"/>
                </a:cubicBezTo>
                <a:cubicBezTo>
                  <a:pt x="7406" y="7161"/>
                  <a:pt x="7418" y="7161"/>
                  <a:pt x="7418" y="7150"/>
                </a:cubicBezTo>
                <a:close/>
                <a:moveTo>
                  <a:pt x="2072" y="7304"/>
                </a:moveTo>
                <a:cubicBezTo>
                  <a:pt x="2072" y="7328"/>
                  <a:pt x="2072" y="7340"/>
                  <a:pt x="2072" y="7364"/>
                </a:cubicBezTo>
                <a:cubicBezTo>
                  <a:pt x="2072" y="7364"/>
                  <a:pt x="2060" y="7364"/>
                  <a:pt x="2060" y="7352"/>
                </a:cubicBezTo>
                <a:cubicBezTo>
                  <a:pt x="2060" y="7340"/>
                  <a:pt x="2072" y="7328"/>
                  <a:pt x="2072" y="7304"/>
                </a:cubicBezTo>
                <a:close/>
                <a:moveTo>
                  <a:pt x="4644" y="7340"/>
                </a:moveTo>
                <a:cubicBezTo>
                  <a:pt x="4644" y="7340"/>
                  <a:pt x="4644" y="7352"/>
                  <a:pt x="4656" y="7352"/>
                </a:cubicBezTo>
                <a:cubicBezTo>
                  <a:pt x="4656" y="7352"/>
                  <a:pt x="4656" y="7352"/>
                  <a:pt x="4656" y="7364"/>
                </a:cubicBezTo>
                <a:cubicBezTo>
                  <a:pt x="4644" y="7352"/>
                  <a:pt x="4644" y="7352"/>
                  <a:pt x="4644" y="7340"/>
                </a:cubicBezTo>
                <a:close/>
                <a:moveTo>
                  <a:pt x="7597" y="7971"/>
                </a:moveTo>
                <a:cubicBezTo>
                  <a:pt x="7585" y="7971"/>
                  <a:pt x="7585" y="7983"/>
                  <a:pt x="7573" y="7995"/>
                </a:cubicBezTo>
                <a:cubicBezTo>
                  <a:pt x="7573" y="7971"/>
                  <a:pt x="7573" y="7971"/>
                  <a:pt x="7597" y="7971"/>
                </a:cubicBezTo>
                <a:close/>
                <a:moveTo>
                  <a:pt x="10097" y="8054"/>
                </a:moveTo>
                <a:lnTo>
                  <a:pt x="10097" y="8066"/>
                </a:lnTo>
                <a:lnTo>
                  <a:pt x="10073" y="8066"/>
                </a:lnTo>
                <a:cubicBezTo>
                  <a:pt x="10085" y="8066"/>
                  <a:pt x="10085" y="8066"/>
                  <a:pt x="10097" y="8054"/>
                </a:cubicBezTo>
                <a:close/>
                <a:moveTo>
                  <a:pt x="8287" y="8173"/>
                </a:moveTo>
                <a:cubicBezTo>
                  <a:pt x="8287" y="8173"/>
                  <a:pt x="8287" y="8174"/>
                  <a:pt x="8276" y="8185"/>
                </a:cubicBezTo>
                <a:cubicBezTo>
                  <a:pt x="8276" y="8174"/>
                  <a:pt x="8287" y="8173"/>
                  <a:pt x="8287" y="8173"/>
                </a:cubicBezTo>
                <a:close/>
                <a:moveTo>
                  <a:pt x="10002" y="8316"/>
                </a:moveTo>
                <a:cubicBezTo>
                  <a:pt x="10002" y="8316"/>
                  <a:pt x="10014" y="8316"/>
                  <a:pt x="10014" y="8328"/>
                </a:cubicBezTo>
                <a:cubicBezTo>
                  <a:pt x="10014" y="8328"/>
                  <a:pt x="10002" y="8328"/>
                  <a:pt x="10002" y="8316"/>
                </a:cubicBezTo>
                <a:close/>
                <a:moveTo>
                  <a:pt x="5061" y="8459"/>
                </a:moveTo>
                <a:lnTo>
                  <a:pt x="5073" y="8471"/>
                </a:lnTo>
                <a:lnTo>
                  <a:pt x="5061" y="8471"/>
                </a:lnTo>
                <a:lnTo>
                  <a:pt x="5061" y="8459"/>
                </a:lnTo>
                <a:close/>
                <a:moveTo>
                  <a:pt x="7692" y="8721"/>
                </a:moveTo>
                <a:cubicBezTo>
                  <a:pt x="7692" y="8721"/>
                  <a:pt x="7692" y="8733"/>
                  <a:pt x="7692" y="8745"/>
                </a:cubicBezTo>
                <a:cubicBezTo>
                  <a:pt x="7680" y="8733"/>
                  <a:pt x="7680" y="8733"/>
                  <a:pt x="7692" y="8721"/>
                </a:cubicBezTo>
                <a:close/>
                <a:moveTo>
                  <a:pt x="10371" y="9031"/>
                </a:moveTo>
                <a:cubicBezTo>
                  <a:pt x="10383" y="9031"/>
                  <a:pt x="10395" y="9031"/>
                  <a:pt x="10407" y="9043"/>
                </a:cubicBezTo>
                <a:lnTo>
                  <a:pt x="10383" y="9043"/>
                </a:lnTo>
                <a:cubicBezTo>
                  <a:pt x="10371" y="9031"/>
                  <a:pt x="10371" y="9031"/>
                  <a:pt x="10371" y="9031"/>
                </a:cubicBezTo>
                <a:close/>
                <a:moveTo>
                  <a:pt x="7787" y="9090"/>
                </a:moveTo>
                <a:cubicBezTo>
                  <a:pt x="7799" y="9090"/>
                  <a:pt x="7799" y="9090"/>
                  <a:pt x="7799" y="9102"/>
                </a:cubicBezTo>
                <a:cubicBezTo>
                  <a:pt x="7799" y="9102"/>
                  <a:pt x="7799" y="9090"/>
                  <a:pt x="7787" y="9090"/>
                </a:cubicBezTo>
                <a:close/>
                <a:moveTo>
                  <a:pt x="8930" y="9257"/>
                </a:moveTo>
                <a:cubicBezTo>
                  <a:pt x="8930" y="9257"/>
                  <a:pt x="8930" y="9269"/>
                  <a:pt x="8930" y="9269"/>
                </a:cubicBezTo>
                <a:lnTo>
                  <a:pt x="8918" y="9269"/>
                </a:lnTo>
                <a:cubicBezTo>
                  <a:pt x="8918" y="9257"/>
                  <a:pt x="8918" y="9257"/>
                  <a:pt x="8930" y="9257"/>
                </a:cubicBezTo>
                <a:close/>
                <a:moveTo>
                  <a:pt x="8633" y="9293"/>
                </a:moveTo>
                <a:cubicBezTo>
                  <a:pt x="8633" y="9293"/>
                  <a:pt x="8633" y="9305"/>
                  <a:pt x="8645" y="9316"/>
                </a:cubicBezTo>
                <a:cubicBezTo>
                  <a:pt x="8633" y="9305"/>
                  <a:pt x="8633" y="9305"/>
                  <a:pt x="8621" y="9305"/>
                </a:cubicBezTo>
                <a:cubicBezTo>
                  <a:pt x="8621" y="9293"/>
                  <a:pt x="8633" y="9293"/>
                  <a:pt x="8633" y="9293"/>
                </a:cubicBezTo>
                <a:close/>
                <a:moveTo>
                  <a:pt x="9370" y="9385"/>
                </a:moveTo>
                <a:cubicBezTo>
                  <a:pt x="9374" y="9385"/>
                  <a:pt x="9378" y="9386"/>
                  <a:pt x="9383" y="9388"/>
                </a:cubicBezTo>
                <a:cubicBezTo>
                  <a:pt x="9383" y="9400"/>
                  <a:pt x="9383" y="9412"/>
                  <a:pt x="9383" y="9424"/>
                </a:cubicBezTo>
                <a:lnTo>
                  <a:pt x="9311" y="9424"/>
                </a:lnTo>
                <a:cubicBezTo>
                  <a:pt x="9311" y="9412"/>
                  <a:pt x="9311" y="9412"/>
                  <a:pt x="9335" y="9400"/>
                </a:cubicBezTo>
                <a:cubicBezTo>
                  <a:pt x="9345" y="9400"/>
                  <a:pt x="9354" y="9385"/>
                  <a:pt x="9370" y="9385"/>
                </a:cubicBezTo>
                <a:close/>
                <a:moveTo>
                  <a:pt x="7502" y="9471"/>
                </a:moveTo>
                <a:cubicBezTo>
                  <a:pt x="7514" y="9471"/>
                  <a:pt x="7514" y="9471"/>
                  <a:pt x="7525" y="9483"/>
                </a:cubicBezTo>
                <a:cubicBezTo>
                  <a:pt x="7514" y="9483"/>
                  <a:pt x="7502" y="9483"/>
                  <a:pt x="7502" y="9471"/>
                </a:cubicBezTo>
                <a:close/>
                <a:moveTo>
                  <a:pt x="7787" y="10019"/>
                </a:moveTo>
                <a:cubicBezTo>
                  <a:pt x="7787" y="10031"/>
                  <a:pt x="7787" y="10031"/>
                  <a:pt x="7787" y="10043"/>
                </a:cubicBezTo>
                <a:cubicBezTo>
                  <a:pt x="7787" y="10031"/>
                  <a:pt x="7775" y="10031"/>
                  <a:pt x="7775" y="10031"/>
                </a:cubicBezTo>
                <a:cubicBezTo>
                  <a:pt x="7775" y="10031"/>
                  <a:pt x="7775" y="10019"/>
                  <a:pt x="7775" y="10019"/>
                </a:cubicBezTo>
                <a:close/>
                <a:moveTo>
                  <a:pt x="7668" y="10221"/>
                </a:moveTo>
                <a:cubicBezTo>
                  <a:pt x="7668" y="10221"/>
                  <a:pt x="7680" y="10221"/>
                  <a:pt x="7680" y="10233"/>
                </a:cubicBezTo>
                <a:lnTo>
                  <a:pt x="7668" y="10233"/>
                </a:lnTo>
                <a:cubicBezTo>
                  <a:pt x="7668" y="10221"/>
                  <a:pt x="7668" y="10221"/>
                  <a:pt x="7668" y="10221"/>
                </a:cubicBezTo>
                <a:close/>
                <a:moveTo>
                  <a:pt x="7871" y="10245"/>
                </a:moveTo>
                <a:cubicBezTo>
                  <a:pt x="7871" y="10245"/>
                  <a:pt x="7871" y="10245"/>
                  <a:pt x="7871" y="10257"/>
                </a:cubicBezTo>
                <a:lnTo>
                  <a:pt x="7859" y="10257"/>
                </a:lnTo>
                <a:cubicBezTo>
                  <a:pt x="7859" y="10245"/>
                  <a:pt x="7859" y="10245"/>
                  <a:pt x="7871" y="10245"/>
                </a:cubicBezTo>
                <a:close/>
                <a:moveTo>
                  <a:pt x="7514" y="10436"/>
                </a:moveTo>
                <a:cubicBezTo>
                  <a:pt x="7514" y="10448"/>
                  <a:pt x="7514" y="10448"/>
                  <a:pt x="7514" y="10448"/>
                </a:cubicBezTo>
                <a:cubicBezTo>
                  <a:pt x="7511" y="10445"/>
                  <a:pt x="7508" y="10442"/>
                  <a:pt x="7502" y="10436"/>
                </a:cubicBezTo>
                <a:close/>
                <a:moveTo>
                  <a:pt x="7514" y="10448"/>
                </a:moveTo>
                <a:cubicBezTo>
                  <a:pt x="7514" y="10448"/>
                  <a:pt x="7525" y="10448"/>
                  <a:pt x="7525" y="10459"/>
                </a:cubicBezTo>
                <a:cubicBezTo>
                  <a:pt x="7519" y="10454"/>
                  <a:pt x="7517" y="10451"/>
                  <a:pt x="7514" y="10448"/>
                </a:cubicBezTo>
                <a:close/>
                <a:moveTo>
                  <a:pt x="6812" y="10680"/>
                </a:moveTo>
                <a:cubicBezTo>
                  <a:pt x="6815" y="10680"/>
                  <a:pt x="6819" y="10682"/>
                  <a:pt x="6823" y="10686"/>
                </a:cubicBezTo>
                <a:lnTo>
                  <a:pt x="6799" y="10686"/>
                </a:lnTo>
                <a:cubicBezTo>
                  <a:pt x="6799" y="10686"/>
                  <a:pt x="6804" y="10680"/>
                  <a:pt x="6812" y="10680"/>
                </a:cubicBezTo>
                <a:close/>
                <a:moveTo>
                  <a:pt x="6180" y="10769"/>
                </a:moveTo>
                <a:cubicBezTo>
                  <a:pt x="6180" y="10769"/>
                  <a:pt x="6180" y="10769"/>
                  <a:pt x="6180" y="10781"/>
                </a:cubicBezTo>
                <a:cubicBezTo>
                  <a:pt x="6168" y="10769"/>
                  <a:pt x="6168" y="10769"/>
                  <a:pt x="6168" y="10769"/>
                </a:cubicBezTo>
                <a:close/>
                <a:moveTo>
                  <a:pt x="11718" y="0"/>
                </a:moveTo>
                <a:cubicBezTo>
                  <a:pt x="11645" y="0"/>
                  <a:pt x="11573" y="5"/>
                  <a:pt x="11502" y="18"/>
                </a:cubicBezTo>
                <a:cubicBezTo>
                  <a:pt x="11383" y="18"/>
                  <a:pt x="11276" y="30"/>
                  <a:pt x="11157" y="65"/>
                </a:cubicBezTo>
                <a:cubicBezTo>
                  <a:pt x="11062" y="77"/>
                  <a:pt x="10954" y="89"/>
                  <a:pt x="10859" y="137"/>
                </a:cubicBezTo>
                <a:cubicBezTo>
                  <a:pt x="10835" y="161"/>
                  <a:pt x="10788" y="149"/>
                  <a:pt x="10764" y="161"/>
                </a:cubicBezTo>
                <a:cubicBezTo>
                  <a:pt x="10585" y="196"/>
                  <a:pt x="10419" y="268"/>
                  <a:pt x="10252" y="339"/>
                </a:cubicBezTo>
                <a:cubicBezTo>
                  <a:pt x="10204" y="351"/>
                  <a:pt x="10145" y="363"/>
                  <a:pt x="10109" y="399"/>
                </a:cubicBezTo>
                <a:cubicBezTo>
                  <a:pt x="9859" y="494"/>
                  <a:pt x="9645" y="637"/>
                  <a:pt x="9419" y="780"/>
                </a:cubicBezTo>
                <a:cubicBezTo>
                  <a:pt x="9347" y="827"/>
                  <a:pt x="9264" y="863"/>
                  <a:pt x="9192" y="935"/>
                </a:cubicBezTo>
                <a:cubicBezTo>
                  <a:pt x="9169" y="935"/>
                  <a:pt x="9145" y="958"/>
                  <a:pt x="9133" y="982"/>
                </a:cubicBezTo>
                <a:cubicBezTo>
                  <a:pt x="9097" y="994"/>
                  <a:pt x="9073" y="994"/>
                  <a:pt x="9061" y="1030"/>
                </a:cubicBezTo>
                <a:cubicBezTo>
                  <a:pt x="9061" y="1030"/>
                  <a:pt x="9061" y="1042"/>
                  <a:pt x="9061" y="1042"/>
                </a:cubicBezTo>
                <a:cubicBezTo>
                  <a:pt x="9002" y="1042"/>
                  <a:pt x="8978" y="1077"/>
                  <a:pt x="8942" y="1113"/>
                </a:cubicBezTo>
                <a:cubicBezTo>
                  <a:pt x="8835" y="1196"/>
                  <a:pt x="8728" y="1256"/>
                  <a:pt x="8645" y="1363"/>
                </a:cubicBezTo>
                <a:cubicBezTo>
                  <a:pt x="8597" y="1399"/>
                  <a:pt x="8537" y="1423"/>
                  <a:pt x="8514" y="1470"/>
                </a:cubicBezTo>
                <a:cubicBezTo>
                  <a:pt x="8490" y="1494"/>
                  <a:pt x="8478" y="1506"/>
                  <a:pt x="8466" y="1518"/>
                </a:cubicBezTo>
                <a:cubicBezTo>
                  <a:pt x="8323" y="1601"/>
                  <a:pt x="8228" y="1720"/>
                  <a:pt x="8121" y="1827"/>
                </a:cubicBezTo>
                <a:cubicBezTo>
                  <a:pt x="8109" y="1839"/>
                  <a:pt x="8109" y="1839"/>
                  <a:pt x="8097" y="1851"/>
                </a:cubicBezTo>
                <a:cubicBezTo>
                  <a:pt x="8073" y="1863"/>
                  <a:pt x="8049" y="1887"/>
                  <a:pt x="8037" y="1923"/>
                </a:cubicBezTo>
                <a:cubicBezTo>
                  <a:pt x="7942" y="1982"/>
                  <a:pt x="7883" y="2078"/>
                  <a:pt x="7811" y="2161"/>
                </a:cubicBezTo>
                <a:cubicBezTo>
                  <a:pt x="7740" y="2208"/>
                  <a:pt x="7728" y="2292"/>
                  <a:pt x="7680" y="2339"/>
                </a:cubicBezTo>
                <a:cubicBezTo>
                  <a:pt x="7585" y="2399"/>
                  <a:pt x="7525" y="2482"/>
                  <a:pt x="7478" y="2566"/>
                </a:cubicBezTo>
                <a:cubicBezTo>
                  <a:pt x="7442" y="2625"/>
                  <a:pt x="7406" y="2673"/>
                  <a:pt x="7359" y="2720"/>
                </a:cubicBezTo>
                <a:cubicBezTo>
                  <a:pt x="7335" y="2744"/>
                  <a:pt x="7299" y="2768"/>
                  <a:pt x="7299" y="2804"/>
                </a:cubicBezTo>
                <a:cubicBezTo>
                  <a:pt x="7252" y="2816"/>
                  <a:pt x="7240" y="2851"/>
                  <a:pt x="7228" y="2875"/>
                </a:cubicBezTo>
                <a:cubicBezTo>
                  <a:pt x="7204" y="2923"/>
                  <a:pt x="7180" y="2959"/>
                  <a:pt x="7121" y="2970"/>
                </a:cubicBezTo>
                <a:cubicBezTo>
                  <a:pt x="7049" y="2851"/>
                  <a:pt x="6978" y="2732"/>
                  <a:pt x="6883" y="2625"/>
                </a:cubicBezTo>
                <a:cubicBezTo>
                  <a:pt x="6883" y="2625"/>
                  <a:pt x="6883" y="2613"/>
                  <a:pt x="6871" y="2613"/>
                </a:cubicBezTo>
                <a:cubicBezTo>
                  <a:pt x="6811" y="2530"/>
                  <a:pt x="6752" y="2447"/>
                  <a:pt x="6668" y="2375"/>
                </a:cubicBezTo>
                <a:cubicBezTo>
                  <a:pt x="6668" y="2363"/>
                  <a:pt x="6656" y="2363"/>
                  <a:pt x="6656" y="2363"/>
                </a:cubicBezTo>
                <a:cubicBezTo>
                  <a:pt x="6656" y="2351"/>
                  <a:pt x="6656" y="2328"/>
                  <a:pt x="6632" y="2328"/>
                </a:cubicBezTo>
                <a:cubicBezTo>
                  <a:pt x="6609" y="2292"/>
                  <a:pt x="6597" y="2268"/>
                  <a:pt x="6561" y="2256"/>
                </a:cubicBezTo>
                <a:cubicBezTo>
                  <a:pt x="6549" y="2185"/>
                  <a:pt x="6478" y="2161"/>
                  <a:pt x="6430" y="2113"/>
                </a:cubicBezTo>
                <a:cubicBezTo>
                  <a:pt x="6394" y="2018"/>
                  <a:pt x="6299" y="1947"/>
                  <a:pt x="6228" y="1875"/>
                </a:cubicBezTo>
                <a:cubicBezTo>
                  <a:pt x="6228" y="1863"/>
                  <a:pt x="6216" y="1851"/>
                  <a:pt x="6204" y="1851"/>
                </a:cubicBezTo>
                <a:cubicBezTo>
                  <a:pt x="6204" y="1839"/>
                  <a:pt x="6192" y="1839"/>
                  <a:pt x="6180" y="1827"/>
                </a:cubicBezTo>
                <a:cubicBezTo>
                  <a:pt x="6001" y="1613"/>
                  <a:pt x="5775" y="1435"/>
                  <a:pt x="5561" y="1256"/>
                </a:cubicBezTo>
                <a:cubicBezTo>
                  <a:pt x="5549" y="1256"/>
                  <a:pt x="5525" y="1244"/>
                  <a:pt x="5513" y="1244"/>
                </a:cubicBezTo>
                <a:cubicBezTo>
                  <a:pt x="5489" y="1220"/>
                  <a:pt x="5478" y="1208"/>
                  <a:pt x="5454" y="1185"/>
                </a:cubicBezTo>
                <a:cubicBezTo>
                  <a:pt x="5430" y="1149"/>
                  <a:pt x="5394" y="1125"/>
                  <a:pt x="5359" y="1113"/>
                </a:cubicBezTo>
                <a:cubicBezTo>
                  <a:pt x="5335" y="1089"/>
                  <a:pt x="5299" y="1065"/>
                  <a:pt x="5275" y="1042"/>
                </a:cubicBezTo>
                <a:cubicBezTo>
                  <a:pt x="5144" y="935"/>
                  <a:pt x="5001" y="839"/>
                  <a:pt x="4847" y="756"/>
                </a:cubicBezTo>
                <a:cubicBezTo>
                  <a:pt x="4823" y="720"/>
                  <a:pt x="4775" y="708"/>
                  <a:pt x="4739" y="684"/>
                </a:cubicBezTo>
                <a:cubicBezTo>
                  <a:pt x="4585" y="589"/>
                  <a:pt x="4430" y="506"/>
                  <a:pt x="4263" y="446"/>
                </a:cubicBezTo>
                <a:cubicBezTo>
                  <a:pt x="4132" y="375"/>
                  <a:pt x="3989" y="303"/>
                  <a:pt x="3846" y="268"/>
                </a:cubicBezTo>
                <a:cubicBezTo>
                  <a:pt x="3787" y="232"/>
                  <a:pt x="3727" y="208"/>
                  <a:pt x="3656" y="208"/>
                </a:cubicBezTo>
                <a:cubicBezTo>
                  <a:pt x="3632" y="208"/>
                  <a:pt x="3620" y="184"/>
                  <a:pt x="3596" y="173"/>
                </a:cubicBezTo>
                <a:cubicBezTo>
                  <a:pt x="3549" y="149"/>
                  <a:pt x="3489" y="137"/>
                  <a:pt x="3442" y="137"/>
                </a:cubicBezTo>
                <a:cubicBezTo>
                  <a:pt x="3215" y="65"/>
                  <a:pt x="2977" y="30"/>
                  <a:pt x="2739" y="18"/>
                </a:cubicBezTo>
                <a:cubicBezTo>
                  <a:pt x="2697" y="6"/>
                  <a:pt x="2656" y="3"/>
                  <a:pt x="2613" y="3"/>
                </a:cubicBezTo>
                <a:cubicBezTo>
                  <a:pt x="2569" y="3"/>
                  <a:pt x="2525" y="6"/>
                  <a:pt x="2477" y="6"/>
                </a:cubicBezTo>
                <a:cubicBezTo>
                  <a:pt x="2263" y="18"/>
                  <a:pt x="2049" y="30"/>
                  <a:pt x="1846" y="113"/>
                </a:cubicBezTo>
                <a:cubicBezTo>
                  <a:pt x="1842" y="109"/>
                  <a:pt x="1840" y="108"/>
                  <a:pt x="1837" y="108"/>
                </a:cubicBezTo>
                <a:cubicBezTo>
                  <a:pt x="1833" y="108"/>
                  <a:pt x="1830" y="113"/>
                  <a:pt x="1822" y="113"/>
                </a:cubicBezTo>
                <a:cubicBezTo>
                  <a:pt x="1679" y="149"/>
                  <a:pt x="1525" y="184"/>
                  <a:pt x="1406" y="280"/>
                </a:cubicBezTo>
                <a:cubicBezTo>
                  <a:pt x="1382" y="303"/>
                  <a:pt x="1358" y="303"/>
                  <a:pt x="1334" y="315"/>
                </a:cubicBezTo>
                <a:cubicBezTo>
                  <a:pt x="1287" y="315"/>
                  <a:pt x="1251" y="339"/>
                  <a:pt x="1215" y="375"/>
                </a:cubicBezTo>
                <a:cubicBezTo>
                  <a:pt x="1144" y="411"/>
                  <a:pt x="1084" y="458"/>
                  <a:pt x="1025" y="518"/>
                </a:cubicBezTo>
                <a:cubicBezTo>
                  <a:pt x="977" y="542"/>
                  <a:pt x="941" y="565"/>
                  <a:pt x="906" y="601"/>
                </a:cubicBezTo>
                <a:cubicBezTo>
                  <a:pt x="882" y="613"/>
                  <a:pt x="858" y="637"/>
                  <a:pt x="846" y="673"/>
                </a:cubicBezTo>
                <a:cubicBezTo>
                  <a:pt x="834" y="673"/>
                  <a:pt x="822" y="684"/>
                  <a:pt x="822" y="684"/>
                </a:cubicBezTo>
                <a:cubicBezTo>
                  <a:pt x="763" y="732"/>
                  <a:pt x="727" y="768"/>
                  <a:pt x="691" y="827"/>
                </a:cubicBezTo>
                <a:cubicBezTo>
                  <a:pt x="620" y="887"/>
                  <a:pt x="572" y="946"/>
                  <a:pt x="536" y="1030"/>
                </a:cubicBezTo>
                <a:cubicBezTo>
                  <a:pt x="453" y="1113"/>
                  <a:pt x="394" y="1208"/>
                  <a:pt x="346" y="1316"/>
                </a:cubicBezTo>
                <a:cubicBezTo>
                  <a:pt x="298" y="1411"/>
                  <a:pt x="251" y="1506"/>
                  <a:pt x="215" y="1601"/>
                </a:cubicBezTo>
                <a:cubicBezTo>
                  <a:pt x="191" y="1649"/>
                  <a:pt x="167" y="1708"/>
                  <a:pt x="155" y="1768"/>
                </a:cubicBezTo>
                <a:cubicBezTo>
                  <a:pt x="144" y="1780"/>
                  <a:pt x="132" y="1804"/>
                  <a:pt x="132" y="1827"/>
                </a:cubicBezTo>
                <a:cubicBezTo>
                  <a:pt x="132" y="1839"/>
                  <a:pt x="120" y="1839"/>
                  <a:pt x="120" y="1851"/>
                </a:cubicBezTo>
                <a:cubicBezTo>
                  <a:pt x="96" y="1947"/>
                  <a:pt x="60" y="2042"/>
                  <a:pt x="60" y="2137"/>
                </a:cubicBezTo>
                <a:cubicBezTo>
                  <a:pt x="25" y="2197"/>
                  <a:pt x="48" y="2256"/>
                  <a:pt x="36" y="2328"/>
                </a:cubicBezTo>
                <a:cubicBezTo>
                  <a:pt x="36" y="2339"/>
                  <a:pt x="36" y="2351"/>
                  <a:pt x="36" y="2363"/>
                </a:cubicBezTo>
                <a:cubicBezTo>
                  <a:pt x="36" y="2375"/>
                  <a:pt x="36" y="2399"/>
                  <a:pt x="36" y="2411"/>
                </a:cubicBezTo>
                <a:cubicBezTo>
                  <a:pt x="1" y="2554"/>
                  <a:pt x="25" y="2697"/>
                  <a:pt x="25" y="2840"/>
                </a:cubicBezTo>
                <a:cubicBezTo>
                  <a:pt x="25" y="2947"/>
                  <a:pt x="1" y="3066"/>
                  <a:pt x="36" y="3173"/>
                </a:cubicBezTo>
                <a:cubicBezTo>
                  <a:pt x="48" y="3232"/>
                  <a:pt x="25" y="3292"/>
                  <a:pt x="60" y="3351"/>
                </a:cubicBezTo>
                <a:cubicBezTo>
                  <a:pt x="60" y="3399"/>
                  <a:pt x="48" y="3459"/>
                  <a:pt x="84" y="3506"/>
                </a:cubicBezTo>
                <a:cubicBezTo>
                  <a:pt x="84" y="3566"/>
                  <a:pt x="96" y="3613"/>
                  <a:pt x="108" y="3661"/>
                </a:cubicBezTo>
                <a:cubicBezTo>
                  <a:pt x="144" y="3709"/>
                  <a:pt x="96" y="3780"/>
                  <a:pt x="155" y="3816"/>
                </a:cubicBezTo>
                <a:cubicBezTo>
                  <a:pt x="167" y="3828"/>
                  <a:pt x="179" y="3840"/>
                  <a:pt x="191" y="3840"/>
                </a:cubicBezTo>
                <a:cubicBezTo>
                  <a:pt x="179" y="3863"/>
                  <a:pt x="144" y="3875"/>
                  <a:pt x="155" y="3923"/>
                </a:cubicBezTo>
                <a:cubicBezTo>
                  <a:pt x="251" y="4280"/>
                  <a:pt x="346" y="4649"/>
                  <a:pt x="513" y="4983"/>
                </a:cubicBezTo>
                <a:cubicBezTo>
                  <a:pt x="525" y="5054"/>
                  <a:pt x="560" y="5102"/>
                  <a:pt x="596" y="5161"/>
                </a:cubicBezTo>
                <a:cubicBezTo>
                  <a:pt x="691" y="5364"/>
                  <a:pt x="775" y="5566"/>
                  <a:pt x="917" y="5745"/>
                </a:cubicBezTo>
                <a:cubicBezTo>
                  <a:pt x="977" y="5899"/>
                  <a:pt x="1072" y="6054"/>
                  <a:pt x="1168" y="6185"/>
                </a:cubicBezTo>
                <a:cubicBezTo>
                  <a:pt x="1215" y="6280"/>
                  <a:pt x="1275" y="6364"/>
                  <a:pt x="1334" y="6435"/>
                </a:cubicBezTo>
                <a:cubicBezTo>
                  <a:pt x="1370" y="6483"/>
                  <a:pt x="1394" y="6519"/>
                  <a:pt x="1429" y="6566"/>
                </a:cubicBezTo>
                <a:cubicBezTo>
                  <a:pt x="1441" y="6602"/>
                  <a:pt x="1465" y="6614"/>
                  <a:pt x="1489" y="6638"/>
                </a:cubicBezTo>
                <a:cubicBezTo>
                  <a:pt x="1489" y="6638"/>
                  <a:pt x="1489" y="6650"/>
                  <a:pt x="1489" y="6661"/>
                </a:cubicBezTo>
                <a:cubicBezTo>
                  <a:pt x="1560" y="6757"/>
                  <a:pt x="1632" y="6876"/>
                  <a:pt x="1715" y="6971"/>
                </a:cubicBezTo>
                <a:cubicBezTo>
                  <a:pt x="1715" y="7007"/>
                  <a:pt x="1751" y="7042"/>
                  <a:pt x="1775" y="7066"/>
                </a:cubicBezTo>
                <a:cubicBezTo>
                  <a:pt x="1810" y="7102"/>
                  <a:pt x="1846" y="7138"/>
                  <a:pt x="1870" y="7197"/>
                </a:cubicBezTo>
                <a:cubicBezTo>
                  <a:pt x="1882" y="7233"/>
                  <a:pt x="1906" y="7257"/>
                  <a:pt x="1930" y="7281"/>
                </a:cubicBezTo>
                <a:cubicBezTo>
                  <a:pt x="2001" y="7376"/>
                  <a:pt x="2060" y="7471"/>
                  <a:pt x="2144" y="7554"/>
                </a:cubicBezTo>
                <a:cubicBezTo>
                  <a:pt x="2203" y="7638"/>
                  <a:pt x="2263" y="7721"/>
                  <a:pt x="2346" y="7792"/>
                </a:cubicBezTo>
                <a:cubicBezTo>
                  <a:pt x="2418" y="7912"/>
                  <a:pt x="2513" y="8007"/>
                  <a:pt x="2608" y="8114"/>
                </a:cubicBezTo>
                <a:cubicBezTo>
                  <a:pt x="2727" y="8269"/>
                  <a:pt x="2870" y="8412"/>
                  <a:pt x="3013" y="8554"/>
                </a:cubicBezTo>
                <a:cubicBezTo>
                  <a:pt x="3061" y="8614"/>
                  <a:pt x="3108" y="8662"/>
                  <a:pt x="3168" y="8709"/>
                </a:cubicBezTo>
                <a:cubicBezTo>
                  <a:pt x="3227" y="8757"/>
                  <a:pt x="3275" y="8828"/>
                  <a:pt x="3346" y="8864"/>
                </a:cubicBezTo>
                <a:cubicBezTo>
                  <a:pt x="3346" y="8888"/>
                  <a:pt x="3346" y="8900"/>
                  <a:pt x="3370" y="8912"/>
                </a:cubicBezTo>
                <a:cubicBezTo>
                  <a:pt x="3465" y="8995"/>
                  <a:pt x="3549" y="9090"/>
                  <a:pt x="3644" y="9174"/>
                </a:cubicBezTo>
                <a:cubicBezTo>
                  <a:pt x="3704" y="9233"/>
                  <a:pt x="3775" y="9281"/>
                  <a:pt x="3835" y="9340"/>
                </a:cubicBezTo>
                <a:cubicBezTo>
                  <a:pt x="3858" y="9388"/>
                  <a:pt x="3906" y="9412"/>
                  <a:pt x="3954" y="9447"/>
                </a:cubicBezTo>
                <a:cubicBezTo>
                  <a:pt x="4001" y="9483"/>
                  <a:pt x="4025" y="9531"/>
                  <a:pt x="4085" y="9555"/>
                </a:cubicBezTo>
                <a:cubicBezTo>
                  <a:pt x="4156" y="9614"/>
                  <a:pt x="4204" y="9686"/>
                  <a:pt x="4287" y="9721"/>
                </a:cubicBezTo>
                <a:cubicBezTo>
                  <a:pt x="4287" y="9733"/>
                  <a:pt x="4299" y="9733"/>
                  <a:pt x="4299" y="9745"/>
                </a:cubicBezTo>
                <a:cubicBezTo>
                  <a:pt x="4311" y="9757"/>
                  <a:pt x="4335" y="9769"/>
                  <a:pt x="4346" y="9781"/>
                </a:cubicBezTo>
                <a:cubicBezTo>
                  <a:pt x="4430" y="9852"/>
                  <a:pt x="4525" y="9924"/>
                  <a:pt x="4620" y="9983"/>
                </a:cubicBezTo>
                <a:cubicBezTo>
                  <a:pt x="4870" y="10233"/>
                  <a:pt x="5180" y="10424"/>
                  <a:pt x="5466" y="10638"/>
                </a:cubicBezTo>
                <a:cubicBezTo>
                  <a:pt x="5478" y="10638"/>
                  <a:pt x="5489" y="10650"/>
                  <a:pt x="5513" y="10662"/>
                </a:cubicBezTo>
                <a:cubicBezTo>
                  <a:pt x="5525" y="10686"/>
                  <a:pt x="5549" y="10698"/>
                  <a:pt x="5585" y="10698"/>
                </a:cubicBezTo>
                <a:cubicBezTo>
                  <a:pt x="5787" y="10876"/>
                  <a:pt x="6025" y="11007"/>
                  <a:pt x="6251" y="11150"/>
                </a:cubicBezTo>
                <a:cubicBezTo>
                  <a:pt x="6263" y="11162"/>
                  <a:pt x="6275" y="11162"/>
                  <a:pt x="6299" y="11162"/>
                </a:cubicBezTo>
                <a:cubicBezTo>
                  <a:pt x="6323" y="11186"/>
                  <a:pt x="6347" y="11198"/>
                  <a:pt x="6371" y="11210"/>
                </a:cubicBezTo>
                <a:cubicBezTo>
                  <a:pt x="6371" y="11233"/>
                  <a:pt x="6382" y="11233"/>
                  <a:pt x="6406" y="11233"/>
                </a:cubicBezTo>
                <a:cubicBezTo>
                  <a:pt x="6478" y="11305"/>
                  <a:pt x="6561" y="11352"/>
                  <a:pt x="6656" y="11388"/>
                </a:cubicBezTo>
                <a:cubicBezTo>
                  <a:pt x="6752" y="11460"/>
                  <a:pt x="6859" y="11519"/>
                  <a:pt x="6966" y="11567"/>
                </a:cubicBezTo>
                <a:cubicBezTo>
                  <a:pt x="6990" y="11591"/>
                  <a:pt x="7025" y="11602"/>
                  <a:pt x="7049" y="11614"/>
                </a:cubicBezTo>
                <a:cubicBezTo>
                  <a:pt x="7077" y="11649"/>
                  <a:pt x="7105" y="11668"/>
                  <a:pt x="7137" y="11668"/>
                </a:cubicBezTo>
                <a:cubicBezTo>
                  <a:pt x="7160" y="11668"/>
                  <a:pt x="7186" y="11658"/>
                  <a:pt x="7216" y="11638"/>
                </a:cubicBezTo>
                <a:cubicBezTo>
                  <a:pt x="7252" y="11602"/>
                  <a:pt x="7311" y="11614"/>
                  <a:pt x="7347" y="11567"/>
                </a:cubicBezTo>
                <a:cubicBezTo>
                  <a:pt x="7418" y="11543"/>
                  <a:pt x="7490" y="11507"/>
                  <a:pt x="7549" y="11460"/>
                </a:cubicBezTo>
                <a:cubicBezTo>
                  <a:pt x="7573" y="11448"/>
                  <a:pt x="7597" y="11436"/>
                  <a:pt x="7609" y="11412"/>
                </a:cubicBezTo>
                <a:cubicBezTo>
                  <a:pt x="7859" y="11281"/>
                  <a:pt x="8097" y="11138"/>
                  <a:pt x="8335" y="10971"/>
                </a:cubicBezTo>
                <a:cubicBezTo>
                  <a:pt x="8430" y="10924"/>
                  <a:pt x="8526" y="10852"/>
                  <a:pt x="8621" y="10781"/>
                </a:cubicBezTo>
                <a:cubicBezTo>
                  <a:pt x="8680" y="10745"/>
                  <a:pt x="8752" y="10710"/>
                  <a:pt x="8799" y="10662"/>
                </a:cubicBezTo>
                <a:cubicBezTo>
                  <a:pt x="8859" y="10638"/>
                  <a:pt x="8907" y="10590"/>
                  <a:pt x="8954" y="10543"/>
                </a:cubicBezTo>
                <a:cubicBezTo>
                  <a:pt x="9097" y="10471"/>
                  <a:pt x="9204" y="10376"/>
                  <a:pt x="9335" y="10269"/>
                </a:cubicBezTo>
                <a:cubicBezTo>
                  <a:pt x="9407" y="10233"/>
                  <a:pt x="9478" y="10186"/>
                  <a:pt x="9538" y="10114"/>
                </a:cubicBezTo>
                <a:cubicBezTo>
                  <a:pt x="9680" y="10031"/>
                  <a:pt x="9788" y="9912"/>
                  <a:pt x="9919" y="9805"/>
                </a:cubicBezTo>
                <a:cubicBezTo>
                  <a:pt x="9990" y="9745"/>
                  <a:pt x="10073" y="9686"/>
                  <a:pt x="10133" y="9614"/>
                </a:cubicBezTo>
                <a:cubicBezTo>
                  <a:pt x="10216" y="9578"/>
                  <a:pt x="10264" y="9507"/>
                  <a:pt x="10312" y="9459"/>
                </a:cubicBezTo>
                <a:cubicBezTo>
                  <a:pt x="10419" y="9400"/>
                  <a:pt x="10490" y="9305"/>
                  <a:pt x="10585" y="9233"/>
                </a:cubicBezTo>
                <a:cubicBezTo>
                  <a:pt x="10669" y="9162"/>
                  <a:pt x="10728" y="9078"/>
                  <a:pt x="10812" y="9007"/>
                </a:cubicBezTo>
                <a:cubicBezTo>
                  <a:pt x="10907" y="8947"/>
                  <a:pt x="10978" y="8864"/>
                  <a:pt x="11050" y="8781"/>
                </a:cubicBezTo>
                <a:cubicBezTo>
                  <a:pt x="11097" y="8745"/>
                  <a:pt x="11133" y="8709"/>
                  <a:pt x="11157" y="8662"/>
                </a:cubicBezTo>
                <a:cubicBezTo>
                  <a:pt x="11264" y="8590"/>
                  <a:pt x="11324" y="8495"/>
                  <a:pt x="11407" y="8400"/>
                </a:cubicBezTo>
                <a:cubicBezTo>
                  <a:pt x="11455" y="8376"/>
                  <a:pt x="11490" y="8328"/>
                  <a:pt x="11526" y="8281"/>
                </a:cubicBezTo>
                <a:cubicBezTo>
                  <a:pt x="11562" y="8269"/>
                  <a:pt x="11585" y="8245"/>
                  <a:pt x="11597" y="8197"/>
                </a:cubicBezTo>
                <a:cubicBezTo>
                  <a:pt x="11669" y="8138"/>
                  <a:pt x="11740" y="8066"/>
                  <a:pt x="11800" y="7971"/>
                </a:cubicBezTo>
                <a:cubicBezTo>
                  <a:pt x="11859" y="7923"/>
                  <a:pt x="11907" y="7864"/>
                  <a:pt x="11955" y="7792"/>
                </a:cubicBezTo>
                <a:cubicBezTo>
                  <a:pt x="11978" y="7781"/>
                  <a:pt x="12002" y="7745"/>
                  <a:pt x="12014" y="7709"/>
                </a:cubicBezTo>
                <a:cubicBezTo>
                  <a:pt x="12026" y="7697"/>
                  <a:pt x="12026" y="7697"/>
                  <a:pt x="12038" y="7685"/>
                </a:cubicBezTo>
                <a:cubicBezTo>
                  <a:pt x="12217" y="7483"/>
                  <a:pt x="12383" y="7269"/>
                  <a:pt x="12526" y="7031"/>
                </a:cubicBezTo>
                <a:cubicBezTo>
                  <a:pt x="12574" y="6983"/>
                  <a:pt x="12609" y="6935"/>
                  <a:pt x="12633" y="6876"/>
                </a:cubicBezTo>
                <a:cubicBezTo>
                  <a:pt x="12681" y="6828"/>
                  <a:pt x="12728" y="6769"/>
                  <a:pt x="12752" y="6709"/>
                </a:cubicBezTo>
                <a:cubicBezTo>
                  <a:pt x="12788" y="6685"/>
                  <a:pt x="12812" y="6650"/>
                  <a:pt x="12824" y="6614"/>
                </a:cubicBezTo>
                <a:cubicBezTo>
                  <a:pt x="12836" y="6590"/>
                  <a:pt x="12848" y="6566"/>
                  <a:pt x="12859" y="6554"/>
                </a:cubicBezTo>
                <a:cubicBezTo>
                  <a:pt x="12907" y="6507"/>
                  <a:pt x="12943" y="6459"/>
                  <a:pt x="12967" y="6411"/>
                </a:cubicBezTo>
                <a:cubicBezTo>
                  <a:pt x="12979" y="6399"/>
                  <a:pt x="12990" y="6376"/>
                  <a:pt x="13002" y="6364"/>
                </a:cubicBezTo>
                <a:cubicBezTo>
                  <a:pt x="13074" y="6280"/>
                  <a:pt x="13133" y="6173"/>
                  <a:pt x="13193" y="6078"/>
                </a:cubicBezTo>
                <a:cubicBezTo>
                  <a:pt x="13252" y="5995"/>
                  <a:pt x="13300" y="5911"/>
                  <a:pt x="13336" y="5804"/>
                </a:cubicBezTo>
                <a:cubicBezTo>
                  <a:pt x="13348" y="5792"/>
                  <a:pt x="13360" y="5780"/>
                  <a:pt x="13371" y="5768"/>
                </a:cubicBezTo>
                <a:cubicBezTo>
                  <a:pt x="13419" y="5685"/>
                  <a:pt x="13479" y="5602"/>
                  <a:pt x="13514" y="5518"/>
                </a:cubicBezTo>
                <a:cubicBezTo>
                  <a:pt x="13586" y="5399"/>
                  <a:pt x="13645" y="5280"/>
                  <a:pt x="13693" y="5161"/>
                </a:cubicBezTo>
                <a:cubicBezTo>
                  <a:pt x="13776" y="5042"/>
                  <a:pt x="13824" y="4899"/>
                  <a:pt x="13871" y="4756"/>
                </a:cubicBezTo>
                <a:cubicBezTo>
                  <a:pt x="13919" y="4661"/>
                  <a:pt x="13955" y="4554"/>
                  <a:pt x="13979" y="4447"/>
                </a:cubicBezTo>
                <a:cubicBezTo>
                  <a:pt x="14002" y="4399"/>
                  <a:pt x="14026" y="4340"/>
                  <a:pt x="14026" y="4292"/>
                </a:cubicBezTo>
                <a:cubicBezTo>
                  <a:pt x="14086" y="4137"/>
                  <a:pt x="14110" y="3971"/>
                  <a:pt x="14157" y="3816"/>
                </a:cubicBezTo>
                <a:cubicBezTo>
                  <a:pt x="14157" y="3804"/>
                  <a:pt x="14157" y="3792"/>
                  <a:pt x="14157" y="3780"/>
                </a:cubicBezTo>
                <a:cubicBezTo>
                  <a:pt x="14181" y="3685"/>
                  <a:pt x="14205" y="3602"/>
                  <a:pt x="14205" y="3506"/>
                </a:cubicBezTo>
                <a:cubicBezTo>
                  <a:pt x="14241" y="3471"/>
                  <a:pt x="14217" y="3423"/>
                  <a:pt x="14229" y="3375"/>
                </a:cubicBezTo>
                <a:cubicBezTo>
                  <a:pt x="14252" y="3304"/>
                  <a:pt x="14241" y="3244"/>
                  <a:pt x="14252" y="3173"/>
                </a:cubicBezTo>
                <a:cubicBezTo>
                  <a:pt x="14276" y="3149"/>
                  <a:pt x="14264" y="3113"/>
                  <a:pt x="14264" y="3078"/>
                </a:cubicBezTo>
                <a:cubicBezTo>
                  <a:pt x="14276" y="2792"/>
                  <a:pt x="14276" y="2506"/>
                  <a:pt x="14241" y="2220"/>
                </a:cubicBezTo>
                <a:cubicBezTo>
                  <a:pt x="14241" y="2208"/>
                  <a:pt x="14241" y="2185"/>
                  <a:pt x="14229" y="2161"/>
                </a:cubicBezTo>
                <a:cubicBezTo>
                  <a:pt x="14229" y="2137"/>
                  <a:pt x="14229" y="2125"/>
                  <a:pt x="14217" y="2101"/>
                </a:cubicBezTo>
                <a:cubicBezTo>
                  <a:pt x="14217" y="2042"/>
                  <a:pt x="14205" y="1994"/>
                  <a:pt x="14181" y="1935"/>
                </a:cubicBezTo>
                <a:cubicBezTo>
                  <a:pt x="14181" y="1935"/>
                  <a:pt x="14181" y="1923"/>
                  <a:pt x="14181" y="1923"/>
                </a:cubicBezTo>
                <a:cubicBezTo>
                  <a:pt x="14181" y="1899"/>
                  <a:pt x="14181" y="1875"/>
                  <a:pt x="14157" y="1851"/>
                </a:cubicBezTo>
                <a:cubicBezTo>
                  <a:pt x="14157" y="1827"/>
                  <a:pt x="14157" y="1804"/>
                  <a:pt x="14133" y="1792"/>
                </a:cubicBezTo>
                <a:cubicBezTo>
                  <a:pt x="14122" y="1697"/>
                  <a:pt x="14086" y="1625"/>
                  <a:pt x="14038" y="1542"/>
                </a:cubicBezTo>
                <a:cubicBezTo>
                  <a:pt x="14014" y="1446"/>
                  <a:pt x="13967" y="1351"/>
                  <a:pt x="13907" y="1280"/>
                </a:cubicBezTo>
                <a:cubicBezTo>
                  <a:pt x="13871" y="1196"/>
                  <a:pt x="13848" y="1101"/>
                  <a:pt x="13752" y="1054"/>
                </a:cubicBezTo>
                <a:cubicBezTo>
                  <a:pt x="13764" y="994"/>
                  <a:pt x="13729" y="970"/>
                  <a:pt x="13693" y="935"/>
                </a:cubicBezTo>
                <a:cubicBezTo>
                  <a:pt x="13657" y="887"/>
                  <a:pt x="13633" y="839"/>
                  <a:pt x="13574" y="804"/>
                </a:cubicBezTo>
                <a:cubicBezTo>
                  <a:pt x="13538" y="744"/>
                  <a:pt x="13502" y="708"/>
                  <a:pt x="13443" y="673"/>
                </a:cubicBezTo>
                <a:cubicBezTo>
                  <a:pt x="13407" y="625"/>
                  <a:pt x="13371" y="577"/>
                  <a:pt x="13312" y="554"/>
                </a:cubicBezTo>
                <a:cubicBezTo>
                  <a:pt x="13276" y="506"/>
                  <a:pt x="13217" y="482"/>
                  <a:pt x="13169" y="446"/>
                </a:cubicBezTo>
                <a:cubicBezTo>
                  <a:pt x="13145" y="411"/>
                  <a:pt x="13109" y="387"/>
                  <a:pt x="13062" y="375"/>
                </a:cubicBezTo>
                <a:cubicBezTo>
                  <a:pt x="13002" y="315"/>
                  <a:pt x="12931" y="292"/>
                  <a:pt x="12859" y="268"/>
                </a:cubicBezTo>
                <a:cubicBezTo>
                  <a:pt x="12800" y="220"/>
                  <a:pt x="12728" y="196"/>
                  <a:pt x="12657" y="173"/>
                </a:cubicBezTo>
                <a:cubicBezTo>
                  <a:pt x="12621" y="149"/>
                  <a:pt x="12574" y="137"/>
                  <a:pt x="12526" y="137"/>
                </a:cubicBezTo>
                <a:cubicBezTo>
                  <a:pt x="12395" y="77"/>
                  <a:pt x="12264" y="42"/>
                  <a:pt x="12133" y="42"/>
                </a:cubicBezTo>
                <a:cubicBezTo>
                  <a:pt x="11994" y="18"/>
                  <a:pt x="11854" y="0"/>
                  <a:pt x="11718" y="0"/>
                </a:cubicBezTo>
                <a:close/>
              </a:path>
            </a:pathLst>
          </a:custGeom>
          <a:solidFill>
            <a:srgbClr val="FE6761"/>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11" name="Google Shape;1516;p63">
            <a:extLst>
              <a:ext uri="{FF2B5EF4-FFF2-40B4-BE49-F238E27FC236}">
                <a16:creationId xmlns:a16="http://schemas.microsoft.com/office/drawing/2014/main" id="{9CF275CC-45BD-188E-1033-FDDA918A7E56}"/>
              </a:ext>
            </a:extLst>
          </p:cNvPr>
          <p:cNvSpPr/>
          <p:nvPr/>
        </p:nvSpPr>
        <p:spPr>
          <a:xfrm>
            <a:off x="10180451" y="2434912"/>
            <a:ext cx="475900" cy="388933"/>
          </a:xfrm>
          <a:custGeom>
            <a:avLst/>
            <a:gdLst/>
            <a:ahLst/>
            <a:cxnLst/>
            <a:rect l="l" t="t" r="r" b="b"/>
            <a:pathLst>
              <a:path w="14277" h="11668" extrusionOk="0">
                <a:moveTo>
                  <a:pt x="10812" y="649"/>
                </a:moveTo>
                <a:cubicBezTo>
                  <a:pt x="10800" y="649"/>
                  <a:pt x="10800" y="661"/>
                  <a:pt x="10800" y="661"/>
                </a:cubicBezTo>
                <a:cubicBezTo>
                  <a:pt x="10800" y="649"/>
                  <a:pt x="10800" y="649"/>
                  <a:pt x="10812" y="649"/>
                </a:cubicBezTo>
                <a:close/>
                <a:moveTo>
                  <a:pt x="4096" y="684"/>
                </a:moveTo>
                <a:cubicBezTo>
                  <a:pt x="4132" y="696"/>
                  <a:pt x="4168" y="696"/>
                  <a:pt x="4180" y="696"/>
                </a:cubicBezTo>
                <a:cubicBezTo>
                  <a:pt x="4185" y="694"/>
                  <a:pt x="4188" y="693"/>
                  <a:pt x="4190" y="693"/>
                </a:cubicBezTo>
                <a:cubicBezTo>
                  <a:pt x="4199" y="693"/>
                  <a:pt x="4192" y="708"/>
                  <a:pt x="4192" y="708"/>
                </a:cubicBezTo>
                <a:cubicBezTo>
                  <a:pt x="4192" y="744"/>
                  <a:pt x="4204" y="768"/>
                  <a:pt x="4216" y="792"/>
                </a:cubicBezTo>
                <a:cubicBezTo>
                  <a:pt x="4180" y="756"/>
                  <a:pt x="4144" y="720"/>
                  <a:pt x="4096" y="684"/>
                </a:cubicBezTo>
                <a:close/>
                <a:moveTo>
                  <a:pt x="5108" y="1054"/>
                </a:moveTo>
                <a:cubicBezTo>
                  <a:pt x="5108" y="1065"/>
                  <a:pt x="5108" y="1065"/>
                  <a:pt x="5108" y="1065"/>
                </a:cubicBezTo>
                <a:cubicBezTo>
                  <a:pt x="5097" y="1065"/>
                  <a:pt x="5097" y="1077"/>
                  <a:pt x="5085" y="1077"/>
                </a:cubicBezTo>
                <a:lnTo>
                  <a:pt x="5085" y="1077"/>
                </a:lnTo>
                <a:cubicBezTo>
                  <a:pt x="5097" y="1077"/>
                  <a:pt x="5097" y="1065"/>
                  <a:pt x="5108" y="1054"/>
                </a:cubicBezTo>
                <a:close/>
                <a:moveTo>
                  <a:pt x="9097" y="1089"/>
                </a:moveTo>
                <a:cubicBezTo>
                  <a:pt x="9109" y="1089"/>
                  <a:pt x="9109" y="1089"/>
                  <a:pt x="9109" y="1101"/>
                </a:cubicBezTo>
                <a:lnTo>
                  <a:pt x="9097" y="1101"/>
                </a:lnTo>
                <a:cubicBezTo>
                  <a:pt x="9097" y="1101"/>
                  <a:pt x="9097" y="1089"/>
                  <a:pt x="9097" y="1089"/>
                </a:cubicBezTo>
                <a:close/>
                <a:moveTo>
                  <a:pt x="1965" y="1101"/>
                </a:moveTo>
                <a:cubicBezTo>
                  <a:pt x="1965" y="1113"/>
                  <a:pt x="1965" y="1125"/>
                  <a:pt x="1953" y="1125"/>
                </a:cubicBezTo>
                <a:cubicBezTo>
                  <a:pt x="1953" y="1113"/>
                  <a:pt x="1965" y="1113"/>
                  <a:pt x="1965" y="1101"/>
                </a:cubicBezTo>
                <a:close/>
                <a:moveTo>
                  <a:pt x="8930" y="1149"/>
                </a:moveTo>
                <a:cubicBezTo>
                  <a:pt x="8930" y="1161"/>
                  <a:pt x="8918" y="1161"/>
                  <a:pt x="8918" y="1173"/>
                </a:cubicBezTo>
                <a:cubicBezTo>
                  <a:pt x="8918" y="1161"/>
                  <a:pt x="8918" y="1161"/>
                  <a:pt x="8930" y="1149"/>
                </a:cubicBezTo>
                <a:close/>
                <a:moveTo>
                  <a:pt x="3799" y="1232"/>
                </a:moveTo>
                <a:cubicBezTo>
                  <a:pt x="3799" y="1244"/>
                  <a:pt x="3787" y="1244"/>
                  <a:pt x="3775" y="1244"/>
                </a:cubicBezTo>
                <a:cubicBezTo>
                  <a:pt x="3787" y="1244"/>
                  <a:pt x="3787" y="1232"/>
                  <a:pt x="3787" y="1232"/>
                </a:cubicBezTo>
                <a:close/>
                <a:moveTo>
                  <a:pt x="3971" y="1259"/>
                </a:moveTo>
                <a:cubicBezTo>
                  <a:pt x="3989" y="1259"/>
                  <a:pt x="4007" y="1262"/>
                  <a:pt x="4025" y="1268"/>
                </a:cubicBezTo>
                <a:cubicBezTo>
                  <a:pt x="4001" y="1280"/>
                  <a:pt x="3965" y="1292"/>
                  <a:pt x="3942" y="1316"/>
                </a:cubicBezTo>
                <a:cubicBezTo>
                  <a:pt x="3930" y="1304"/>
                  <a:pt x="3906" y="1292"/>
                  <a:pt x="3918" y="1268"/>
                </a:cubicBezTo>
                <a:cubicBezTo>
                  <a:pt x="3936" y="1262"/>
                  <a:pt x="3954" y="1259"/>
                  <a:pt x="3971" y="1259"/>
                </a:cubicBezTo>
                <a:close/>
                <a:moveTo>
                  <a:pt x="9359" y="1387"/>
                </a:moveTo>
                <a:cubicBezTo>
                  <a:pt x="9359" y="1387"/>
                  <a:pt x="9359" y="1387"/>
                  <a:pt x="9359" y="1399"/>
                </a:cubicBezTo>
                <a:lnTo>
                  <a:pt x="9347" y="1399"/>
                </a:lnTo>
                <a:cubicBezTo>
                  <a:pt x="9347" y="1387"/>
                  <a:pt x="9359" y="1387"/>
                  <a:pt x="9359" y="1387"/>
                </a:cubicBezTo>
                <a:close/>
                <a:moveTo>
                  <a:pt x="3870" y="1518"/>
                </a:moveTo>
                <a:cubicBezTo>
                  <a:pt x="3882" y="1530"/>
                  <a:pt x="3882" y="1530"/>
                  <a:pt x="3882" y="1530"/>
                </a:cubicBezTo>
                <a:lnTo>
                  <a:pt x="3870" y="1530"/>
                </a:lnTo>
                <a:cubicBezTo>
                  <a:pt x="3870" y="1530"/>
                  <a:pt x="3870" y="1530"/>
                  <a:pt x="3870" y="1518"/>
                </a:cubicBezTo>
                <a:close/>
                <a:moveTo>
                  <a:pt x="13800" y="1851"/>
                </a:moveTo>
                <a:cubicBezTo>
                  <a:pt x="13800" y="1863"/>
                  <a:pt x="13788" y="1863"/>
                  <a:pt x="13788" y="1863"/>
                </a:cubicBezTo>
                <a:cubicBezTo>
                  <a:pt x="13788" y="1863"/>
                  <a:pt x="13788" y="1863"/>
                  <a:pt x="13776" y="1851"/>
                </a:cubicBezTo>
                <a:close/>
                <a:moveTo>
                  <a:pt x="5489" y="1863"/>
                </a:moveTo>
                <a:cubicBezTo>
                  <a:pt x="5489" y="1875"/>
                  <a:pt x="5489" y="1875"/>
                  <a:pt x="5489" y="1875"/>
                </a:cubicBezTo>
                <a:cubicBezTo>
                  <a:pt x="5489" y="1875"/>
                  <a:pt x="5486" y="1872"/>
                  <a:pt x="5482" y="1871"/>
                </a:cubicBezTo>
                <a:lnTo>
                  <a:pt x="5482" y="1871"/>
                </a:lnTo>
                <a:cubicBezTo>
                  <a:pt x="5484" y="1869"/>
                  <a:pt x="5486" y="1866"/>
                  <a:pt x="5489" y="1863"/>
                </a:cubicBezTo>
                <a:close/>
                <a:moveTo>
                  <a:pt x="8180" y="1875"/>
                </a:moveTo>
                <a:cubicBezTo>
                  <a:pt x="8180" y="1887"/>
                  <a:pt x="8180" y="1887"/>
                  <a:pt x="8180" y="1887"/>
                </a:cubicBezTo>
                <a:cubicBezTo>
                  <a:pt x="8180" y="1887"/>
                  <a:pt x="8168" y="1887"/>
                  <a:pt x="8168" y="1875"/>
                </a:cubicBezTo>
                <a:close/>
                <a:moveTo>
                  <a:pt x="155" y="2054"/>
                </a:moveTo>
                <a:cubicBezTo>
                  <a:pt x="167" y="2078"/>
                  <a:pt x="167" y="2089"/>
                  <a:pt x="179" y="2101"/>
                </a:cubicBezTo>
                <a:cubicBezTo>
                  <a:pt x="167" y="2113"/>
                  <a:pt x="144" y="2125"/>
                  <a:pt x="120" y="2149"/>
                </a:cubicBezTo>
                <a:cubicBezTo>
                  <a:pt x="132" y="2113"/>
                  <a:pt x="144" y="2089"/>
                  <a:pt x="155" y="2054"/>
                </a:cubicBezTo>
                <a:close/>
                <a:moveTo>
                  <a:pt x="1239" y="2173"/>
                </a:moveTo>
                <a:cubicBezTo>
                  <a:pt x="1239" y="2185"/>
                  <a:pt x="1239" y="2185"/>
                  <a:pt x="1239" y="2185"/>
                </a:cubicBezTo>
                <a:lnTo>
                  <a:pt x="1227" y="2185"/>
                </a:lnTo>
                <a:cubicBezTo>
                  <a:pt x="1239" y="2185"/>
                  <a:pt x="1239" y="2185"/>
                  <a:pt x="1239" y="2173"/>
                </a:cubicBezTo>
                <a:close/>
                <a:moveTo>
                  <a:pt x="2322" y="2256"/>
                </a:moveTo>
                <a:cubicBezTo>
                  <a:pt x="2322" y="2268"/>
                  <a:pt x="2322" y="2268"/>
                  <a:pt x="2311" y="2280"/>
                </a:cubicBezTo>
                <a:cubicBezTo>
                  <a:pt x="2322" y="2268"/>
                  <a:pt x="2322" y="2256"/>
                  <a:pt x="2322" y="2256"/>
                </a:cubicBezTo>
                <a:close/>
                <a:moveTo>
                  <a:pt x="4323" y="2363"/>
                </a:moveTo>
                <a:cubicBezTo>
                  <a:pt x="4311" y="2363"/>
                  <a:pt x="4311" y="2363"/>
                  <a:pt x="4311" y="2375"/>
                </a:cubicBezTo>
                <a:cubicBezTo>
                  <a:pt x="4311" y="2363"/>
                  <a:pt x="4299" y="2363"/>
                  <a:pt x="4299" y="2363"/>
                </a:cubicBezTo>
                <a:close/>
                <a:moveTo>
                  <a:pt x="2632" y="2387"/>
                </a:moveTo>
                <a:cubicBezTo>
                  <a:pt x="2632" y="2399"/>
                  <a:pt x="2632" y="2399"/>
                  <a:pt x="2632" y="2399"/>
                </a:cubicBezTo>
                <a:cubicBezTo>
                  <a:pt x="2620" y="2399"/>
                  <a:pt x="2620" y="2399"/>
                  <a:pt x="2620" y="2387"/>
                </a:cubicBezTo>
                <a:close/>
                <a:moveTo>
                  <a:pt x="12645" y="2411"/>
                </a:moveTo>
                <a:cubicBezTo>
                  <a:pt x="12645" y="2417"/>
                  <a:pt x="12642" y="2420"/>
                  <a:pt x="12638" y="2420"/>
                </a:cubicBezTo>
                <a:cubicBezTo>
                  <a:pt x="12633" y="2420"/>
                  <a:pt x="12627" y="2417"/>
                  <a:pt x="12621" y="2411"/>
                </a:cubicBezTo>
                <a:close/>
                <a:moveTo>
                  <a:pt x="3180" y="2518"/>
                </a:moveTo>
                <a:cubicBezTo>
                  <a:pt x="3180" y="2518"/>
                  <a:pt x="3180" y="2518"/>
                  <a:pt x="3180" y="2530"/>
                </a:cubicBezTo>
                <a:cubicBezTo>
                  <a:pt x="3180" y="2518"/>
                  <a:pt x="3168" y="2518"/>
                  <a:pt x="3168" y="2518"/>
                </a:cubicBezTo>
                <a:close/>
                <a:moveTo>
                  <a:pt x="4549" y="2530"/>
                </a:moveTo>
                <a:cubicBezTo>
                  <a:pt x="4561" y="2530"/>
                  <a:pt x="4561" y="2530"/>
                  <a:pt x="4573" y="2542"/>
                </a:cubicBezTo>
                <a:cubicBezTo>
                  <a:pt x="4561" y="2542"/>
                  <a:pt x="4561" y="2530"/>
                  <a:pt x="4549" y="2530"/>
                </a:cubicBezTo>
                <a:close/>
                <a:moveTo>
                  <a:pt x="6513" y="2530"/>
                </a:moveTo>
                <a:cubicBezTo>
                  <a:pt x="6513" y="2530"/>
                  <a:pt x="6513" y="2542"/>
                  <a:pt x="6513" y="2542"/>
                </a:cubicBezTo>
                <a:lnTo>
                  <a:pt x="6502" y="2542"/>
                </a:lnTo>
                <a:cubicBezTo>
                  <a:pt x="6502" y="2542"/>
                  <a:pt x="6502" y="2530"/>
                  <a:pt x="6513" y="2530"/>
                </a:cubicBezTo>
                <a:close/>
                <a:moveTo>
                  <a:pt x="3858" y="2613"/>
                </a:moveTo>
                <a:cubicBezTo>
                  <a:pt x="3846" y="2625"/>
                  <a:pt x="3835" y="2637"/>
                  <a:pt x="3835" y="2637"/>
                </a:cubicBezTo>
                <a:cubicBezTo>
                  <a:pt x="3835" y="2637"/>
                  <a:pt x="3835" y="2625"/>
                  <a:pt x="3823" y="2625"/>
                </a:cubicBezTo>
                <a:cubicBezTo>
                  <a:pt x="3834" y="2625"/>
                  <a:pt x="3846" y="2625"/>
                  <a:pt x="3858" y="2613"/>
                </a:cubicBezTo>
                <a:close/>
                <a:moveTo>
                  <a:pt x="11990" y="2816"/>
                </a:moveTo>
                <a:cubicBezTo>
                  <a:pt x="11978" y="2828"/>
                  <a:pt x="11978" y="2828"/>
                  <a:pt x="11966" y="2840"/>
                </a:cubicBezTo>
                <a:cubicBezTo>
                  <a:pt x="11966" y="2828"/>
                  <a:pt x="11966" y="2828"/>
                  <a:pt x="11966" y="2828"/>
                </a:cubicBezTo>
                <a:cubicBezTo>
                  <a:pt x="11966" y="2816"/>
                  <a:pt x="11978" y="2816"/>
                  <a:pt x="11990" y="2816"/>
                </a:cubicBezTo>
                <a:close/>
                <a:moveTo>
                  <a:pt x="2489" y="2851"/>
                </a:moveTo>
                <a:cubicBezTo>
                  <a:pt x="2489" y="2863"/>
                  <a:pt x="2501" y="2887"/>
                  <a:pt x="2513" y="2899"/>
                </a:cubicBezTo>
                <a:cubicBezTo>
                  <a:pt x="2501" y="2899"/>
                  <a:pt x="2489" y="2887"/>
                  <a:pt x="2489" y="2875"/>
                </a:cubicBezTo>
                <a:cubicBezTo>
                  <a:pt x="2489" y="2863"/>
                  <a:pt x="2489" y="2851"/>
                  <a:pt x="2477" y="2851"/>
                </a:cubicBezTo>
                <a:close/>
                <a:moveTo>
                  <a:pt x="501" y="2947"/>
                </a:moveTo>
                <a:cubicBezTo>
                  <a:pt x="513" y="2959"/>
                  <a:pt x="513" y="2959"/>
                  <a:pt x="513" y="2959"/>
                </a:cubicBezTo>
                <a:cubicBezTo>
                  <a:pt x="513" y="2959"/>
                  <a:pt x="513" y="2970"/>
                  <a:pt x="501" y="2970"/>
                </a:cubicBezTo>
                <a:cubicBezTo>
                  <a:pt x="501" y="2959"/>
                  <a:pt x="501" y="2959"/>
                  <a:pt x="501" y="2947"/>
                </a:cubicBezTo>
                <a:close/>
                <a:moveTo>
                  <a:pt x="13229" y="2959"/>
                </a:moveTo>
                <a:cubicBezTo>
                  <a:pt x="13229" y="2970"/>
                  <a:pt x="13229" y="2970"/>
                  <a:pt x="13229" y="2982"/>
                </a:cubicBezTo>
                <a:cubicBezTo>
                  <a:pt x="13217" y="2982"/>
                  <a:pt x="13205" y="2982"/>
                  <a:pt x="13193" y="2970"/>
                </a:cubicBezTo>
                <a:cubicBezTo>
                  <a:pt x="13205" y="2970"/>
                  <a:pt x="13217" y="2970"/>
                  <a:pt x="13229" y="2959"/>
                </a:cubicBezTo>
                <a:close/>
                <a:moveTo>
                  <a:pt x="9169" y="2982"/>
                </a:moveTo>
                <a:lnTo>
                  <a:pt x="9169" y="2982"/>
                </a:lnTo>
                <a:cubicBezTo>
                  <a:pt x="9169" y="2994"/>
                  <a:pt x="9180" y="2994"/>
                  <a:pt x="9192" y="3006"/>
                </a:cubicBezTo>
                <a:lnTo>
                  <a:pt x="9180" y="3006"/>
                </a:lnTo>
                <a:cubicBezTo>
                  <a:pt x="9169" y="2994"/>
                  <a:pt x="9169" y="2994"/>
                  <a:pt x="9169" y="2982"/>
                </a:cubicBezTo>
                <a:close/>
                <a:moveTo>
                  <a:pt x="13074" y="2970"/>
                </a:moveTo>
                <a:cubicBezTo>
                  <a:pt x="13074" y="2982"/>
                  <a:pt x="13086" y="2982"/>
                  <a:pt x="13098" y="2982"/>
                </a:cubicBezTo>
                <a:cubicBezTo>
                  <a:pt x="13086" y="2994"/>
                  <a:pt x="13086" y="3006"/>
                  <a:pt x="13086" y="3018"/>
                </a:cubicBezTo>
                <a:cubicBezTo>
                  <a:pt x="13074" y="2994"/>
                  <a:pt x="13074" y="2982"/>
                  <a:pt x="13074" y="2970"/>
                </a:cubicBezTo>
                <a:close/>
                <a:moveTo>
                  <a:pt x="3013" y="3221"/>
                </a:moveTo>
                <a:cubicBezTo>
                  <a:pt x="3013" y="3232"/>
                  <a:pt x="3001" y="3244"/>
                  <a:pt x="3001" y="3256"/>
                </a:cubicBezTo>
                <a:cubicBezTo>
                  <a:pt x="3001" y="3244"/>
                  <a:pt x="3001" y="3232"/>
                  <a:pt x="2989" y="3232"/>
                </a:cubicBezTo>
                <a:cubicBezTo>
                  <a:pt x="3001" y="3232"/>
                  <a:pt x="3013" y="3221"/>
                  <a:pt x="3013" y="3221"/>
                </a:cubicBezTo>
                <a:close/>
                <a:moveTo>
                  <a:pt x="7502" y="3328"/>
                </a:moveTo>
                <a:cubicBezTo>
                  <a:pt x="7502" y="3328"/>
                  <a:pt x="7502" y="3328"/>
                  <a:pt x="7490" y="3340"/>
                </a:cubicBezTo>
                <a:cubicBezTo>
                  <a:pt x="7502" y="3328"/>
                  <a:pt x="7490" y="3328"/>
                  <a:pt x="7502" y="3328"/>
                </a:cubicBezTo>
                <a:close/>
                <a:moveTo>
                  <a:pt x="2584" y="3494"/>
                </a:moveTo>
                <a:cubicBezTo>
                  <a:pt x="2584" y="3494"/>
                  <a:pt x="2584" y="3494"/>
                  <a:pt x="2596" y="3506"/>
                </a:cubicBezTo>
                <a:cubicBezTo>
                  <a:pt x="2584" y="3506"/>
                  <a:pt x="2584" y="3494"/>
                  <a:pt x="2584" y="3494"/>
                </a:cubicBezTo>
                <a:close/>
                <a:moveTo>
                  <a:pt x="6740" y="3518"/>
                </a:moveTo>
                <a:cubicBezTo>
                  <a:pt x="6740" y="3518"/>
                  <a:pt x="6740" y="3518"/>
                  <a:pt x="6752" y="3530"/>
                </a:cubicBezTo>
                <a:lnTo>
                  <a:pt x="6740" y="3530"/>
                </a:lnTo>
                <a:cubicBezTo>
                  <a:pt x="6740" y="3530"/>
                  <a:pt x="6740" y="3518"/>
                  <a:pt x="6740" y="3518"/>
                </a:cubicBezTo>
                <a:close/>
                <a:moveTo>
                  <a:pt x="3906" y="3518"/>
                </a:moveTo>
                <a:cubicBezTo>
                  <a:pt x="3906" y="3518"/>
                  <a:pt x="3918" y="3530"/>
                  <a:pt x="3918" y="3530"/>
                </a:cubicBezTo>
                <a:cubicBezTo>
                  <a:pt x="3918" y="3530"/>
                  <a:pt x="3918" y="3530"/>
                  <a:pt x="3918" y="3542"/>
                </a:cubicBezTo>
                <a:cubicBezTo>
                  <a:pt x="3918" y="3530"/>
                  <a:pt x="3906" y="3530"/>
                  <a:pt x="3906" y="3518"/>
                </a:cubicBezTo>
                <a:close/>
                <a:moveTo>
                  <a:pt x="4763" y="3602"/>
                </a:moveTo>
                <a:cubicBezTo>
                  <a:pt x="4751" y="3613"/>
                  <a:pt x="4751" y="3613"/>
                  <a:pt x="4751" y="3613"/>
                </a:cubicBezTo>
                <a:cubicBezTo>
                  <a:pt x="4751" y="3613"/>
                  <a:pt x="4751" y="3613"/>
                  <a:pt x="4751" y="3602"/>
                </a:cubicBezTo>
                <a:close/>
                <a:moveTo>
                  <a:pt x="11764" y="3697"/>
                </a:moveTo>
                <a:lnTo>
                  <a:pt x="11764" y="3697"/>
                </a:lnTo>
                <a:cubicBezTo>
                  <a:pt x="11755" y="3714"/>
                  <a:pt x="11747" y="3725"/>
                  <a:pt x="11733" y="3725"/>
                </a:cubicBezTo>
                <a:cubicBezTo>
                  <a:pt x="11728" y="3725"/>
                  <a:pt x="11723" y="3724"/>
                  <a:pt x="11716" y="3721"/>
                </a:cubicBezTo>
                <a:cubicBezTo>
                  <a:pt x="11705" y="3721"/>
                  <a:pt x="11705" y="3709"/>
                  <a:pt x="11705" y="3709"/>
                </a:cubicBezTo>
                <a:lnTo>
                  <a:pt x="11764" y="3697"/>
                </a:lnTo>
                <a:close/>
                <a:moveTo>
                  <a:pt x="9133" y="3768"/>
                </a:moveTo>
                <a:cubicBezTo>
                  <a:pt x="9133" y="3768"/>
                  <a:pt x="9133" y="3768"/>
                  <a:pt x="9145" y="3780"/>
                </a:cubicBezTo>
                <a:lnTo>
                  <a:pt x="9133" y="3780"/>
                </a:lnTo>
                <a:cubicBezTo>
                  <a:pt x="9133" y="3768"/>
                  <a:pt x="9133" y="3768"/>
                  <a:pt x="9133" y="3768"/>
                </a:cubicBezTo>
                <a:close/>
                <a:moveTo>
                  <a:pt x="12955" y="3756"/>
                </a:moveTo>
                <a:cubicBezTo>
                  <a:pt x="12955" y="3768"/>
                  <a:pt x="12967" y="3768"/>
                  <a:pt x="12967" y="3780"/>
                </a:cubicBezTo>
                <a:lnTo>
                  <a:pt x="12955" y="3780"/>
                </a:lnTo>
                <a:cubicBezTo>
                  <a:pt x="12955" y="3768"/>
                  <a:pt x="12955" y="3768"/>
                  <a:pt x="12955" y="3756"/>
                </a:cubicBezTo>
                <a:close/>
                <a:moveTo>
                  <a:pt x="1941" y="3947"/>
                </a:moveTo>
                <a:cubicBezTo>
                  <a:pt x="1953" y="3947"/>
                  <a:pt x="1953" y="3947"/>
                  <a:pt x="1965" y="3959"/>
                </a:cubicBezTo>
                <a:lnTo>
                  <a:pt x="1930" y="3959"/>
                </a:lnTo>
                <a:cubicBezTo>
                  <a:pt x="1941" y="3947"/>
                  <a:pt x="1941" y="3947"/>
                  <a:pt x="1941" y="3947"/>
                </a:cubicBezTo>
                <a:close/>
                <a:moveTo>
                  <a:pt x="1977" y="4042"/>
                </a:moveTo>
                <a:cubicBezTo>
                  <a:pt x="1977" y="4042"/>
                  <a:pt x="1977" y="4054"/>
                  <a:pt x="1977" y="4054"/>
                </a:cubicBezTo>
                <a:lnTo>
                  <a:pt x="1965" y="4054"/>
                </a:lnTo>
                <a:cubicBezTo>
                  <a:pt x="1965" y="4054"/>
                  <a:pt x="1977" y="4042"/>
                  <a:pt x="1977" y="4042"/>
                </a:cubicBezTo>
                <a:close/>
                <a:moveTo>
                  <a:pt x="11514" y="4054"/>
                </a:moveTo>
                <a:cubicBezTo>
                  <a:pt x="11490" y="4090"/>
                  <a:pt x="11478" y="4102"/>
                  <a:pt x="11466" y="4113"/>
                </a:cubicBezTo>
                <a:cubicBezTo>
                  <a:pt x="11455" y="4102"/>
                  <a:pt x="11466" y="4078"/>
                  <a:pt x="11478" y="4066"/>
                </a:cubicBezTo>
                <a:cubicBezTo>
                  <a:pt x="11502" y="4054"/>
                  <a:pt x="11502" y="4054"/>
                  <a:pt x="11514" y="4054"/>
                </a:cubicBezTo>
                <a:close/>
                <a:moveTo>
                  <a:pt x="8994" y="4088"/>
                </a:moveTo>
                <a:cubicBezTo>
                  <a:pt x="8998" y="4088"/>
                  <a:pt x="9002" y="4095"/>
                  <a:pt x="9002" y="4102"/>
                </a:cubicBezTo>
                <a:cubicBezTo>
                  <a:pt x="9002" y="4102"/>
                  <a:pt x="8990" y="4113"/>
                  <a:pt x="8978" y="4125"/>
                </a:cubicBezTo>
                <a:cubicBezTo>
                  <a:pt x="8954" y="4137"/>
                  <a:pt x="8930" y="4173"/>
                  <a:pt x="8907" y="4173"/>
                </a:cubicBezTo>
                <a:cubicBezTo>
                  <a:pt x="8942" y="4149"/>
                  <a:pt x="8966" y="4137"/>
                  <a:pt x="8990" y="4102"/>
                </a:cubicBezTo>
                <a:cubicBezTo>
                  <a:pt x="8990" y="4092"/>
                  <a:pt x="8992" y="4088"/>
                  <a:pt x="8994" y="4088"/>
                </a:cubicBezTo>
                <a:close/>
                <a:moveTo>
                  <a:pt x="3906" y="4173"/>
                </a:moveTo>
                <a:cubicBezTo>
                  <a:pt x="3894" y="4185"/>
                  <a:pt x="3894" y="4185"/>
                  <a:pt x="3894" y="4185"/>
                </a:cubicBezTo>
                <a:cubicBezTo>
                  <a:pt x="3894" y="4185"/>
                  <a:pt x="3894" y="4185"/>
                  <a:pt x="3894" y="4173"/>
                </a:cubicBezTo>
                <a:close/>
                <a:moveTo>
                  <a:pt x="10228" y="4209"/>
                </a:moveTo>
                <a:cubicBezTo>
                  <a:pt x="10228" y="4209"/>
                  <a:pt x="10216" y="4209"/>
                  <a:pt x="10216" y="4221"/>
                </a:cubicBezTo>
                <a:cubicBezTo>
                  <a:pt x="10216" y="4221"/>
                  <a:pt x="10216" y="4221"/>
                  <a:pt x="10216" y="4209"/>
                </a:cubicBezTo>
                <a:close/>
                <a:moveTo>
                  <a:pt x="4418" y="4340"/>
                </a:moveTo>
                <a:cubicBezTo>
                  <a:pt x="4412" y="4346"/>
                  <a:pt x="4406" y="4349"/>
                  <a:pt x="4400" y="4349"/>
                </a:cubicBezTo>
                <a:cubicBezTo>
                  <a:pt x="4394" y="4349"/>
                  <a:pt x="4388" y="4346"/>
                  <a:pt x="4382" y="4340"/>
                </a:cubicBezTo>
                <a:close/>
                <a:moveTo>
                  <a:pt x="11097" y="4340"/>
                </a:moveTo>
                <a:cubicBezTo>
                  <a:pt x="11121" y="4352"/>
                  <a:pt x="11133" y="4364"/>
                  <a:pt x="11145" y="4364"/>
                </a:cubicBezTo>
                <a:cubicBezTo>
                  <a:pt x="11132" y="4368"/>
                  <a:pt x="11120" y="4371"/>
                  <a:pt x="11112" y="4371"/>
                </a:cubicBezTo>
                <a:cubicBezTo>
                  <a:pt x="11097" y="4371"/>
                  <a:pt x="11090" y="4362"/>
                  <a:pt x="11097" y="4340"/>
                </a:cubicBezTo>
                <a:close/>
                <a:moveTo>
                  <a:pt x="11097" y="4435"/>
                </a:moveTo>
                <a:cubicBezTo>
                  <a:pt x="11085" y="4447"/>
                  <a:pt x="11085" y="4447"/>
                  <a:pt x="11085" y="4459"/>
                </a:cubicBezTo>
                <a:cubicBezTo>
                  <a:pt x="11085" y="4447"/>
                  <a:pt x="11074" y="4447"/>
                  <a:pt x="11085" y="4435"/>
                </a:cubicBezTo>
                <a:close/>
                <a:moveTo>
                  <a:pt x="3977" y="4518"/>
                </a:moveTo>
                <a:cubicBezTo>
                  <a:pt x="3965" y="4530"/>
                  <a:pt x="3954" y="4530"/>
                  <a:pt x="3942" y="4530"/>
                </a:cubicBezTo>
                <a:cubicBezTo>
                  <a:pt x="3954" y="4518"/>
                  <a:pt x="3965" y="4518"/>
                  <a:pt x="3977" y="4518"/>
                </a:cubicBezTo>
                <a:close/>
                <a:moveTo>
                  <a:pt x="1846" y="4578"/>
                </a:moveTo>
                <a:cubicBezTo>
                  <a:pt x="1846" y="4590"/>
                  <a:pt x="1846" y="4590"/>
                  <a:pt x="1834" y="4602"/>
                </a:cubicBezTo>
                <a:cubicBezTo>
                  <a:pt x="1834" y="4590"/>
                  <a:pt x="1834" y="4590"/>
                  <a:pt x="1834" y="4578"/>
                </a:cubicBezTo>
                <a:close/>
                <a:moveTo>
                  <a:pt x="3846" y="4590"/>
                </a:moveTo>
                <a:cubicBezTo>
                  <a:pt x="3846" y="4602"/>
                  <a:pt x="3835" y="4602"/>
                  <a:pt x="3823" y="4614"/>
                </a:cubicBezTo>
                <a:cubicBezTo>
                  <a:pt x="3835" y="4602"/>
                  <a:pt x="3835" y="4590"/>
                  <a:pt x="3835" y="4590"/>
                </a:cubicBezTo>
                <a:close/>
                <a:moveTo>
                  <a:pt x="6871" y="4709"/>
                </a:moveTo>
                <a:cubicBezTo>
                  <a:pt x="6883" y="4721"/>
                  <a:pt x="6883" y="4721"/>
                  <a:pt x="6883" y="4721"/>
                </a:cubicBezTo>
                <a:lnTo>
                  <a:pt x="6871" y="4721"/>
                </a:lnTo>
                <a:cubicBezTo>
                  <a:pt x="6871" y="4721"/>
                  <a:pt x="6871" y="4721"/>
                  <a:pt x="6871" y="4709"/>
                </a:cubicBezTo>
                <a:close/>
                <a:moveTo>
                  <a:pt x="9692" y="4756"/>
                </a:moveTo>
                <a:cubicBezTo>
                  <a:pt x="9684" y="4756"/>
                  <a:pt x="9671" y="4762"/>
                  <a:pt x="9660" y="4762"/>
                </a:cubicBezTo>
                <a:cubicBezTo>
                  <a:pt x="9654" y="4762"/>
                  <a:pt x="9649" y="4760"/>
                  <a:pt x="9645" y="4756"/>
                </a:cubicBezTo>
                <a:close/>
                <a:moveTo>
                  <a:pt x="9347" y="4768"/>
                </a:moveTo>
                <a:cubicBezTo>
                  <a:pt x="9347" y="4780"/>
                  <a:pt x="9347" y="4780"/>
                  <a:pt x="9347" y="4792"/>
                </a:cubicBezTo>
                <a:cubicBezTo>
                  <a:pt x="9335" y="4792"/>
                  <a:pt x="9335" y="4792"/>
                  <a:pt x="9323" y="4780"/>
                </a:cubicBezTo>
                <a:cubicBezTo>
                  <a:pt x="9335" y="4780"/>
                  <a:pt x="9335" y="4780"/>
                  <a:pt x="9347" y="4768"/>
                </a:cubicBezTo>
                <a:close/>
                <a:moveTo>
                  <a:pt x="9621" y="4828"/>
                </a:moveTo>
                <a:cubicBezTo>
                  <a:pt x="9621" y="4828"/>
                  <a:pt x="9621" y="4840"/>
                  <a:pt x="9621" y="4840"/>
                </a:cubicBezTo>
                <a:lnTo>
                  <a:pt x="9597" y="4840"/>
                </a:lnTo>
                <a:cubicBezTo>
                  <a:pt x="9609" y="4840"/>
                  <a:pt x="9621" y="4828"/>
                  <a:pt x="9621" y="4828"/>
                </a:cubicBezTo>
                <a:close/>
                <a:moveTo>
                  <a:pt x="4608" y="5066"/>
                </a:moveTo>
                <a:cubicBezTo>
                  <a:pt x="4608" y="5078"/>
                  <a:pt x="4608" y="5078"/>
                  <a:pt x="4608" y="5090"/>
                </a:cubicBezTo>
                <a:cubicBezTo>
                  <a:pt x="4597" y="5078"/>
                  <a:pt x="4597" y="5078"/>
                  <a:pt x="4585" y="5066"/>
                </a:cubicBezTo>
                <a:close/>
                <a:moveTo>
                  <a:pt x="3120" y="5221"/>
                </a:moveTo>
                <a:cubicBezTo>
                  <a:pt x="3120" y="5233"/>
                  <a:pt x="3120" y="5233"/>
                  <a:pt x="3108" y="5233"/>
                </a:cubicBezTo>
                <a:cubicBezTo>
                  <a:pt x="3120" y="5221"/>
                  <a:pt x="3120" y="5221"/>
                  <a:pt x="3120" y="5221"/>
                </a:cubicBezTo>
                <a:close/>
                <a:moveTo>
                  <a:pt x="10264" y="5209"/>
                </a:moveTo>
                <a:cubicBezTo>
                  <a:pt x="10252" y="5221"/>
                  <a:pt x="10228" y="5221"/>
                  <a:pt x="10216" y="5233"/>
                </a:cubicBezTo>
                <a:cubicBezTo>
                  <a:pt x="10216" y="5233"/>
                  <a:pt x="10216" y="5233"/>
                  <a:pt x="10216" y="5221"/>
                </a:cubicBezTo>
                <a:cubicBezTo>
                  <a:pt x="10216" y="5209"/>
                  <a:pt x="10240" y="5209"/>
                  <a:pt x="10252" y="5209"/>
                </a:cubicBezTo>
                <a:close/>
                <a:moveTo>
                  <a:pt x="6597" y="5483"/>
                </a:moveTo>
                <a:cubicBezTo>
                  <a:pt x="6597" y="5483"/>
                  <a:pt x="6609" y="5495"/>
                  <a:pt x="6621" y="5495"/>
                </a:cubicBezTo>
                <a:cubicBezTo>
                  <a:pt x="6621" y="5495"/>
                  <a:pt x="6621" y="5495"/>
                  <a:pt x="6621" y="5507"/>
                </a:cubicBezTo>
                <a:cubicBezTo>
                  <a:pt x="6609" y="5507"/>
                  <a:pt x="6597" y="5495"/>
                  <a:pt x="6585" y="5483"/>
                </a:cubicBezTo>
                <a:close/>
                <a:moveTo>
                  <a:pt x="9216" y="5471"/>
                </a:moveTo>
                <a:cubicBezTo>
                  <a:pt x="9216" y="5483"/>
                  <a:pt x="9228" y="5495"/>
                  <a:pt x="9228" y="5518"/>
                </a:cubicBezTo>
                <a:cubicBezTo>
                  <a:pt x="9204" y="5507"/>
                  <a:pt x="9192" y="5495"/>
                  <a:pt x="9216" y="5471"/>
                </a:cubicBezTo>
                <a:close/>
                <a:moveTo>
                  <a:pt x="7383" y="5483"/>
                </a:moveTo>
                <a:cubicBezTo>
                  <a:pt x="7394" y="5507"/>
                  <a:pt x="7406" y="5518"/>
                  <a:pt x="7430" y="5542"/>
                </a:cubicBezTo>
                <a:cubicBezTo>
                  <a:pt x="7394" y="5530"/>
                  <a:pt x="7359" y="5530"/>
                  <a:pt x="7323" y="5530"/>
                </a:cubicBezTo>
                <a:cubicBezTo>
                  <a:pt x="7335" y="5518"/>
                  <a:pt x="7359" y="5507"/>
                  <a:pt x="7383" y="5483"/>
                </a:cubicBezTo>
                <a:close/>
                <a:moveTo>
                  <a:pt x="6668" y="5578"/>
                </a:moveTo>
                <a:cubicBezTo>
                  <a:pt x="6668" y="5590"/>
                  <a:pt x="6668" y="5590"/>
                  <a:pt x="6680" y="5590"/>
                </a:cubicBezTo>
                <a:lnTo>
                  <a:pt x="6668" y="5590"/>
                </a:lnTo>
                <a:cubicBezTo>
                  <a:pt x="6668" y="5590"/>
                  <a:pt x="6668" y="5578"/>
                  <a:pt x="6668" y="5578"/>
                </a:cubicBezTo>
                <a:close/>
                <a:moveTo>
                  <a:pt x="3799" y="5709"/>
                </a:moveTo>
                <a:cubicBezTo>
                  <a:pt x="3799" y="5721"/>
                  <a:pt x="3799" y="5721"/>
                  <a:pt x="3787" y="5733"/>
                </a:cubicBezTo>
                <a:cubicBezTo>
                  <a:pt x="3787" y="5721"/>
                  <a:pt x="3799" y="5721"/>
                  <a:pt x="3799" y="5709"/>
                </a:cubicBezTo>
                <a:close/>
                <a:moveTo>
                  <a:pt x="2025" y="5721"/>
                </a:moveTo>
                <a:cubicBezTo>
                  <a:pt x="2025" y="5733"/>
                  <a:pt x="2037" y="5733"/>
                  <a:pt x="2025" y="5745"/>
                </a:cubicBezTo>
                <a:cubicBezTo>
                  <a:pt x="2025" y="5733"/>
                  <a:pt x="2025" y="5733"/>
                  <a:pt x="2025" y="5721"/>
                </a:cubicBezTo>
                <a:close/>
                <a:moveTo>
                  <a:pt x="12419" y="5757"/>
                </a:moveTo>
                <a:cubicBezTo>
                  <a:pt x="12419" y="5768"/>
                  <a:pt x="12419" y="5768"/>
                  <a:pt x="12407" y="5768"/>
                </a:cubicBezTo>
                <a:lnTo>
                  <a:pt x="12419" y="5757"/>
                </a:lnTo>
                <a:close/>
                <a:moveTo>
                  <a:pt x="6680" y="5768"/>
                </a:moveTo>
                <a:cubicBezTo>
                  <a:pt x="6668" y="5768"/>
                  <a:pt x="6668" y="5768"/>
                  <a:pt x="6668" y="5780"/>
                </a:cubicBezTo>
                <a:cubicBezTo>
                  <a:pt x="6668" y="5768"/>
                  <a:pt x="6668" y="5768"/>
                  <a:pt x="6668" y="5768"/>
                </a:cubicBezTo>
                <a:close/>
                <a:moveTo>
                  <a:pt x="8788" y="5828"/>
                </a:moveTo>
                <a:cubicBezTo>
                  <a:pt x="8776" y="5840"/>
                  <a:pt x="8776" y="5840"/>
                  <a:pt x="8776" y="5840"/>
                </a:cubicBezTo>
                <a:cubicBezTo>
                  <a:pt x="8776" y="5840"/>
                  <a:pt x="8776" y="5828"/>
                  <a:pt x="8776" y="5828"/>
                </a:cubicBezTo>
                <a:close/>
                <a:moveTo>
                  <a:pt x="12181" y="5899"/>
                </a:moveTo>
                <a:cubicBezTo>
                  <a:pt x="12169" y="5911"/>
                  <a:pt x="12169" y="5911"/>
                  <a:pt x="12169" y="5911"/>
                </a:cubicBezTo>
                <a:cubicBezTo>
                  <a:pt x="12169" y="5899"/>
                  <a:pt x="12169" y="5899"/>
                  <a:pt x="12169" y="5899"/>
                </a:cubicBezTo>
                <a:close/>
                <a:moveTo>
                  <a:pt x="3965" y="5959"/>
                </a:moveTo>
                <a:cubicBezTo>
                  <a:pt x="3977" y="5971"/>
                  <a:pt x="3965" y="5971"/>
                  <a:pt x="3965" y="5983"/>
                </a:cubicBezTo>
                <a:cubicBezTo>
                  <a:pt x="3965" y="5971"/>
                  <a:pt x="3965" y="5959"/>
                  <a:pt x="3965" y="5959"/>
                </a:cubicBezTo>
                <a:close/>
                <a:moveTo>
                  <a:pt x="3215" y="5971"/>
                </a:moveTo>
                <a:cubicBezTo>
                  <a:pt x="3215" y="5971"/>
                  <a:pt x="3227" y="5983"/>
                  <a:pt x="3227" y="5983"/>
                </a:cubicBezTo>
                <a:cubicBezTo>
                  <a:pt x="3227" y="5983"/>
                  <a:pt x="3215" y="5983"/>
                  <a:pt x="3215" y="5995"/>
                </a:cubicBezTo>
                <a:cubicBezTo>
                  <a:pt x="3215" y="5983"/>
                  <a:pt x="3215" y="5983"/>
                  <a:pt x="3215" y="5971"/>
                </a:cubicBezTo>
                <a:close/>
                <a:moveTo>
                  <a:pt x="12788" y="6054"/>
                </a:moveTo>
                <a:cubicBezTo>
                  <a:pt x="12800" y="6054"/>
                  <a:pt x="12800" y="6066"/>
                  <a:pt x="12800" y="6066"/>
                </a:cubicBezTo>
                <a:cubicBezTo>
                  <a:pt x="12788" y="6066"/>
                  <a:pt x="12788" y="6054"/>
                  <a:pt x="12776" y="6054"/>
                </a:cubicBezTo>
                <a:close/>
                <a:moveTo>
                  <a:pt x="3727" y="6185"/>
                </a:moveTo>
                <a:lnTo>
                  <a:pt x="3727" y="6185"/>
                </a:lnTo>
                <a:cubicBezTo>
                  <a:pt x="3739" y="6197"/>
                  <a:pt x="3751" y="6197"/>
                  <a:pt x="3751" y="6197"/>
                </a:cubicBezTo>
                <a:cubicBezTo>
                  <a:pt x="3739" y="6197"/>
                  <a:pt x="3739" y="6197"/>
                  <a:pt x="3727" y="6185"/>
                </a:cubicBezTo>
                <a:close/>
                <a:moveTo>
                  <a:pt x="8454" y="6376"/>
                </a:moveTo>
                <a:cubicBezTo>
                  <a:pt x="8454" y="6376"/>
                  <a:pt x="8454" y="6376"/>
                  <a:pt x="8466" y="6388"/>
                </a:cubicBezTo>
                <a:lnTo>
                  <a:pt x="8454" y="6388"/>
                </a:lnTo>
                <a:cubicBezTo>
                  <a:pt x="8454" y="6388"/>
                  <a:pt x="8454" y="6376"/>
                  <a:pt x="8454" y="6376"/>
                </a:cubicBezTo>
                <a:close/>
                <a:moveTo>
                  <a:pt x="8907" y="6399"/>
                </a:moveTo>
                <a:cubicBezTo>
                  <a:pt x="8913" y="6405"/>
                  <a:pt x="8915" y="6408"/>
                  <a:pt x="8918" y="6411"/>
                </a:cubicBezTo>
                <a:cubicBezTo>
                  <a:pt x="8907" y="6411"/>
                  <a:pt x="8918" y="6411"/>
                  <a:pt x="8907" y="6399"/>
                </a:cubicBezTo>
                <a:close/>
                <a:moveTo>
                  <a:pt x="8918" y="6411"/>
                </a:moveTo>
                <a:cubicBezTo>
                  <a:pt x="8921" y="6414"/>
                  <a:pt x="8924" y="6417"/>
                  <a:pt x="8930" y="6423"/>
                </a:cubicBezTo>
                <a:cubicBezTo>
                  <a:pt x="8918" y="6423"/>
                  <a:pt x="8918" y="6423"/>
                  <a:pt x="8918" y="6411"/>
                </a:cubicBezTo>
                <a:close/>
                <a:moveTo>
                  <a:pt x="12705" y="6495"/>
                </a:moveTo>
                <a:cubicBezTo>
                  <a:pt x="12705" y="6495"/>
                  <a:pt x="12705" y="6507"/>
                  <a:pt x="12693" y="6507"/>
                </a:cubicBezTo>
                <a:cubicBezTo>
                  <a:pt x="12693" y="6507"/>
                  <a:pt x="12693" y="6507"/>
                  <a:pt x="12693" y="6495"/>
                </a:cubicBezTo>
                <a:close/>
                <a:moveTo>
                  <a:pt x="7418" y="6614"/>
                </a:moveTo>
                <a:cubicBezTo>
                  <a:pt x="7406" y="6614"/>
                  <a:pt x="7406" y="6626"/>
                  <a:pt x="7406" y="6626"/>
                </a:cubicBezTo>
                <a:cubicBezTo>
                  <a:pt x="7406" y="6630"/>
                  <a:pt x="7406" y="6631"/>
                  <a:pt x="7406" y="6631"/>
                </a:cubicBezTo>
                <a:cubicBezTo>
                  <a:pt x="7405" y="6631"/>
                  <a:pt x="7402" y="6626"/>
                  <a:pt x="7394" y="6626"/>
                </a:cubicBezTo>
                <a:cubicBezTo>
                  <a:pt x="7394" y="6614"/>
                  <a:pt x="7406" y="6614"/>
                  <a:pt x="7418" y="6614"/>
                </a:cubicBezTo>
                <a:close/>
                <a:moveTo>
                  <a:pt x="11752" y="6626"/>
                </a:moveTo>
                <a:cubicBezTo>
                  <a:pt x="11764" y="6638"/>
                  <a:pt x="11764" y="6638"/>
                  <a:pt x="11764" y="6638"/>
                </a:cubicBezTo>
                <a:lnTo>
                  <a:pt x="11752" y="6638"/>
                </a:lnTo>
                <a:cubicBezTo>
                  <a:pt x="11752" y="6638"/>
                  <a:pt x="11752" y="6638"/>
                  <a:pt x="11752" y="6626"/>
                </a:cubicBezTo>
                <a:close/>
                <a:moveTo>
                  <a:pt x="4870" y="6650"/>
                </a:moveTo>
                <a:lnTo>
                  <a:pt x="4870" y="6661"/>
                </a:lnTo>
                <a:cubicBezTo>
                  <a:pt x="4858" y="6661"/>
                  <a:pt x="4858" y="6661"/>
                  <a:pt x="4858" y="6650"/>
                </a:cubicBezTo>
                <a:close/>
                <a:moveTo>
                  <a:pt x="8276" y="6709"/>
                </a:moveTo>
                <a:cubicBezTo>
                  <a:pt x="8276" y="6721"/>
                  <a:pt x="8276" y="6721"/>
                  <a:pt x="8264" y="6721"/>
                </a:cubicBezTo>
                <a:cubicBezTo>
                  <a:pt x="8275" y="6721"/>
                  <a:pt x="8276" y="6709"/>
                  <a:pt x="8276" y="6709"/>
                </a:cubicBezTo>
                <a:close/>
                <a:moveTo>
                  <a:pt x="2775" y="6757"/>
                </a:moveTo>
                <a:cubicBezTo>
                  <a:pt x="2775" y="6757"/>
                  <a:pt x="2770" y="6762"/>
                  <a:pt x="2766" y="6762"/>
                </a:cubicBezTo>
                <a:cubicBezTo>
                  <a:pt x="2764" y="6762"/>
                  <a:pt x="2763" y="6761"/>
                  <a:pt x="2763" y="6757"/>
                </a:cubicBezTo>
                <a:close/>
                <a:moveTo>
                  <a:pt x="2096" y="6769"/>
                </a:moveTo>
                <a:cubicBezTo>
                  <a:pt x="2108" y="6769"/>
                  <a:pt x="2108" y="6769"/>
                  <a:pt x="2120" y="6780"/>
                </a:cubicBezTo>
                <a:lnTo>
                  <a:pt x="2108" y="6780"/>
                </a:lnTo>
                <a:cubicBezTo>
                  <a:pt x="2108" y="6780"/>
                  <a:pt x="2096" y="6769"/>
                  <a:pt x="2096" y="6769"/>
                </a:cubicBezTo>
                <a:close/>
                <a:moveTo>
                  <a:pt x="4346" y="6947"/>
                </a:moveTo>
                <a:cubicBezTo>
                  <a:pt x="4346" y="6947"/>
                  <a:pt x="4346" y="6947"/>
                  <a:pt x="4346" y="6959"/>
                </a:cubicBezTo>
                <a:lnTo>
                  <a:pt x="4335" y="6959"/>
                </a:lnTo>
                <a:cubicBezTo>
                  <a:pt x="4346" y="6947"/>
                  <a:pt x="4346" y="6947"/>
                  <a:pt x="4346" y="6947"/>
                </a:cubicBezTo>
                <a:close/>
                <a:moveTo>
                  <a:pt x="12395" y="7102"/>
                </a:moveTo>
                <a:cubicBezTo>
                  <a:pt x="12395" y="7102"/>
                  <a:pt x="12395" y="7102"/>
                  <a:pt x="12395" y="7114"/>
                </a:cubicBezTo>
                <a:cubicBezTo>
                  <a:pt x="12395" y="7102"/>
                  <a:pt x="12395" y="7102"/>
                  <a:pt x="12383" y="7102"/>
                </a:cubicBezTo>
                <a:close/>
                <a:moveTo>
                  <a:pt x="7418" y="7150"/>
                </a:moveTo>
                <a:cubicBezTo>
                  <a:pt x="7418" y="7161"/>
                  <a:pt x="7418" y="7161"/>
                  <a:pt x="7418" y="7173"/>
                </a:cubicBezTo>
                <a:cubicBezTo>
                  <a:pt x="7406" y="7161"/>
                  <a:pt x="7418" y="7161"/>
                  <a:pt x="7418" y="7150"/>
                </a:cubicBezTo>
                <a:close/>
                <a:moveTo>
                  <a:pt x="2072" y="7304"/>
                </a:moveTo>
                <a:cubicBezTo>
                  <a:pt x="2072" y="7328"/>
                  <a:pt x="2072" y="7340"/>
                  <a:pt x="2072" y="7364"/>
                </a:cubicBezTo>
                <a:cubicBezTo>
                  <a:pt x="2072" y="7364"/>
                  <a:pt x="2060" y="7364"/>
                  <a:pt x="2060" y="7352"/>
                </a:cubicBezTo>
                <a:cubicBezTo>
                  <a:pt x="2060" y="7340"/>
                  <a:pt x="2072" y="7328"/>
                  <a:pt x="2072" y="7304"/>
                </a:cubicBezTo>
                <a:close/>
                <a:moveTo>
                  <a:pt x="4644" y="7340"/>
                </a:moveTo>
                <a:cubicBezTo>
                  <a:pt x="4644" y="7340"/>
                  <a:pt x="4644" y="7352"/>
                  <a:pt x="4656" y="7352"/>
                </a:cubicBezTo>
                <a:cubicBezTo>
                  <a:pt x="4656" y="7352"/>
                  <a:pt x="4656" y="7352"/>
                  <a:pt x="4656" y="7364"/>
                </a:cubicBezTo>
                <a:cubicBezTo>
                  <a:pt x="4644" y="7352"/>
                  <a:pt x="4644" y="7352"/>
                  <a:pt x="4644" y="7340"/>
                </a:cubicBezTo>
                <a:close/>
                <a:moveTo>
                  <a:pt x="7597" y="7971"/>
                </a:moveTo>
                <a:cubicBezTo>
                  <a:pt x="7585" y="7971"/>
                  <a:pt x="7585" y="7983"/>
                  <a:pt x="7573" y="7995"/>
                </a:cubicBezTo>
                <a:cubicBezTo>
                  <a:pt x="7573" y="7971"/>
                  <a:pt x="7573" y="7971"/>
                  <a:pt x="7597" y="7971"/>
                </a:cubicBezTo>
                <a:close/>
                <a:moveTo>
                  <a:pt x="10097" y="8054"/>
                </a:moveTo>
                <a:lnTo>
                  <a:pt x="10097" y="8066"/>
                </a:lnTo>
                <a:lnTo>
                  <a:pt x="10073" y="8066"/>
                </a:lnTo>
                <a:cubicBezTo>
                  <a:pt x="10085" y="8066"/>
                  <a:pt x="10085" y="8066"/>
                  <a:pt x="10097" y="8054"/>
                </a:cubicBezTo>
                <a:close/>
                <a:moveTo>
                  <a:pt x="8287" y="8173"/>
                </a:moveTo>
                <a:cubicBezTo>
                  <a:pt x="8287" y="8173"/>
                  <a:pt x="8287" y="8174"/>
                  <a:pt x="8276" y="8185"/>
                </a:cubicBezTo>
                <a:cubicBezTo>
                  <a:pt x="8276" y="8174"/>
                  <a:pt x="8287" y="8173"/>
                  <a:pt x="8287" y="8173"/>
                </a:cubicBezTo>
                <a:close/>
                <a:moveTo>
                  <a:pt x="10002" y="8316"/>
                </a:moveTo>
                <a:cubicBezTo>
                  <a:pt x="10002" y="8316"/>
                  <a:pt x="10014" y="8316"/>
                  <a:pt x="10014" y="8328"/>
                </a:cubicBezTo>
                <a:cubicBezTo>
                  <a:pt x="10014" y="8328"/>
                  <a:pt x="10002" y="8328"/>
                  <a:pt x="10002" y="8316"/>
                </a:cubicBezTo>
                <a:close/>
                <a:moveTo>
                  <a:pt x="5061" y="8459"/>
                </a:moveTo>
                <a:lnTo>
                  <a:pt x="5073" y="8471"/>
                </a:lnTo>
                <a:lnTo>
                  <a:pt x="5061" y="8471"/>
                </a:lnTo>
                <a:lnTo>
                  <a:pt x="5061" y="8459"/>
                </a:lnTo>
                <a:close/>
                <a:moveTo>
                  <a:pt x="7692" y="8721"/>
                </a:moveTo>
                <a:cubicBezTo>
                  <a:pt x="7692" y="8721"/>
                  <a:pt x="7692" y="8733"/>
                  <a:pt x="7692" y="8745"/>
                </a:cubicBezTo>
                <a:cubicBezTo>
                  <a:pt x="7680" y="8733"/>
                  <a:pt x="7680" y="8733"/>
                  <a:pt x="7692" y="8721"/>
                </a:cubicBezTo>
                <a:close/>
                <a:moveTo>
                  <a:pt x="10371" y="9031"/>
                </a:moveTo>
                <a:cubicBezTo>
                  <a:pt x="10383" y="9031"/>
                  <a:pt x="10395" y="9031"/>
                  <a:pt x="10407" y="9043"/>
                </a:cubicBezTo>
                <a:lnTo>
                  <a:pt x="10383" y="9043"/>
                </a:lnTo>
                <a:cubicBezTo>
                  <a:pt x="10371" y="9031"/>
                  <a:pt x="10371" y="9031"/>
                  <a:pt x="10371" y="9031"/>
                </a:cubicBezTo>
                <a:close/>
                <a:moveTo>
                  <a:pt x="7787" y="9090"/>
                </a:moveTo>
                <a:cubicBezTo>
                  <a:pt x="7799" y="9090"/>
                  <a:pt x="7799" y="9090"/>
                  <a:pt x="7799" y="9102"/>
                </a:cubicBezTo>
                <a:cubicBezTo>
                  <a:pt x="7799" y="9102"/>
                  <a:pt x="7799" y="9090"/>
                  <a:pt x="7787" y="9090"/>
                </a:cubicBezTo>
                <a:close/>
                <a:moveTo>
                  <a:pt x="8930" y="9257"/>
                </a:moveTo>
                <a:cubicBezTo>
                  <a:pt x="8930" y="9257"/>
                  <a:pt x="8930" y="9269"/>
                  <a:pt x="8930" y="9269"/>
                </a:cubicBezTo>
                <a:lnTo>
                  <a:pt x="8918" y="9269"/>
                </a:lnTo>
                <a:cubicBezTo>
                  <a:pt x="8918" y="9257"/>
                  <a:pt x="8918" y="9257"/>
                  <a:pt x="8930" y="9257"/>
                </a:cubicBezTo>
                <a:close/>
                <a:moveTo>
                  <a:pt x="8633" y="9293"/>
                </a:moveTo>
                <a:cubicBezTo>
                  <a:pt x="8633" y="9293"/>
                  <a:pt x="8633" y="9305"/>
                  <a:pt x="8645" y="9316"/>
                </a:cubicBezTo>
                <a:cubicBezTo>
                  <a:pt x="8633" y="9305"/>
                  <a:pt x="8633" y="9305"/>
                  <a:pt x="8621" y="9305"/>
                </a:cubicBezTo>
                <a:cubicBezTo>
                  <a:pt x="8621" y="9293"/>
                  <a:pt x="8633" y="9293"/>
                  <a:pt x="8633" y="9293"/>
                </a:cubicBezTo>
                <a:close/>
                <a:moveTo>
                  <a:pt x="9370" y="9385"/>
                </a:moveTo>
                <a:cubicBezTo>
                  <a:pt x="9374" y="9385"/>
                  <a:pt x="9378" y="9386"/>
                  <a:pt x="9383" y="9388"/>
                </a:cubicBezTo>
                <a:cubicBezTo>
                  <a:pt x="9383" y="9400"/>
                  <a:pt x="9383" y="9412"/>
                  <a:pt x="9383" y="9424"/>
                </a:cubicBezTo>
                <a:lnTo>
                  <a:pt x="9311" y="9424"/>
                </a:lnTo>
                <a:cubicBezTo>
                  <a:pt x="9311" y="9412"/>
                  <a:pt x="9311" y="9412"/>
                  <a:pt x="9335" y="9400"/>
                </a:cubicBezTo>
                <a:cubicBezTo>
                  <a:pt x="9345" y="9400"/>
                  <a:pt x="9354" y="9385"/>
                  <a:pt x="9370" y="9385"/>
                </a:cubicBezTo>
                <a:close/>
                <a:moveTo>
                  <a:pt x="7502" y="9471"/>
                </a:moveTo>
                <a:cubicBezTo>
                  <a:pt x="7514" y="9471"/>
                  <a:pt x="7514" y="9471"/>
                  <a:pt x="7525" y="9483"/>
                </a:cubicBezTo>
                <a:cubicBezTo>
                  <a:pt x="7514" y="9483"/>
                  <a:pt x="7502" y="9483"/>
                  <a:pt x="7502" y="9471"/>
                </a:cubicBezTo>
                <a:close/>
                <a:moveTo>
                  <a:pt x="7787" y="10019"/>
                </a:moveTo>
                <a:cubicBezTo>
                  <a:pt x="7787" y="10031"/>
                  <a:pt x="7787" y="10031"/>
                  <a:pt x="7787" y="10043"/>
                </a:cubicBezTo>
                <a:cubicBezTo>
                  <a:pt x="7787" y="10031"/>
                  <a:pt x="7775" y="10031"/>
                  <a:pt x="7775" y="10031"/>
                </a:cubicBezTo>
                <a:cubicBezTo>
                  <a:pt x="7775" y="10031"/>
                  <a:pt x="7775" y="10019"/>
                  <a:pt x="7775" y="10019"/>
                </a:cubicBezTo>
                <a:close/>
                <a:moveTo>
                  <a:pt x="7668" y="10221"/>
                </a:moveTo>
                <a:cubicBezTo>
                  <a:pt x="7668" y="10221"/>
                  <a:pt x="7680" y="10221"/>
                  <a:pt x="7680" y="10233"/>
                </a:cubicBezTo>
                <a:lnTo>
                  <a:pt x="7668" y="10233"/>
                </a:lnTo>
                <a:cubicBezTo>
                  <a:pt x="7668" y="10221"/>
                  <a:pt x="7668" y="10221"/>
                  <a:pt x="7668" y="10221"/>
                </a:cubicBezTo>
                <a:close/>
                <a:moveTo>
                  <a:pt x="7871" y="10245"/>
                </a:moveTo>
                <a:cubicBezTo>
                  <a:pt x="7871" y="10245"/>
                  <a:pt x="7871" y="10245"/>
                  <a:pt x="7871" y="10257"/>
                </a:cubicBezTo>
                <a:lnTo>
                  <a:pt x="7859" y="10257"/>
                </a:lnTo>
                <a:cubicBezTo>
                  <a:pt x="7859" y="10245"/>
                  <a:pt x="7859" y="10245"/>
                  <a:pt x="7871" y="10245"/>
                </a:cubicBezTo>
                <a:close/>
                <a:moveTo>
                  <a:pt x="7514" y="10436"/>
                </a:moveTo>
                <a:cubicBezTo>
                  <a:pt x="7514" y="10448"/>
                  <a:pt x="7514" y="10448"/>
                  <a:pt x="7514" y="10448"/>
                </a:cubicBezTo>
                <a:cubicBezTo>
                  <a:pt x="7511" y="10445"/>
                  <a:pt x="7508" y="10442"/>
                  <a:pt x="7502" y="10436"/>
                </a:cubicBezTo>
                <a:close/>
                <a:moveTo>
                  <a:pt x="7514" y="10448"/>
                </a:moveTo>
                <a:cubicBezTo>
                  <a:pt x="7514" y="10448"/>
                  <a:pt x="7525" y="10448"/>
                  <a:pt x="7525" y="10459"/>
                </a:cubicBezTo>
                <a:cubicBezTo>
                  <a:pt x="7519" y="10454"/>
                  <a:pt x="7517" y="10451"/>
                  <a:pt x="7514" y="10448"/>
                </a:cubicBezTo>
                <a:close/>
                <a:moveTo>
                  <a:pt x="6812" y="10680"/>
                </a:moveTo>
                <a:cubicBezTo>
                  <a:pt x="6815" y="10680"/>
                  <a:pt x="6819" y="10682"/>
                  <a:pt x="6823" y="10686"/>
                </a:cubicBezTo>
                <a:lnTo>
                  <a:pt x="6799" y="10686"/>
                </a:lnTo>
                <a:cubicBezTo>
                  <a:pt x="6799" y="10686"/>
                  <a:pt x="6804" y="10680"/>
                  <a:pt x="6812" y="10680"/>
                </a:cubicBezTo>
                <a:close/>
                <a:moveTo>
                  <a:pt x="6180" y="10769"/>
                </a:moveTo>
                <a:cubicBezTo>
                  <a:pt x="6180" y="10769"/>
                  <a:pt x="6180" y="10769"/>
                  <a:pt x="6180" y="10781"/>
                </a:cubicBezTo>
                <a:cubicBezTo>
                  <a:pt x="6168" y="10769"/>
                  <a:pt x="6168" y="10769"/>
                  <a:pt x="6168" y="10769"/>
                </a:cubicBezTo>
                <a:close/>
                <a:moveTo>
                  <a:pt x="11718" y="0"/>
                </a:moveTo>
                <a:cubicBezTo>
                  <a:pt x="11645" y="0"/>
                  <a:pt x="11573" y="5"/>
                  <a:pt x="11502" y="18"/>
                </a:cubicBezTo>
                <a:cubicBezTo>
                  <a:pt x="11383" y="18"/>
                  <a:pt x="11276" y="30"/>
                  <a:pt x="11157" y="65"/>
                </a:cubicBezTo>
                <a:cubicBezTo>
                  <a:pt x="11062" y="77"/>
                  <a:pt x="10954" y="89"/>
                  <a:pt x="10859" y="137"/>
                </a:cubicBezTo>
                <a:cubicBezTo>
                  <a:pt x="10835" y="161"/>
                  <a:pt x="10788" y="149"/>
                  <a:pt x="10764" y="161"/>
                </a:cubicBezTo>
                <a:cubicBezTo>
                  <a:pt x="10585" y="196"/>
                  <a:pt x="10419" y="268"/>
                  <a:pt x="10252" y="339"/>
                </a:cubicBezTo>
                <a:cubicBezTo>
                  <a:pt x="10204" y="351"/>
                  <a:pt x="10145" y="363"/>
                  <a:pt x="10109" y="399"/>
                </a:cubicBezTo>
                <a:cubicBezTo>
                  <a:pt x="9859" y="494"/>
                  <a:pt x="9645" y="637"/>
                  <a:pt x="9419" y="780"/>
                </a:cubicBezTo>
                <a:cubicBezTo>
                  <a:pt x="9347" y="827"/>
                  <a:pt x="9264" y="863"/>
                  <a:pt x="9192" y="935"/>
                </a:cubicBezTo>
                <a:cubicBezTo>
                  <a:pt x="9169" y="935"/>
                  <a:pt x="9145" y="958"/>
                  <a:pt x="9133" y="982"/>
                </a:cubicBezTo>
                <a:cubicBezTo>
                  <a:pt x="9097" y="994"/>
                  <a:pt x="9073" y="994"/>
                  <a:pt x="9061" y="1030"/>
                </a:cubicBezTo>
                <a:cubicBezTo>
                  <a:pt x="9061" y="1030"/>
                  <a:pt x="9061" y="1042"/>
                  <a:pt x="9061" y="1042"/>
                </a:cubicBezTo>
                <a:cubicBezTo>
                  <a:pt x="9002" y="1042"/>
                  <a:pt x="8978" y="1077"/>
                  <a:pt x="8942" y="1113"/>
                </a:cubicBezTo>
                <a:cubicBezTo>
                  <a:pt x="8835" y="1196"/>
                  <a:pt x="8728" y="1256"/>
                  <a:pt x="8645" y="1363"/>
                </a:cubicBezTo>
                <a:cubicBezTo>
                  <a:pt x="8597" y="1399"/>
                  <a:pt x="8537" y="1423"/>
                  <a:pt x="8514" y="1470"/>
                </a:cubicBezTo>
                <a:cubicBezTo>
                  <a:pt x="8490" y="1494"/>
                  <a:pt x="8478" y="1506"/>
                  <a:pt x="8466" y="1518"/>
                </a:cubicBezTo>
                <a:cubicBezTo>
                  <a:pt x="8323" y="1601"/>
                  <a:pt x="8228" y="1720"/>
                  <a:pt x="8121" y="1827"/>
                </a:cubicBezTo>
                <a:cubicBezTo>
                  <a:pt x="8109" y="1839"/>
                  <a:pt x="8109" y="1839"/>
                  <a:pt x="8097" y="1851"/>
                </a:cubicBezTo>
                <a:cubicBezTo>
                  <a:pt x="8073" y="1863"/>
                  <a:pt x="8049" y="1887"/>
                  <a:pt x="8037" y="1923"/>
                </a:cubicBezTo>
                <a:cubicBezTo>
                  <a:pt x="7942" y="1982"/>
                  <a:pt x="7883" y="2078"/>
                  <a:pt x="7811" y="2161"/>
                </a:cubicBezTo>
                <a:cubicBezTo>
                  <a:pt x="7740" y="2208"/>
                  <a:pt x="7728" y="2292"/>
                  <a:pt x="7680" y="2339"/>
                </a:cubicBezTo>
                <a:cubicBezTo>
                  <a:pt x="7585" y="2399"/>
                  <a:pt x="7525" y="2482"/>
                  <a:pt x="7478" y="2566"/>
                </a:cubicBezTo>
                <a:cubicBezTo>
                  <a:pt x="7442" y="2625"/>
                  <a:pt x="7406" y="2673"/>
                  <a:pt x="7359" y="2720"/>
                </a:cubicBezTo>
                <a:cubicBezTo>
                  <a:pt x="7335" y="2744"/>
                  <a:pt x="7299" y="2768"/>
                  <a:pt x="7299" y="2804"/>
                </a:cubicBezTo>
                <a:cubicBezTo>
                  <a:pt x="7252" y="2816"/>
                  <a:pt x="7240" y="2851"/>
                  <a:pt x="7228" y="2875"/>
                </a:cubicBezTo>
                <a:cubicBezTo>
                  <a:pt x="7204" y="2923"/>
                  <a:pt x="7180" y="2959"/>
                  <a:pt x="7121" y="2970"/>
                </a:cubicBezTo>
                <a:cubicBezTo>
                  <a:pt x="7049" y="2851"/>
                  <a:pt x="6978" y="2732"/>
                  <a:pt x="6883" y="2625"/>
                </a:cubicBezTo>
                <a:cubicBezTo>
                  <a:pt x="6883" y="2625"/>
                  <a:pt x="6883" y="2613"/>
                  <a:pt x="6871" y="2613"/>
                </a:cubicBezTo>
                <a:cubicBezTo>
                  <a:pt x="6811" y="2530"/>
                  <a:pt x="6752" y="2447"/>
                  <a:pt x="6668" y="2375"/>
                </a:cubicBezTo>
                <a:cubicBezTo>
                  <a:pt x="6668" y="2363"/>
                  <a:pt x="6656" y="2363"/>
                  <a:pt x="6656" y="2363"/>
                </a:cubicBezTo>
                <a:cubicBezTo>
                  <a:pt x="6656" y="2351"/>
                  <a:pt x="6656" y="2328"/>
                  <a:pt x="6632" y="2328"/>
                </a:cubicBezTo>
                <a:cubicBezTo>
                  <a:pt x="6609" y="2292"/>
                  <a:pt x="6597" y="2268"/>
                  <a:pt x="6561" y="2256"/>
                </a:cubicBezTo>
                <a:cubicBezTo>
                  <a:pt x="6549" y="2185"/>
                  <a:pt x="6478" y="2161"/>
                  <a:pt x="6430" y="2113"/>
                </a:cubicBezTo>
                <a:cubicBezTo>
                  <a:pt x="6394" y="2018"/>
                  <a:pt x="6299" y="1947"/>
                  <a:pt x="6228" y="1875"/>
                </a:cubicBezTo>
                <a:cubicBezTo>
                  <a:pt x="6228" y="1863"/>
                  <a:pt x="6216" y="1851"/>
                  <a:pt x="6204" y="1851"/>
                </a:cubicBezTo>
                <a:cubicBezTo>
                  <a:pt x="6204" y="1839"/>
                  <a:pt x="6192" y="1839"/>
                  <a:pt x="6180" y="1827"/>
                </a:cubicBezTo>
                <a:cubicBezTo>
                  <a:pt x="6001" y="1613"/>
                  <a:pt x="5775" y="1435"/>
                  <a:pt x="5561" y="1256"/>
                </a:cubicBezTo>
                <a:cubicBezTo>
                  <a:pt x="5549" y="1256"/>
                  <a:pt x="5525" y="1244"/>
                  <a:pt x="5513" y="1244"/>
                </a:cubicBezTo>
                <a:cubicBezTo>
                  <a:pt x="5489" y="1220"/>
                  <a:pt x="5478" y="1208"/>
                  <a:pt x="5454" y="1185"/>
                </a:cubicBezTo>
                <a:cubicBezTo>
                  <a:pt x="5430" y="1149"/>
                  <a:pt x="5394" y="1125"/>
                  <a:pt x="5359" y="1113"/>
                </a:cubicBezTo>
                <a:cubicBezTo>
                  <a:pt x="5335" y="1089"/>
                  <a:pt x="5299" y="1065"/>
                  <a:pt x="5275" y="1042"/>
                </a:cubicBezTo>
                <a:cubicBezTo>
                  <a:pt x="5144" y="935"/>
                  <a:pt x="5001" y="839"/>
                  <a:pt x="4847" y="756"/>
                </a:cubicBezTo>
                <a:cubicBezTo>
                  <a:pt x="4823" y="720"/>
                  <a:pt x="4775" y="708"/>
                  <a:pt x="4739" y="684"/>
                </a:cubicBezTo>
                <a:cubicBezTo>
                  <a:pt x="4585" y="589"/>
                  <a:pt x="4430" y="506"/>
                  <a:pt x="4263" y="446"/>
                </a:cubicBezTo>
                <a:cubicBezTo>
                  <a:pt x="4132" y="375"/>
                  <a:pt x="3989" y="303"/>
                  <a:pt x="3846" y="268"/>
                </a:cubicBezTo>
                <a:cubicBezTo>
                  <a:pt x="3787" y="232"/>
                  <a:pt x="3727" y="208"/>
                  <a:pt x="3656" y="208"/>
                </a:cubicBezTo>
                <a:cubicBezTo>
                  <a:pt x="3632" y="208"/>
                  <a:pt x="3620" y="184"/>
                  <a:pt x="3596" y="173"/>
                </a:cubicBezTo>
                <a:cubicBezTo>
                  <a:pt x="3549" y="149"/>
                  <a:pt x="3489" y="137"/>
                  <a:pt x="3442" y="137"/>
                </a:cubicBezTo>
                <a:cubicBezTo>
                  <a:pt x="3215" y="65"/>
                  <a:pt x="2977" y="30"/>
                  <a:pt x="2739" y="18"/>
                </a:cubicBezTo>
                <a:cubicBezTo>
                  <a:pt x="2697" y="6"/>
                  <a:pt x="2656" y="3"/>
                  <a:pt x="2613" y="3"/>
                </a:cubicBezTo>
                <a:cubicBezTo>
                  <a:pt x="2569" y="3"/>
                  <a:pt x="2525" y="6"/>
                  <a:pt x="2477" y="6"/>
                </a:cubicBezTo>
                <a:cubicBezTo>
                  <a:pt x="2263" y="18"/>
                  <a:pt x="2049" y="30"/>
                  <a:pt x="1846" y="113"/>
                </a:cubicBezTo>
                <a:cubicBezTo>
                  <a:pt x="1842" y="109"/>
                  <a:pt x="1840" y="108"/>
                  <a:pt x="1837" y="108"/>
                </a:cubicBezTo>
                <a:cubicBezTo>
                  <a:pt x="1833" y="108"/>
                  <a:pt x="1830" y="113"/>
                  <a:pt x="1822" y="113"/>
                </a:cubicBezTo>
                <a:cubicBezTo>
                  <a:pt x="1679" y="149"/>
                  <a:pt x="1525" y="184"/>
                  <a:pt x="1406" y="280"/>
                </a:cubicBezTo>
                <a:cubicBezTo>
                  <a:pt x="1382" y="303"/>
                  <a:pt x="1358" y="303"/>
                  <a:pt x="1334" y="315"/>
                </a:cubicBezTo>
                <a:cubicBezTo>
                  <a:pt x="1287" y="315"/>
                  <a:pt x="1251" y="339"/>
                  <a:pt x="1215" y="375"/>
                </a:cubicBezTo>
                <a:cubicBezTo>
                  <a:pt x="1144" y="411"/>
                  <a:pt x="1084" y="458"/>
                  <a:pt x="1025" y="518"/>
                </a:cubicBezTo>
                <a:cubicBezTo>
                  <a:pt x="977" y="542"/>
                  <a:pt x="941" y="565"/>
                  <a:pt x="906" y="601"/>
                </a:cubicBezTo>
                <a:cubicBezTo>
                  <a:pt x="882" y="613"/>
                  <a:pt x="858" y="637"/>
                  <a:pt x="846" y="673"/>
                </a:cubicBezTo>
                <a:cubicBezTo>
                  <a:pt x="834" y="673"/>
                  <a:pt x="822" y="684"/>
                  <a:pt x="822" y="684"/>
                </a:cubicBezTo>
                <a:cubicBezTo>
                  <a:pt x="763" y="732"/>
                  <a:pt x="727" y="768"/>
                  <a:pt x="691" y="827"/>
                </a:cubicBezTo>
                <a:cubicBezTo>
                  <a:pt x="620" y="887"/>
                  <a:pt x="572" y="946"/>
                  <a:pt x="536" y="1030"/>
                </a:cubicBezTo>
                <a:cubicBezTo>
                  <a:pt x="453" y="1113"/>
                  <a:pt x="394" y="1208"/>
                  <a:pt x="346" y="1316"/>
                </a:cubicBezTo>
                <a:cubicBezTo>
                  <a:pt x="298" y="1411"/>
                  <a:pt x="251" y="1506"/>
                  <a:pt x="215" y="1601"/>
                </a:cubicBezTo>
                <a:cubicBezTo>
                  <a:pt x="191" y="1649"/>
                  <a:pt x="167" y="1708"/>
                  <a:pt x="155" y="1768"/>
                </a:cubicBezTo>
                <a:cubicBezTo>
                  <a:pt x="144" y="1780"/>
                  <a:pt x="132" y="1804"/>
                  <a:pt x="132" y="1827"/>
                </a:cubicBezTo>
                <a:cubicBezTo>
                  <a:pt x="132" y="1839"/>
                  <a:pt x="120" y="1839"/>
                  <a:pt x="120" y="1851"/>
                </a:cubicBezTo>
                <a:cubicBezTo>
                  <a:pt x="96" y="1947"/>
                  <a:pt x="60" y="2042"/>
                  <a:pt x="60" y="2137"/>
                </a:cubicBezTo>
                <a:cubicBezTo>
                  <a:pt x="25" y="2197"/>
                  <a:pt x="48" y="2256"/>
                  <a:pt x="36" y="2328"/>
                </a:cubicBezTo>
                <a:cubicBezTo>
                  <a:pt x="36" y="2339"/>
                  <a:pt x="36" y="2351"/>
                  <a:pt x="36" y="2363"/>
                </a:cubicBezTo>
                <a:cubicBezTo>
                  <a:pt x="36" y="2375"/>
                  <a:pt x="36" y="2399"/>
                  <a:pt x="36" y="2411"/>
                </a:cubicBezTo>
                <a:cubicBezTo>
                  <a:pt x="1" y="2554"/>
                  <a:pt x="25" y="2697"/>
                  <a:pt x="25" y="2840"/>
                </a:cubicBezTo>
                <a:cubicBezTo>
                  <a:pt x="25" y="2947"/>
                  <a:pt x="1" y="3066"/>
                  <a:pt x="36" y="3173"/>
                </a:cubicBezTo>
                <a:cubicBezTo>
                  <a:pt x="48" y="3232"/>
                  <a:pt x="25" y="3292"/>
                  <a:pt x="60" y="3351"/>
                </a:cubicBezTo>
                <a:cubicBezTo>
                  <a:pt x="60" y="3399"/>
                  <a:pt x="48" y="3459"/>
                  <a:pt x="84" y="3506"/>
                </a:cubicBezTo>
                <a:cubicBezTo>
                  <a:pt x="84" y="3566"/>
                  <a:pt x="96" y="3613"/>
                  <a:pt x="108" y="3661"/>
                </a:cubicBezTo>
                <a:cubicBezTo>
                  <a:pt x="144" y="3709"/>
                  <a:pt x="96" y="3780"/>
                  <a:pt x="155" y="3816"/>
                </a:cubicBezTo>
                <a:cubicBezTo>
                  <a:pt x="167" y="3828"/>
                  <a:pt x="179" y="3840"/>
                  <a:pt x="191" y="3840"/>
                </a:cubicBezTo>
                <a:cubicBezTo>
                  <a:pt x="179" y="3863"/>
                  <a:pt x="144" y="3875"/>
                  <a:pt x="155" y="3923"/>
                </a:cubicBezTo>
                <a:cubicBezTo>
                  <a:pt x="251" y="4280"/>
                  <a:pt x="346" y="4649"/>
                  <a:pt x="513" y="4983"/>
                </a:cubicBezTo>
                <a:cubicBezTo>
                  <a:pt x="525" y="5054"/>
                  <a:pt x="560" y="5102"/>
                  <a:pt x="596" y="5161"/>
                </a:cubicBezTo>
                <a:cubicBezTo>
                  <a:pt x="691" y="5364"/>
                  <a:pt x="775" y="5566"/>
                  <a:pt x="917" y="5745"/>
                </a:cubicBezTo>
                <a:cubicBezTo>
                  <a:pt x="977" y="5899"/>
                  <a:pt x="1072" y="6054"/>
                  <a:pt x="1168" y="6185"/>
                </a:cubicBezTo>
                <a:cubicBezTo>
                  <a:pt x="1215" y="6280"/>
                  <a:pt x="1275" y="6364"/>
                  <a:pt x="1334" y="6435"/>
                </a:cubicBezTo>
                <a:cubicBezTo>
                  <a:pt x="1370" y="6483"/>
                  <a:pt x="1394" y="6519"/>
                  <a:pt x="1429" y="6566"/>
                </a:cubicBezTo>
                <a:cubicBezTo>
                  <a:pt x="1441" y="6602"/>
                  <a:pt x="1465" y="6614"/>
                  <a:pt x="1489" y="6638"/>
                </a:cubicBezTo>
                <a:cubicBezTo>
                  <a:pt x="1489" y="6638"/>
                  <a:pt x="1489" y="6650"/>
                  <a:pt x="1489" y="6661"/>
                </a:cubicBezTo>
                <a:cubicBezTo>
                  <a:pt x="1560" y="6757"/>
                  <a:pt x="1632" y="6876"/>
                  <a:pt x="1715" y="6971"/>
                </a:cubicBezTo>
                <a:cubicBezTo>
                  <a:pt x="1715" y="7007"/>
                  <a:pt x="1751" y="7042"/>
                  <a:pt x="1775" y="7066"/>
                </a:cubicBezTo>
                <a:cubicBezTo>
                  <a:pt x="1810" y="7102"/>
                  <a:pt x="1846" y="7138"/>
                  <a:pt x="1870" y="7197"/>
                </a:cubicBezTo>
                <a:cubicBezTo>
                  <a:pt x="1882" y="7233"/>
                  <a:pt x="1906" y="7257"/>
                  <a:pt x="1930" y="7281"/>
                </a:cubicBezTo>
                <a:cubicBezTo>
                  <a:pt x="2001" y="7376"/>
                  <a:pt x="2060" y="7471"/>
                  <a:pt x="2144" y="7554"/>
                </a:cubicBezTo>
                <a:cubicBezTo>
                  <a:pt x="2203" y="7638"/>
                  <a:pt x="2263" y="7721"/>
                  <a:pt x="2346" y="7792"/>
                </a:cubicBezTo>
                <a:cubicBezTo>
                  <a:pt x="2418" y="7912"/>
                  <a:pt x="2513" y="8007"/>
                  <a:pt x="2608" y="8114"/>
                </a:cubicBezTo>
                <a:cubicBezTo>
                  <a:pt x="2727" y="8269"/>
                  <a:pt x="2870" y="8412"/>
                  <a:pt x="3013" y="8554"/>
                </a:cubicBezTo>
                <a:cubicBezTo>
                  <a:pt x="3061" y="8614"/>
                  <a:pt x="3108" y="8662"/>
                  <a:pt x="3168" y="8709"/>
                </a:cubicBezTo>
                <a:cubicBezTo>
                  <a:pt x="3227" y="8757"/>
                  <a:pt x="3275" y="8828"/>
                  <a:pt x="3346" y="8864"/>
                </a:cubicBezTo>
                <a:cubicBezTo>
                  <a:pt x="3346" y="8888"/>
                  <a:pt x="3346" y="8900"/>
                  <a:pt x="3370" y="8912"/>
                </a:cubicBezTo>
                <a:cubicBezTo>
                  <a:pt x="3465" y="8995"/>
                  <a:pt x="3549" y="9090"/>
                  <a:pt x="3644" y="9174"/>
                </a:cubicBezTo>
                <a:cubicBezTo>
                  <a:pt x="3704" y="9233"/>
                  <a:pt x="3775" y="9281"/>
                  <a:pt x="3835" y="9340"/>
                </a:cubicBezTo>
                <a:cubicBezTo>
                  <a:pt x="3858" y="9388"/>
                  <a:pt x="3906" y="9412"/>
                  <a:pt x="3954" y="9447"/>
                </a:cubicBezTo>
                <a:cubicBezTo>
                  <a:pt x="4001" y="9483"/>
                  <a:pt x="4025" y="9531"/>
                  <a:pt x="4085" y="9555"/>
                </a:cubicBezTo>
                <a:cubicBezTo>
                  <a:pt x="4156" y="9614"/>
                  <a:pt x="4204" y="9686"/>
                  <a:pt x="4287" y="9721"/>
                </a:cubicBezTo>
                <a:cubicBezTo>
                  <a:pt x="4287" y="9733"/>
                  <a:pt x="4299" y="9733"/>
                  <a:pt x="4299" y="9745"/>
                </a:cubicBezTo>
                <a:cubicBezTo>
                  <a:pt x="4311" y="9757"/>
                  <a:pt x="4335" y="9769"/>
                  <a:pt x="4346" y="9781"/>
                </a:cubicBezTo>
                <a:cubicBezTo>
                  <a:pt x="4430" y="9852"/>
                  <a:pt x="4525" y="9924"/>
                  <a:pt x="4620" y="9983"/>
                </a:cubicBezTo>
                <a:cubicBezTo>
                  <a:pt x="4870" y="10233"/>
                  <a:pt x="5180" y="10424"/>
                  <a:pt x="5466" y="10638"/>
                </a:cubicBezTo>
                <a:cubicBezTo>
                  <a:pt x="5478" y="10638"/>
                  <a:pt x="5489" y="10650"/>
                  <a:pt x="5513" y="10662"/>
                </a:cubicBezTo>
                <a:cubicBezTo>
                  <a:pt x="5525" y="10686"/>
                  <a:pt x="5549" y="10698"/>
                  <a:pt x="5585" y="10698"/>
                </a:cubicBezTo>
                <a:cubicBezTo>
                  <a:pt x="5787" y="10876"/>
                  <a:pt x="6025" y="11007"/>
                  <a:pt x="6251" y="11150"/>
                </a:cubicBezTo>
                <a:cubicBezTo>
                  <a:pt x="6263" y="11162"/>
                  <a:pt x="6275" y="11162"/>
                  <a:pt x="6299" y="11162"/>
                </a:cubicBezTo>
                <a:cubicBezTo>
                  <a:pt x="6323" y="11186"/>
                  <a:pt x="6347" y="11198"/>
                  <a:pt x="6371" y="11210"/>
                </a:cubicBezTo>
                <a:cubicBezTo>
                  <a:pt x="6371" y="11233"/>
                  <a:pt x="6382" y="11233"/>
                  <a:pt x="6406" y="11233"/>
                </a:cubicBezTo>
                <a:cubicBezTo>
                  <a:pt x="6478" y="11305"/>
                  <a:pt x="6561" y="11352"/>
                  <a:pt x="6656" y="11388"/>
                </a:cubicBezTo>
                <a:cubicBezTo>
                  <a:pt x="6752" y="11460"/>
                  <a:pt x="6859" y="11519"/>
                  <a:pt x="6966" y="11567"/>
                </a:cubicBezTo>
                <a:cubicBezTo>
                  <a:pt x="6990" y="11591"/>
                  <a:pt x="7025" y="11602"/>
                  <a:pt x="7049" y="11614"/>
                </a:cubicBezTo>
                <a:cubicBezTo>
                  <a:pt x="7077" y="11649"/>
                  <a:pt x="7105" y="11668"/>
                  <a:pt x="7137" y="11668"/>
                </a:cubicBezTo>
                <a:cubicBezTo>
                  <a:pt x="7160" y="11668"/>
                  <a:pt x="7186" y="11658"/>
                  <a:pt x="7216" y="11638"/>
                </a:cubicBezTo>
                <a:cubicBezTo>
                  <a:pt x="7252" y="11602"/>
                  <a:pt x="7311" y="11614"/>
                  <a:pt x="7347" y="11567"/>
                </a:cubicBezTo>
                <a:cubicBezTo>
                  <a:pt x="7418" y="11543"/>
                  <a:pt x="7490" y="11507"/>
                  <a:pt x="7549" y="11460"/>
                </a:cubicBezTo>
                <a:cubicBezTo>
                  <a:pt x="7573" y="11448"/>
                  <a:pt x="7597" y="11436"/>
                  <a:pt x="7609" y="11412"/>
                </a:cubicBezTo>
                <a:cubicBezTo>
                  <a:pt x="7859" y="11281"/>
                  <a:pt x="8097" y="11138"/>
                  <a:pt x="8335" y="10971"/>
                </a:cubicBezTo>
                <a:cubicBezTo>
                  <a:pt x="8430" y="10924"/>
                  <a:pt x="8526" y="10852"/>
                  <a:pt x="8621" y="10781"/>
                </a:cubicBezTo>
                <a:cubicBezTo>
                  <a:pt x="8680" y="10745"/>
                  <a:pt x="8752" y="10710"/>
                  <a:pt x="8799" y="10662"/>
                </a:cubicBezTo>
                <a:cubicBezTo>
                  <a:pt x="8859" y="10638"/>
                  <a:pt x="8907" y="10590"/>
                  <a:pt x="8954" y="10543"/>
                </a:cubicBezTo>
                <a:cubicBezTo>
                  <a:pt x="9097" y="10471"/>
                  <a:pt x="9204" y="10376"/>
                  <a:pt x="9335" y="10269"/>
                </a:cubicBezTo>
                <a:cubicBezTo>
                  <a:pt x="9407" y="10233"/>
                  <a:pt x="9478" y="10186"/>
                  <a:pt x="9538" y="10114"/>
                </a:cubicBezTo>
                <a:cubicBezTo>
                  <a:pt x="9680" y="10031"/>
                  <a:pt x="9788" y="9912"/>
                  <a:pt x="9919" y="9805"/>
                </a:cubicBezTo>
                <a:cubicBezTo>
                  <a:pt x="9990" y="9745"/>
                  <a:pt x="10073" y="9686"/>
                  <a:pt x="10133" y="9614"/>
                </a:cubicBezTo>
                <a:cubicBezTo>
                  <a:pt x="10216" y="9578"/>
                  <a:pt x="10264" y="9507"/>
                  <a:pt x="10312" y="9459"/>
                </a:cubicBezTo>
                <a:cubicBezTo>
                  <a:pt x="10419" y="9400"/>
                  <a:pt x="10490" y="9305"/>
                  <a:pt x="10585" y="9233"/>
                </a:cubicBezTo>
                <a:cubicBezTo>
                  <a:pt x="10669" y="9162"/>
                  <a:pt x="10728" y="9078"/>
                  <a:pt x="10812" y="9007"/>
                </a:cubicBezTo>
                <a:cubicBezTo>
                  <a:pt x="10907" y="8947"/>
                  <a:pt x="10978" y="8864"/>
                  <a:pt x="11050" y="8781"/>
                </a:cubicBezTo>
                <a:cubicBezTo>
                  <a:pt x="11097" y="8745"/>
                  <a:pt x="11133" y="8709"/>
                  <a:pt x="11157" y="8662"/>
                </a:cubicBezTo>
                <a:cubicBezTo>
                  <a:pt x="11264" y="8590"/>
                  <a:pt x="11324" y="8495"/>
                  <a:pt x="11407" y="8400"/>
                </a:cubicBezTo>
                <a:cubicBezTo>
                  <a:pt x="11455" y="8376"/>
                  <a:pt x="11490" y="8328"/>
                  <a:pt x="11526" y="8281"/>
                </a:cubicBezTo>
                <a:cubicBezTo>
                  <a:pt x="11562" y="8269"/>
                  <a:pt x="11585" y="8245"/>
                  <a:pt x="11597" y="8197"/>
                </a:cubicBezTo>
                <a:cubicBezTo>
                  <a:pt x="11669" y="8138"/>
                  <a:pt x="11740" y="8066"/>
                  <a:pt x="11800" y="7971"/>
                </a:cubicBezTo>
                <a:cubicBezTo>
                  <a:pt x="11859" y="7923"/>
                  <a:pt x="11907" y="7864"/>
                  <a:pt x="11955" y="7792"/>
                </a:cubicBezTo>
                <a:cubicBezTo>
                  <a:pt x="11978" y="7781"/>
                  <a:pt x="12002" y="7745"/>
                  <a:pt x="12014" y="7709"/>
                </a:cubicBezTo>
                <a:cubicBezTo>
                  <a:pt x="12026" y="7697"/>
                  <a:pt x="12026" y="7697"/>
                  <a:pt x="12038" y="7685"/>
                </a:cubicBezTo>
                <a:cubicBezTo>
                  <a:pt x="12217" y="7483"/>
                  <a:pt x="12383" y="7269"/>
                  <a:pt x="12526" y="7031"/>
                </a:cubicBezTo>
                <a:cubicBezTo>
                  <a:pt x="12574" y="6983"/>
                  <a:pt x="12609" y="6935"/>
                  <a:pt x="12633" y="6876"/>
                </a:cubicBezTo>
                <a:cubicBezTo>
                  <a:pt x="12681" y="6828"/>
                  <a:pt x="12728" y="6769"/>
                  <a:pt x="12752" y="6709"/>
                </a:cubicBezTo>
                <a:cubicBezTo>
                  <a:pt x="12788" y="6685"/>
                  <a:pt x="12812" y="6650"/>
                  <a:pt x="12824" y="6614"/>
                </a:cubicBezTo>
                <a:cubicBezTo>
                  <a:pt x="12836" y="6590"/>
                  <a:pt x="12848" y="6566"/>
                  <a:pt x="12859" y="6554"/>
                </a:cubicBezTo>
                <a:cubicBezTo>
                  <a:pt x="12907" y="6507"/>
                  <a:pt x="12943" y="6459"/>
                  <a:pt x="12967" y="6411"/>
                </a:cubicBezTo>
                <a:cubicBezTo>
                  <a:pt x="12979" y="6399"/>
                  <a:pt x="12990" y="6376"/>
                  <a:pt x="13002" y="6364"/>
                </a:cubicBezTo>
                <a:cubicBezTo>
                  <a:pt x="13074" y="6280"/>
                  <a:pt x="13133" y="6173"/>
                  <a:pt x="13193" y="6078"/>
                </a:cubicBezTo>
                <a:cubicBezTo>
                  <a:pt x="13252" y="5995"/>
                  <a:pt x="13300" y="5911"/>
                  <a:pt x="13336" y="5804"/>
                </a:cubicBezTo>
                <a:cubicBezTo>
                  <a:pt x="13348" y="5792"/>
                  <a:pt x="13360" y="5780"/>
                  <a:pt x="13371" y="5768"/>
                </a:cubicBezTo>
                <a:cubicBezTo>
                  <a:pt x="13419" y="5685"/>
                  <a:pt x="13479" y="5602"/>
                  <a:pt x="13514" y="5518"/>
                </a:cubicBezTo>
                <a:cubicBezTo>
                  <a:pt x="13586" y="5399"/>
                  <a:pt x="13645" y="5280"/>
                  <a:pt x="13693" y="5161"/>
                </a:cubicBezTo>
                <a:cubicBezTo>
                  <a:pt x="13776" y="5042"/>
                  <a:pt x="13824" y="4899"/>
                  <a:pt x="13871" y="4756"/>
                </a:cubicBezTo>
                <a:cubicBezTo>
                  <a:pt x="13919" y="4661"/>
                  <a:pt x="13955" y="4554"/>
                  <a:pt x="13979" y="4447"/>
                </a:cubicBezTo>
                <a:cubicBezTo>
                  <a:pt x="14002" y="4399"/>
                  <a:pt x="14026" y="4340"/>
                  <a:pt x="14026" y="4292"/>
                </a:cubicBezTo>
                <a:cubicBezTo>
                  <a:pt x="14086" y="4137"/>
                  <a:pt x="14110" y="3971"/>
                  <a:pt x="14157" y="3816"/>
                </a:cubicBezTo>
                <a:cubicBezTo>
                  <a:pt x="14157" y="3804"/>
                  <a:pt x="14157" y="3792"/>
                  <a:pt x="14157" y="3780"/>
                </a:cubicBezTo>
                <a:cubicBezTo>
                  <a:pt x="14181" y="3685"/>
                  <a:pt x="14205" y="3602"/>
                  <a:pt x="14205" y="3506"/>
                </a:cubicBezTo>
                <a:cubicBezTo>
                  <a:pt x="14241" y="3471"/>
                  <a:pt x="14217" y="3423"/>
                  <a:pt x="14229" y="3375"/>
                </a:cubicBezTo>
                <a:cubicBezTo>
                  <a:pt x="14252" y="3304"/>
                  <a:pt x="14241" y="3244"/>
                  <a:pt x="14252" y="3173"/>
                </a:cubicBezTo>
                <a:cubicBezTo>
                  <a:pt x="14276" y="3149"/>
                  <a:pt x="14264" y="3113"/>
                  <a:pt x="14264" y="3078"/>
                </a:cubicBezTo>
                <a:cubicBezTo>
                  <a:pt x="14276" y="2792"/>
                  <a:pt x="14276" y="2506"/>
                  <a:pt x="14241" y="2220"/>
                </a:cubicBezTo>
                <a:cubicBezTo>
                  <a:pt x="14241" y="2208"/>
                  <a:pt x="14241" y="2185"/>
                  <a:pt x="14229" y="2161"/>
                </a:cubicBezTo>
                <a:cubicBezTo>
                  <a:pt x="14229" y="2137"/>
                  <a:pt x="14229" y="2125"/>
                  <a:pt x="14217" y="2101"/>
                </a:cubicBezTo>
                <a:cubicBezTo>
                  <a:pt x="14217" y="2042"/>
                  <a:pt x="14205" y="1994"/>
                  <a:pt x="14181" y="1935"/>
                </a:cubicBezTo>
                <a:cubicBezTo>
                  <a:pt x="14181" y="1935"/>
                  <a:pt x="14181" y="1923"/>
                  <a:pt x="14181" y="1923"/>
                </a:cubicBezTo>
                <a:cubicBezTo>
                  <a:pt x="14181" y="1899"/>
                  <a:pt x="14181" y="1875"/>
                  <a:pt x="14157" y="1851"/>
                </a:cubicBezTo>
                <a:cubicBezTo>
                  <a:pt x="14157" y="1827"/>
                  <a:pt x="14157" y="1804"/>
                  <a:pt x="14133" y="1792"/>
                </a:cubicBezTo>
                <a:cubicBezTo>
                  <a:pt x="14122" y="1697"/>
                  <a:pt x="14086" y="1625"/>
                  <a:pt x="14038" y="1542"/>
                </a:cubicBezTo>
                <a:cubicBezTo>
                  <a:pt x="14014" y="1446"/>
                  <a:pt x="13967" y="1351"/>
                  <a:pt x="13907" y="1280"/>
                </a:cubicBezTo>
                <a:cubicBezTo>
                  <a:pt x="13871" y="1196"/>
                  <a:pt x="13848" y="1101"/>
                  <a:pt x="13752" y="1054"/>
                </a:cubicBezTo>
                <a:cubicBezTo>
                  <a:pt x="13764" y="994"/>
                  <a:pt x="13729" y="970"/>
                  <a:pt x="13693" y="935"/>
                </a:cubicBezTo>
                <a:cubicBezTo>
                  <a:pt x="13657" y="887"/>
                  <a:pt x="13633" y="839"/>
                  <a:pt x="13574" y="804"/>
                </a:cubicBezTo>
                <a:cubicBezTo>
                  <a:pt x="13538" y="744"/>
                  <a:pt x="13502" y="708"/>
                  <a:pt x="13443" y="673"/>
                </a:cubicBezTo>
                <a:cubicBezTo>
                  <a:pt x="13407" y="625"/>
                  <a:pt x="13371" y="577"/>
                  <a:pt x="13312" y="554"/>
                </a:cubicBezTo>
                <a:cubicBezTo>
                  <a:pt x="13276" y="506"/>
                  <a:pt x="13217" y="482"/>
                  <a:pt x="13169" y="446"/>
                </a:cubicBezTo>
                <a:cubicBezTo>
                  <a:pt x="13145" y="411"/>
                  <a:pt x="13109" y="387"/>
                  <a:pt x="13062" y="375"/>
                </a:cubicBezTo>
                <a:cubicBezTo>
                  <a:pt x="13002" y="315"/>
                  <a:pt x="12931" y="292"/>
                  <a:pt x="12859" y="268"/>
                </a:cubicBezTo>
                <a:cubicBezTo>
                  <a:pt x="12800" y="220"/>
                  <a:pt x="12728" y="196"/>
                  <a:pt x="12657" y="173"/>
                </a:cubicBezTo>
                <a:cubicBezTo>
                  <a:pt x="12621" y="149"/>
                  <a:pt x="12574" y="137"/>
                  <a:pt x="12526" y="137"/>
                </a:cubicBezTo>
                <a:cubicBezTo>
                  <a:pt x="12395" y="77"/>
                  <a:pt x="12264" y="42"/>
                  <a:pt x="12133" y="42"/>
                </a:cubicBezTo>
                <a:cubicBezTo>
                  <a:pt x="11994" y="18"/>
                  <a:pt x="11854" y="0"/>
                  <a:pt x="11718" y="0"/>
                </a:cubicBezTo>
                <a:close/>
              </a:path>
            </a:pathLst>
          </a:custGeom>
          <a:solidFill>
            <a:srgbClr val="FE6761"/>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12" name="Google Shape;1517;p63">
            <a:extLst>
              <a:ext uri="{FF2B5EF4-FFF2-40B4-BE49-F238E27FC236}">
                <a16:creationId xmlns:a16="http://schemas.microsoft.com/office/drawing/2014/main" id="{9356E693-22BE-D6E0-354C-FB6690E72FF6}"/>
              </a:ext>
            </a:extLst>
          </p:cNvPr>
          <p:cNvSpPr/>
          <p:nvPr/>
        </p:nvSpPr>
        <p:spPr>
          <a:xfrm>
            <a:off x="1643993" y="4273946"/>
            <a:ext cx="232335" cy="189916"/>
          </a:xfrm>
          <a:custGeom>
            <a:avLst/>
            <a:gdLst/>
            <a:ahLst/>
            <a:cxnLst/>
            <a:rect l="l" t="t" r="r" b="b"/>
            <a:pathLst>
              <a:path w="14277" h="11668" extrusionOk="0">
                <a:moveTo>
                  <a:pt x="10812" y="649"/>
                </a:moveTo>
                <a:cubicBezTo>
                  <a:pt x="10800" y="649"/>
                  <a:pt x="10800" y="661"/>
                  <a:pt x="10800" y="661"/>
                </a:cubicBezTo>
                <a:cubicBezTo>
                  <a:pt x="10800" y="649"/>
                  <a:pt x="10800" y="649"/>
                  <a:pt x="10812" y="649"/>
                </a:cubicBezTo>
                <a:close/>
                <a:moveTo>
                  <a:pt x="4096" y="684"/>
                </a:moveTo>
                <a:cubicBezTo>
                  <a:pt x="4132" y="696"/>
                  <a:pt x="4168" y="696"/>
                  <a:pt x="4180" y="696"/>
                </a:cubicBezTo>
                <a:cubicBezTo>
                  <a:pt x="4185" y="694"/>
                  <a:pt x="4188" y="693"/>
                  <a:pt x="4190" y="693"/>
                </a:cubicBezTo>
                <a:cubicBezTo>
                  <a:pt x="4199" y="693"/>
                  <a:pt x="4192" y="708"/>
                  <a:pt x="4192" y="708"/>
                </a:cubicBezTo>
                <a:cubicBezTo>
                  <a:pt x="4192" y="744"/>
                  <a:pt x="4204" y="768"/>
                  <a:pt x="4216" y="792"/>
                </a:cubicBezTo>
                <a:cubicBezTo>
                  <a:pt x="4180" y="756"/>
                  <a:pt x="4144" y="720"/>
                  <a:pt x="4096" y="684"/>
                </a:cubicBezTo>
                <a:close/>
                <a:moveTo>
                  <a:pt x="5108" y="1054"/>
                </a:moveTo>
                <a:cubicBezTo>
                  <a:pt x="5108" y="1065"/>
                  <a:pt x="5108" y="1065"/>
                  <a:pt x="5108" y="1065"/>
                </a:cubicBezTo>
                <a:cubicBezTo>
                  <a:pt x="5097" y="1065"/>
                  <a:pt x="5097" y="1077"/>
                  <a:pt x="5085" y="1077"/>
                </a:cubicBezTo>
                <a:lnTo>
                  <a:pt x="5085" y="1077"/>
                </a:lnTo>
                <a:cubicBezTo>
                  <a:pt x="5097" y="1077"/>
                  <a:pt x="5097" y="1065"/>
                  <a:pt x="5108" y="1054"/>
                </a:cubicBezTo>
                <a:close/>
                <a:moveTo>
                  <a:pt x="9097" y="1089"/>
                </a:moveTo>
                <a:cubicBezTo>
                  <a:pt x="9109" y="1089"/>
                  <a:pt x="9109" y="1089"/>
                  <a:pt x="9109" y="1101"/>
                </a:cubicBezTo>
                <a:lnTo>
                  <a:pt x="9097" y="1101"/>
                </a:lnTo>
                <a:cubicBezTo>
                  <a:pt x="9097" y="1101"/>
                  <a:pt x="9097" y="1089"/>
                  <a:pt x="9097" y="1089"/>
                </a:cubicBezTo>
                <a:close/>
                <a:moveTo>
                  <a:pt x="1965" y="1101"/>
                </a:moveTo>
                <a:cubicBezTo>
                  <a:pt x="1965" y="1113"/>
                  <a:pt x="1965" y="1125"/>
                  <a:pt x="1953" y="1125"/>
                </a:cubicBezTo>
                <a:cubicBezTo>
                  <a:pt x="1953" y="1113"/>
                  <a:pt x="1965" y="1113"/>
                  <a:pt x="1965" y="1101"/>
                </a:cubicBezTo>
                <a:close/>
                <a:moveTo>
                  <a:pt x="8930" y="1149"/>
                </a:moveTo>
                <a:cubicBezTo>
                  <a:pt x="8930" y="1161"/>
                  <a:pt x="8918" y="1161"/>
                  <a:pt x="8918" y="1173"/>
                </a:cubicBezTo>
                <a:cubicBezTo>
                  <a:pt x="8918" y="1161"/>
                  <a:pt x="8918" y="1161"/>
                  <a:pt x="8930" y="1149"/>
                </a:cubicBezTo>
                <a:close/>
                <a:moveTo>
                  <a:pt x="3799" y="1232"/>
                </a:moveTo>
                <a:cubicBezTo>
                  <a:pt x="3799" y="1244"/>
                  <a:pt x="3787" y="1244"/>
                  <a:pt x="3775" y="1244"/>
                </a:cubicBezTo>
                <a:cubicBezTo>
                  <a:pt x="3787" y="1244"/>
                  <a:pt x="3787" y="1232"/>
                  <a:pt x="3787" y="1232"/>
                </a:cubicBezTo>
                <a:close/>
                <a:moveTo>
                  <a:pt x="3971" y="1259"/>
                </a:moveTo>
                <a:cubicBezTo>
                  <a:pt x="3989" y="1259"/>
                  <a:pt x="4007" y="1262"/>
                  <a:pt x="4025" y="1268"/>
                </a:cubicBezTo>
                <a:cubicBezTo>
                  <a:pt x="4001" y="1280"/>
                  <a:pt x="3965" y="1292"/>
                  <a:pt x="3942" y="1316"/>
                </a:cubicBezTo>
                <a:cubicBezTo>
                  <a:pt x="3930" y="1304"/>
                  <a:pt x="3906" y="1292"/>
                  <a:pt x="3918" y="1268"/>
                </a:cubicBezTo>
                <a:cubicBezTo>
                  <a:pt x="3936" y="1262"/>
                  <a:pt x="3954" y="1259"/>
                  <a:pt x="3971" y="1259"/>
                </a:cubicBezTo>
                <a:close/>
                <a:moveTo>
                  <a:pt x="9359" y="1387"/>
                </a:moveTo>
                <a:cubicBezTo>
                  <a:pt x="9359" y="1387"/>
                  <a:pt x="9359" y="1387"/>
                  <a:pt x="9359" y="1399"/>
                </a:cubicBezTo>
                <a:lnTo>
                  <a:pt x="9347" y="1399"/>
                </a:lnTo>
                <a:cubicBezTo>
                  <a:pt x="9347" y="1387"/>
                  <a:pt x="9359" y="1387"/>
                  <a:pt x="9359" y="1387"/>
                </a:cubicBezTo>
                <a:close/>
                <a:moveTo>
                  <a:pt x="3870" y="1518"/>
                </a:moveTo>
                <a:cubicBezTo>
                  <a:pt x="3882" y="1530"/>
                  <a:pt x="3882" y="1530"/>
                  <a:pt x="3882" y="1530"/>
                </a:cubicBezTo>
                <a:lnTo>
                  <a:pt x="3870" y="1530"/>
                </a:lnTo>
                <a:cubicBezTo>
                  <a:pt x="3870" y="1530"/>
                  <a:pt x="3870" y="1530"/>
                  <a:pt x="3870" y="1518"/>
                </a:cubicBezTo>
                <a:close/>
                <a:moveTo>
                  <a:pt x="13800" y="1851"/>
                </a:moveTo>
                <a:cubicBezTo>
                  <a:pt x="13800" y="1863"/>
                  <a:pt x="13788" y="1863"/>
                  <a:pt x="13788" y="1863"/>
                </a:cubicBezTo>
                <a:cubicBezTo>
                  <a:pt x="13788" y="1863"/>
                  <a:pt x="13788" y="1863"/>
                  <a:pt x="13776" y="1851"/>
                </a:cubicBezTo>
                <a:close/>
                <a:moveTo>
                  <a:pt x="5489" y="1863"/>
                </a:moveTo>
                <a:cubicBezTo>
                  <a:pt x="5489" y="1875"/>
                  <a:pt x="5489" y="1875"/>
                  <a:pt x="5489" y="1875"/>
                </a:cubicBezTo>
                <a:cubicBezTo>
                  <a:pt x="5489" y="1875"/>
                  <a:pt x="5486" y="1872"/>
                  <a:pt x="5482" y="1871"/>
                </a:cubicBezTo>
                <a:lnTo>
                  <a:pt x="5482" y="1871"/>
                </a:lnTo>
                <a:cubicBezTo>
                  <a:pt x="5484" y="1869"/>
                  <a:pt x="5486" y="1866"/>
                  <a:pt x="5489" y="1863"/>
                </a:cubicBezTo>
                <a:close/>
                <a:moveTo>
                  <a:pt x="8180" y="1875"/>
                </a:moveTo>
                <a:cubicBezTo>
                  <a:pt x="8180" y="1887"/>
                  <a:pt x="8180" y="1887"/>
                  <a:pt x="8180" y="1887"/>
                </a:cubicBezTo>
                <a:cubicBezTo>
                  <a:pt x="8180" y="1887"/>
                  <a:pt x="8168" y="1887"/>
                  <a:pt x="8168" y="1875"/>
                </a:cubicBezTo>
                <a:close/>
                <a:moveTo>
                  <a:pt x="155" y="2054"/>
                </a:moveTo>
                <a:cubicBezTo>
                  <a:pt x="167" y="2078"/>
                  <a:pt x="167" y="2089"/>
                  <a:pt x="179" y="2101"/>
                </a:cubicBezTo>
                <a:cubicBezTo>
                  <a:pt x="167" y="2113"/>
                  <a:pt x="144" y="2125"/>
                  <a:pt x="120" y="2149"/>
                </a:cubicBezTo>
                <a:cubicBezTo>
                  <a:pt x="132" y="2113"/>
                  <a:pt x="144" y="2089"/>
                  <a:pt x="155" y="2054"/>
                </a:cubicBezTo>
                <a:close/>
                <a:moveTo>
                  <a:pt x="1239" y="2173"/>
                </a:moveTo>
                <a:cubicBezTo>
                  <a:pt x="1239" y="2185"/>
                  <a:pt x="1239" y="2185"/>
                  <a:pt x="1239" y="2185"/>
                </a:cubicBezTo>
                <a:lnTo>
                  <a:pt x="1227" y="2185"/>
                </a:lnTo>
                <a:cubicBezTo>
                  <a:pt x="1239" y="2185"/>
                  <a:pt x="1239" y="2185"/>
                  <a:pt x="1239" y="2173"/>
                </a:cubicBezTo>
                <a:close/>
                <a:moveTo>
                  <a:pt x="2322" y="2256"/>
                </a:moveTo>
                <a:cubicBezTo>
                  <a:pt x="2322" y="2268"/>
                  <a:pt x="2322" y="2268"/>
                  <a:pt x="2311" y="2280"/>
                </a:cubicBezTo>
                <a:cubicBezTo>
                  <a:pt x="2322" y="2268"/>
                  <a:pt x="2322" y="2256"/>
                  <a:pt x="2322" y="2256"/>
                </a:cubicBezTo>
                <a:close/>
                <a:moveTo>
                  <a:pt x="4323" y="2363"/>
                </a:moveTo>
                <a:cubicBezTo>
                  <a:pt x="4311" y="2363"/>
                  <a:pt x="4311" y="2363"/>
                  <a:pt x="4311" y="2375"/>
                </a:cubicBezTo>
                <a:cubicBezTo>
                  <a:pt x="4311" y="2363"/>
                  <a:pt x="4299" y="2363"/>
                  <a:pt x="4299" y="2363"/>
                </a:cubicBezTo>
                <a:close/>
                <a:moveTo>
                  <a:pt x="2632" y="2387"/>
                </a:moveTo>
                <a:cubicBezTo>
                  <a:pt x="2632" y="2399"/>
                  <a:pt x="2632" y="2399"/>
                  <a:pt x="2632" y="2399"/>
                </a:cubicBezTo>
                <a:cubicBezTo>
                  <a:pt x="2620" y="2399"/>
                  <a:pt x="2620" y="2399"/>
                  <a:pt x="2620" y="2387"/>
                </a:cubicBezTo>
                <a:close/>
                <a:moveTo>
                  <a:pt x="12645" y="2411"/>
                </a:moveTo>
                <a:cubicBezTo>
                  <a:pt x="12645" y="2417"/>
                  <a:pt x="12642" y="2420"/>
                  <a:pt x="12638" y="2420"/>
                </a:cubicBezTo>
                <a:cubicBezTo>
                  <a:pt x="12633" y="2420"/>
                  <a:pt x="12627" y="2417"/>
                  <a:pt x="12621" y="2411"/>
                </a:cubicBezTo>
                <a:close/>
                <a:moveTo>
                  <a:pt x="3180" y="2518"/>
                </a:moveTo>
                <a:cubicBezTo>
                  <a:pt x="3180" y="2518"/>
                  <a:pt x="3180" y="2518"/>
                  <a:pt x="3180" y="2530"/>
                </a:cubicBezTo>
                <a:cubicBezTo>
                  <a:pt x="3180" y="2518"/>
                  <a:pt x="3168" y="2518"/>
                  <a:pt x="3168" y="2518"/>
                </a:cubicBezTo>
                <a:close/>
                <a:moveTo>
                  <a:pt x="4549" y="2530"/>
                </a:moveTo>
                <a:cubicBezTo>
                  <a:pt x="4561" y="2530"/>
                  <a:pt x="4561" y="2530"/>
                  <a:pt x="4573" y="2542"/>
                </a:cubicBezTo>
                <a:cubicBezTo>
                  <a:pt x="4561" y="2542"/>
                  <a:pt x="4561" y="2530"/>
                  <a:pt x="4549" y="2530"/>
                </a:cubicBezTo>
                <a:close/>
                <a:moveTo>
                  <a:pt x="6513" y="2530"/>
                </a:moveTo>
                <a:cubicBezTo>
                  <a:pt x="6513" y="2530"/>
                  <a:pt x="6513" y="2542"/>
                  <a:pt x="6513" y="2542"/>
                </a:cubicBezTo>
                <a:lnTo>
                  <a:pt x="6502" y="2542"/>
                </a:lnTo>
                <a:cubicBezTo>
                  <a:pt x="6502" y="2542"/>
                  <a:pt x="6502" y="2530"/>
                  <a:pt x="6513" y="2530"/>
                </a:cubicBezTo>
                <a:close/>
                <a:moveTo>
                  <a:pt x="3858" y="2613"/>
                </a:moveTo>
                <a:cubicBezTo>
                  <a:pt x="3846" y="2625"/>
                  <a:pt x="3835" y="2637"/>
                  <a:pt x="3835" y="2637"/>
                </a:cubicBezTo>
                <a:cubicBezTo>
                  <a:pt x="3835" y="2637"/>
                  <a:pt x="3835" y="2625"/>
                  <a:pt x="3823" y="2625"/>
                </a:cubicBezTo>
                <a:cubicBezTo>
                  <a:pt x="3834" y="2625"/>
                  <a:pt x="3846" y="2625"/>
                  <a:pt x="3858" y="2613"/>
                </a:cubicBezTo>
                <a:close/>
                <a:moveTo>
                  <a:pt x="11990" y="2816"/>
                </a:moveTo>
                <a:cubicBezTo>
                  <a:pt x="11978" y="2828"/>
                  <a:pt x="11978" y="2828"/>
                  <a:pt x="11966" y="2840"/>
                </a:cubicBezTo>
                <a:cubicBezTo>
                  <a:pt x="11966" y="2828"/>
                  <a:pt x="11966" y="2828"/>
                  <a:pt x="11966" y="2828"/>
                </a:cubicBezTo>
                <a:cubicBezTo>
                  <a:pt x="11966" y="2816"/>
                  <a:pt x="11978" y="2816"/>
                  <a:pt x="11990" y="2816"/>
                </a:cubicBezTo>
                <a:close/>
                <a:moveTo>
                  <a:pt x="2489" y="2851"/>
                </a:moveTo>
                <a:cubicBezTo>
                  <a:pt x="2489" y="2863"/>
                  <a:pt x="2501" y="2887"/>
                  <a:pt x="2513" y="2899"/>
                </a:cubicBezTo>
                <a:cubicBezTo>
                  <a:pt x="2501" y="2899"/>
                  <a:pt x="2489" y="2887"/>
                  <a:pt x="2489" y="2875"/>
                </a:cubicBezTo>
                <a:cubicBezTo>
                  <a:pt x="2489" y="2863"/>
                  <a:pt x="2489" y="2851"/>
                  <a:pt x="2477" y="2851"/>
                </a:cubicBezTo>
                <a:close/>
                <a:moveTo>
                  <a:pt x="501" y="2947"/>
                </a:moveTo>
                <a:cubicBezTo>
                  <a:pt x="513" y="2959"/>
                  <a:pt x="513" y="2959"/>
                  <a:pt x="513" y="2959"/>
                </a:cubicBezTo>
                <a:cubicBezTo>
                  <a:pt x="513" y="2959"/>
                  <a:pt x="513" y="2970"/>
                  <a:pt x="501" y="2970"/>
                </a:cubicBezTo>
                <a:cubicBezTo>
                  <a:pt x="501" y="2959"/>
                  <a:pt x="501" y="2959"/>
                  <a:pt x="501" y="2947"/>
                </a:cubicBezTo>
                <a:close/>
                <a:moveTo>
                  <a:pt x="13229" y="2959"/>
                </a:moveTo>
                <a:cubicBezTo>
                  <a:pt x="13229" y="2970"/>
                  <a:pt x="13229" y="2970"/>
                  <a:pt x="13229" y="2982"/>
                </a:cubicBezTo>
                <a:cubicBezTo>
                  <a:pt x="13217" y="2982"/>
                  <a:pt x="13205" y="2982"/>
                  <a:pt x="13193" y="2970"/>
                </a:cubicBezTo>
                <a:cubicBezTo>
                  <a:pt x="13205" y="2970"/>
                  <a:pt x="13217" y="2970"/>
                  <a:pt x="13229" y="2959"/>
                </a:cubicBezTo>
                <a:close/>
                <a:moveTo>
                  <a:pt x="9169" y="2982"/>
                </a:moveTo>
                <a:lnTo>
                  <a:pt x="9169" y="2982"/>
                </a:lnTo>
                <a:cubicBezTo>
                  <a:pt x="9169" y="2994"/>
                  <a:pt x="9180" y="2994"/>
                  <a:pt x="9192" y="3006"/>
                </a:cubicBezTo>
                <a:lnTo>
                  <a:pt x="9180" y="3006"/>
                </a:lnTo>
                <a:cubicBezTo>
                  <a:pt x="9169" y="2994"/>
                  <a:pt x="9169" y="2994"/>
                  <a:pt x="9169" y="2982"/>
                </a:cubicBezTo>
                <a:close/>
                <a:moveTo>
                  <a:pt x="13074" y="2970"/>
                </a:moveTo>
                <a:cubicBezTo>
                  <a:pt x="13074" y="2982"/>
                  <a:pt x="13086" y="2982"/>
                  <a:pt x="13098" y="2982"/>
                </a:cubicBezTo>
                <a:cubicBezTo>
                  <a:pt x="13086" y="2994"/>
                  <a:pt x="13086" y="3006"/>
                  <a:pt x="13086" y="3018"/>
                </a:cubicBezTo>
                <a:cubicBezTo>
                  <a:pt x="13074" y="2994"/>
                  <a:pt x="13074" y="2982"/>
                  <a:pt x="13074" y="2970"/>
                </a:cubicBezTo>
                <a:close/>
                <a:moveTo>
                  <a:pt x="3013" y="3221"/>
                </a:moveTo>
                <a:cubicBezTo>
                  <a:pt x="3013" y="3232"/>
                  <a:pt x="3001" y="3244"/>
                  <a:pt x="3001" y="3256"/>
                </a:cubicBezTo>
                <a:cubicBezTo>
                  <a:pt x="3001" y="3244"/>
                  <a:pt x="3001" y="3232"/>
                  <a:pt x="2989" y="3232"/>
                </a:cubicBezTo>
                <a:cubicBezTo>
                  <a:pt x="3001" y="3232"/>
                  <a:pt x="3013" y="3221"/>
                  <a:pt x="3013" y="3221"/>
                </a:cubicBezTo>
                <a:close/>
                <a:moveTo>
                  <a:pt x="7502" y="3328"/>
                </a:moveTo>
                <a:cubicBezTo>
                  <a:pt x="7502" y="3328"/>
                  <a:pt x="7502" y="3328"/>
                  <a:pt x="7490" y="3340"/>
                </a:cubicBezTo>
                <a:cubicBezTo>
                  <a:pt x="7502" y="3328"/>
                  <a:pt x="7490" y="3328"/>
                  <a:pt x="7502" y="3328"/>
                </a:cubicBezTo>
                <a:close/>
                <a:moveTo>
                  <a:pt x="2584" y="3494"/>
                </a:moveTo>
                <a:cubicBezTo>
                  <a:pt x="2584" y="3494"/>
                  <a:pt x="2584" y="3494"/>
                  <a:pt x="2596" y="3506"/>
                </a:cubicBezTo>
                <a:cubicBezTo>
                  <a:pt x="2584" y="3506"/>
                  <a:pt x="2584" y="3494"/>
                  <a:pt x="2584" y="3494"/>
                </a:cubicBezTo>
                <a:close/>
                <a:moveTo>
                  <a:pt x="6740" y="3518"/>
                </a:moveTo>
                <a:cubicBezTo>
                  <a:pt x="6740" y="3518"/>
                  <a:pt x="6740" y="3518"/>
                  <a:pt x="6752" y="3530"/>
                </a:cubicBezTo>
                <a:lnTo>
                  <a:pt x="6740" y="3530"/>
                </a:lnTo>
                <a:cubicBezTo>
                  <a:pt x="6740" y="3530"/>
                  <a:pt x="6740" y="3518"/>
                  <a:pt x="6740" y="3518"/>
                </a:cubicBezTo>
                <a:close/>
                <a:moveTo>
                  <a:pt x="3906" y="3518"/>
                </a:moveTo>
                <a:cubicBezTo>
                  <a:pt x="3906" y="3518"/>
                  <a:pt x="3918" y="3530"/>
                  <a:pt x="3918" y="3530"/>
                </a:cubicBezTo>
                <a:cubicBezTo>
                  <a:pt x="3918" y="3530"/>
                  <a:pt x="3918" y="3530"/>
                  <a:pt x="3918" y="3542"/>
                </a:cubicBezTo>
                <a:cubicBezTo>
                  <a:pt x="3918" y="3530"/>
                  <a:pt x="3906" y="3530"/>
                  <a:pt x="3906" y="3518"/>
                </a:cubicBezTo>
                <a:close/>
                <a:moveTo>
                  <a:pt x="4763" y="3602"/>
                </a:moveTo>
                <a:cubicBezTo>
                  <a:pt x="4751" y="3613"/>
                  <a:pt x="4751" y="3613"/>
                  <a:pt x="4751" y="3613"/>
                </a:cubicBezTo>
                <a:cubicBezTo>
                  <a:pt x="4751" y="3613"/>
                  <a:pt x="4751" y="3613"/>
                  <a:pt x="4751" y="3602"/>
                </a:cubicBezTo>
                <a:close/>
                <a:moveTo>
                  <a:pt x="11764" y="3697"/>
                </a:moveTo>
                <a:lnTo>
                  <a:pt x="11764" y="3697"/>
                </a:lnTo>
                <a:cubicBezTo>
                  <a:pt x="11755" y="3714"/>
                  <a:pt x="11747" y="3725"/>
                  <a:pt x="11733" y="3725"/>
                </a:cubicBezTo>
                <a:cubicBezTo>
                  <a:pt x="11728" y="3725"/>
                  <a:pt x="11723" y="3724"/>
                  <a:pt x="11716" y="3721"/>
                </a:cubicBezTo>
                <a:cubicBezTo>
                  <a:pt x="11705" y="3721"/>
                  <a:pt x="11705" y="3709"/>
                  <a:pt x="11705" y="3709"/>
                </a:cubicBezTo>
                <a:lnTo>
                  <a:pt x="11764" y="3697"/>
                </a:lnTo>
                <a:close/>
                <a:moveTo>
                  <a:pt x="9133" y="3768"/>
                </a:moveTo>
                <a:cubicBezTo>
                  <a:pt x="9133" y="3768"/>
                  <a:pt x="9133" y="3768"/>
                  <a:pt x="9145" y="3780"/>
                </a:cubicBezTo>
                <a:lnTo>
                  <a:pt x="9133" y="3780"/>
                </a:lnTo>
                <a:cubicBezTo>
                  <a:pt x="9133" y="3768"/>
                  <a:pt x="9133" y="3768"/>
                  <a:pt x="9133" y="3768"/>
                </a:cubicBezTo>
                <a:close/>
                <a:moveTo>
                  <a:pt x="12955" y="3756"/>
                </a:moveTo>
                <a:cubicBezTo>
                  <a:pt x="12955" y="3768"/>
                  <a:pt x="12967" y="3768"/>
                  <a:pt x="12967" y="3780"/>
                </a:cubicBezTo>
                <a:lnTo>
                  <a:pt x="12955" y="3780"/>
                </a:lnTo>
                <a:cubicBezTo>
                  <a:pt x="12955" y="3768"/>
                  <a:pt x="12955" y="3768"/>
                  <a:pt x="12955" y="3756"/>
                </a:cubicBezTo>
                <a:close/>
                <a:moveTo>
                  <a:pt x="1941" y="3947"/>
                </a:moveTo>
                <a:cubicBezTo>
                  <a:pt x="1953" y="3947"/>
                  <a:pt x="1953" y="3947"/>
                  <a:pt x="1965" y="3959"/>
                </a:cubicBezTo>
                <a:lnTo>
                  <a:pt x="1930" y="3959"/>
                </a:lnTo>
                <a:cubicBezTo>
                  <a:pt x="1941" y="3947"/>
                  <a:pt x="1941" y="3947"/>
                  <a:pt x="1941" y="3947"/>
                </a:cubicBezTo>
                <a:close/>
                <a:moveTo>
                  <a:pt x="1977" y="4042"/>
                </a:moveTo>
                <a:cubicBezTo>
                  <a:pt x="1977" y="4042"/>
                  <a:pt x="1977" y="4054"/>
                  <a:pt x="1977" y="4054"/>
                </a:cubicBezTo>
                <a:lnTo>
                  <a:pt x="1965" y="4054"/>
                </a:lnTo>
                <a:cubicBezTo>
                  <a:pt x="1965" y="4054"/>
                  <a:pt x="1977" y="4042"/>
                  <a:pt x="1977" y="4042"/>
                </a:cubicBezTo>
                <a:close/>
                <a:moveTo>
                  <a:pt x="11514" y="4054"/>
                </a:moveTo>
                <a:cubicBezTo>
                  <a:pt x="11490" y="4090"/>
                  <a:pt x="11478" y="4102"/>
                  <a:pt x="11466" y="4113"/>
                </a:cubicBezTo>
                <a:cubicBezTo>
                  <a:pt x="11455" y="4102"/>
                  <a:pt x="11466" y="4078"/>
                  <a:pt x="11478" y="4066"/>
                </a:cubicBezTo>
                <a:cubicBezTo>
                  <a:pt x="11502" y="4054"/>
                  <a:pt x="11502" y="4054"/>
                  <a:pt x="11514" y="4054"/>
                </a:cubicBezTo>
                <a:close/>
                <a:moveTo>
                  <a:pt x="8994" y="4088"/>
                </a:moveTo>
                <a:cubicBezTo>
                  <a:pt x="8998" y="4088"/>
                  <a:pt x="9002" y="4095"/>
                  <a:pt x="9002" y="4102"/>
                </a:cubicBezTo>
                <a:cubicBezTo>
                  <a:pt x="9002" y="4102"/>
                  <a:pt x="8990" y="4113"/>
                  <a:pt x="8978" y="4125"/>
                </a:cubicBezTo>
                <a:cubicBezTo>
                  <a:pt x="8954" y="4137"/>
                  <a:pt x="8930" y="4173"/>
                  <a:pt x="8907" y="4173"/>
                </a:cubicBezTo>
                <a:cubicBezTo>
                  <a:pt x="8942" y="4149"/>
                  <a:pt x="8966" y="4137"/>
                  <a:pt x="8990" y="4102"/>
                </a:cubicBezTo>
                <a:cubicBezTo>
                  <a:pt x="8990" y="4092"/>
                  <a:pt x="8992" y="4088"/>
                  <a:pt x="8994" y="4088"/>
                </a:cubicBezTo>
                <a:close/>
                <a:moveTo>
                  <a:pt x="3906" y="4173"/>
                </a:moveTo>
                <a:cubicBezTo>
                  <a:pt x="3894" y="4185"/>
                  <a:pt x="3894" y="4185"/>
                  <a:pt x="3894" y="4185"/>
                </a:cubicBezTo>
                <a:cubicBezTo>
                  <a:pt x="3894" y="4185"/>
                  <a:pt x="3894" y="4185"/>
                  <a:pt x="3894" y="4173"/>
                </a:cubicBezTo>
                <a:close/>
                <a:moveTo>
                  <a:pt x="10228" y="4209"/>
                </a:moveTo>
                <a:cubicBezTo>
                  <a:pt x="10228" y="4209"/>
                  <a:pt x="10216" y="4209"/>
                  <a:pt x="10216" y="4221"/>
                </a:cubicBezTo>
                <a:cubicBezTo>
                  <a:pt x="10216" y="4221"/>
                  <a:pt x="10216" y="4221"/>
                  <a:pt x="10216" y="4209"/>
                </a:cubicBezTo>
                <a:close/>
                <a:moveTo>
                  <a:pt x="4418" y="4340"/>
                </a:moveTo>
                <a:cubicBezTo>
                  <a:pt x="4412" y="4346"/>
                  <a:pt x="4406" y="4349"/>
                  <a:pt x="4400" y="4349"/>
                </a:cubicBezTo>
                <a:cubicBezTo>
                  <a:pt x="4394" y="4349"/>
                  <a:pt x="4388" y="4346"/>
                  <a:pt x="4382" y="4340"/>
                </a:cubicBezTo>
                <a:close/>
                <a:moveTo>
                  <a:pt x="11097" y="4340"/>
                </a:moveTo>
                <a:cubicBezTo>
                  <a:pt x="11121" y="4352"/>
                  <a:pt x="11133" y="4364"/>
                  <a:pt x="11145" y="4364"/>
                </a:cubicBezTo>
                <a:cubicBezTo>
                  <a:pt x="11132" y="4368"/>
                  <a:pt x="11120" y="4371"/>
                  <a:pt x="11112" y="4371"/>
                </a:cubicBezTo>
                <a:cubicBezTo>
                  <a:pt x="11097" y="4371"/>
                  <a:pt x="11090" y="4362"/>
                  <a:pt x="11097" y="4340"/>
                </a:cubicBezTo>
                <a:close/>
                <a:moveTo>
                  <a:pt x="11097" y="4435"/>
                </a:moveTo>
                <a:cubicBezTo>
                  <a:pt x="11085" y="4447"/>
                  <a:pt x="11085" y="4447"/>
                  <a:pt x="11085" y="4459"/>
                </a:cubicBezTo>
                <a:cubicBezTo>
                  <a:pt x="11085" y="4447"/>
                  <a:pt x="11074" y="4447"/>
                  <a:pt x="11085" y="4435"/>
                </a:cubicBezTo>
                <a:close/>
                <a:moveTo>
                  <a:pt x="3977" y="4518"/>
                </a:moveTo>
                <a:cubicBezTo>
                  <a:pt x="3965" y="4530"/>
                  <a:pt x="3954" y="4530"/>
                  <a:pt x="3942" y="4530"/>
                </a:cubicBezTo>
                <a:cubicBezTo>
                  <a:pt x="3954" y="4518"/>
                  <a:pt x="3965" y="4518"/>
                  <a:pt x="3977" y="4518"/>
                </a:cubicBezTo>
                <a:close/>
                <a:moveTo>
                  <a:pt x="1846" y="4578"/>
                </a:moveTo>
                <a:cubicBezTo>
                  <a:pt x="1846" y="4590"/>
                  <a:pt x="1846" y="4590"/>
                  <a:pt x="1834" y="4602"/>
                </a:cubicBezTo>
                <a:cubicBezTo>
                  <a:pt x="1834" y="4590"/>
                  <a:pt x="1834" y="4590"/>
                  <a:pt x="1834" y="4578"/>
                </a:cubicBezTo>
                <a:close/>
                <a:moveTo>
                  <a:pt x="3846" y="4590"/>
                </a:moveTo>
                <a:cubicBezTo>
                  <a:pt x="3846" y="4602"/>
                  <a:pt x="3835" y="4602"/>
                  <a:pt x="3823" y="4614"/>
                </a:cubicBezTo>
                <a:cubicBezTo>
                  <a:pt x="3835" y="4602"/>
                  <a:pt x="3835" y="4590"/>
                  <a:pt x="3835" y="4590"/>
                </a:cubicBezTo>
                <a:close/>
                <a:moveTo>
                  <a:pt x="6871" y="4709"/>
                </a:moveTo>
                <a:cubicBezTo>
                  <a:pt x="6883" y="4721"/>
                  <a:pt x="6883" y="4721"/>
                  <a:pt x="6883" y="4721"/>
                </a:cubicBezTo>
                <a:lnTo>
                  <a:pt x="6871" y="4721"/>
                </a:lnTo>
                <a:cubicBezTo>
                  <a:pt x="6871" y="4721"/>
                  <a:pt x="6871" y="4721"/>
                  <a:pt x="6871" y="4709"/>
                </a:cubicBezTo>
                <a:close/>
                <a:moveTo>
                  <a:pt x="9692" y="4756"/>
                </a:moveTo>
                <a:cubicBezTo>
                  <a:pt x="9684" y="4756"/>
                  <a:pt x="9671" y="4762"/>
                  <a:pt x="9660" y="4762"/>
                </a:cubicBezTo>
                <a:cubicBezTo>
                  <a:pt x="9654" y="4762"/>
                  <a:pt x="9649" y="4760"/>
                  <a:pt x="9645" y="4756"/>
                </a:cubicBezTo>
                <a:close/>
                <a:moveTo>
                  <a:pt x="9347" y="4768"/>
                </a:moveTo>
                <a:cubicBezTo>
                  <a:pt x="9347" y="4780"/>
                  <a:pt x="9347" y="4780"/>
                  <a:pt x="9347" y="4792"/>
                </a:cubicBezTo>
                <a:cubicBezTo>
                  <a:pt x="9335" y="4792"/>
                  <a:pt x="9335" y="4792"/>
                  <a:pt x="9323" y="4780"/>
                </a:cubicBezTo>
                <a:cubicBezTo>
                  <a:pt x="9335" y="4780"/>
                  <a:pt x="9335" y="4780"/>
                  <a:pt x="9347" y="4768"/>
                </a:cubicBezTo>
                <a:close/>
                <a:moveTo>
                  <a:pt x="9621" y="4828"/>
                </a:moveTo>
                <a:cubicBezTo>
                  <a:pt x="9621" y="4828"/>
                  <a:pt x="9621" y="4840"/>
                  <a:pt x="9621" y="4840"/>
                </a:cubicBezTo>
                <a:lnTo>
                  <a:pt x="9597" y="4840"/>
                </a:lnTo>
                <a:cubicBezTo>
                  <a:pt x="9609" y="4840"/>
                  <a:pt x="9621" y="4828"/>
                  <a:pt x="9621" y="4828"/>
                </a:cubicBezTo>
                <a:close/>
                <a:moveTo>
                  <a:pt x="4608" y="5066"/>
                </a:moveTo>
                <a:cubicBezTo>
                  <a:pt x="4608" y="5078"/>
                  <a:pt x="4608" y="5078"/>
                  <a:pt x="4608" y="5090"/>
                </a:cubicBezTo>
                <a:cubicBezTo>
                  <a:pt x="4597" y="5078"/>
                  <a:pt x="4597" y="5078"/>
                  <a:pt x="4585" y="5066"/>
                </a:cubicBezTo>
                <a:close/>
                <a:moveTo>
                  <a:pt x="3120" y="5221"/>
                </a:moveTo>
                <a:cubicBezTo>
                  <a:pt x="3120" y="5233"/>
                  <a:pt x="3120" y="5233"/>
                  <a:pt x="3108" y="5233"/>
                </a:cubicBezTo>
                <a:cubicBezTo>
                  <a:pt x="3120" y="5221"/>
                  <a:pt x="3120" y="5221"/>
                  <a:pt x="3120" y="5221"/>
                </a:cubicBezTo>
                <a:close/>
                <a:moveTo>
                  <a:pt x="10264" y="5209"/>
                </a:moveTo>
                <a:cubicBezTo>
                  <a:pt x="10252" y="5221"/>
                  <a:pt x="10228" y="5221"/>
                  <a:pt x="10216" y="5233"/>
                </a:cubicBezTo>
                <a:cubicBezTo>
                  <a:pt x="10216" y="5233"/>
                  <a:pt x="10216" y="5233"/>
                  <a:pt x="10216" y="5221"/>
                </a:cubicBezTo>
                <a:cubicBezTo>
                  <a:pt x="10216" y="5209"/>
                  <a:pt x="10240" y="5209"/>
                  <a:pt x="10252" y="5209"/>
                </a:cubicBezTo>
                <a:close/>
                <a:moveTo>
                  <a:pt x="6597" y="5483"/>
                </a:moveTo>
                <a:cubicBezTo>
                  <a:pt x="6597" y="5483"/>
                  <a:pt x="6609" y="5495"/>
                  <a:pt x="6621" y="5495"/>
                </a:cubicBezTo>
                <a:cubicBezTo>
                  <a:pt x="6621" y="5495"/>
                  <a:pt x="6621" y="5495"/>
                  <a:pt x="6621" y="5507"/>
                </a:cubicBezTo>
                <a:cubicBezTo>
                  <a:pt x="6609" y="5507"/>
                  <a:pt x="6597" y="5495"/>
                  <a:pt x="6585" y="5483"/>
                </a:cubicBezTo>
                <a:close/>
                <a:moveTo>
                  <a:pt x="9216" y="5471"/>
                </a:moveTo>
                <a:cubicBezTo>
                  <a:pt x="9216" y="5483"/>
                  <a:pt x="9228" y="5495"/>
                  <a:pt x="9228" y="5518"/>
                </a:cubicBezTo>
                <a:cubicBezTo>
                  <a:pt x="9204" y="5507"/>
                  <a:pt x="9192" y="5495"/>
                  <a:pt x="9216" y="5471"/>
                </a:cubicBezTo>
                <a:close/>
                <a:moveTo>
                  <a:pt x="7383" y="5483"/>
                </a:moveTo>
                <a:cubicBezTo>
                  <a:pt x="7394" y="5507"/>
                  <a:pt x="7406" y="5518"/>
                  <a:pt x="7430" y="5542"/>
                </a:cubicBezTo>
                <a:cubicBezTo>
                  <a:pt x="7394" y="5530"/>
                  <a:pt x="7359" y="5530"/>
                  <a:pt x="7323" y="5530"/>
                </a:cubicBezTo>
                <a:cubicBezTo>
                  <a:pt x="7335" y="5518"/>
                  <a:pt x="7359" y="5507"/>
                  <a:pt x="7383" y="5483"/>
                </a:cubicBezTo>
                <a:close/>
                <a:moveTo>
                  <a:pt x="6668" y="5578"/>
                </a:moveTo>
                <a:cubicBezTo>
                  <a:pt x="6668" y="5590"/>
                  <a:pt x="6668" y="5590"/>
                  <a:pt x="6680" y="5590"/>
                </a:cubicBezTo>
                <a:lnTo>
                  <a:pt x="6668" y="5590"/>
                </a:lnTo>
                <a:cubicBezTo>
                  <a:pt x="6668" y="5590"/>
                  <a:pt x="6668" y="5578"/>
                  <a:pt x="6668" y="5578"/>
                </a:cubicBezTo>
                <a:close/>
                <a:moveTo>
                  <a:pt x="3799" y="5709"/>
                </a:moveTo>
                <a:cubicBezTo>
                  <a:pt x="3799" y="5721"/>
                  <a:pt x="3799" y="5721"/>
                  <a:pt x="3787" y="5733"/>
                </a:cubicBezTo>
                <a:cubicBezTo>
                  <a:pt x="3787" y="5721"/>
                  <a:pt x="3799" y="5721"/>
                  <a:pt x="3799" y="5709"/>
                </a:cubicBezTo>
                <a:close/>
                <a:moveTo>
                  <a:pt x="2025" y="5721"/>
                </a:moveTo>
                <a:cubicBezTo>
                  <a:pt x="2025" y="5733"/>
                  <a:pt x="2037" y="5733"/>
                  <a:pt x="2025" y="5745"/>
                </a:cubicBezTo>
                <a:cubicBezTo>
                  <a:pt x="2025" y="5733"/>
                  <a:pt x="2025" y="5733"/>
                  <a:pt x="2025" y="5721"/>
                </a:cubicBezTo>
                <a:close/>
                <a:moveTo>
                  <a:pt x="12419" y="5757"/>
                </a:moveTo>
                <a:cubicBezTo>
                  <a:pt x="12419" y="5768"/>
                  <a:pt x="12419" y="5768"/>
                  <a:pt x="12407" y="5768"/>
                </a:cubicBezTo>
                <a:lnTo>
                  <a:pt x="12419" y="5757"/>
                </a:lnTo>
                <a:close/>
                <a:moveTo>
                  <a:pt x="6680" y="5768"/>
                </a:moveTo>
                <a:cubicBezTo>
                  <a:pt x="6668" y="5768"/>
                  <a:pt x="6668" y="5768"/>
                  <a:pt x="6668" y="5780"/>
                </a:cubicBezTo>
                <a:cubicBezTo>
                  <a:pt x="6668" y="5768"/>
                  <a:pt x="6668" y="5768"/>
                  <a:pt x="6668" y="5768"/>
                </a:cubicBezTo>
                <a:close/>
                <a:moveTo>
                  <a:pt x="8788" y="5828"/>
                </a:moveTo>
                <a:cubicBezTo>
                  <a:pt x="8776" y="5840"/>
                  <a:pt x="8776" y="5840"/>
                  <a:pt x="8776" y="5840"/>
                </a:cubicBezTo>
                <a:cubicBezTo>
                  <a:pt x="8776" y="5840"/>
                  <a:pt x="8776" y="5828"/>
                  <a:pt x="8776" y="5828"/>
                </a:cubicBezTo>
                <a:close/>
                <a:moveTo>
                  <a:pt x="12181" y="5899"/>
                </a:moveTo>
                <a:cubicBezTo>
                  <a:pt x="12169" y="5911"/>
                  <a:pt x="12169" y="5911"/>
                  <a:pt x="12169" y="5911"/>
                </a:cubicBezTo>
                <a:cubicBezTo>
                  <a:pt x="12169" y="5899"/>
                  <a:pt x="12169" y="5899"/>
                  <a:pt x="12169" y="5899"/>
                </a:cubicBezTo>
                <a:close/>
                <a:moveTo>
                  <a:pt x="3965" y="5959"/>
                </a:moveTo>
                <a:cubicBezTo>
                  <a:pt x="3977" y="5971"/>
                  <a:pt x="3965" y="5971"/>
                  <a:pt x="3965" y="5983"/>
                </a:cubicBezTo>
                <a:cubicBezTo>
                  <a:pt x="3965" y="5971"/>
                  <a:pt x="3965" y="5959"/>
                  <a:pt x="3965" y="5959"/>
                </a:cubicBezTo>
                <a:close/>
                <a:moveTo>
                  <a:pt x="3215" y="5971"/>
                </a:moveTo>
                <a:cubicBezTo>
                  <a:pt x="3215" y="5971"/>
                  <a:pt x="3227" y="5983"/>
                  <a:pt x="3227" y="5983"/>
                </a:cubicBezTo>
                <a:cubicBezTo>
                  <a:pt x="3227" y="5983"/>
                  <a:pt x="3215" y="5983"/>
                  <a:pt x="3215" y="5995"/>
                </a:cubicBezTo>
                <a:cubicBezTo>
                  <a:pt x="3215" y="5983"/>
                  <a:pt x="3215" y="5983"/>
                  <a:pt x="3215" y="5971"/>
                </a:cubicBezTo>
                <a:close/>
                <a:moveTo>
                  <a:pt x="12788" y="6054"/>
                </a:moveTo>
                <a:cubicBezTo>
                  <a:pt x="12800" y="6054"/>
                  <a:pt x="12800" y="6066"/>
                  <a:pt x="12800" y="6066"/>
                </a:cubicBezTo>
                <a:cubicBezTo>
                  <a:pt x="12788" y="6066"/>
                  <a:pt x="12788" y="6054"/>
                  <a:pt x="12776" y="6054"/>
                </a:cubicBezTo>
                <a:close/>
                <a:moveTo>
                  <a:pt x="3727" y="6185"/>
                </a:moveTo>
                <a:lnTo>
                  <a:pt x="3727" y="6185"/>
                </a:lnTo>
                <a:cubicBezTo>
                  <a:pt x="3739" y="6197"/>
                  <a:pt x="3751" y="6197"/>
                  <a:pt x="3751" y="6197"/>
                </a:cubicBezTo>
                <a:cubicBezTo>
                  <a:pt x="3739" y="6197"/>
                  <a:pt x="3739" y="6197"/>
                  <a:pt x="3727" y="6185"/>
                </a:cubicBezTo>
                <a:close/>
                <a:moveTo>
                  <a:pt x="8454" y="6376"/>
                </a:moveTo>
                <a:cubicBezTo>
                  <a:pt x="8454" y="6376"/>
                  <a:pt x="8454" y="6376"/>
                  <a:pt x="8466" y="6388"/>
                </a:cubicBezTo>
                <a:lnTo>
                  <a:pt x="8454" y="6388"/>
                </a:lnTo>
                <a:cubicBezTo>
                  <a:pt x="8454" y="6388"/>
                  <a:pt x="8454" y="6376"/>
                  <a:pt x="8454" y="6376"/>
                </a:cubicBezTo>
                <a:close/>
                <a:moveTo>
                  <a:pt x="8907" y="6399"/>
                </a:moveTo>
                <a:cubicBezTo>
                  <a:pt x="8913" y="6405"/>
                  <a:pt x="8915" y="6408"/>
                  <a:pt x="8918" y="6411"/>
                </a:cubicBezTo>
                <a:cubicBezTo>
                  <a:pt x="8907" y="6411"/>
                  <a:pt x="8918" y="6411"/>
                  <a:pt x="8907" y="6399"/>
                </a:cubicBezTo>
                <a:close/>
                <a:moveTo>
                  <a:pt x="8918" y="6411"/>
                </a:moveTo>
                <a:cubicBezTo>
                  <a:pt x="8921" y="6414"/>
                  <a:pt x="8924" y="6417"/>
                  <a:pt x="8930" y="6423"/>
                </a:cubicBezTo>
                <a:cubicBezTo>
                  <a:pt x="8918" y="6423"/>
                  <a:pt x="8918" y="6423"/>
                  <a:pt x="8918" y="6411"/>
                </a:cubicBezTo>
                <a:close/>
                <a:moveTo>
                  <a:pt x="12705" y="6495"/>
                </a:moveTo>
                <a:cubicBezTo>
                  <a:pt x="12705" y="6495"/>
                  <a:pt x="12705" y="6507"/>
                  <a:pt x="12693" y="6507"/>
                </a:cubicBezTo>
                <a:cubicBezTo>
                  <a:pt x="12693" y="6507"/>
                  <a:pt x="12693" y="6507"/>
                  <a:pt x="12693" y="6495"/>
                </a:cubicBezTo>
                <a:close/>
                <a:moveTo>
                  <a:pt x="7418" y="6614"/>
                </a:moveTo>
                <a:cubicBezTo>
                  <a:pt x="7406" y="6614"/>
                  <a:pt x="7406" y="6626"/>
                  <a:pt x="7406" y="6626"/>
                </a:cubicBezTo>
                <a:cubicBezTo>
                  <a:pt x="7406" y="6630"/>
                  <a:pt x="7406" y="6631"/>
                  <a:pt x="7406" y="6631"/>
                </a:cubicBezTo>
                <a:cubicBezTo>
                  <a:pt x="7405" y="6631"/>
                  <a:pt x="7402" y="6626"/>
                  <a:pt x="7394" y="6626"/>
                </a:cubicBezTo>
                <a:cubicBezTo>
                  <a:pt x="7394" y="6614"/>
                  <a:pt x="7406" y="6614"/>
                  <a:pt x="7418" y="6614"/>
                </a:cubicBezTo>
                <a:close/>
                <a:moveTo>
                  <a:pt x="11752" y="6626"/>
                </a:moveTo>
                <a:cubicBezTo>
                  <a:pt x="11764" y="6638"/>
                  <a:pt x="11764" y="6638"/>
                  <a:pt x="11764" y="6638"/>
                </a:cubicBezTo>
                <a:lnTo>
                  <a:pt x="11752" y="6638"/>
                </a:lnTo>
                <a:cubicBezTo>
                  <a:pt x="11752" y="6638"/>
                  <a:pt x="11752" y="6638"/>
                  <a:pt x="11752" y="6626"/>
                </a:cubicBezTo>
                <a:close/>
                <a:moveTo>
                  <a:pt x="4870" y="6650"/>
                </a:moveTo>
                <a:lnTo>
                  <a:pt x="4870" y="6661"/>
                </a:lnTo>
                <a:cubicBezTo>
                  <a:pt x="4858" y="6661"/>
                  <a:pt x="4858" y="6661"/>
                  <a:pt x="4858" y="6650"/>
                </a:cubicBezTo>
                <a:close/>
                <a:moveTo>
                  <a:pt x="8276" y="6709"/>
                </a:moveTo>
                <a:cubicBezTo>
                  <a:pt x="8276" y="6721"/>
                  <a:pt x="8276" y="6721"/>
                  <a:pt x="8264" y="6721"/>
                </a:cubicBezTo>
                <a:cubicBezTo>
                  <a:pt x="8275" y="6721"/>
                  <a:pt x="8276" y="6709"/>
                  <a:pt x="8276" y="6709"/>
                </a:cubicBezTo>
                <a:close/>
                <a:moveTo>
                  <a:pt x="2775" y="6757"/>
                </a:moveTo>
                <a:cubicBezTo>
                  <a:pt x="2775" y="6757"/>
                  <a:pt x="2770" y="6762"/>
                  <a:pt x="2766" y="6762"/>
                </a:cubicBezTo>
                <a:cubicBezTo>
                  <a:pt x="2764" y="6762"/>
                  <a:pt x="2763" y="6761"/>
                  <a:pt x="2763" y="6757"/>
                </a:cubicBezTo>
                <a:close/>
                <a:moveTo>
                  <a:pt x="2096" y="6769"/>
                </a:moveTo>
                <a:cubicBezTo>
                  <a:pt x="2108" y="6769"/>
                  <a:pt x="2108" y="6769"/>
                  <a:pt x="2120" y="6780"/>
                </a:cubicBezTo>
                <a:lnTo>
                  <a:pt x="2108" y="6780"/>
                </a:lnTo>
                <a:cubicBezTo>
                  <a:pt x="2108" y="6780"/>
                  <a:pt x="2096" y="6769"/>
                  <a:pt x="2096" y="6769"/>
                </a:cubicBezTo>
                <a:close/>
                <a:moveTo>
                  <a:pt x="4346" y="6947"/>
                </a:moveTo>
                <a:cubicBezTo>
                  <a:pt x="4346" y="6947"/>
                  <a:pt x="4346" y="6947"/>
                  <a:pt x="4346" y="6959"/>
                </a:cubicBezTo>
                <a:lnTo>
                  <a:pt x="4335" y="6959"/>
                </a:lnTo>
                <a:cubicBezTo>
                  <a:pt x="4346" y="6947"/>
                  <a:pt x="4346" y="6947"/>
                  <a:pt x="4346" y="6947"/>
                </a:cubicBezTo>
                <a:close/>
                <a:moveTo>
                  <a:pt x="12395" y="7102"/>
                </a:moveTo>
                <a:cubicBezTo>
                  <a:pt x="12395" y="7102"/>
                  <a:pt x="12395" y="7102"/>
                  <a:pt x="12395" y="7114"/>
                </a:cubicBezTo>
                <a:cubicBezTo>
                  <a:pt x="12395" y="7102"/>
                  <a:pt x="12395" y="7102"/>
                  <a:pt x="12383" y="7102"/>
                </a:cubicBezTo>
                <a:close/>
                <a:moveTo>
                  <a:pt x="7418" y="7150"/>
                </a:moveTo>
                <a:cubicBezTo>
                  <a:pt x="7418" y="7161"/>
                  <a:pt x="7418" y="7161"/>
                  <a:pt x="7418" y="7173"/>
                </a:cubicBezTo>
                <a:cubicBezTo>
                  <a:pt x="7406" y="7161"/>
                  <a:pt x="7418" y="7161"/>
                  <a:pt x="7418" y="7150"/>
                </a:cubicBezTo>
                <a:close/>
                <a:moveTo>
                  <a:pt x="2072" y="7304"/>
                </a:moveTo>
                <a:cubicBezTo>
                  <a:pt x="2072" y="7328"/>
                  <a:pt x="2072" y="7340"/>
                  <a:pt x="2072" y="7364"/>
                </a:cubicBezTo>
                <a:cubicBezTo>
                  <a:pt x="2072" y="7364"/>
                  <a:pt x="2060" y="7364"/>
                  <a:pt x="2060" y="7352"/>
                </a:cubicBezTo>
                <a:cubicBezTo>
                  <a:pt x="2060" y="7340"/>
                  <a:pt x="2072" y="7328"/>
                  <a:pt x="2072" y="7304"/>
                </a:cubicBezTo>
                <a:close/>
                <a:moveTo>
                  <a:pt x="4644" y="7340"/>
                </a:moveTo>
                <a:cubicBezTo>
                  <a:pt x="4644" y="7340"/>
                  <a:pt x="4644" y="7352"/>
                  <a:pt x="4656" y="7352"/>
                </a:cubicBezTo>
                <a:cubicBezTo>
                  <a:pt x="4656" y="7352"/>
                  <a:pt x="4656" y="7352"/>
                  <a:pt x="4656" y="7364"/>
                </a:cubicBezTo>
                <a:cubicBezTo>
                  <a:pt x="4644" y="7352"/>
                  <a:pt x="4644" y="7352"/>
                  <a:pt x="4644" y="7340"/>
                </a:cubicBezTo>
                <a:close/>
                <a:moveTo>
                  <a:pt x="7597" y="7971"/>
                </a:moveTo>
                <a:cubicBezTo>
                  <a:pt x="7585" y="7971"/>
                  <a:pt x="7585" y="7983"/>
                  <a:pt x="7573" y="7995"/>
                </a:cubicBezTo>
                <a:cubicBezTo>
                  <a:pt x="7573" y="7971"/>
                  <a:pt x="7573" y="7971"/>
                  <a:pt x="7597" y="7971"/>
                </a:cubicBezTo>
                <a:close/>
                <a:moveTo>
                  <a:pt x="10097" y="8054"/>
                </a:moveTo>
                <a:lnTo>
                  <a:pt x="10097" y="8066"/>
                </a:lnTo>
                <a:lnTo>
                  <a:pt x="10073" y="8066"/>
                </a:lnTo>
                <a:cubicBezTo>
                  <a:pt x="10085" y="8066"/>
                  <a:pt x="10085" y="8066"/>
                  <a:pt x="10097" y="8054"/>
                </a:cubicBezTo>
                <a:close/>
                <a:moveTo>
                  <a:pt x="8287" y="8173"/>
                </a:moveTo>
                <a:cubicBezTo>
                  <a:pt x="8287" y="8173"/>
                  <a:pt x="8287" y="8174"/>
                  <a:pt x="8276" y="8185"/>
                </a:cubicBezTo>
                <a:cubicBezTo>
                  <a:pt x="8276" y="8174"/>
                  <a:pt x="8287" y="8173"/>
                  <a:pt x="8287" y="8173"/>
                </a:cubicBezTo>
                <a:close/>
                <a:moveTo>
                  <a:pt x="10002" y="8316"/>
                </a:moveTo>
                <a:cubicBezTo>
                  <a:pt x="10002" y="8316"/>
                  <a:pt x="10014" y="8316"/>
                  <a:pt x="10014" y="8328"/>
                </a:cubicBezTo>
                <a:cubicBezTo>
                  <a:pt x="10014" y="8328"/>
                  <a:pt x="10002" y="8328"/>
                  <a:pt x="10002" y="8316"/>
                </a:cubicBezTo>
                <a:close/>
                <a:moveTo>
                  <a:pt x="5061" y="8459"/>
                </a:moveTo>
                <a:lnTo>
                  <a:pt x="5073" y="8471"/>
                </a:lnTo>
                <a:lnTo>
                  <a:pt x="5061" y="8471"/>
                </a:lnTo>
                <a:lnTo>
                  <a:pt x="5061" y="8459"/>
                </a:lnTo>
                <a:close/>
                <a:moveTo>
                  <a:pt x="7692" y="8721"/>
                </a:moveTo>
                <a:cubicBezTo>
                  <a:pt x="7692" y="8721"/>
                  <a:pt x="7692" y="8733"/>
                  <a:pt x="7692" y="8745"/>
                </a:cubicBezTo>
                <a:cubicBezTo>
                  <a:pt x="7680" y="8733"/>
                  <a:pt x="7680" y="8733"/>
                  <a:pt x="7692" y="8721"/>
                </a:cubicBezTo>
                <a:close/>
                <a:moveTo>
                  <a:pt x="10371" y="9031"/>
                </a:moveTo>
                <a:cubicBezTo>
                  <a:pt x="10383" y="9031"/>
                  <a:pt x="10395" y="9031"/>
                  <a:pt x="10407" y="9043"/>
                </a:cubicBezTo>
                <a:lnTo>
                  <a:pt x="10383" y="9043"/>
                </a:lnTo>
                <a:cubicBezTo>
                  <a:pt x="10371" y="9031"/>
                  <a:pt x="10371" y="9031"/>
                  <a:pt x="10371" y="9031"/>
                </a:cubicBezTo>
                <a:close/>
                <a:moveTo>
                  <a:pt x="7787" y="9090"/>
                </a:moveTo>
                <a:cubicBezTo>
                  <a:pt x="7799" y="9090"/>
                  <a:pt x="7799" y="9090"/>
                  <a:pt x="7799" y="9102"/>
                </a:cubicBezTo>
                <a:cubicBezTo>
                  <a:pt x="7799" y="9102"/>
                  <a:pt x="7799" y="9090"/>
                  <a:pt x="7787" y="9090"/>
                </a:cubicBezTo>
                <a:close/>
                <a:moveTo>
                  <a:pt x="8930" y="9257"/>
                </a:moveTo>
                <a:cubicBezTo>
                  <a:pt x="8930" y="9257"/>
                  <a:pt x="8930" y="9269"/>
                  <a:pt x="8930" y="9269"/>
                </a:cubicBezTo>
                <a:lnTo>
                  <a:pt x="8918" y="9269"/>
                </a:lnTo>
                <a:cubicBezTo>
                  <a:pt x="8918" y="9257"/>
                  <a:pt x="8918" y="9257"/>
                  <a:pt x="8930" y="9257"/>
                </a:cubicBezTo>
                <a:close/>
                <a:moveTo>
                  <a:pt x="8633" y="9293"/>
                </a:moveTo>
                <a:cubicBezTo>
                  <a:pt x="8633" y="9293"/>
                  <a:pt x="8633" y="9305"/>
                  <a:pt x="8645" y="9316"/>
                </a:cubicBezTo>
                <a:cubicBezTo>
                  <a:pt x="8633" y="9305"/>
                  <a:pt x="8633" y="9305"/>
                  <a:pt x="8621" y="9305"/>
                </a:cubicBezTo>
                <a:cubicBezTo>
                  <a:pt x="8621" y="9293"/>
                  <a:pt x="8633" y="9293"/>
                  <a:pt x="8633" y="9293"/>
                </a:cubicBezTo>
                <a:close/>
                <a:moveTo>
                  <a:pt x="9370" y="9385"/>
                </a:moveTo>
                <a:cubicBezTo>
                  <a:pt x="9374" y="9385"/>
                  <a:pt x="9378" y="9386"/>
                  <a:pt x="9383" y="9388"/>
                </a:cubicBezTo>
                <a:cubicBezTo>
                  <a:pt x="9383" y="9400"/>
                  <a:pt x="9383" y="9412"/>
                  <a:pt x="9383" y="9424"/>
                </a:cubicBezTo>
                <a:lnTo>
                  <a:pt x="9311" y="9424"/>
                </a:lnTo>
                <a:cubicBezTo>
                  <a:pt x="9311" y="9412"/>
                  <a:pt x="9311" y="9412"/>
                  <a:pt x="9335" y="9400"/>
                </a:cubicBezTo>
                <a:cubicBezTo>
                  <a:pt x="9345" y="9400"/>
                  <a:pt x="9354" y="9385"/>
                  <a:pt x="9370" y="9385"/>
                </a:cubicBezTo>
                <a:close/>
                <a:moveTo>
                  <a:pt x="7502" y="9471"/>
                </a:moveTo>
                <a:cubicBezTo>
                  <a:pt x="7514" y="9471"/>
                  <a:pt x="7514" y="9471"/>
                  <a:pt x="7525" y="9483"/>
                </a:cubicBezTo>
                <a:cubicBezTo>
                  <a:pt x="7514" y="9483"/>
                  <a:pt x="7502" y="9483"/>
                  <a:pt x="7502" y="9471"/>
                </a:cubicBezTo>
                <a:close/>
                <a:moveTo>
                  <a:pt x="7787" y="10019"/>
                </a:moveTo>
                <a:cubicBezTo>
                  <a:pt x="7787" y="10031"/>
                  <a:pt x="7787" y="10031"/>
                  <a:pt x="7787" y="10043"/>
                </a:cubicBezTo>
                <a:cubicBezTo>
                  <a:pt x="7787" y="10031"/>
                  <a:pt x="7775" y="10031"/>
                  <a:pt x="7775" y="10031"/>
                </a:cubicBezTo>
                <a:cubicBezTo>
                  <a:pt x="7775" y="10031"/>
                  <a:pt x="7775" y="10019"/>
                  <a:pt x="7775" y="10019"/>
                </a:cubicBezTo>
                <a:close/>
                <a:moveTo>
                  <a:pt x="7668" y="10221"/>
                </a:moveTo>
                <a:cubicBezTo>
                  <a:pt x="7668" y="10221"/>
                  <a:pt x="7680" y="10221"/>
                  <a:pt x="7680" y="10233"/>
                </a:cubicBezTo>
                <a:lnTo>
                  <a:pt x="7668" y="10233"/>
                </a:lnTo>
                <a:cubicBezTo>
                  <a:pt x="7668" y="10221"/>
                  <a:pt x="7668" y="10221"/>
                  <a:pt x="7668" y="10221"/>
                </a:cubicBezTo>
                <a:close/>
                <a:moveTo>
                  <a:pt x="7871" y="10245"/>
                </a:moveTo>
                <a:cubicBezTo>
                  <a:pt x="7871" y="10245"/>
                  <a:pt x="7871" y="10245"/>
                  <a:pt x="7871" y="10257"/>
                </a:cubicBezTo>
                <a:lnTo>
                  <a:pt x="7859" y="10257"/>
                </a:lnTo>
                <a:cubicBezTo>
                  <a:pt x="7859" y="10245"/>
                  <a:pt x="7859" y="10245"/>
                  <a:pt x="7871" y="10245"/>
                </a:cubicBezTo>
                <a:close/>
                <a:moveTo>
                  <a:pt x="7514" y="10436"/>
                </a:moveTo>
                <a:cubicBezTo>
                  <a:pt x="7514" y="10448"/>
                  <a:pt x="7514" y="10448"/>
                  <a:pt x="7514" y="10448"/>
                </a:cubicBezTo>
                <a:cubicBezTo>
                  <a:pt x="7511" y="10445"/>
                  <a:pt x="7508" y="10442"/>
                  <a:pt x="7502" y="10436"/>
                </a:cubicBezTo>
                <a:close/>
                <a:moveTo>
                  <a:pt x="7514" y="10448"/>
                </a:moveTo>
                <a:cubicBezTo>
                  <a:pt x="7514" y="10448"/>
                  <a:pt x="7525" y="10448"/>
                  <a:pt x="7525" y="10459"/>
                </a:cubicBezTo>
                <a:cubicBezTo>
                  <a:pt x="7519" y="10454"/>
                  <a:pt x="7517" y="10451"/>
                  <a:pt x="7514" y="10448"/>
                </a:cubicBezTo>
                <a:close/>
                <a:moveTo>
                  <a:pt x="6812" y="10680"/>
                </a:moveTo>
                <a:cubicBezTo>
                  <a:pt x="6815" y="10680"/>
                  <a:pt x="6819" y="10682"/>
                  <a:pt x="6823" y="10686"/>
                </a:cubicBezTo>
                <a:lnTo>
                  <a:pt x="6799" y="10686"/>
                </a:lnTo>
                <a:cubicBezTo>
                  <a:pt x="6799" y="10686"/>
                  <a:pt x="6804" y="10680"/>
                  <a:pt x="6812" y="10680"/>
                </a:cubicBezTo>
                <a:close/>
                <a:moveTo>
                  <a:pt x="6180" y="10769"/>
                </a:moveTo>
                <a:cubicBezTo>
                  <a:pt x="6180" y="10769"/>
                  <a:pt x="6180" y="10769"/>
                  <a:pt x="6180" y="10781"/>
                </a:cubicBezTo>
                <a:cubicBezTo>
                  <a:pt x="6168" y="10769"/>
                  <a:pt x="6168" y="10769"/>
                  <a:pt x="6168" y="10769"/>
                </a:cubicBezTo>
                <a:close/>
                <a:moveTo>
                  <a:pt x="11718" y="0"/>
                </a:moveTo>
                <a:cubicBezTo>
                  <a:pt x="11645" y="0"/>
                  <a:pt x="11573" y="5"/>
                  <a:pt x="11502" y="18"/>
                </a:cubicBezTo>
                <a:cubicBezTo>
                  <a:pt x="11383" y="18"/>
                  <a:pt x="11276" y="30"/>
                  <a:pt x="11157" y="65"/>
                </a:cubicBezTo>
                <a:cubicBezTo>
                  <a:pt x="11062" y="77"/>
                  <a:pt x="10954" y="89"/>
                  <a:pt x="10859" y="137"/>
                </a:cubicBezTo>
                <a:cubicBezTo>
                  <a:pt x="10835" y="161"/>
                  <a:pt x="10788" y="149"/>
                  <a:pt x="10764" y="161"/>
                </a:cubicBezTo>
                <a:cubicBezTo>
                  <a:pt x="10585" y="196"/>
                  <a:pt x="10419" y="268"/>
                  <a:pt x="10252" y="339"/>
                </a:cubicBezTo>
                <a:cubicBezTo>
                  <a:pt x="10204" y="351"/>
                  <a:pt x="10145" y="363"/>
                  <a:pt x="10109" y="399"/>
                </a:cubicBezTo>
                <a:cubicBezTo>
                  <a:pt x="9859" y="494"/>
                  <a:pt x="9645" y="637"/>
                  <a:pt x="9419" y="780"/>
                </a:cubicBezTo>
                <a:cubicBezTo>
                  <a:pt x="9347" y="827"/>
                  <a:pt x="9264" y="863"/>
                  <a:pt x="9192" y="935"/>
                </a:cubicBezTo>
                <a:cubicBezTo>
                  <a:pt x="9169" y="935"/>
                  <a:pt x="9145" y="958"/>
                  <a:pt x="9133" y="982"/>
                </a:cubicBezTo>
                <a:cubicBezTo>
                  <a:pt x="9097" y="994"/>
                  <a:pt x="9073" y="994"/>
                  <a:pt x="9061" y="1030"/>
                </a:cubicBezTo>
                <a:cubicBezTo>
                  <a:pt x="9061" y="1030"/>
                  <a:pt x="9061" y="1042"/>
                  <a:pt x="9061" y="1042"/>
                </a:cubicBezTo>
                <a:cubicBezTo>
                  <a:pt x="9002" y="1042"/>
                  <a:pt x="8978" y="1077"/>
                  <a:pt x="8942" y="1113"/>
                </a:cubicBezTo>
                <a:cubicBezTo>
                  <a:pt x="8835" y="1196"/>
                  <a:pt x="8728" y="1256"/>
                  <a:pt x="8645" y="1363"/>
                </a:cubicBezTo>
                <a:cubicBezTo>
                  <a:pt x="8597" y="1399"/>
                  <a:pt x="8537" y="1423"/>
                  <a:pt x="8514" y="1470"/>
                </a:cubicBezTo>
                <a:cubicBezTo>
                  <a:pt x="8490" y="1494"/>
                  <a:pt x="8478" y="1506"/>
                  <a:pt x="8466" y="1518"/>
                </a:cubicBezTo>
                <a:cubicBezTo>
                  <a:pt x="8323" y="1601"/>
                  <a:pt x="8228" y="1720"/>
                  <a:pt x="8121" y="1827"/>
                </a:cubicBezTo>
                <a:cubicBezTo>
                  <a:pt x="8109" y="1839"/>
                  <a:pt x="8109" y="1839"/>
                  <a:pt x="8097" y="1851"/>
                </a:cubicBezTo>
                <a:cubicBezTo>
                  <a:pt x="8073" y="1863"/>
                  <a:pt x="8049" y="1887"/>
                  <a:pt x="8037" y="1923"/>
                </a:cubicBezTo>
                <a:cubicBezTo>
                  <a:pt x="7942" y="1982"/>
                  <a:pt x="7883" y="2078"/>
                  <a:pt x="7811" y="2161"/>
                </a:cubicBezTo>
                <a:cubicBezTo>
                  <a:pt x="7740" y="2208"/>
                  <a:pt x="7728" y="2292"/>
                  <a:pt x="7680" y="2339"/>
                </a:cubicBezTo>
                <a:cubicBezTo>
                  <a:pt x="7585" y="2399"/>
                  <a:pt x="7525" y="2482"/>
                  <a:pt x="7478" y="2566"/>
                </a:cubicBezTo>
                <a:cubicBezTo>
                  <a:pt x="7442" y="2625"/>
                  <a:pt x="7406" y="2673"/>
                  <a:pt x="7359" y="2720"/>
                </a:cubicBezTo>
                <a:cubicBezTo>
                  <a:pt x="7335" y="2744"/>
                  <a:pt x="7299" y="2768"/>
                  <a:pt x="7299" y="2804"/>
                </a:cubicBezTo>
                <a:cubicBezTo>
                  <a:pt x="7252" y="2816"/>
                  <a:pt x="7240" y="2851"/>
                  <a:pt x="7228" y="2875"/>
                </a:cubicBezTo>
                <a:cubicBezTo>
                  <a:pt x="7204" y="2923"/>
                  <a:pt x="7180" y="2959"/>
                  <a:pt x="7121" y="2970"/>
                </a:cubicBezTo>
                <a:cubicBezTo>
                  <a:pt x="7049" y="2851"/>
                  <a:pt x="6978" y="2732"/>
                  <a:pt x="6883" y="2625"/>
                </a:cubicBezTo>
                <a:cubicBezTo>
                  <a:pt x="6883" y="2625"/>
                  <a:pt x="6883" y="2613"/>
                  <a:pt x="6871" y="2613"/>
                </a:cubicBezTo>
                <a:cubicBezTo>
                  <a:pt x="6811" y="2530"/>
                  <a:pt x="6752" y="2447"/>
                  <a:pt x="6668" y="2375"/>
                </a:cubicBezTo>
                <a:cubicBezTo>
                  <a:pt x="6668" y="2363"/>
                  <a:pt x="6656" y="2363"/>
                  <a:pt x="6656" y="2363"/>
                </a:cubicBezTo>
                <a:cubicBezTo>
                  <a:pt x="6656" y="2351"/>
                  <a:pt x="6656" y="2328"/>
                  <a:pt x="6632" y="2328"/>
                </a:cubicBezTo>
                <a:cubicBezTo>
                  <a:pt x="6609" y="2292"/>
                  <a:pt x="6597" y="2268"/>
                  <a:pt x="6561" y="2256"/>
                </a:cubicBezTo>
                <a:cubicBezTo>
                  <a:pt x="6549" y="2185"/>
                  <a:pt x="6478" y="2161"/>
                  <a:pt x="6430" y="2113"/>
                </a:cubicBezTo>
                <a:cubicBezTo>
                  <a:pt x="6394" y="2018"/>
                  <a:pt x="6299" y="1947"/>
                  <a:pt x="6228" y="1875"/>
                </a:cubicBezTo>
                <a:cubicBezTo>
                  <a:pt x="6228" y="1863"/>
                  <a:pt x="6216" y="1851"/>
                  <a:pt x="6204" y="1851"/>
                </a:cubicBezTo>
                <a:cubicBezTo>
                  <a:pt x="6204" y="1839"/>
                  <a:pt x="6192" y="1839"/>
                  <a:pt x="6180" y="1827"/>
                </a:cubicBezTo>
                <a:cubicBezTo>
                  <a:pt x="6001" y="1613"/>
                  <a:pt x="5775" y="1435"/>
                  <a:pt x="5561" y="1256"/>
                </a:cubicBezTo>
                <a:cubicBezTo>
                  <a:pt x="5549" y="1256"/>
                  <a:pt x="5525" y="1244"/>
                  <a:pt x="5513" y="1244"/>
                </a:cubicBezTo>
                <a:cubicBezTo>
                  <a:pt x="5489" y="1220"/>
                  <a:pt x="5478" y="1208"/>
                  <a:pt x="5454" y="1185"/>
                </a:cubicBezTo>
                <a:cubicBezTo>
                  <a:pt x="5430" y="1149"/>
                  <a:pt x="5394" y="1125"/>
                  <a:pt x="5359" y="1113"/>
                </a:cubicBezTo>
                <a:cubicBezTo>
                  <a:pt x="5335" y="1089"/>
                  <a:pt x="5299" y="1065"/>
                  <a:pt x="5275" y="1042"/>
                </a:cubicBezTo>
                <a:cubicBezTo>
                  <a:pt x="5144" y="935"/>
                  <a:pt x="5001" y="839"/>
                  <a:pt x="4847" y="756"/>
                </a:cubicBezTo>
                <a:cubicBezTo>
                  <a:pt x="4823" y="720"/>
                  <a:pt x="4775" y="708"/>
                  <a:pt x="4739" y="684"/>
                </a:cubicBezTo>
                <a:cubicBezTo>
                  <a:pt x="4585" y="589"/>
                  <a:pt x="4430" y="506"/>
                  <a:pt x="4263" y="446"/>
                </a:cubicBezTo>
                <a:cubicBezTo>
                  <a:pt x="4132" y="375"/>
                  <a:pt x="3989" y="303"/>
                  <a:pt x="3846" y="268"/>
                </a:cubicBezTo>
                <a:cubicBezTo>
                  <a:pt x="3787" y="232"/>
                  <a:pt x="3727" y="208"/>
                  <a:pt x="3656" y="208"/>
                </a:cubicBezTo>
                <a:cubicBezTo>
                  <a:pt x="3632" y="208"/>
                  <a:pt x="3620" y="184"/>
                  <a:pt x="3596" y="173"/>
                </a:cubicBezTo>
                <a:cubicBezTo>
                  <a:pt x="3549" y="149"/>
                  <a:pt x="3489" y="137"/>
                  <a:pt x="3442" y="137"/>
                </a:cubicBezTo>
                <a:cubicBezTo>
                  <a:pt x="3215" y="65"/>
                  <a:pt x="2977" y="30"/>
                  <a:pt x="2739" y="18"/>
                </a:cubicBezTo>
                <a:cubicBezTo>
                  <a:pt x="2697" y="6"/>
                  <a:pt x="2656" y="3"/>
                  <a:pt x="2613" y="3"/>
                </a:cubicBezTo>
                <a:cubicBezTo>
                  <a:pt x="2569" y="3"/>
                  <a:pt x="2525" y="6"/>
                  <a:pt x="2477" y="6"/>
                </a:cubicBezTo>
                <a:cubicBezTo>
                  <a:pt x="2263" y="18"/>
                  <a:pt x="2049" y="30"/>
                  <a:pt x="1846" y="113"/>
                </a:cubicBezTo>
                <a:cubicBezTo>
                  <a:pt x="1842" y="109"/>
                  <a:pt x="1840" y="108"/>
                  <a:pt x="1837" y="108"/>
                </a:cubicBezTo>
                <a:cubicBezTo>
                  <a:pt x="1833" y="108"/>
                  <a:pt x="1830" y="113"/>
                  <a:pt x="1822" y="113"/>
                </a:cubicBezTo>
                <a:cubicBezTo>
                  <a:pt x="1679" y="149"/>
                  <a:pt x="1525" y="184"/>
                  <a:pt x="1406" y="280"/>
                </a:cubicBezTo>
                <a:cubicBezTo>
                  <a:pt x="1382" y="303"/>
                  <a:pt x="1358" y="303"/>
                  <a:pt x="1334" y="315"/>
                </a:cubicBezTo>
                <a:cubicBezTo>
                  <a:pt x="1287" y="315"/>
                  <a:pt x="1251" y="339"/>
                  <a:pt x="1215" y="375"/>
                </a:cubicBezTo>
                <a:cubicBezTo>
                  <a:pt x="1144" y="411"/>
                  <a:pt x="1084" y="458"/>
                  <a:pt x="1025" y="518"/>
                </a:cubicBezTo>
                <a:cubicBezTo>
                  <a:pt x="977" y="542"/>
                  <a:pt x="941" y="565"/>
                  <a:pt x="906" y="601"/>
                </a:cubicBezTo>
                <a:cubicBezTo>
                  <a:pt x="882" y="613"/>
                  <a:pt x="858" y="637"/>
                  <a:pt x="846" y="673"/>
                </a:cubicBezTo>
                <a:cubicBezTo>
                  <a:pt x="834" y="673"/>
                  <a:pt x="822" y="684"/>
                  <a:pt x="822" y="684"/>
                </a:cubicBezTo>
                <a:cubicBezTo>
                  <a:pt x="763" y="732"/>
                  <a:pt x="727" y="768"/>
                  <a:pt x="691" y="827"/>
                </a:cubicBezTo>
                <a:cubicBezTo>
                  <a:pt x="620" y="887"/>
                  <a:pt x="572" y="946"/>
                  <a:pt x="536" y="1030"/>
                </a:cubicBezTo>
                <a:cubicBezTo>
                  <a:pt x="453" y="1113"/>
                  <a:pt x="394" y="1208"/>
                  <a:pt x="346" y="1316"/>
                </a:cubicBezTo>
                <a:cubicBezTo>
                  <a:pt x="298" y="1411"/>
                  <a:pt x="251" y="1506"/>
                  <a:pt x="215" y="1601"/>
                </a:cubicBezTo>
                <a:cubicBezTo>
                  <a:pt x="191" y="1649"/>
                  <a:pt x="167" y="1708"/>
                  <a:pt x="155" y="1768"/>
                </a:cubicBezTo>
                <a:cubicBezTo>
                  <a:pt x="144" y="1780"/>
                  <a:pt x="132" y="1804"/>
                  <a:pt x="132" y="1827"/>
                </a:cubicBezTo>
                <a:cubicBezTo>
                  <a:pt x="132" y="1839"/>
                  <a:pt x="120" y="1839"/>
                  <a:pt x="120" y="1851"/>
                </a:cubicBezTo>
                <a:cubicBezTo>
                  <a:pt x="96" y="1947"/>
                  <a:pt x="60" y="2042"/>
                  <a:pt x="60" y="2137"/>
                </a:cubicBezTo>
                <a:cubicBezTo>
                  <a:pt x="25" y="2197"/>
                  <a:pt x="48" y="2256"/>
                  <a:pt x="36" y="2328"/>
                </a:cubicBezTo>
                <a:cubicBezTo>
                  <a:pt x="36" y="2339"/>
                  <a:pt x="36" y="2351"/>
                  <a:pt x="36" y="2363"/>
                </a:cubicBezTo>
                <a:cubicBezTo>
                  <a:pt x="36" y="2375"/>
                  <a:pt x="36" y="2399"/>
                  <a:pt x="36" y="2411"/>
                </a:cubicBezTo>
                <a:cubicBezTo>
                  <a:pt x="1" y="2554"/>
                  <a:pt x="25" y="2697"/>
                  <a:pt x="25" y="2840"/>
                </a:cubicBezTo>
                <a:cubicBezTo>
                  <a:pt x="25" y="2947"/>
                  <a:pt x="1" y="3066"/>
                  <a:pt x="36" y="3173"/>
                </a:cubicBezTo>
                <a:cubicBezTo>
                  <a:pt x="48" y="3232"/>
                  <a:pt x="25" y="3292"/>
                  <a:pt x="60" y="3351"/>
                </a:cubicBezTo>
                <a:cubicBezTo>
                  <a:pt x="60" y="3399"/>
                  <a:pt x="48" y="3459"/>
                  <a:pt x="84" y="3506"/>
                </a:cubicBezTo>
                <a:cubicBezTo>
                  <a:pt x="84" y="3566"/>
                  <a:pt x="96" y="3613"/>
                  <a:pt x="108" y="3661"/>
                </a:cubicBezTo>
                <a:cubicBezTo>
                  <a:pt x="144" y="3709"/>
                  <a:pt x="96" y="3780"/>
                  <a:pt x="155" y="3816"/>
                </a:cubicBezTo>
                <a:cubicBezTo>
                  <a:pt x="167" y="3828"/>
                  <a:pt x="179" y="3840"/>
                  <a:pt x="191" y="3840"/>
                </a:cubicBezTo>
                <a:cubicBezTo>
                  <a:pt x="179" y="3863"/>
                  <a:pt x="144" y="3875"/>
                  <a:pt x="155" y="3923"/>
                </a:cubicBezTo>
                <a:cubicBezTo>
                  <a:pt x="251" y="4280"/>
                  <a:pt x="346" y="4649"/>
                  <a:pt x="513" y="4983"/>
                </a:cubicBezTo>
                <a:cubicBezTo>
                  <a:pt x="525" y="5054"/>
                  <a:pt x="560" y="5102"/>
                  <a:pt x="596" y="5161"/>
                </a:cubicBezTo>
                <a:cubicBezTo>
                  <a:pt x="691" y="5364"/>
                  <a:pt x="775" y="5566"/>
                  <a:pt x="917" y="5745"/>
                </a:cubicBezTo>
                <a:cubicBezTo>
                  <a:pt x="977" y="5899"/>
                  <a:pt x="1072" y="6054"/>
                  <a:pt x="1168" y="6185"/>
                </a:cubicBezTo>
                <a:cubicBezTo>
                  <a:pt x="1215" y="6280"/>
                  <a:pt x="1275" y="6364"/>
                  <a:pt x="1334" y="6435"/>
                </a:cubicBezTo>
                <a:cubicBezTo>
                  <a:pt x="1370" y="6483"/>
                  <a:pt x="1394" y="6519"/>
                  <a:pt x="1429" y="6566"/>
                </a:cubicBezTo>
                <a:cubicBezTo>
                  <a:pt x="1441" y="6602"/>
                  <a:pt x="1465" y="6614"/>
                  <a:pt x="1489" y="6638"/>
                </a:cubicBezTo>
                <a:cubicBezTo>
                  <a:pt x="1489" y="6638"/>
                  <a:pt x="1489" y="6650"/>
                  <a:pt x="1489" y="6661"/>
                </a:cubicBezTo>
                <a:cubicBezTo>
                  <a:pt x="1560" y="6757"/>
                  <a:pt x="1632" y="6876"/>
                  <a:pt x="1715" y="6971"/>
                </a:cubicBezTo>
                <a:cubicBezTo>
                  <a:pt x="1715" y="7007"/>
                  <a:pt x="1751" y="7042"/>
                  <a:pt x="1775" y="7066"/>
                </a:cubicBezTo>
                <a:cubicBezTo>
                  <a:pt x="1810" y="7102"/>
                  <a:pt x="1846" y="7138"/>
                  <a:pt x="1870" y="7197"/>
                </a:cubicBezTo>
                <a:cubicBezTo>
                  <a:pt x="1882" y="7233"/>
                  <a:pt x="1906" y="7257"/>
                  <a:pt x="1930" y="7281"/>
                </a:cubicBezTo>
                <a:cubicBezTo>
                  <a:pt x="2001" y="7376"/>
                  <a:pt x="2060" y="7471"/>
                  <a:pt x="2144" y="7554"/>
                </a:cubicBezTo>
                <a:cubicBezTo>
                  <a:pt x="2203" y="7638"/>
                  <a:pt x="2263" y="7721"/>
                  <a:pt x="2346" y="7792"/>
                </a:cubicBezTo>
                <a:cubicBezTo>
                  <a:pt x="2418" y="7912"/>
                  <a:pt x="2513" y="8007"/>
                  <a:pt x="2608" y="8114"/>
                </a:cubicBezTo>
                <a:cubicBezTo>
                  <a:pt x="2727" y="8269"/>
                  <a:pt x="2870" y="8412"/>
                  <a:pt x="3013" y="8554"/>
                </a:cubicBezTo>
                <a:cubicBezTo>
                  <a:pt x="3061" y="8614"/>
                  <a:pt x="3108" y="8662"/>
                  <a:pt x="3168" y="8709"/>
                </a:cubicBezTo>
                <a:cubicBezTo>
                  <a:pt x="3227" y="8757"/>
                  <a:pt x="3275" y="8828"/>
                  <a:pt x="3346" y="8864"/>
                </a:cubicBezTo>
                <a:cubicBezTo>
                  <a:pt x="3346" y="8888"/>
                  <a:pt x="3346" y="8900"/>
                  <a:pt x="3370" y="8912"/>
                </a:cubicBezTo>
                <a:cubicBezTo>
                  <a:pt x="3465" y="8995"/>
                  <a:pt x="3549" y="9090"/>
                  <a:pt x="3644" y="9174"/>
                </a:cubicBezTo>
                <a:cubicBezTo>
                  <a:pt x="3704" y="9233"/>
                  <a:pt x="3775" y="9281"/>
                  <a:pt x="3835" y="9340"/>
                </a:cubicBezTo>
                <a:cubicBezTo>
                  <a:pt x="3858" y="9388"/>
                  <a:pt x="3906" y="9412"/>
                  <a:pt x="3954" y="9447"/>
                </a:cubicBezTo>
                <a:cubicBezTo>
                  <a:pt x="4001" y="9483"/>
                  <a:pt x="4025" y="9531"/>
                  <a:pt x="4085" y="9555"/>
                </a:cubicBezTo>
                <a:cubicBezTo>
                  <a:pt x="4156" y="9614"/>
                  <a:pt x="4204" y="9686"/>
                  <a:pt x="4287" y="9721"/>
                </a:cubicBezTo>
                <a:cubicBezTo>
                  <a:pt x="4287" y="9733"/>
                  <a:pt x="4299" y="9733"/>
                  <a:pt x="4299" y="9745"/>
                </a:cubicBezTo>
                <a:cubicBezTo>
                  <a:pt x="4311" y="9757"/>
                  <a:pt x="4335" y="9769"/>
                  <a:pt x="4346" y="9781"/>
                </a:cubicBezTo>
                <a:cubicBezTo>
                  <a:pt x="4430" y="9852"/>
                  <a:pt x="4525" y="9924"/>
                  <a:pt x="4620" y="9983"/>
                </a:cubicBezTo>
                <a:cubicBezTo>
                  <a:pt x="4870" y="10233"/>
                  <a:pt x="5180" y="10424"/>
                  <a:pt x="5466" y="10638"/>
                </a:cubicBezTo>
                <a:cubicBezTo>
                  <a:pt x="5478" y="10638"/>
                  <a:pt x="5489" y="10650"/>
                  <a:pt x="5513" y="10662"/>
                </a:cubicBezTo>
                <a:cubicBezTo>
                  <a:pt x="5525" y="10686"/>
                  <a:pt x="5549" y="10698"/>
                  <a:pt x="5585" y="10698"/>
                </a:cubicBezTo>
                <a:cubicBezTo>
                  <a:pt x="5787" y="10876"/>
                  <a:pt x="6025" y="11007"/>
                  <a:pt x="6251" y="11150"/>
                </a:cubicBezTo>
                <a:cubicBezTo>
                  <a:pt x="6263" y="11162"/>
                  <a:pt x="6275" y="11162"/>
                  <a:pt x="6299" y="11162"/>
                </a:cubicBezTo>
                <a:cubicBezTo>
                  <a:pt x="6323" y="11186"/>
                  <a:pt x="6347" y="11198"/>
                  <a:pt x="6371" y="11210"/>
                </a:cubicBezTo>
                <a:cubicBezTo>
                  <a:pt x="6371" y="11233"/>
                  <a:pt x="6382" y="11233"/>
                  <a:pt x="6406" y="11233"/>
                </a:cubicBezTo>
                <a:cubicBezTo>
                  <a:pt x="6478" y="11305"/>
                  <a:pt x="6561" y="11352"/>
                  <a:pt x="6656" y="11388"/>
                </a:cubicBezTo>
                <a:cubicBezTo>
                  <a:pt x="6752" y="11460"/>
                  <a:pt x="6859" y="11519"/>
                  <a:pt x="6966" y="11567"/>
                </a:cubicBezTo>
                <a:cubicBezTo>
                  <a:pt x="6990" y="11591"/>
                  <a:pt x="7025" y="11602"/>
                  <a:pt x="7049" y="11614"/>
                </a:cubicBezTo>
                <a:cubicBezTo>
                  <a:pt x="7077" y="11649"/>
                  <a:pt x="7105" y="11668"/>
                  <a:pt x="7137" y="11668"/>
                </a:cubicBezTo>
                <a:cubicBezTo>
                  <a:pt x="7160" y="11668"/>
                  <a:pt x="7186" y="11658"/>
                  <a:pt x="7216" y="11638"/>
                </a:cubicBezTo>
                <a:cubicBezTo>
                  <a:pt x="7252" y="11602"/>
                  <a:pt x="7311" y="11614"/>
                  <a:pt x="7347" y="11567"/>
                </a:cubicBezTo>
                <a:cubicBezTo>
                  <a:pt x="7418" y="11543"/>
                  <a:pt x="7490" y="11507"/>
                  <a:pt x="7549" y="11460"/>
                </a:cubicBezTo>
                <a:cubicBezTo>
                  <a:pt x="7573" y="11448"/>
                  <a:pt x="7597" y="11436"/>
                  <a:pt x="7609" y="11412"/>
                </a:cubicBezTo>
                <a:cubicBezTo>
                  <a:pt x="7859" y="11281"/>
                  <a:pt x="8097" y="11138"/>
                  <a:pt x="8335" y="10971"/>
                </a:cubicBezTo>
                <a:cubicBezTo>
                  <a:pt x="8430" y="10924"/>
                  <a:pt x="8526" y="10852"/>
                  <a:pt x="8621" y="10781"/>
                </a:cubicBezTo>
                <a:cubicBezTo>
                  <a:pt x="8680" y="10745"/>
                  <a:pt x="8752" y="10710"/>
                  <a:pt x="8799" y="10662"/>
                </a:cubicBezTo>
                <a:cubicBezTo>
                  <a:pt x="8859" y="10638"/>
                  <a:pt x="8907" y="10590"/>
                  <a:pt x="8954" y="10543"/>
                </a:cubicBezTo>
                <a:cubicBezTo>
                  <a:pt x="9097" y="10471"/>
                  <a:pt x="9204" y="10376"/>
                  <a:pt x="9335" y="10269"/>
                </a:cubicBezTo>
                <a:cubicBezTo>
                  <a:pt x="9407" y="10233"/>
                  <a:pt x="9478" y="10186"/>
                  <a:pt x="9538" y="10114"/>
                </a:cubicBezTo>
                <a:cubicBezTo>
                  <a:pt x="9680" y="10031"/>
                  <a:pt x="9788" y="9912"/>
                  <a:pt x="9919" y="9805"/>
                </a:cubicBezTo>
                <a:cubicBezTo>
                  <a:pt x="9990" y="9745"/>
                  <a:pt x="10073" y="9686"/>
                  <a:pt x="10133" y="9614"/>
                </a:cubicBezTo>
                <a:cubicBezTo>
                  <a:pt x="10216" y="9578"/>
                  <a:pt x="10264" y="9507"/>
                  <a:pt x="10312" y="9459"/>
                </a:cubicBezTo>
                <a:cubicBezTo>
                  <a:pt x="10419" y="9400"/>
                  <a:pt x="10490" y="9305"/>
                  <a:pt x="10585" y="9233"/>
                </a:cubicBezTo>
                <a:cubicBezTo>
                  <a:pt x="10669" y="9162"/>
                  <a:pt x="10728" y="9078"/>
                  <a:pt x="10812" y="9007"/>
                </a:cubicBezTo>
                <a:cubicBezTo>
                  <a:pt x="10907" y="8947"/>
                  <a:pt x="10978" y="8864"/>
                  <a:pt x="11050" y="8781"/>
                </a:cubicBezTo>
                <a:cubicBezTo>
                  <a:pt x="11097" y="8745"/>
                  <a:pt x="11133" y="8709"/>
                  <a:pt x="11157" y="8662"/>
                </a:cubicBezTo>
                <a:cubicBezTo>
                  <a:pt x="11264" y="8590"/>
                  <a:pt x="11324" y="8495"/>
                  <a:pt x="11407" y="8400"/>
                </a:cubicBezTo>
                <a:cubicBezTo>
                  <a:pt x="11455" y="8376"/>
                  <a:pt x="11490" y="8328"/>
                  <a:pt x="11526" y="8281"/>
                </a:cubicBezTo>
                <a:cubicBezTo>
                  <a:pt x="11562" y="8269"/>
                  <a:pt x="11585" y="8245"/>
                  <a:pt x="11597" y="8197"/>
                </a:cubicBezTo>
                <a:cubicBezTo>
                  <a:pt x="11669" y="8138"/>
                  <a:pt x="11740" y="8066"/>
                  <a:pt x="11800" y="7971"/>
                </a:cubicBezTo>
                <a:cubicBezTo>
                  <a:pt x="11859" y="7923"/>
                  <a:pt x="11907" y="7864"/>
                  <a:pt x="11955" y="7792"/>
                </a:cubicBezTo>
                <a:cubicBezTo>
                  <a:pt x="11978" y="7781"/>
                  <a:pt x="12002" y="7745"/>
                  <a:pt x="12014" y="7709"/>
                </a:cubicBezTo>
                <a:cubicBezTo>
                  <a:pt x="12026" y="7697"/>
                  <a:pt x="12026" y="7697"/>
                  <a:pt x="12038" y="7685"/>
                </a:cubicBezTo>
                <a:cubicBezTo>
                  <a:pt x="12217" y="7483"/>
                  <a:pt x="12383" y="7269"/>
                  <a:pt x="12526" y="7031"/>
                </a:cubicBezTo>
                <a:cubicBezTo>
                  <a:pt x="12574" y="6983"/>
                  <a:pt x="12609" y="6935"/>
                  <a:pt x="12633" y="6876"/>
                </a:cubicBezTo>
                <a:cubicBezTo>
                  <a:pt x="12681" y="6828"/>
                  <a:pt x="12728" y="6769"/>
                  <a:pt x="12752" y="6709"/>
                </a:cubicBezTo>
                <a:cubicBezTo>
                  <a:pt x="12788" y="6685"/>
                  <a:pt x="12812" y="6650"/>
                  <a:pt x="12824" y="6614"/>
                </a:cubicBezTo>
                <a:cubicBezTo>
                  <a:pt x="12836" y="6590"/>
                  <a:pt x="12848" y="6566"/>
                  <a:pt x="12859" y="6554"/>
                </a:cubicBezTo>
                <a:cubicBezTo>
                  <a:pt x="12907" y="6507"/>
                  <a:pt x="12943" y="6459"/>
                  <a:pt x="12967" y="6411"/>
                </a:cubicBezTo>
                <a:cubicBezTo>
                  <a:pt x="12979" y="6399"/>
                  <a:pt x="12990" y="6376"/>
                  <a:pt x="13002" y="6364"/>
                </a:cubicBezTo>
                <a:cubicBezTo>
                  <a:pt x="13074" y="6280"/>
                  <a:pt x="13133" y="6173"/>
                  <a:pt x="13193" y="6078"/>
                </a:cubicBezTo>
                <a:cubicBezTo>
                  <a:pt x="13252" y="5995"/>
                  <a:pt x="13300" y="5911"/>
                  <a:pt x="13336" y="5804"/>
                </a:cubicBezTo>
                <a:cubicBezTo>
                  <a:pt x="13348" y="5792"/>
                  <a:pt x="13360" y="5780"/>
                  <a:pt x="13371" y="5768"/>
                </a:cubicBezTo>
                <a:cubicBezTo>
                  <a:pt x="13419" y="5685"/>
                  <a:pt x="13479" y="5602"/>
                  <a:pt x="13514" y="5518"/>
                </a:cubicBezTo>
                <a:cubicBezTo>
                  <a:pt x="13586" y="5399"/>
                  <a:pt x="13645" y="5280"/>
                  <a:pt x="13693" y="5161"/>
                </a:cubicBezTo>
                <a:cubicBezTo>
                  <a:pt x="13776" y="5042"/>
                  <a:pt x="13824" y="4899"/>
                  <a:pt x="13871" y="4756"/>
                </a:cubicBezTo>
                <a:cubicBezTo>
                  <a:pt x="13919" y="4661"/>
                  <a:pt x="13955" y="4554"/>
                  <a:pt x="13979" y="4447"/>
                </a:cubicBezTo>
                <a:cubicBezTo>
                  <a:pt x="14002" y="4399"/>
                  <a:pt x="14026" y="4340"/>
                  <a:pt x="14026" y="4292"/>
                </a:cubicBezTo>
                <a:cubicBezTo>
                  <a:pt x="14086" y="4137"/>
                  <a:pt x="14110" y="3971"/>
                  <a:pt x="14157" y="3816"/>
                </a:cubicBezTo>
                <a:cubicBezTo>
                  <a:pt x="14157" y="3804"/>
                  <a:pt x="14157" y="3792"/>
                  <a:pt x="14157" y="3780"/>
                </a:cubicBezTo>
                <a:cubicBezTo>
                  <a:pt x="14181" y="3685"/>
                  <a:pt x="14205" y="3602"/>
                  <a:pt x="14205" y="3506"/>
                </a:cubicBezTo>
                <a:cubicBezTo>
                  <a:pt x="14241" y="3471"/>
                  <a:pt x="14217" y="3423"/>
                  <a:pt x="14229" y="3375"/>
                </a:cubicBezTo>
                <a:cubicBezTo>
                  <a:pt x="14252" y="3304"/>
                  <a:pt x="14241" y="3244"/>
                  <a:pt x="14252" y="3173"/>
                </a:cubicBezTo>
                <a:cubicBezTo>
                  <a:pt x="14276" y="3149"/>
                  <a:pt x="14264" y="3113"/>
                  <a:pt x="14264" y="3078"/>
                </a:cubicBezTo>
                <a:cubicBezTo>
                  <a:pt x="14276" y="2792"/>
                  <a:pt x="14276" y="2506"/>
                  <a:pt x="14241" y="2220"/>
                </a:cubicBezTo>
                <a:cubicBezTo>
                  <a:pt x="14241" y="2208"/>
                  <a:pt x="14241" y="2185"/>
                  <a:pt x="14229" y="2161"/>
                </a:cubicBezTo>
                <a:cubicBezTo>
                  <a:pt x="14229" y="2137"/>
                  <a:pt x="14229" y="2125"/>
                  <a:pt x="14217" y="2101"/>
                </a:cubicBezTo>
                <a:cubicBezTo>
                  <a:pt x="14217" y="2042"/>
                  <a:pt x="14205" y="1994"/>
                  <a:pt x="14181" y="1935"/>
                </a:cubicBezTo>
                <a:cubicBezTo>
                  <a:pt x="14181" y="1935"/>
                  <a:pt x="14181" y="1923"/>
                  <a:pt x="14181" y="1923"/>
                </a:cubicBezTo>
                <a:cubicBezTo>
                  <a:pt x="14181" y="1899"/>
                  <a:pt x="14181" y="1875"/>
                  <a:pt x="14157" y="1851"/>
                </a:cubicBezTo>
                <a:cubicBezTo>
                  <a:pt x="14157" y="1827"/>
                  <a:pt x="14157" y="1804"/>
                  <a:pt x="14133" y="1792"/>
                </a:cubicBezTo>
                <a:cubicBezTo>
                  <a:pt x="14122" y="1697"/>
                  <a:pt x="14086" y="1625"/>
                  <a:pt x="14038" y="1542"/>
                </a:cubicBezTo>
                <a:cubicBezTo>
                  <a:pt x="14014" y="1446"/>
                  <a:pt x="13967" y="1351"/>
                  <a:pt x="13907" y="1280"/>
                </a:cubicBezTo>
                <a:cubicBezTo>
                  <a:pt x="13871" y="1196"/>
                  <a:pt x="13848" y="1101"/>
                  <a:pt x="13752" y="1054"/>
                </a:cubicBezTo>
                <a:cubicBezTo>
                  <a:pt x="13764" y="994"/>
                  <a:pt x="13729" y="970"/>
                  <a:pt x="13693" y="935"/>
                </a:cubicBezTo>
                <a:cubicBezTo>
                  <a:pt x="13657" y="887"/>
                  <a:pt x="13633" y="839"/>
                  <a:pt x="13574" y="804"/>
                </a:cubicBezTo>
                <a:cubicBezTo>
                  <a:pt x="13538" y="744"/>
                  <a:pt x="13502" y="708"/>
                  <a:pt x="13443" y="673"/>
                </a:cubicBezTo>
                <a:cubicBezTo>
                  <a:pt x="13407" y="625"/>
                  <a:pt x="13371" y="577"/>
                  <a:pt x="13312" y="554"/>
                </a:cubicBezTo>
                <a:cubicBezTo>
                  <a:pt x="13276" y="506"/>
                  <a:pt x="13217" y="482"/>
                  <a:pt x="13169" y="446"/>
                </a:cubicBezTo>
                <a:cubicBezTo>
                  <a:pt x="13145" y="411"/>
                  <a:pt x="13109" y="387"/>
                  <a:pt x="13062" y="375"/>
                </a:cubicBezTo>
                <a:cubicBezTo>
                  <a:pt x="13002" y="315"/>
                  <a:pt x="12931" y="292"/>
                  <a:pt x="12859" y="268"/>
                </a:cubicBezTo>
                <a:cubicBezTo>
                  <a:pt x="12800" y="220"/>
                  <a:pt x="12728" y="196"/>
                  <a:pt x="12657" y="173"/>
                </a:cubicBezTo>
                <a:cubicBezTo>
                  <a:pt x="12621" y="149"/>
                  <a:pt x="12574" y="137"/>
                  <a:pt x="12526" y="137"/>
                </a:cubicBezTo>
                <a:cubicBezTo>
                  <a:pt x="12395" y="77"/>
                  <a:pt x="12264" y="42"/>
                  <a:pt x="12133" y="42"/>
                </a:cubicBezTo>
                <a:cubicBezTo>
                  <a:pt x="11994" y="18"/>
                  <a:pt x="11854" y="0"/>
                  <a:pt x="11718" y="0"/>
                </a:cubicBezTo>
                <a:close/>
              </a:path>
            </a:pathLst>
          </a:custGeom>
          <a:solidFill>
            <a:srgbClr val="FE6761"/>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13" name="Google Shape;1518;p63">
            <a:extLst>
              <a:ext uri="{FF2B5EF4-FFF2-40B4-BE49-F238E27FC236}">
                <a16:creationId xmlns:a16="http://schemas.microsoft.com/office/drawing/2014/main" id="{847ED0B7-0C75-90EC-725D-C64590C86E66}"/>
              </a:ext>
            </a:extLst>
          </p:cNvPr>
          <p:cNvSpPr/>
          <p:nvPr/>
        </p:nvSpPr>
        <p:spPr>
          <a:xfrm>
            <a:off x="1411661" y="3985395"/>
            <a:ext cx="232335" cy="189877"/>
          </a:xfrm>
          <a:custGeom>
            <a:avLst/>
            <a:gdLst/>
            <a:ahLst/>
            <a:cxnLst/>
            <a:rect l="l" t="t" r="r" b="b"/>
            <a:pathLst>
              <a:path w="14277" h="11668" extrusionOk="0">
                <a:moveTo>
                  <a:pt x="10812" y="649"/>
                </a:moveTo>
                <a:cubicBezTo>
                  <a:pt x="10800" y="649"/>
                  <a:pt x="10800" y="661"/>
                  <a:pt x="10800" y="661"/>
                </a:cubicBezTo>
                <a:cubicBezTo>
                  <a:pt x="10800" y="649"/>
                  <a:pt x="10800" y="649"/>
                  <a:pt x="10812" y="649"/>
                </a:cubicBezTo>
                <a:close/>
                <a:moveTo>
                  <a:pt x="4096" y="684"/>
                </a:moveTo>
                <a:cubicBezTo>
                  <a:pt x="4132" y="696"/>
                  <a:pt x="4168" y="696"/>
                  <a:pt x="4180" y="696"/>
                </a:cubicBezTo>
                <a:cubicBezTo>
                  <a:pt x="4185" y="694"/>
                  <a:pt x="4188" y="693"/>
                  <a:pt x="4190" y="693"/>
                </a:cubicBezTo>
                <a:cubicBezTo>
                  <a:pt x="4199" y="693"/>
                  <a:pt x="4192" y="708"/>
                  <a:pt x="4192" y="708"/>
                </a:cubicBezTo>
                <a:cubicBezTo>
                  <a:pt x="4192" y="744"/>
                  <a:pt x="4204" y="768"/>
                  <a:pt x="4216" y="792"/>
                </a:cubicBezTo>
                <a:cubicBezTo>
                  <a:pt x="4180" y="756"/>
                  <a:pt x="4144" y="720"/>
                  <a:pt x="4096" y="684"/>
                </a:cubicBezTo>
                <a:close/>
                <a:moveTo>
                  <a:pt x="5108" y="1054"/>
                </a:moveTo>
                <a:cubicBezTo>
                  <a:pt x="5108" y="1065"/>
                  <a:pt x="5108" y="1065"/>
                  <a:pt x="5108" y="1065"/>
                </a:cubicBezTo>
                <a:cubicBezTo>
                  <a:pt x="5097" y="1065"/>
                  <a:pt x="5097" y="1077"/>
                  <a:pt x="5085" y="1077"/>
                </a:cubicBezTo>
                <a:lnTo>
                  <a:pt x="5085" y="1077"/>
                </a:lnTo>
                <a:cubicBezTo>
                  <a:pt x="5097" y="1077"/>
                  <a:pt x="5097" y="1065"/>
                  <a:pt x="5108" y="1054"/>
                </a:cubicBezTo>
                <a:close/>
                <a:moveTo>
                  <a:pt x="9097" y="1089"/>
                </a:moveTo>
                <a:cubicBezTo>
                  <a:pt x="9109" y="1089"/>
                  <a:pt x="9109" y="1089"/>
                  <a:pt x="9109" y="1101"/>
                </a:cubicBezTo>
                <a:lnTo>
                  <a:pt x="9097" y="1101"/>
                </a:lnTo>
                <a:cubicBezTo>
                  <a:pt x="9097" y="1101"/>
                  <a:pt x="9097" y="1089"/>
                  <a:pt x="9097" y="1089"/>
                </a:cubicBezTo>
                <a:close/>
                <a:moveTo>
                  <a:pt x="1965" y="1101"/>
                </a:moveTo>
                <a:cubicBezTo>
                  <a:pt x="1965" y="1113"/>
                  <a:pt x="1965" y="1125"/>
                  <a:pt x="1953" y="1125"/>
                </a:cubicBezTo>
                <a:cubicBezTo>
                  <a:pt x="1953" y="1113"/>
                  <a:pt x="1965" y="1113"/>
                  <a:pt x="1965" y="1101"/>
                </a:cubicBezTo>
                <a:close/>
                <a:moveTo>
                  <a:pt x="8930" y="1149"/>
                </a:moveTo>
                <a:cubicBezTo>
                  <a:pt x="8930" y="1161"/>
                  <a:pt x="8918" y="1161"/>
                  <a:pt x="8918" y="1173"/>
                </a:cubicBezTo>
                <a:cubicBezTo>
                  <a:pt x="8918" y="1161"/>
                  <a:pt x="8918" y="1161"/>
                  <a:pt x="8930" y="1149"/>
                </a:cubicBezTo>
                <a:close/>
                <a:moveTo>
                  <a:pt x="3799" y="1232"/>
                </a:moveTo>
                <a:cubicBezTo>
                  <a:pt x="3799" y="1244"/>
                  <a:pt x="3787" y="1244"/>
                  <a:pt x="3775" y="1244"/>
                </a:cubicBezTo>
                <a:cubicBezTo>
                  <a:pt x="3787" y="1244"/>
                  <a:pt x="3787" y="1232"/>
                  <a:pt x="3787" y="1232"/>
                </a:cubicBezTo>
                <a:close/>
                <a:moveTo>
                  <a:pt x="3971" y="1259"/>
                </a:moveTo>
                <a:cubicBezTo>
                  <a:pt x="3989" y="1259"/>
                  <a:pt x="4007" y="1262"/>
                  <a:pt x="4025" y="1268"/>
                </a:cubicBezTo>
                <a:cubicBezTo>
                  <a:pt x="4001" y="1280"/>
                  <a:pt x="3965" y="1292"/>
                  <a:pt x="3942" y="1316"/>
                </a:cubicBezTo>
                <a:cubicBezTo>
                  <a:pt x="3930" y="1304"/>
                  <a:pt x="3906" y="1292"/>
                  <a:pt x="3918" y="1268"/>
                </a:cubicBezTo>
                <a:cubicBezTo>
                  <a:pt x="3936" y="1262"/>
                  <a:pt x="3954" y="1259"/>
                  <a:pt x="3971" y="1259"/>
                </a:cubicBezTo>
                <a:close/>
                <a:moveTo>
                  <a:pt x="9359" y="1387"/>
                </a:moveTo>
                <a:cubicBezTo>
                  <a:pt x="9359" y="1387"/>
                  <a:pt x="9359" y="1387"/>
                  <a:pt x="9359" y="1399"/>
                </a:cubicBezTo>
                <a:lnTo>
                  <a:pt x="9347" y="1399"/>
                </a:lnTo>
                <a:cubicBezTo>
                  <a:pt x="9347" y="1387"/>
                  <a:pt x="9359" y="1387"/>
                  <a:pt x="9359" y="1387"/>
                </a:cubicBezTo>
                <a:close/>
                <a:moveTo>
                  <a:pt x="3870" y="1518"/>
                </a:moveTo>
                <a:cubicBezTo>
                  <a:pt x="3882" y="1530"/>
                  <a:pt x="3882" y="1530"/>
                  <a:pt x="3882" y="1530"/>
                </a:cubicBezTo>
                <a:lnTo>
                  <a:pt x="3870" y="1530"/>
                </a:lnTo>
                <a:cubicBezTo>
                  <a:pt x="3870" y="1530"/>
                  <a:pt x="3870" y="1530"/>
                  <a:pt x="3870" y="1518"/>
                </a:cubicBezTo>
                <a:close/>
                <a:moveTo>
                  <a:pt x="13800" y="1851"/>
                </a:moveTo>
                <a:cubicBezTo>
                  <a:pt x="13800" y="1863"/>
                  <a:pt x="13788" y="1863"/>
                  <a:pt x="13788" y="1863"/>
                </a:cubicBezTo>
                <a:cubicBezTo>
                  <a:pt x="13788" y="1863"/>
                  <a:pt x="13788" y="1863"/>
                  <a:pt x="13776" y="1851"/>
                </a:cubicBezTo>
                <a:close/>
                <a:moveTo>
                  <a:pt x="5489" y="1863"/>
                </a:moveTo>
                <a:cubicBezTo>
                  <a:pt x="5489" y="1875"/>
                  <a:pt x="5489" y="1875"/>
                  <a:pt x="5489" y="1875"/>
                </a:cubicBezTo>
                <a:cubicBezTo>
                  <a:pt x="5489" y="1875"/>
                  <a:pt x="5486" y="1872"/>
                  <a:pt x="5482" y="1871"/>
                </a:cubicBezTo>
                <a:lnTo>
                  <a:pt x="5482" y="1871"/>
                </a:lnTo>
                <a:cubicBezTo>
                  <a:pt x="5484" y="1869"/>
                  <a:pt x="5486" y="1866"/>
                  <a:pt x="5489" y="1863"/>
                </a:cubicBezTo>
                <a:close/>
                <a:moveTo>
                  <a:pt x="8180" y="1875"/>
                </a:moveTo>
                <a:cubicBezTo>
                  <a:pt x="8180" y="1887"/>
                  <a:pt x="8180" y="1887"/>
                  <a:pt x="8180" y="1887"/>
                </a:cubicBezTo>
                <a:cubicBezTo>
                  <a:pt x="8180" y="1887"/>
                  <a:pt x="8168" y="1887"/>
                  <a:pt x="8168" y="1875"/>
                </a:cubicBezTo>
                <a:close/>
                <a:moveTo>
                  <a:pt x="155" y="2054"/>
                </a:moveTo>
                <a:cubicBezTo>
                  <a:pt x="167" y="2078"/>
                  <a:pt x="167" y="2089"/>
                  <a:pt x="179" y="2101"/>
                </a:cubicBezTo>
                <a:cubicBezTo>
                  <a:pt x="167" y="2113"/>
                  <a:pt x="144" y="2125"/>
                  <a:pt x="120" y="2149"/>
                </a:cubicBezTo>
                <a:cubicBezTo>
                  <a:pt x="132" y="2113"/>
                  <a:pt x="144" y="2089"/>
                  <a:pt x="155" y="2054"/>
                </a:cubicBezTo>
                <a:close/>
                <a:moveTo>
                  <a:pt x="1239" y="2173"/>
                </a:moveTo>
                <a:cubicBezTo>
                  <a:pt x="1239" y="2185"/>
                  <a:pt x="1239" y="2185"/>
                  <a:pt x="1239" y="2185"/>
                </a:cubicBezTo>
                <a:lnTo>
                  <a:pt x="1227" y="2185"/>
                </a:lnTo>
                <a:cubicBezTo>
                  <a:pt x="1239" y="2185"/>
                  <a:pt x="1239" y="2185"/>
                  <a:pt x="1239" y="2173"/>
                </a:cubicBezTo>
                <a:close/>
                <a:moveTo>
                  <a:pt x="2322" y="2256"/>
                </a:moveTo>
                <a:cubicBezTo>
                  <a:pt x="2322" y="2268"/>
                  <a:pt x="2322" y="2268"/>
                  <a:pt x="2311" y="2280"/>
                </a:cubicBezTo>
                <a:cubicBezTo>
                  <a:pt x="2322" y="2268"/>
                  <a:pt x="2322" y="2256"/>
                  <a:pt x="2322" y="2256"/>
                </a:cubicBezTo>
                <a:close/>
                <a:moveTo>
                  <a:pt x="4323" y="2363"/>
                </a:moveTo>
                <a:cubicBezTo>
                  <a:pt x="4311" y="2363"/>
                  <a:pt x="4311" y="2363"/>
                  <a:pt x="4311" y="2375"/>
                </a:cubicBezTo>
                <a:cubicBezTo>
                  <a:pt x="4311" y="2363"/>
                  <a:pt x="4299" y="2363"/>
                  <a:pt x="4299" y="2363"/>
                </a:cubicBezTo>
                <a:close/>
                <a:moveTo>
                  <a:pt x="2632" y="2387"/>
                </a:moveTo>
                <a:cubicBezTo>
                  <a:pt x="2632" y="2399"/>
                  <a:pt x="2632" y="2399"/>
                  <a:pt x="2632" y="2399"/>
                </a:cubicBezTo>
                <a:cubicBezTo>
                  <a:pt x="2620" y="2399"/>
                  <a:pt x="2620" y="2399"/>
                  <a:pt x="2620" y="2387"/>
                </a:cubicBezTo>
                <a:close/>
                <a:moveTo>
                  <a:pt x="12645" y="2411"/>
                </a:moveTo>
                <a:cubicBezTo>
                  <a:pt x="12645" y="2417"/>
                  <a:pt x="12642" y="2420"/>
                  <a:pt x="12638" y="2420"/>
                </a:cubicBezTo>
                <a:cubicBezTo>
                  <a:pt x="12633" y="2420"/>
                  <a:pt x="12627" y="2417"/>
                  <a:pt x="12621" y="2411"/>
                </a:cubicBezTo>
                <a:close/>
                <a:moveTo>
                  <a:pt x="3180" y="2518"/>
                </a:moveTo>
                <a:cubicBezTo>
                  <a:pt x="3180" y="2518"/>
                  <a:pt x="3180" y="2518"/>
                  <a:pt x="3180" y="2530"/>
                </a:cubicBezTo>
                <a:cubicBezTo>
                  <a:pt x="3180" y="2518"/>
                  <a:pt x="3168" y="2518"/>
                  <a:pt x="3168" y="2518"/>
                </a:cubicBezTo>
                <a:close/>
                <a:moveTo>
                  <a:pt x="4549" y="2530"/>
                </a:moveTo>
                <a:cubicBezTo>
                  <a:pt x="4561" y="2530"/>
                  <a:pt x="4561" y="2530"/>
                  <a:pt x="4573" y="2542"/>
                </a:cubicBezTo>
                <a:cubicBezTo>
                  <a:pt x="4561" y="2542"/>
                  <a:pt x="4561" y="2530"/>
                  <a:pt x="4549" y="2530"/>
                </a:cubicBezTo>
                <a:close/>
                <a:moveTo>
                  <a:pt x="6513" y="2530"/>
                </a:moveTo>
                <a:cubicBezTo>
                  <a:pt x="6513" y="2530"/>
                  <a:pt x="6513" y="2542"/>
                  <a:pt x="6513" y="2542"/>
                </a:cubicBezTo>
                <a:lnTo>
                  <a:pt x="6502" y="2542"/>
                </a:lnTo>
                <a:cubicBezTo>
                  <a:pt x="6502" y="2542"/>
                  <a:pt x="6502" y="2530"/>
                  <a:pt x="6513" y="2530"/>
                </a:cubicBezTo>
                <a:close/>
                <a:moveTo>
                  <a:pt x="3858" y="2613"/>
                </a:moveTo>
                <a:cubicBezTo>
                  <a:pt x="3846" y="2625"/>
                  <a:pt x="3835" y="2637"/>
                  <a:pt x="3835" y="2637"/>
                </a:cubicBezTo>
                <a:cubicBezTo>
                  <a:pt x="3835" y="2637"/>
                  <a:pt x="3835" y="2625"/>
                  <a:pt x="3823" y="2625"/>
                </a:cubicBezTo>
                <a:cubicBezTo>
                  <a:pt x="3834" y="2625"/>
                  <a:pt x="3846" y="2625"/>
                  <a:pt x="3858" y="2613"/>
                </a:cubicBezTo>
                <a:close/>
                <a:moveTo>
                  <a:pt x="11990" y="2816"/>
                </a:moveTo>
                <a:cubicBezTo>
                  <a:pt x="11978" y="2828"/>
                  <a:pt x="11978" y="2828"/>
                  <a:pt x="11966" y="2840"/>
                </a:cubicBezTo>
                <a:cubicBezTo>
                  <a:pt x="11966" y="2828"/>
                  <a:pt x="11966" y="2828"/>
                  <a:pt x="11966" y="2828"/>
                </a:cubicBezTo>
                <a:cubicBezTo>
                  <a:pt x="11966" y="2816"/>
                  <a:pt x="11978" y="2816"/>
                  <a:pt x="11990" y="2816"/>
                </a:cubicBezTo>
                <a:close/>
                <a:moveTo>
                  <a:pt x="2489" y="2851"/>
                </a:moveTo>
                <a:cubicBezTo>
                  <a:pt x="2489" y="2863"/>
                  <a:pt x="2501" y="2887"/>
                  <a:pt x="2513" y="2899"/>
                </a:cubicBezTo>
                <a:cubicBezTo>
                  <a:pt x="2501" y="2899"/>
                  <a:pt x="2489" y="2887"/>
                  <a:pt x="2489" y="2875"/>
                </a:cubicBezTo>
                <a:cubicBezTo>
                  <a:pt x="2489" y="2863"/>
                  <a:pt x="2489" y="2851"/>
                  <a:pt x="2477" y="2851"/>
                </a:cubicBezTo>
                <a:close/>
                <a:moveTo>
                  <a:pt x="501" y="2947"/>
                </a:moveTo>
                <a:cubicBezTo>
                  <a:pt x="513" y="2959"/>
                  <a:pt x="513" y="2959"/>
                  <a:pt x="513" y="2959"/>
                </a:cubicBezTo>
                <a:cubicBezTo>
                  <a:pt x="513" y="2959"/>
                  <a:pt x="513" y="2970"/>
                  <a:pt x="501" y="2970"/>
                </a:cubicBezTo>
                <a:cubicBezTo>
                  <a:pt x="501" y="2959"/>
                  <a:pt x="501" y="2959"/>
                  <a:pt x="501" y="2947"/>
                </a:cubicBezTo>
                <a:close/>
                <a:moveTo>
                  <a:pt x="13229" y="2959"/>
                </a:moveTo>
                <a:cubicBezTo>
                  <a:pt x="13229" y="2970"/>
                  <a:pt x="13229" y="2970"/>
                  <a:pt x="13229" y="2982"/>
                </a:cubicBezTo>
                <a:cubicBezTo>
                  <a:pt x="13217" y="2982"/>
                  <a:pt x="13205" y="2982"/>
                  <a:pt x="13193" y="2970"/>
                </a:cubicBezTo>
                <a:cubicBezTo>
                  <a:pt x="13205" y="2970"/>
                  <a:pt x="13217" y="2970"/>
                  <a:pt x="13229" y="2959"/>
                </a:cubicBezTo>
                <a:close/>
                <a:moveTo>
                  <a:pt x="9169" y="2982"/>
                </a:moveTo>
                <a:lnTo>
                  <a:pt x="9169" y="2982"/>
                </a:lnTo>
                <a:cubicBezTo>
                  <a:pt x="9169" y="2994"/>
                  <a:pt x="9180" y="2994"/>
                  <a:pt x="9192" y="3006"/>
                </a:cubicBezTo>
                <a:lnTo>
                  <a:pt x="9180" y="3006"/>
                </a:lnTo>
                <a:cubicBezTo>
                  <a:pt x="9169" y="2994"/>
                  <a:pt x="9169" y="2994"/>
                  <a:pt x="9169" y="2982"/>
                </a:cubicBezTo>
                <a:close/>
                <a:moveTo>
                  <a:pt x="13074" y="2970"/>
                </a:moveTo>
                <a:cubicBezTo>
                  <a:pt x="13074" y="2982"/>
                  <a:pt x="13086" y="2982"/>
                  <a:pt x="13098" y="2982"/>
                </a:cubicBezTo>
                <a:cubicBezTo>
                  <a:pt x="13086" y="2994"/>
                  <a:pt x="13086" y="3006"/>
                  <a:pt x="13086" y="3018"/>
                </a:cubicBezTo>
                <a:cubicBezTo>
                  <a:pt x="13074" y="2994"/>
                  <a:pt x="13074" y="2982"/>
                  <a:pt x="13074" y="2970"/>
                </a:cubicBezTo>
                <a:close/>
                <a:moveTo>
                  <a:pt x="3013" y="3221"/>
                </a:moveTo>
                <a:cubicBezTo>
                  <a:pt x="3013" y="3232"/>
                  <a:pt x="3001" y="3244"/>
                  <a:pt x="3001" y="3256"/>
                </a:cubicBezTo>
                <a:cubicBezTo>
                  <a:pt x="3001" y="3244"/>
                  <a:pt x="3001" y="3232"/>
                  <a:pt x="2989" y="3232"/>
                </a:cubicBezTo>
                <a:cubicBezTo>
                  <a:pt x="3001" y="3232"/>
                  <a:pt x="3013" y="3221"/>
                  <a:pt x="3013" y="3221"/>
                </a:cubicBezTo>
                <a:close/>
                <a:moveTo>
                  <a:pt x="7502" y="3328"/>
                </a:moveTo>
                <a:cubicBezTo>
                  <a:pt x="7502" y="3328"/>
                  <a:pt x="7502" y="3328"/>
                  <a:pt x="7490" y="3340"/>
                </a:cubicBezTo>
                <a:cubicBezTo>
                  <a:pt x="7502" y="3328"/>
                  <a:pt x="7490" y="3328"/>
                  <a:pt x="7502" y="3328"/>
                </a:cubicBezTo>
                <a:close/>
                <a:moveTo>
                  <a:pt x="2584" y="3494"/>
                </a:moveTo>
                <a:cubicBezTo>
                  <a:pt x="2584" y="3494"/>
                  <a:pt x="2584" y="3494"/>
                  <a:pt x="2596" y="3506"/>
                </a:cubicBezTo>
                <a:cubicBezTo>
                  <a:pt x="2584" y="3506"/>
                  <a:pt x="2584" y="3494"/>
                  <a:pt x="2584" y="3494"/>
                </a:cubicBezTo>
                <a:close/>
                <a:moveTo>
                  <a:pt x="6740" y="3518"/>
                </a:moveTo>
                <a:cubicBezTo>
                  <a:pt x="6740" y="3518"/>
                  <a:pt x="6740" y="3518"/>
                  <a:pt x="6752" y="3530"/>
                </a:cubicBezTo>
                <a:lnTo>
                  <a:pt x="6740" y="3530"/>
                </a:lnTo>
                <a:cubicBezTo>
                  <a:pt x="6740" y="3530"/>
                  <a:pt x="6740" y="3518"/>
                  <a:pt x="6740" y="3518"/>
                </a:cubicBezTo>
                <a:close/>
                <a:moveTo>
                  <a:pt x="3906" y="3518"/>
                </a:moveTo>
                <a:cubicBezTo>
                  <a:pt x="3906" y="3518"/>
                  <a:pt x="3918" y="3530"/>
                  <a:pt x="3918" y="3530"/>
                </a:cubicBezTo>
                <a:cubicBezTo>
                  <a:pt x="3918" y="3530"/>
                  <a:pt x="3918" y="3530"/>
                  <a:pt x="3918" y="3542"/>
                </a:cubicBezTo>
                <a:cubicBezTo>
                  <a:pt x="3918" y="3530"/>
                  <a:pt x="3906" y="3530"/>
                  <a:pt x="3906" y="3518"/>
                </a:cubicBezTo>
                <a:close/>
                <a:moveTo>
                  <a:pt x="4763" y="3602"/>
                </a:moveTo>
                <a:cubicBezTo>
                  <a:pt x="4751" y="3613"/>
                  <a:pt x="4751" y="3613"/>
                  <a:pt x="4751" y="3613"/>
                </a:cubicBezTo>
                <a:cubicBezTo>
                  <a:pt x="4751" y="3613"/>
                  <a:pt x="4751" y="3613"/>
                  <a:pt x="4751" y="3602"/>
                </a:cubicBezTo>
                <a:close/>
                <a:moveTo>
                  <a:pt x="11764" y="3697"/>
                </a:moveTo>
                <a:lnTo>
                  <a:pt x="11764" y="3697"/>
                </a:lnTo>
                <a:cubicBezTo>
                  <a:pt x="11755" y="3714"/>
                  <a:pt x="11747" y="3725"/>
                  <a:pt x="11733" y="3725"/>
                </a:cubicBezTo>
                <a:cubicBezTo>
                  <a:pt x="11728" y="3725"/>
                  <a:pt x="11723" y="3724"/>
                  <a:pt x="11716" y="3721"/>
                </a:cubicBezTo>
                <a:cubicBezTo>
                  <a:pt x="11705" y="3721"/>
                  <a:pt x="11705" y="3709"/>
                  <a:pt x="11705" y="3709"/>
                </a:cubicBezTo>
                <a:lnTo>
                  <a:pt x="11764" y="3697"/>
                </a:lnTo>
                <a:close/>
                <a:moveTo>
                  <a:pt x="9133" y="3768"/>
                </a:moveTo>
                <a:cubicBezTo>
                  <a:pt x="9133" y="3768"/>
                  <a:pt x="9133" y="3768"/>
                  <a:pt x="9145" y="3780"/>
                </a:cubicBezTo>
                <a:lnTo>
                  <a:pt x="9133" y="3780"/>
                </a:lnTo>
                <a:cubicBezTo>
                  <a:pt x="9133" y="3768"/>
                  <a:pt x="9133" y="3768"/>
                  <a:pt x="9133" y="3768"/>
                </a:cubicBezTo>
                <a:close/>
                <a:moveTo>
                  <a:pt x="12955" y="3756"/>
                </a:moveTo>
                <a:cubicBezTo>
                  <a:pt x="12955" y="3768"/>
                  <a:pt x="12967" y="3768"/>
                  <a:pt x="12967" y="3780"/>
                </a:cubicBezTo>
                <a:lnTo>
                  <a:pt x="12955" y="3780"/>
                </a:lnTo>
                <a:cubicBezTo>
                  <a:pt x="12955" y="3768"/>
                  <a:pt x="12955" y="3768"/>
                  <a:pt x="12955" y="3756"/>
                </a:cubicBezTo>
                <a:close/>
                <a:moveTo>
                  <a:pt x="1941" y="3947"/>
                </a:moveTo>
                <a:cubicBezTo>
                  <a:pt x="1953" y="3947"/>
                  <a:pt x="1953" y="3947"/>
                  <a:pt x="1965" y="3959"/>
                </a:cubicBezTo>
                <a:lnTo>
                  <a:pt x="1930" y="3959"/>
                </a:lnTo>
                <a:cubicBezTo>
                  <a:pt x="1941" y="3947"/>
                  <a:pt x="1941" y="3947"/>
                  <a:pt x="1941" y="3947"/>
                </a:cubicBezTo>
                <a:close/>
                <a:moveTo>
                  <a:pt x="1977" y="4042"/>
                </a:moveTo>
                <a:cubicBezTo>
                  <a:pt x="1977" y="4042"/>
                  <a:pt x="1977" y="4054"/>
                  <a:pt x="1977" y="4054"/>
                </a:cubicBezTo>
                <a:lnTo>
                  <a:pt x="1965" y="4054"/>
                </a:lnTo>
                <a:cubicBezTo>
                  <a:pt x="1965" y="4054"/>
                  <a:pt x="1977" y="4042"/>
                  <a:pt x="1977" y="4042"/>
                </a:cubicBezTo>
                <a:close/>
                <a:moveTo>
                  <a:pt x="11514" y="4054"/>
                </a:moveTo>
                <a:cubicBezTo>
                  <a:pt x="11490" y="4090"/>
                  <a:pt x="11478" y="4102"/>
                  <a:pt x="11466" y="4113"/>
                </a:cubicBezTo>
                <a:cubicBezTo>
                  <a:pt x="11455" y="4102"/>
                  <a:pt x="11466" y="4078"/>
                  <a:pt x="11478" y="4066"/>
                </a:cubicBezTo>
                <a:cubicBezTo>
                  <a:pt x="11502" y="4054"/>
                  <a:pt x="11502" y="4054"/>
                  <a:pt x="11514" y="4054"/>
                </a:cubicBezTo>
                <a:close/>
                <a:moveTo>
                  <a:pt x="8994" y="4088"/>
                </a:moveTo>
                <a:cubicBezTo>
                  <a:pt x="8998" y="4088"/>
                  <a:pt x="9002" y="4095"/>
                  <a:pt x="9002" y="4102"/>
                </a:cubicBezTo>
                <a:cubicBezTo>
                  <a:pt x="9002" y="4102"/>
                  <a:pt x="8990" y="4113"/>
                  <a:pt x="8978" y="4125"/>
                </a:cubicBezTo>
                <a:cubicBezTo>
                  <a:pt x="8954" y="4137"/>
                  <a:pt x="8930" y="4173"/>
                  <a:pt x="8907" y="4173"/>
                </a:cubicBezTo>
                <a:cubicBezTo>
                  <a:pt x="8942" y="4149"/>
                  <a:pt x="8966" y="4137"/>
                  <a:pt x="8990" y="4102"/>
                </a:cubicBezTo>
                <a:cubicBezTo>
                  <a:pt x="8990" y="4092"/>
                  <a:pt x="8992" y="4088"/>
                  <a:pt x="8994" y="4088"/>
                </a:cubicBezTo>
                <a:close/>
                <a:moveTo>
                  <a:pt x="3906" y="4173"/>
                </a:moveTo>
                <a:cubicBezTo>
                  <a:pt x="3894" y="4185"/>
                  <a:pt x="3894" y="4185"/>
                  <a:pt x="3894" y="4185"/>
                </a:cubicBezTo>
                <a:cubicBezTo>
                  <a:pt x="3894" y="4185"/>
                  <a:pt x="3894" y="4185"/>
                  <a:pt x="3894" y="4173"/>
                </a:cubicBezTo>
                <a:close/>
                <a:moveTo>
                  <a:pt x="10228" y="4209"/>
                </a:moveTo>
                <a:cubicBezTo>
                  <a:pt x="10228" y="4209"/>
                  <a:pt x="10216" y="4209"/>
                  <a:pt x="10216" y="4221"/>
                </a:cubicBezTo>
                <a:cubicBezTo>
                  <a:pt x="10216" y="4221"/>
                  <a:pt x="10216" y="4221"/>
                  <a:pt x="10216" y="4209"/>
                </a:cubicBezTo>
                <a:close/>
                <a:moveTo>
                  <a:pt x="4418" y="4340"/>
                </a:moveTo>
                <a:cubicBezTo>
                  <a:pt x="4412" y="4346"/>
                  <a:pt x="4406" y="4349"/>
                  <a:pt x="4400" y="4349"/>
                </a:cubicBezTo>
                <a:cubicBezTo>
                  <a:pt x="4394" y="4349"/>
                  <a:pt x="4388" y="4346"/>
                  <a:pt x="4382" y="4340"/>
                </a:cubicBezTo>
                <a:close/>
                <a:moveTo>
                  <a:pt x="11097" y="4340"/>
                </a:moveTo>
                <a:cubicBezTo>
                  <a:pt x="11121" y="4352"/>
                  <a:pt x="11133" y="4364"/>
                  <a:pt x="11145" y="4364"/>
                </a:cubicBezTo>
                <a:cubicBezTo>
                  <a:pt x="11132" y="4368"/>
                  <a:pt x="11120" y="4371"/>
                  <a:pt x="11112" y="4371"/>
                </a:cubicBezTo>
                <a:cubicBezTo>
                  <a:pt x="11097" y="4371"/>
                  <a:pt x="11090" y="4362"/>
                  <a:pt x="11097" y="4340"/>
                </a:cubicBezTo>
                <a:close/>
                <a:moveTo>
                  <a:pt x="11097" y="4435"/>
                </a:moveTo>
                <a:cubicBezTo>
                  <a:pt x="11085" y="4447"/>
                  <a:pt x="11085" y="4447"/>
                  <a:pt x="11085" y="4459"/>
                </a:cubicBezTo>
                <a:cubicBezTo>
                  <a:pt x="11085" y="4447"/>
                  <a:pt x="11074" y="4447"/>
                  <a:pt x="11085" y="4435"/>
                </a:cubicBezTo>
                <a:close/>
                <a:moveTo>
                  <a:pt x="3977" y="4518"/>
                </a:moveTo>
                <a:cubicBezTo>
                  <a:pt x="3965" y="4530"/>
                  <a:pt x="3954" y="4530"/>
                  <a:pt x="3942" y="4530"/>
                </a:cubicBezTo>
                <a:cubicBezTo>
                  <a:pt x="3954" y="4518"/>
                  <a:pt x="3965" y="4518"/>
                  <a:pt x="3977" y="4518"/>
                </a:cubicBezTo>
                <a:close/>
                <a:moveTo>
                  <a:pt x="1846" y="4578"/>
                </a:moveTo>
                <a:cubicBezTo>
                  <a:pt x="1846" y="4590"/>
                  <a:pt x="1846" y="4590"/>
                  <a:pt x="1834" y="4602"/>
                </a:cubicBezTo>
                <a:cubicBezTo>
                  <a:pt x="1834" y="4590"/>
                  <a:pt x="1834" y="4590"/>
                  <a:pt x="1834" y="4578"/>
                </a:cubicBezTo>
                <a:close/>
                <a:moveTo>
                  <a:pt x="3846" y="4590"/>
                </a:moveTo>
                <a:cubicBezTo>
                  <a:pt x="3846" y="4602"/>
                  <a:pt x="3835" y="4602"/>
                  <a:pt x="3823" y="4614"/>
                </a:cubicBezTo>
                <a:cubicBezTo>
                  <a:pt x="3835" y="4602"/>
                  <a:pt x="3835" y="4590"/>
                  <a:pt x="3835" y="4590"/>
                </a:cubicBezTo>
                <a:close/>
                <a:moveTo>
                  <a:pt x="6871" y="4709"/>
                </a:moveTo>
                <a:cubicBezTo>
                  <a:pt x="6883" y="4721"/>
                  <a:pt x="6883" y="4721"/>
                  <a:pt x="6883" y="4721"/>
                </a:cubicBezTo>
                <a:lnTo>
                  <a:pt x="6871" y="4721"/>
                </a:lnTo>
                <a:cubicBezTo>
                  <a:pt x="6871" y="4721"/>
                  <a:pt x="6871" y="4721"/>
                  <a:pt x="6871" y="4709"/>
                </a:cubicBezTo>
                <a:close/>
                <a:moveTo>
                  <a:pt x="9692" y="4756"/>
                </a:moveTo>
                <a:cubicBezTo>
                  <a:pt x="9684" y="4756"/>
                  <a:pt x="9671" y="4762"/>
                  <a:pt x="9660" y="4762"/>
                </a:cubicBezTo>
                <a:cubicBezTo>
                  <a:pt x="9654" y="4762"/>
                  <a:pt x="9649" y="4760"/>
                  <a:pt x="9645" y="4756"/>
                </a:cubicBezTo>
                <a:close/>
                <a:moveTo>
                  <a:pt x="9347" y="4768"/>
                </a:moveTo>
                <a:cubicBezTo>
                  <a:pt x="9347" y="4780"/>
                  <a:pt x="9347" y="4780"/>
                  <a:pt x="9347" y="4792"/>
                </a:cubicBezTo>
                <a:cubicBezTo>
                  <a:pt x="9335" y="4792"/>
                  <a:pt x="9335" y="4792"/>
                  <a:pt x="9323" y="4780"/>
                </a:cubicBezTo>
                <a:cubicBezTo>
                  <a:pt x="9335" y="4780"/>
                  <a:pt x="9335" y="4780"/>
                  <a:pt x="9347" y="4768"/>
                </a:cubicBezTo>
                <a:close/>
                <a:moveTo>
                  <a:pt x="9621" y="4828"/>
                </a:moveTo>
                <a:cubicBezTo>
                  <a:pt x="9621" y="4828"/>
                  <a:pt x="9621" y="4840"/>
                  <a:pt x="9621" y="4840"/>
                </a:cubicBezTo>
                <a:lnTo>
                  <a:pt x="9597" y="4840"/>
                </a:lnTo>
                <a:cubicBezTo>
                  <a:pt x="9609" y="4840"/>
                  <a:pt x="9621" y="4828"/>
                  <a:pt x="9621" y="4828"/>
                </a:cubicBezTo>
                <a:close/>
                <a:moveTo>
                  <a:pt x="4608" y="5066"/>
                </a:moveTo>
                <a:cubicBezTo>
                  <a:pt x="4608" y="5078"/>
                  <a:pt x="4608" y="5078"/>
                  <a:pt x="4608" y="5090"/>
                </a:cubicBezTo>
                <a:cubicBezTo>
                  <a:pt x="4597" y="5078"/>
                  <a:pt x="4597" y="5078"/>
                  <a:pt x="4585" y="5066"/>
                </a:cubicBezTo>
                <a:close/>
                <a:moveTo>
                  <a:pt x="3120" y="5221"/>
                </a:moveTo>
                <a:cubicBezTo>
                  <a:pt x="3120" y="5233"/>
                  <a:pt x="3120" y="5233"/>
                  <a:pt x="3108" y="5233"/>
                </a:cubicBezTo>
                <a:cubicBezTo>
                  <a:pt x="3120" y="5221"/>
                  <a:pt x="3120" y="5221"/>
                  <a:pt x="3120" y="5221"/>
                </a:cubicBezTo>
                <a:close/>
                <a:moveTo>
                  <a:pt x="10264" y="5209"/>
                </a:moveTo>
                <a:cubicBezTo>
                  <a:pt x="10252" y="5221"/>
                  <a:pt x="10228" y="5221"/>
                  <a:pt x="10216" y="5233"/>
                </a:cubicBezTo>
                <a:cubicBezTo>
                  <a:pt x="10216" y="5233"/>
                  <a:pt x="10216" y="5233"/>
                  <a:pt x="10216" y="5221"/>
                </a:cubicBezTo>
                <a:cubicBezTo>
                  <a:pt x="10216" y="5209"/>
                  <a:pt x="10240" y="5209"/>
                  <a:pt x="10252" y="5209"/>
                </a:cubicBezTo>
                <a:close/>
                <a:moveTo>
                  <a:pt x="6597" y="5483"/>
                </a:moveTo>
                <a:cubicBezTo>
                  <a:pt x="6597" y="5483"/>
                  <a:pt x="6609" y="5495"/>
                  <a:pt x="6621" y="5495"/>
                </a:cubicBezTo>
                <a:cubicBezTo>
                  <a:pt x="6621" y="5495"/>
                  <a:pt x="6621" y="5495"/>
                  <a:pt x="6621" y="5507"/>
                </a:cubicBezTo>
                <a:cubicBezTo>
                  <a:pt x="6609" y="5507"/>
                  <a:pt x="6597" y="5495"/>
                  <a:pt x="6585" y="5483"/>
                </a:cubicBezTo>
                <a:close/>
                <a:moveTo>
                  <a:pt x="9216" y="5471"/>
                </a:moveTo>
                <a:cubicBezTo>
                  <a:pt x="9216" y="5483"/>
                  <a:pt x="9228" y="5495"/>
                  <a:pt x="9228" y="5518"/>
                </a:cubicBezTo>
                <a:cubicBezTo>
                  <a:pt x="9204" y="5507"/>
                  <a:pt x="9192" y="5495"/>
                  <a:pt x="9216" y="5471"/>
                </a:cubicBezTo>
                <a:close/>
                <a:moveTo>
                  <a:pt x="7383" y="5483"/>
                </a:moveTo>
                <a:cubicBezTo>
                  <a:pt x="7394" y="5507"/>
                  <a:pt x="7406" y="5518"/>
                  <a:pt x="7430" y="5542"/>
                </a:cubicBezTo>
                <a:cubicBezTo>
                  <a:pt x="7394" y="5530"/>
                  <a:pt x="7359" y="5530"/>
                  <a:pt x="7323" y="5530"/>
                </a:cubicBezTo>
                <a:cubicBezTo>
                  <a:pt x="7335" y="5518"/>
                  <a:pt x="7359" y="5507"/>
                  <a:pt x="7383" y="5483"/>
                </a:cubicBezTo>
                <a:close/>
                <a:moveTo>
                  <a:pt x="6668" y="5578"/>
                </a:moveTo>
                <a:cubicBezTo>
                  <a:pt x="6668" y="5590"/>
                  <a:pt x="6668" y="5590"/>
                  <a:pt x="6680" y="5590"/>
                </a:cubicBezTo>
                <a:lnTo>
                  <a:pt x="6668" y="5590"/>
                </a:lnTo>
                <a:cubicBezTo>
                  <a:pt x="6668" y="5590"/>
                  <a:pt x="6668" y="5578"/>
                  <a:pt x="6668" y="5578"/>
                </a:cubicBezTo>
                <a:close/>
                <a:moveTo>
                  <a:pt x="3799" y="5709"/>
                </a:moveTo>
                <a:cubicBezTo>
                  <a:pt x="3799" y="5721"/>
                  <a:pt x="3799" y="5721"/>
                  <a:pt x="3787" y="5733"/>
                </a:cubicBezTo>
                <a:cubicBezTo>
                  <a:pt x="3787" y="5721"/>
                  <a:pt x="3799" y="5721"/>
                  <a:pt x="3799" y="5709"/>
                </a:cubicBezTo>
                <a:close/>
                <a:moveTo>
                  <a:pt x="2025" y="5721"/>
                </a:moveTo>
                <a:cubicBezTo>
                  <a:pt x="2025" y="5733"/>
                  <a:pt x="2037" y="5733"/>
                  <a:pt x="2025" y="5745"/>
                </a:cubicBezTo>
                <a:cubicBezTo>
                  <a:pt x="2025" y="5733"/>
                  <a:pt x="2025" y="5733"/>
                  <a:pt x="2025" y="5721"/>
                </a:cubicBezTo>
                <a:close/>
                <a:moveTo>
                  <a:pt x="12419" y="5757"/>
                </a:moveTo>
                <a:cubicBezTo>
                  <a:pt x="12419" y="5768"/>
                  <a:pt x="12419" y="5768"/>
                  <a:pt x="12407" y="5768"/>
                </a:cubicBezTo>
                <a:lnTo>
                  <a:pt x="12419" y="5757"/>
                </a:lnTo>
                <a:close/>
                <a:moveTo>
                  <a:pt x="6680" y="5768"/>
                </a:moveTo>
                <a:cubicBezTo>
                  <a:pt x="6668" y="5768"/>
                  <a:pt x="6668" y="5768"/>
                  <a:pt x="6668" y="5780"/>
                </a:cubicBezTo>
                <a:cubicBezTo>
                  <a:pt x="6668" y="5768"/>
                  <a:pt x="6668" y="5768"/>
                  <a:pt x="6668" y="5768"/>
                </a:cubicBezTo>
                <a:close/>
                <a:moveTo>
                  <a:pt x="8788" y="5828"/>
                </a:moveTo>
                <a:cubicBezTo>
                  <a:pt x="8776" y="5840"/>
                  <a:pt x="8776" y="5840"/>
                  <a:pt x="8776" y="5840"/>
                </a:cubicBezTo>
                <a:cubicBezTo>
                  <a:pt x="8776" y="5840"/>
                  <a:pt x="8776" y="5828"/>
                  <a:pt x="8776" y="5828"/>
                </a:cubicBezTo>
                <a:close/>
                <a:moveTo>
                  <a:pt x="12181" y="5899"/>
                </a:moveTo>
                <a:cubicBezTo>
                  <a:pt x="12169" y="5911"/>
                  <a:pt x="12169" y="5911"/>
                  <a:pt x="12169" y="5911"/>
                </a:cubicBezTo>
                <a:cubicBezTo>
                  <a:pt x="12169" y="5899"/>
                  <a:pt x="12169" y="5899"/>
                  <a:pt x="12169" y="5899"/>
                </a:cubicBezTo>
                <a:close/>
                <a:moveTo>
                  <a:pt x="3965" y="5959"/>
                </a:moveTo>
                <a:cubicBezTo>
                  <a:pt x="3977" y="5971"/>
                  <a:pt x="3965" y="5971"/>
                  <a:pt x="3965" y="5983"/>
                </a:cubicBezTo>
                <a:cubicBezTo>
                  <a:pt x="3965" y="5971"/>
                  <a:pt x="3965" y="5959"/>
                  <a:pt x="3965" y="5959"/>
                </a:cubicBezTo>
                <a:close/>
                <a:moveTo>
                  <a:pt x="3215" y="5971"/>
                </a:moveTo>
                <a:cubicBezTo>
                  <a:pt x="3215" y="5971"/>
                  <a:pt x="3227" y="5983"/>
                  <a:pt x="3227" y="5983"/>
                </a:cubicBezTo>
                <a:cubicBezTo>
                  <a:pt x="3227" y="5983"/>
                  <a:pt x="3215" y="5983"/>
                  <a:pt x="3215" y="5995"/>
                </a:cubicBezTo>
                <a:cubicBezTo>
                  <a:pt x="3215" y="5983"/>
                  <a:pt x="3215" y="5983"/>
                  <a:pt x="3215" y="5971"/>
                </a:cubicBezTo>
                <a:close/>
                <a:moveTo>
                  <a:pt x="12788" y="6054"/>
                </a:moveTo>
                <a:cubicBezTo>
                  <a:pt x="12800" y="6054"/>
                  <a:pt x="12800" y="6066"/>
                  <a:pt x="12800" y="6066"/>
                </a:cubicBezTo>
                <a:cubicBezTo>
                  <a:pt x="12788" y="6066"/>
                  <a:pt x="12788" y="6054"/>
                  <a:pt x="12776" y="6054"/>
                </a:cubicBezTo>
                <a:close/>
                <a:moveTo>
                  <a:pt x="3727" y="6185"/>
                </a:moveTo>
                <a:lnTo>
                  <a:pt x="3727" y="6185"/>
                </a:lnTo>
                <a:cubicBezTo>
                  <a:pt x="3739" y="6197"/>
                  <a:pt x="3751" y="6197"/>
                  <a:pt x="3751" y="6197"/>
                </a:cubicBezTo>
                <a:cubicBezTo>
                  <a:pt x="3739" y="6197"/>
                  <a:pt x="3739" y="6197"/>
                  <a:pt x="3727" y="6185"/>
                </a:cubicBezTo>
                <a:close/>
                <a:moveTo>
                  <a:pt x="8454" y="6376"/>
                </a:moveTo>
                <a:cubicBezTo>
                  <a:pt x="8454" y="6376"/>
                  <a:pt x="8454" y="6376"/>
                  <a:pt x="8466" y="6388"/>
                </a:cubicBezTo>
                <a:lnTo>
                  <a:pt x="8454" y="6388"/>
                </a:lnTo>
                <a:cubicBezTo>
                  <a:pt x="8454" y="6388"/>
                  <a:pt x="8454" y="6376"/>
                  <a:pt x="8454" y="6376"/>
                </a:cubicBezTo>
                <a:close/>
                <a:moveTo>
                  <a:pt x="8907" y="6399"/>
                </a:moveTo>
                <a:cubicBezTo>
                  <a:pt x="8913" y="6405"/>
                  <a:pt x="8915" y="6408"/>
                  <a:pt x="8918" y="6411"/>
                </a:cubicBezTo>
                <a:cubicBezTo>
                  <a:pt x="8907" y="6411"/>
                  <a:pt x="8918" y="6411"/>
                  <a:pt x="8907" y="6399"/>
                </a:cubicBezTo>
                <a:close/>
                <a:moveTo>
                  <a:pt x="8918" y="6411"/>
                </a:moveTo>
                <a:cubicBezTo>
                  <a:pt x="8921" y="6414"/>
                  <a:pt x="8924" y="6417"/>
                  <a:pt x="8930" y="6423"/>
                </a:cubicBezTo>
                <a:cubicBezTo>
                  <a:pt x="8918" y="6423"/>
                  <a:pt x="8918" y="6423"/>
                  <a:pt x="8918" y="6411"/>
                </a:cubicBezTo>
                <a:close/>
                <a:moveTo>
                  <a:pt x="12705" y="6495"/>
                </a:moveTo>
                <a:cubicBezTo>
                  <a:pt x="12705" y="6495"/>
                  <a:pt x="12705" y="6507"/>
                  <a:pt x="12693" y="6507"/>
                </a:cubicBezTo>
                <a:cubicBezTo>
                  <a:pt x="12693" y="6507"/>
                  <a:pt x="12693" y="6507"/>
                  <a:pt x="12693" y="6495"/>
                </a:cubicBezTo>
                <a:close/>
                <a:moveTo>
                  <a:pt x="7418" y="6614"/>
                </a:moveTo>
                <a:cubicBezTo>
                  <a:pt x="7406" y="6614"/>
                  <a:pt x="7406" y="6626"/>
                  <a:pt x="7406" y="6626"/>
                </a:cubicBezTo>
                <a:cubicBezTo>
                  <a:pt x="7406" y="6630"/>
                  <a:pt x="7406" y="6631"/>
                  <a:pt x="7406" y="6631"/>
                </a:cubicBezTo>
                <a:cubicBezTo>
                  <a:pt x="7405" y="6631"/>
                  <a:pt x="7402" y="6626"/>
                  <a:pt x="7394" y="6626"/>
                </a:cubicBezTo>
                <a:cubicBezTo>
                  <a:pt x="7394" y="6614"/>
                  <a:pt x="7406" y="6614"/>
                  <a:pt x="7418" y="6614"/>
                </a:cubicBezTo>
                <a:close/>
                <a:moveTo>
                  <a:pt x="11752" y="6626"/>
                </a:moveTo>
                <a:cubicBezTo>
                  <a:pt x="11764" y="6638"/>
                  <a:pt x="11764" y="6638"/>
                  <a:pt x="11764" y="6638"/>
                </a:cubicBezTo>
                <a:lnTo>
                  <a:pt x="11752" y="6638"/>
                </a:lnTo>
                <a:cubicBezTo>
                  <a:pt x="11752" y="6638"/>
                  <a:pt x="11752" y="6638"/>
                  <a:pt x="11752" y="6626"/>
                </a:cubicBezTo>
                <a:close/>
                <a:moveTo>
                  <a:pt x="4870" y="6650"/>
                </a:moveTo>
                <a:lnTo>
                  <a:pt x="4870" y="6661"/>
                </a:lnTo>
                <a:cubicBezTo>
                  <a:pt x="4858" y="6661"/>
                  <a:pt x="4858" y="6661"/>
                  <a:pt x="4858" y="6650"/>
                </a:cubicBezTo>
                <a:close/>
                <a:moveTo>
                  <a:pt x="8276" y="6709"/>
                </a:moveTo>
                <a:cubicBezTo>
                  <a:pt x="8276" y="6721"/>
                  <a:pt x="8276" y="6721"/>
                  <a:pt x="8264" y="6721"/>
                </a:cubicBezTo>
                <a:cubicBezTo>
                  <a:pt x="8275" y="6721"/>
                  <a:pt x="8276" y="6709"/>
                  <a:pt x="8276" y="6709"/>
                </a:cubicBezTo>
                <a:close/>
                <a:moveTo>
                  <a:pt x="2775" y="6757"/>
                </a:moveTo>
                <a:cubicBezTo>
                  <a:pt x="2775" y="6757"/>
                  <a:pt x="2770" y="6762"/>
                  <a:pt x="2766" y="6762"/>
                </a:cubicBezTo>
                <a:cubicBezTo>
                  <a:pt x="2764" y="6762"/>
                  <a:pt x="2763" y="6761"/>
                  <a:pt x="2763" y="6757"/>
                </a:cubicBezTo>
                <a:close/>
                <a:moveTo>
                  <a:pt x="2096" y="6769"/>
                </a:moveTo>
                <a:cubicBezTo>
                  <a:pt x="2108" y="6769"/>
                  <a:pt x="2108" y="6769"/>
                  <a:pt x="2120" y="6780"/>
                </a:cubicBezTo>
                <a:lnTo>
                  <a:pt x="2108" y="6780"/>
                </a:lnTo>
                <a:cubicBezTo>
                  <a:pt x="2108" y="6780"/>
                  <a:pt x="2096" y="6769"/>
                  <a:pt x="2096" y="6769"/>
                </a:cubicBezTo>
                <a:close/>
                <a:moveTo>
                  <a:pt x="4346" y="6947"/>
                </a:moveTo>
                <a:cubicBezTo>
                  <a:pt x="4346" y="6947"/>
                  <a:pt x="4346" y="6947"/>
                  <a:pt x="4346" y="6959"/>
                </a:cubicBezTo>
                <a:lnTo>
                  <a:pt x="4335" y="6959"/>
                </a:lnTo>
                <a:cubicBezTo>
                  <a:pt x="4346" y="6947"/>
                  <a:pt x="4346" y="6947"/>
                  <a:pt x="4346" y="6947"/>
                </a:cubicBezTo>
                <a:close/>
                <a:moveTo>
                  <a:pt x="12395" y="7102"/>
                </a:moveTo>
                <a:cubicBezTo>
                  <a:pt x="12395" y="7102"/>
                  <a:pt x="12395" y="7102"/>
                  <a:pt x="12395" y="7114"/>
                </a:cubicBezTo>
                <a:cubicBezTo>
                  <a:pt x="12395" y="7102"/>
                  <a:pt x="12395" y="7102"/>
                  <a:pt x="12383" y="7102"/>
                </a:cubicBezTo>
                <a:close/>
                <a:moveTo>
                  <a:pt x="7418" y="7150"/>
                </a:moveTo>
                <a:cubicBezTo>
                  <a:pt x="7418" y="7161"/>
                  <a:pt x="7418" y="7161"/>
                  <a:pt x="7418" y="7173"/>
                </a:cubicBezTo>
                <a:cubicBezTo>
                  <a:pt x="7406" y="7161"/>
                  <a:pt x="7418" y="7161"/>
                  <a:pt x="7418" y="7150"/>
                </a:cubicBezTo>
                <a:close/>
                <a:moveTo>
                  <a:pt x="2072" y="7304"/>
                </a:moveTo>
                <a:cubicBezTo>
                  <a:pt x="2072" y="7328"/>
                  <a:pt x="2072" y="7340"/>
                  <a:pt x="2072" y="7364"/>
                </a:cubicBezTo>
                <a:cubicBezTo>
                  <a:pt x="2072" y="7364"/>
                  <a:pt x="2060" y="7364"/>
                  <a:pt x="2060" y="7352"/>
                </a:cubicBezTo>
                <a:cubicBezTo>
                  <a:pt x="2060" y="7340"/>
                  <a:pt x="2072" y="7328"/>
                  <a:pt x="2072" y="7304"/>
                </a:cubicBezTo>
                <a:close/>
                <a:moveTo>
                  <a:pt x="4644" y="7340"/>
                </a:moveTo>
                <a:cubicBezTo>
                  <a:pt x="4644" y="7340"/>
                  <a:pt x="4644" y="7352"/>
                  <a:pt x="4656" y="7352"/>
                </a:cubicBezTo>
                <a:cubicBezTo>
                  <a:pt x="4656" y="7352"/>
                  <a:pt x="4656" y="7352"/>
                  <a:pt x="4656" y="7364"/>
                </a:cubicBezTo>
                <a:cubicBezTo>
                  <a:pt x="4644" y="7352"/>
                  <a:pt x="4644" y="7352"/>
                  <a:pt x="4644" y="7340"/>
                </a:cubicBezTo>
                <a:close/>
                <a:moveTo>
                  <a:pt x="7597" y="7971"/>
                </a:moveTo>
                <a:cubicBezTo>
                  <a:pt x="7585" y="7971"/>
                  <a:pt x="7585" y="7983"/>
                  <a:pt x="7573" y="7995"/>
                </a:cubicBezTo>
                <a:cubicBezTo>
                  <a:pt x="7573" y="7971"/>
                  <a:pt x="7573" y="7971"/>
                  <a:pt x="7597" y="7971"/>
                </a:cubicBezTo>
                <a:close/>
                <a:moveTo>
                  <a:pt x="10097" y="8054"/>
                </a:moveTo>
                <a:lnTo>
                  <a:pt x="10097" y="8066"/>
                </a:lnTo>
                <a:lnTo>
                  <a:pt x="10073" y="8066"/>
                </a:lnTo>
                <a:cubicBezTo>
                  <a:pt x="10085" y="8066"/>
                  <a:pt x="10085" y="8066"/>
                  <a:pt x="10097" y="8054"/>
                </a:cubicBezTo>
                <a:close/>
                <a:moveTo>
                  <a:pt x="8287" y="8173"/>
                </a:moveTo>
                <a:cubicBezTo>
                  <a:pt x="8287" y="8173"/>
                  <a:pt x="8287" y="8174"/>
                  <a:pt x="8276" y="8185"/>
                </a:cubicBezTo>
                <a:cubicBezTo>
                  <a:pt x="8276" y="8174"/>
                  <a:pt x="8287" y="8173"/>
                  <a:pt x="8287" y="8173"/>
                </a:cubicBezTo>
                <a:close/>
                <a:moveTo>
                  <a:pt x="10002" y="8316"/>
                </a:moveTo>
                <a:cubicBezTo>
                  <a:pt x="10002" y="8316"/>
                  <a:pt x="10014" y="8316"/>
                  <a:pt x="10014" y="8328"/>
                </a:cubicBezTo>
                <a:cubicBezTo>
                  <a:pt x="10014" y="8328"/>
                  <a:pt x="10002" y="8328"/>
                  <a:pt x="10002" y="8316"/>
                </a:cubicBezTo>
                <a:close/>
                <a:moveTo>
                  <a:pt x="5061" y="8459"/>
                </a:moveTo>
                <a:lnTo>
                  <a:pt x="5073" y="8471"/>
                </a:lnTo>
                <a:lnTo>
                  <a:pt x="5061" y="8471"/>
                </a:lnTo>
                <a:lnTo>
                  <a:pt x="5061" y="8459"/>
                </a:lnTo>
                <a:close/>
                <a:moveTo>
                  <a:pt x="7692" y="8721"/>
                </a:moveTo>
                <a:cubicBezTo>
                  <a:pt x="7692" y="8721"/>
                  <a:pt x="7692" y="8733"/>
                  <a:pt x="7692" y="8745"/>
                </a:cubicBezTo>
                <a:cubicBezTo>
                  <a:pt x="7680" y="8733"/>
                  <a:pt x="7680" y="8733"/>
                  <a:pt x="7692" y="8721"/>
                </a:cubicBezTo>
                <a:close/>
                <a:moveTo>
                  <a:pt x="10371" y="9031"/>
                </a:moveTo>
                <a:cubicBezTo>
                  <a:pt x="10383" y="9031"/>
                  <a:pt x="10395" y="9031"/>
                  <a:pt x="10407" y="9043"/>
                </a:cubicBezTo>
                <a:lnTo>
                  <a:pt x="10383" y="9043"/>
                </a:lnTo>
                <a:cubicBezTo>
                  <a:pt x="10371" y="9031"/>
                  <a:pt x="10371" y="9031"/>
                  <a:pt x="10371" y="9031"/>
                </a:cubicBezTo>
                <a:close/>
                <a:moveTo>
                  <a:pt x="7787" y="9090"/>
                </a:moveTo>
                <a:cubicBezTo>
                  <a:pt x="7799" y="9090"/>
                  <a:pt x="7799" y="9090"/>
                  <a:pt x="7799" y="9102"/>
                </a:cubicBezTo>
                <a:cubicBezTo>
                  <a:pt x="7799" y="9102"/>
                  <a:pt x="7799" y="9090"/>
                  <a:pt x="7787" y="9090"/>
                </a:cubicBezTo>
                <a:close/>
                <a:moveTo>
                  <a:pt x="8930" y="9257"/>
                </a:moveTo>
                <a:cubicBezTo>
                  <a:pt x="8930" y="9257"/>
                  <a:pt x="8930" y="9269"/>
                  <a:pt x="8930" y="9269"/>
                </a:cubicBezTo>
                <a:lnTo>
                  <a:pt x="8918" y="9269"/>
                </a:lnTo>
                <a:cubicBezTo>
                  <a:pt x="8918" y="9257"/>
                  <a:pt x="8918" y="9257"/>
                  <a:pt x="8930" y="9257"/>
                </a:cubicBezTo>
                <a:close/>
                <a:moveTo>
                  <a:pt x="8633" y="9293"/>
                </a:moveTo>
                <a:cubicBezTo>
                  <a:pt x="8633" y="9293"/>
                  <a:pt x="8633" y="9305"/>
                  <a:pt x="8645" y="9316"/>
                </a:cubicBezTo>
                <a:cubicBezTo>
                  <a:pt x="8633" y="9305"/>
                  <a:pt x="8633" y="9305"/>
                  <a:pt x="8621" y="9305"/>
                </a:cubicBezTo>
                <a:cubicBezTo>
                  <a:pt x="8621" y="9293"/>
                  <a:pt x="8633" y="9293"/>
                  <a:pt x="8633" y="9293"/>
                </a:cubicBezTo>
                <a:close/>
                <a:moveTo>
                  <a:pt x="9370" y="9385"/>
                </a:moveTo>
                <a:cubicBezTo>
                  <a:pt x="9374" y="9385"/>
                  <a:pt x="9378" y="9386"/>
                  <a:pt x="9383" y="9388"/>
                </a:cubicBezTo>
                <a:cubicBezTo>
                  <a:pt x="9383" y="9400"/>
                  <a:pt x="9383" y="9412"/>
                  <a:pt x="9383" y="9424"/>
                </a:cubicBezTo>
                <a:lnTo>
                  <a:pt x="9311" y="9424"/>
                </a:lnTo>
                <a:cubicBezTo>
                  <a:pt x="9311" y="9412"/>
                  <a:pt x="9311" y="9412"/>
                  <a:pt x="9335" y="9400"/>
                </a:cubicBezTo>
                <a:cubicBezTo>
                  <a:pt x="9345" y="9400"/>
                  <a:pt x="9354" y="9385"/>
                  <a:pt x="9370" y="9385"/>
                </a:cubicBezTo>
                <a:close/>
                <a:moveTo>
                  <a:pt x="7502" y="9471"/>
                </a:moveTo>
                <a:cubicBezTo>
                  <a:pt x="7514" y="9471"/>
                  <a:pt x="7514" y="9471"/>
                  <a:pt x="7525" y="9483"/>
                </a:cubicBezTo>
                <a:cubicBezTo>
                  <a:pt x="7514" y="9483"/>
                  <a:pt x="7502" y="9483"/>
                  <a:pt x="7502" y="9471"/>
                </a:cubicBezTo>
                <a:close/>
                <a:moveTo>
                  <a:pt x="7787" y="10019"/>
                </a:moveTo>
                <a:cubicBezTo>
                  <a:pt x="7787" y="10031"/>
                  <a:pt x="7787" y="10031"/>
                  <a:pt x="7787" y="10043"/>
                </a:cubicBezTo>
                <a:cubicBezTo>
                  <a:pt x="7787" y="10031"/>
                  <a:pt x="7775" y="10031"/>
                  <a:pt x="7775" y="10031"/>
                </a:cubicBezTo>
                <a:cubicBezTo>
                  <a:pt x="7775" y="10031"/>
                  <a:pt x="7775" y="10019"/>
                  <a:pt x="7775" y="10019"/>
                </a:cubicBezTo>
                <a:close/>
                <a:moveTo>
                  <a:pt x="7668" y="10221"/>
                </a:moveTo>
                <a:cubicBezTo>
                  <a:pt x="7668" y="10221"/>
                  <a:pt x="7680" y="10221"/>
                  <a:pt x="7680" y="10233"/>
                </a:cubicBezTo>
                <a:lnTo>
                  <a:pt x="7668" y="10233"/>
                </a:lnTo>
                <a:cubicBezTo>
                  <a:pt x="7668" y="10221"/>
                  <a:pt x="7668" y="10221"/>
                  <a:pt x="7668" y="10221"/>
                </a:cubicBezTo>
                <a:close/>
                <a:moveTo>
                  <a:pt x="7871" y="10245"/>
                </a:moveTo>
                <a:cubicBezTo>
                  <a:pt x="7871" y="10245"/>
                  <a:pt x="7871" y="10245"/>
                  <a:pt x="7871" y="10257"/>
                </a:cubicBezTo>
                <a:lnTo>
                  <a:pt x="7859" y="10257"/>
                </a:lnTo>
                <a:cubicBezTo>
                  <a:pt x="7859" y="10245"/>
                  <a:pt x="7859" y="10245"/>
                  <a:pt x="7871" y="10245"/>
                </a:cubicBezTo>
                <a:close/>
                <a:moveTo>
                  <a:pt x="7514" y="10436"/>
                </a:moveTo>
                <a:cubicBezTo>
                  <a:pt x="7514" y="10448"/>
                  <a:pt x="7514" y="10448"/>
                  <a:pt x="7514" y="10448"/>
                </a:cubicBezTo>
                <a:cubicBezTo>
                  <a:pt x="7511" y="10445"/>
                  <a:pt x="7508" y="10442"/>
                  <a:pt x="7502" y="10436"/>
                </a:cubicBezTo>
                <a:close/>
                <a:moveTo>
                  <a:pt x="7514" y="10448"/>
                </a:moveTo>
                <a:cubicBezTo>
                  <a:pt x="7514" y="10448"/>
                  <a:pt x="7525" y="10448"/>
                  <a:pt x="7525" y="10459"/>
                </a:cubicBezTo>
                <a:cubicBezTo>
                  <a:pt x="7519" y="10454"/>
                  <a:pt x="7517" y="10451"/>
                  <a:pt x="7514" y="10448"/>
                </a:cubicBezTo>
                <a:close/>
                <a:moveTo>
                  <a:pt x="6812" y="10680"/>
                </a:moveTo>
                <a:cubicBezTo>
                  <a:pt x="6815" y="10680"/>
                  <a:pt x="6819" y="10682"/>
                  <a:pt x="6823" y="10686"/>
                </a:cubicBezTo>
                <a:lnTo>
                  <a:pt x="6799" y="10686"/>
                </a:lnTo>
                <a:cubicBezTo>
                  <a:pt x="6799" y="10686"/>
                  <a:pt x="6804" y="10680"/>
                  <a:pt x="6812" y="10680"/>
                </a:cubicBezTo>
                <a:close/>
                <a:moveTo>
                  <a:pt x="6180" y="10769"/>
                </a:moveTo>
                <a:cubicBezTo>
                  <a:pt x="6180" y="10769"/>
                  <a:pt x="6180" y="10769"/>
                  <a:pt x="6180" y="10781"/>
                </a:cubicBezTo>
                <a:cubicBezTo>
                  <a:pt x="6168" y="10769"/>
                  <a:pt x="6168" y="10769"/>
                  <a:pt x="6168" y="10769"/>
                </a:cubicBezTo>
                <a:close/>
                <a:moveTo>
                  <a:pt x="11718" y="0"/>
                </a:moveTo>
                <a:cubicBezTo>
                  <a:pt x="11645" y="0"/>
                  <a:pt x="11573" y="5"/>
                  <a:pt x="11502" y="18"/>
                </a:cubicBezTo>
                <a:cubicBezTo>
                  <a:pt x="11383" y="18"/>
                  <a:pt x="11276" y="30"/>
                  <a:pt x="11157" y="65"/>
                </a:cubicBezTo>
                <a:cubicBezTo>
                  <a:pt x="11062" y="77"/>
                  <a:pt x="10954" y="89"/>
                  <a:pt x="10859" y="137"/>
                </a:cubicBezTo>
                <a:cubicBezTo>
                  <a:pt x="10835" y="161"/>
                  <a:pt x="10788" y="149"/>
                  <a:pt x="10764" y="161"/>
                </a:cubicBezTo>
                <a:cubicBezTo>
                  <a:pt x="10585" y="196"/>
                  <a:pt x="10419" y="268"/>
                  <a:pt x="10252" y="339"/>
                </a:cubicBezTo>
                <a:cubicBezTo>
                  <a:pt x="10204" y="351"/>
                  <a:pt x="10145" y="363"/>
                  <a:pt x="10109" y="399"/>
                </a:cubicBezTo>
                <a:cubicBezTo>
                  <a:pt x="9859" y="494"/>
                  <a:pt x="9645" y="637"/>
                  <a:pt x="9419" y="780"/>
                </a:cubicBezTo>
                <a:cubicBezTo>
                  <a:pt x="9347" y="827"/>
                  <a:pt x="9264" y="863"/>
                  <a:pt x="9192" y="935"/>
                </a:cubicBezTo>
                <a:cubicBezTo>
                  <a:pt x="9169" y="935"/>
                  <a:pt x="9145" y="958"/>
                  <a:pt x="9133" y="982"/>
                </a:cubicBezTo>
                <a:cubicBezTo>
                  <a:pt x="9097" y="994"/>
                  <a:pt x="9073" y="994"/>
                  <a:pt x="9061" y="1030"/>
                </a:cubicBezTo>
                <a:cubicBezTo>
                  <a:pt x="9061" y="1030"/>
                  <a:pt x="9061" y="1042"/>
                  <a:pt x="9061" y="1042"/>
                </a:cubicBezTo>
                <a:cubicBezTo>
                  <a:pt x="9002" y="1042"/>
                  <a:pt x="8978" y="1077"/>
                  <a:pt x="8942" y="1113"/>
                </a:cubicBezTo>
                <a:cubicBezTo>
                  <a:pt x="8835" y="1196"/>
                  <a:pt x="8728" y="1256"/>
                  <a:pt x="8645" y="1363"/>
                </a:cubicBezTo>
                <a:cubicBezTo>
                  <a:pt x="8597" y="1399"/>
                  <a:pt x="8537" y="1423"/>
                  <a:pt x="8514" y="1470"/>
                </a:cubicBezTo>
                <a:cubicBezTo>
                  <a:pt x="8490" y="1494"/>
                  <a:pt x="8478" y="1506"/>
                  <a:pt x="8466" y="1518"/>
                </a:cubicBezTo>
                <a:cubicBezTo>
                  <a:pt x="8323" y="1601"/>
                  <a:pt x="8228" y="1720"/>
                  <a:pt x="8121" y="1827"/>
                </a:cubicBezTo>
                <a:cubicBezTo>
                  <a:pt x="8109" y="1839"/>
                  <a:pt x="8109" y="1839"/>
                  <a:pt x="8097" y="1851"/>
                </a:cubicBezTo>
                <a:cubicBezTo>
                  <a:pt x="8073" y="1863"/>
                  <a:pt x="8049" y="1887"/>
                  <a:pt x="8037" y="1923"/>
                </a:cubicBezTo>
                <a:cubicBezTo>
                  <a:pt x="7942" y="1982"/>
                  <a:pt x="7883" y="2078"/>
                  <a:pt x="7811" y="2161"/>
                </a:cubicBezTo>
                <a:cubicBezTo>
                  <a:pt x="7740" y="2208"/>
                  <a:pt x="7728" y="2292"/>
                  <a:pt x="7680" y="2339"/>
                </a:cubicBezTo>
                <a:cubicBezTo>
                  <a:pt x="7585" y="2399"/>
                  <a:pt x="7525" y="2482"/>
                  <a:pt x="7478" y="2566"/>
                </a:cubicBezTo>
                <a:cubicBezTo>
                  <a:pt x="7442" y="2625"/>
                  <a:pt x="7406" y="2673"/>
                  <a:pt x="7359" y="2720"/>
                </a:cubicBezTo>
                <a:cubicBezTo>
                  <a:pt x="7335" y="2744"/>
                  <a:pt x="7299" y="2768"/>
                  <a:pt x="7299" y="2804"/>
                </a:cubicBezTo>
                <a:cubicBezTo>
                  <a:pt x="7252" y="2816"/>
                  <a:pt x="7240" y="2851"/>
                  <a:pt x="7228" y="2875"/>
                </a:cubicBezTo>
                <a:cubicBezTo>
                  <a:pt x="7204" y="2923"/>
                  <a:pt x="7180" y="2959"/>
                  <a:pt x="7121" y="2970"/>
                </a:cubicBezTo>
                <a:cubicBezTo>
                  <a:pt x="7049" y="2851"/>
                  <a:pt x="6978" y="2732"/>
                  <a:pt x="6883" y="2625"/>
                </a:cubicBezTo>
                <a:cubicBezTo>
                  <a:pt x="6883" y="2625"/>
                  <a:pt x="6883" y="2613"/>
                  <a:pt x="6871" y="2613"/>
                </a:cubicBezTo>
                <a:cubicBezTo>
                  <a:pt x="6811" y="2530"/>
                  <a:pt x="6752" y="2447"/>
                  <a:pt x="6668" y="2375"/>
                </a:cubicBezTo>
                <a:cubicBezTo>
                  <a:pt x="6668" y="2363"/>
                  <a:pt x="6656" y="2363"/>
                  <a:pt x="6656" y="2363"/>
                </a:cubicBezTo>
                <a:cubicBezTo>
                  <a:pt x="6656" y="2351"/>
                  <a:pt x="6656" y="2328"/>
                  <a:pt x="6632" y="2328"/>
                </a:cubicBezTo>
                <a:cubicBezTo>
                  <a:pt x="6609" y="2292"/>
                  <a:pt x="6597" y="2268"/>
                  <a:pt x="6561" y="2256"/>
                </a:cubicBezTo>
                <a:cubicBezTo>
                  <a:pt x="6549" y="2185"/>
                  <a:pt x="6478" y="2161"/>
                  <a:pt x="6430" y="2113"/>
                </a:cubicBezTo>
                <a:cubicBezTo>
                  <a:pt x="6394" y="2018"/>
                  <a:pt x="6299" y="1947"/>
                  <a:pt x="6228" y="1875"/>
                </a:cubicBezTo>
                <a:cubicBezTo>
                  <a:pt x="6228" y="1863"/>
                  <a:pt x="6216" y="1851"/>
                  <a:pt x="6204" y="1851"/>
                </a:cubicBezTo>
                <a:cubicBezTo>
                  <a:pt x="6204" y="1839"/>
                  <a:pt x="6192" y="1839"/>
                  <a:pt x="6180" y="1827"/>
                </a:cubicBezTo>
                <a:cubicBezTo>
                  <a:pt x="6001" y="1613"/>
                  <a:pt x="5775" y="1435"/>
                  <a:pt x="5561" y="1256"/>
                </a:cubicBezTo>
                <a:cubicBezTo>
                  <a:pt x="5549" y="1256"/>
                  <a:pt x="5525" y="1244"/>
                  <a:pt x="5513" y="1244"/>
                </a:cubicBezTo>
                <a:cubicBezTo>
                  <a:pt x="5489" y="1220"/>
                  <a:pt x="5478" y="1208"/>
                  <a:pt x="5454" y="1185"/>
                </a:cubicBezTo>
                <a:cubicBezTo>
                  <a:pt x="5430" y="1149"/>
                  <a:pt x="5394" y="1125"/>
                  <a:pt x="5359" y="1113"/>
                </a:cubicBezTo>
                <a:cubicBezTo>
                  <a:pt x="5335" y="1089"/>
                  <a:pt x="5299" y="1065"/>
                  <a:pt x="5275" y="1042"/>
                </a:cubicBezTo>
                <a:cubicBezTo>
                  <a:pt x="5144" y="935"/>
                  <a:pt x="5001" y="839"/>
                  <a:pt x="4847" y="756"/>
                </a:cubicBezTo>
                <a:cubicBezTo>
                  <a:pt x="4823" y="720"/>
                  <a:pt x="4775" y="708"/>
                  <a:pt x="4739" y="684"/>
                </a:cubicBezTo>
                <a:cubicBezTo>
                  <a:pt x="4585" y="589"/>
                  <a:pt x="4430" y="506"/>
                  <a:pt x="4263" y="446"/>
                </a:cubicBezTo>
                <a:cubicBezTo>
                  <a:pt x="4132" y="375"/>
                  <a:pt x="3989" y="303"/>
                  <a:pt x="3846" y="268"/>
                </a:cubicBezTo>
                <a:cubicBezTo>
                  <a:pt x="3787" y="232"/>
                  <a:pt x="3727" y="208"/>
                  <a:pt x="3656" y="208"/>
                </a:cubicBezTo>
                <a:cubicBezTo>
                  <a:pt x="3632" y="208"/>
                  <a:pt x="3620" y="184"/>
                  <a:pt x="3596" y="173"/>
                </a:cubicBezTo>
                <a:cubicBezTo>
                  <a:pt x="3549" y="149"/>
                  <a:pt x="3489" y="137"/>
                  <a:pt x="3442" y="137"/>
                </a:cubicBezTo>
                <a:cubicBezTo>
                  <a:pt x="3215" y="65"/>
                  <a:pt x="2977" y="30"/>
                  <a:pt x="2739" y="18"/>
                </a:cubicBezTo>
                <a:cubicBezTo>
                  <a:pt x="2697" y="6"/>
                  <a:pt x="2656" y="3"/>
                  <a:pt x="2613" y="3"/>
                </a:cubicBezTo>
                <a:cubicBezTo>
                  <a:pt x="2569" y="3"/>
                  <a:pt x="2525" y="6"/>
                  <a:pt x="2477" y="6"/>
                </a:cubicBezTo>
                <a:cubicBezTo>
                  <a:pt x="2263" y="18"/>
                  <a:pt x="2049" y="30"/>
                  <a:pt x="1846" y="113"/>
                </a:cubicBezTo>
                <a:cubicBezTo>
                  <a:pt x="1842" y="109"/>
                  <a:pt x="1840" y="108"/>
                  <a:pt x="1837" y="108"/>
                </a:cubicBezTo>
                <a:cubicBezTo>
                  <a:pt x="1833" y="108"/>
                  <a:pt x="1830" y="113"/>
                  <a:pt x="1822" y="113"/>
                </a:cubicBezTo>
                <a:cubicBezTo>
                  <a:pt x="1679" y="149"/>
                  <a:pt x="1525" y="184"/>
                  <a:pt x="1406" y="280"/>
                </a:cubicBezTo>
                <a:cubicBezTo>
                  <a:pt x="1382" y="303"/>
                  <a:pt x="1358" y="303"/>
                  <a:pt x="1334" y="315"/>
                </a:cubicBezTo>
                <a:cubicBezTo>
                  <a:pt x="1287" y="315"/>
                  <a:pt x="1251" y="339"/>
                  <a:pt x="1215" y="375"/>
                </a:cubicBezTo>
                <a:cubicBezTo>
                  <a:pt x="1144" y="411"/>
                  <a:pt x="1084" y="458"/>
                  <a:pt x="1025" y="518"/>
                </a:cubicBezTo>
                <a:cubicBezTo>
                  <a:pt x="977" y="542"/>
                  <a:pt x="941" y="565"/>
                  <a:pt x="906" y="601"/>
                </a:cubicBezTo>
                <a:cubicBezTo>
                  <a:pt x="882" y="613"/>
                  <a:pt x="858" y="637"/>
                  <a:pt x="846" y="673"/>
                </a:cubicBezTo>
                <a:cubicBezTo>
                  <a:pt x="834" y="673"/>
                  <a:pt x="822" y="684"/>
                  <a:pt x="822" y="684"/>
                </a:cubicBezTo>
                <a:cubicBezTo>
                  <a:pt x="763" y="732"/>
                  <a:pt x="727" y="768"/>
                  <a:pt x="691" y="827"/>
                </a:cubicBezTo>
                <a:cubicBezTo>
                  <a:pt x="620" y="887"/>
                  <a:pt x="572" y="946"/>
                  <a:pt x="536" y="1030"/>
                </a:cubicBezTo>
                <a:cubicBezTo>
                  <a:pt x="453" y="1113"/>
                  <a:pt x="394" y="1208"/>
                  <a:pt x="346" y="1316"/>
                </a:cubicBezTo>
                <a:cubicBezTo>
                  <a:pt x="298" y="1411"/>
                  <a:pt x="251" y="1506"/>
                  <a:pt x="215" y="1601"/>
                </a:cubicBezTo>
                <a:cubicBezTo>
                  <a:pt x="191" y="1649"/>
                  <a:pt x="167" y="1708"/>
                  <a:pt x="155" y="1768"/>
                </a:cubicBezTo>
                <a:cubicBezTo>
                  <a:pt x="144" y="1780"/>
                  <a:pt x="132" y="1804"/>
                  <a:pt x="132" y="1827"/>
                </a:cubicBezTo>
                <a:cubicBezTo>
                  <a:pt x="132" y="1839"/>
                  <a:pt x="120" y="1839"/>
                  <a:pt x="120" y="1851"/>
                </a:cubicBezTo>
                <a:cubicBezTo>
                  <a:pt x="96" y="1947"/>
                  <a:pt x="60" y="2042"/>
                  <a:pt x="60" y="2137"/>
                </a:cubicBezTo>
                <a:cubicBezTo>
                  <a:pt x="25" y="2197"/>
                  <a:pt x="48" y="2256"/>
                  <a:pt x="36" y="2328"/>
                </a:cubicBezTo>
                <a:cubicBezTo>
                  <a:pt x="36" y="2339"/>
                  <a:pt x="36" y="2351"/>
                  <a:pt x="36" y="2363"/>
                </a:cubicBezTo>
                <a:cubicBezTo>
                  <a:pt x="36" y="2375"/>
                  <a:pt x="36" y="2399"/>
                  <a:pt x="36" y="2411"/>
                </a:cubicBezTo>
                <a:cubicBezTo>
                  <a:pt x="1" y="2554"/>
                  <a:pt x="25" y="2697"/>
                  <a:pt x="25" y="2840"/>
                </a:cubicBezTo>
                <a:cubicBezTo>
                  <a:pt x="25" y="2947"/>
                  <a:pt x="1" y="3066"/>
                  <a:pt x="36" y="3173"/>
                </a:cubicBezTo>
                <a:cubicBezTo>
                  <a:pt x="48" y="3232"/>
                  <a:pt x="25" y="3292"/>
                  <a:pt x="60" y="3351"/>
                </a:cubicBezTo>
                <a:cubicBezTo>
                  <a:pt x="60" y="3399"/>
                  <a:pt x="48" y="3459"/>
                  <a:pt x="84" y="3506"/>
                </a:cubicBezTo>
                <a:cubicBezTo>
                  <a:pt x="84" y="3566"/>
                  <a:pt x="96" y="3613"/>
                  <a:pt x="108" y="3661"/>
                </a:cubicBezTo>
                <a:cubicBezTo>
                  <a:pt x="144" y="3709"/>
                  <a:pt x="96" y="3780"/>
                  <a:pt x="155" y="3816"/>
                </a:cubicBezTo>
                <a:cubicBezTo>
                  <a:pt x="167" y="3828"/>
                  <a:pt x="179" y="3840"/>
                  <a:pt x="191" y="3840"/>
                </a:cubicBezTo>
                <a:cubicBezTo>
                  <a:pt x="179" y="3863"/>
                  <a:pt x="144" y="3875"/>
                  <a:pt x="155" y="3923"/>
                </a:cubicBezTo>
                <a:cubicBezTo>
                  <a:pt x="251" y="4280"/>
                  <a:pt x="346" y="4649"/>
                  <a:pt x="513" y="4983"/>
                </a:cubicBezTo>
                <a:cubicBezTo>
                  <a:pt x="525" y="5054"/>
                  <a:pt x="560" y="5102"/>
                  <a:pt x="596" y="5161"/>
                </a:cubicBezTo>
                <a:cubicBezTo>
                  <a:pt x="691" y="5364"/>
                  <a:pt x="775" y="5566"/>
                  <a:pt x="917" y="5745"/>
                </a:cubicBezTo>
                <a:cubicBezTo>
                  <a:pt x="977" y="5899"/>
                  <a:pt x="1072" y="6054"/>
                  <a:pt x="1168" y="6185"/>
                </a:cubicBezTo>
                <a:cubicBezTo>
                  <a:pt x="1215" y="6280"/>
                  <a:pt x="1275" y="6364"/>
                  <a:pt x="1334" y="6435"/>
                </a:cubicBezTo>
                <a:cubicBezTo>
                  <a:pt x="1370" y="6483"/>
                  <a:pt x="1394" y="6519"/>
                  <a:pt x="1429" y="6566"/>
                </a:cubicBezTo>
                <a:cubicBezTo>
                  <a:pt x="1441" y="6602"/>
                  <a:pt x="1465" y="6614"/>
                  <a:pt x="1489" y="6638"/>
                </a:cubicBezTo>
                <a:cubicBezTo>
                  <a:pt x="1489" y="6638"/>
                  <a:pt x="1489" y="6650"/>
                  <a:pt x="1489" y="6661"/>
                </a:cubicBezTo>
                <a:cubicBezTo>
                  <a:pt x="1560" y="6757"/>
                  <a:pt x="1632" y="6876"/>
                  <a:pt x="1715" y="6971"/>
                </a:cubicBezTo>
                <a:cubicBezTo>
                  <a:pt x="1715" y="7007"/>
                  <a:pt x="1751" y="7042"/>
                  <a:pt x="1775" y="7066"/>
                </a:cubicBezTo>
                <a:cubicBezTo>
                  <a:pt x="1810" y="7102"/>
                  <a:pt x="1846" y="7138"/>
                  <a:pt x="1870" y="7197"/>
                </a:cubicBezTo>
                <a:cubicBezTo>
                  <a:pt x="1882" y="7233"/>
                  <a:pt x="1906" y="7257"/>
                  <a:pt x="1930" y="7281"/>
                </a:cubicBezTo>
                <a:cubicBezTo>
                  <a:pt x="2001" y="7376"/>
                  <a:pt x="2060" y="7471"/>
                  <a:pt x="2144" y="7554"/>
                </a:cubicBezTo>
                <a:cubicBezTo>
                  <a:pt x="2203" y="7638"/>
                  <a:pt x="2263" y="7721"/>
                  <a:pt x="2346" y="7792"/>
                </a:cubicBezTo>
                <a:cubicBezTo>
                  <a:pt x="2418" y="7912"/>
                  <a:pt x="2513" y="8007"/>
                  <a:pt x="2608" y="8114"/>
                </a:cubicBezTo>
                <a:cubicBezTo>
                  <a:pt x="2727" y="8269"/>
                  <a:pt x="2870" y="8412"/>
                  <a:pt x="3013" y="8554"/>
                </a:cubicBezTo>
                <a:cubicBezTo>
                  <a:pt x="3061" y="8614"/>
                  <a:pt x="3108" y="8662"/>
                  <a:pt x="3168" y="8709"/>
                </a:cubicBezTo>
                <a:cubicBezTo>
                  <a:pt x="3227" y="8757"/>
                  <a:pt x="3275" y="8828"/>
                  <a:pt x="3346" y="8864"/>
                </a:cubicBezTo>
                <a:cubicBezTo>
                  <a:pt x="3346" y="8888"/>
                  <a:pt x="3346" y="8900"/>
                  <a:pt x="3370" y="8912"/>
                </a:cubicBezTo>
                <a:cubicBezTo>
                  <a:pt x="3465" y="8995"/>
                  <a:pt x="3549" y="9090"/>
                  <a:pt x="3644" y="9174"/>
                </a:cubicBezTo>
                <a:cubicBezTo>
                  <a:pt x="3704" y="9233"/>
                  <a:pt x="3775" y="9281"/>
                  <a:pt x="3835" y="9340"/>
                </a:cubicBezTo>
                <a:cubicBezTo>
                  <a:pt x="3858" y="9388"/>
                  <a:pt x="3906" y="9412"/>
                  <a:pt x="3954" y="9447"/>
                </a:cubicBezTo>
                <a:cubicBezTo>
                  <a:pt x="4001" y="9483"/>
                  <a:pt x="4025" y="9531"/>
                  <a:pt x="4085" y="9555"/>
                </a:cubicBezTo>
                <a:cubicBezTo>
                  <a:pt x="4156" y="9614"/>
                  <a:pt x="4204" y="9686"/>
                  <a:pt x="4287" y="9721"/>
                </a:cubicBezTo>
                <a:cubicBezTo>
                  <a:pt x="4287" y="9733"/>
                  <a:pt x="4299" y="9733"/>
                  <a:pt x="4299" y="9745"/>
                </a:cubicBezTo>
                <a:cubicBezTo>
                  <a:pt x="4311" y="9757"/>
                  <a:pt x="4335" y="9769"/>
                  <a:pt x="4346" y="9781"/>
                </a:cubicBezTo>
                <a:cubicBezTo>
                  <a:pt x="4430" y="9852"/>
                  <a:pt x="4525" y="9924"/>
                  <a:pt x="4620" y="9983"/>
                </a:cubicBezTo>
                <a:cubicBezTo>
                  <a:pt x="4870" y="10233"/>
                  <a:pt x="5180" y="10424"/>
                  <a:pt x="5466" y="10638"/>
                </a:cubicBezTo>
                <a:cubicBezTo>
                  <a:pt x="5478" y="10638"/>
                  <a:pt x="5489" y="10650"/>
                  <a:pt x="5513" y="10662"/>
                </a:cubicBezTo>
                <a:cubicBezTo>
                  <a:pt x="5525" y="10686"/>
                  <a:pt x="5549" y="10698"/>
                  <a:pt x="5585" y="10698"/>
                </a:cubicBezTo>
                <a:cubicBezTo>
                  <a:pt x="5787" y="10876"/>
                  <a:pt x="6025" y="11007"/>
                  <a:pt x="6251" y="11150"/>
                </a:cubicBezTo>
                <a:cubicBezTo>
                  <a:pt x="6263" y="11162"/>
                  <a:pt x="6275" y="11162"/>
                  <a:pt x="6299" y="11162"/>
                </a:cubicBezTo>
                <a:cubicBezTo>
                  <a:pt x="6323" y="11186"/>
                  <a:pt x="6347" y="11198"/>
                  <a:pt x="6371" y="11210"/>
                </a:cubicBezTo>
                <a:cubicBezTo>
                  <a:pt x="6371" y="11233"/>
                  <a:pt x="6382" y="11233"/>
                  <a:pt x="6406" y="11233"/>
                </a:cubicBezTo>
                <a:cubicBezTo>
                  <a:pt x="6478" y="11305"/>
                  <a:pt x="6561" y="11352"/>
                  <a:pt x="6656" y="11388"/>
                </a:cubicBezTo>
                <a:cubicBezTo>
                  <a:pt x="6752" y="11460"/>
                  <a:pt x="6859" y="11519"/>
                  <a:pt x="6966" y="11567"/>
                </a:cubicBezTo>
                <a:cubicBezTo>
                  <a:pt x="6990" y="11591"/>
                  <a:pt x="7025" y="11602"/>
                  <a:pt x="7049" y="11614"/>
                </a:cubicBezTo>
                <a:cubicBezTo>
                  <a:pt x="7077" y="11649"/>
                  <a:pt x="7105" y="11668"/>
                  <a:pt x="7137" y="11668"/>
                </a:cubicBezTo>
                <a:cubicBezTo>
                  <a:pt x="7160" y="11668"/>
                  <a:pt x="7186" y="11658"/>
                  <a:pt x="7216" y="11638"/>
                </a:cubicBezTo>
                <a:cubicBezTo>
                  <a:pt x="7252" y="11602"/>
                  <a:pt x="7311" y="11614"/>
                  <a:pt x="7347" y="11567"/>
                </a:cubicBezTo>
                <a:cubicBezTo>
                  <a:pt x="7418" y="11543"/>
                  <a:pt x="7490" y="11507"/>
                  <a:pt x="7549" y="11460"/>
                </a:cubicBezTo>
                <a:cubicBezTo>
                  <a:pt x="7573" y="11448"/>
                  <a:pt x="7597" y="11436"/>
                  <a:pt x="7609" y="11412"/>
                </a:cubicBezTo>
                <a:cubicBezTo>
                  <a:pt x="7859" y="11281"/>
                  <a:pt x="8097" y="11138"/>
                  <a:pt x="8335" y="10971"/>
                </a:cubicBezTo>
                <a:cubicBezTo>
                  <a:pt x="8430" y="10924"/>
                  <a:pt x="8526" y="10852"/>
                  <a:pt x="8621" y="10781"/>
                </a:cubicBezTo>
                <a:cubicBezTo>
                  <a:pt x="8680" y="10745"/>
                  <a:pt x="8752" y="10710"/>
                  <a:pt x="8799" y="10662"/>
                </a:cubicBezTo>
                <a:cubicBezTo>
                  <a:pt x="8859" y="10638"/>
                  <a:pt x="8907" y="10590"/>
                  <a:pt x="8954" y="10543"/>
                </a:cubicBezTo>
                <a:cubicBezTo>
                  <a:pt x="9097" y="10471"/>
                  <a:pt x="9204" y="10376"/>
                  <a:pt x="9335" y="10269"/>
                </a:cubicBezTo>
                <a:cubicBezTo>
                  <a:pt x="9407" y="10233"/>
                  <a:pt x="9478" y="10186"/>
                  <a:pt x="9538" y="10114"/>
                </a:cubicBezTo>
                <a:cubicBezTo>
                  <a:pt x="9680" y="10031"/>
                  <a:pt x="9788" y="9912"/>
                  <a:pt x="9919" y="9805"/>
                </a:cubicBezTo>
                <a:cubicBezTo>
                  <a:pt x="9990" y="9745"/>
                  <a:pt x="10073" y="9686"/>
                  <a:pt x="10133" y="9614"/>
                </a:cubicBezTo>
                <a:cubicBezTo>
                  <a:pt x="10216" y="9578"/>
                  <a:pt x="10264" y="9507"/>
                  <a:pt x="10312" y="9459"/>
                </a:cubicBezTo>
                <a:cubicBezTo>
                  <a:pt x="10419" y="9400"/>
                  <a:pt x="10490" y="9305"/>
                  <a:pt x="10585" y="9233"/>
                </a:cubicBezTo>
                <a:cubicBezTo>
                  <a:pt x="10669" y="9162"/>
                  <a:pt x="10728" y="9078"/>
                  <a:pt x="10812" y="9007"/>
                </a:cubicBezTo>
                <a:cubicBezTo>
                  <a:pt x="10907" y="8947"/>
                  <a:pt x="10978" y="8864"/>
                  <a:pt x="11050" y="8781"/>
                </a:cubicBezTo>
                <a:cubicBezTo>
                  <a:pt x="11097" y="8745"/>
                  <a:pt x="11133" y="8709"/>
                  <a:pt x="11157" y="8662"/>
                </a:cubicBezTo>
                <a:cubicBezTo>
                  <a:pt x="11264" y="8590"/>
                  <a:pt x="11324" y="8495"/>
                  <a:pt x="11407" y="8400"/>
                </a:cubicBezTo>
                <a:cubicBezTo>
                  <a:pt x="11455" y="8376"/>
                  <a:pt x="11490" y="8328"/>
                  <a:pt x="11526" y="8281"/>
                </a:cubicBezTo>
                <a:cubicBezTo>
                  <a:pt x="11562" y="8269"/>
                  <a:pt x="11585" y="8245"/>
                  <a:pt x="11597" y="8197"/>
                </a:cubicBezTo>
                <a:cubicBezTo>
                  <a:pt x="11669" y="8138"/>
                  <a:pt x="11740" y="8066"/>
                  <a:pt x="11800" y="7971"/>
                </a:cubicBezTo>
                <a:cubicBezTo>
                  <a:pt x="11859" y="7923"/>
                  <a:pt x="11907" y="7864"/>
                  <a:pt x="11955" y="7792"/>
                </a:cubicBezTo>
                <a:cubicBezTo>
                  <a:pt x="11978" y="7781"/>
                  <a:pt x="12002" y="7745"/>
                  <a:pt x="12014" y="7709"/>
                </a:cubicBezTo>
                <a:cubicBezTo>
                  <a:pt x="12026" y="7697"/>
                  <a:pt x="12026" y="7697"/>
                  <a:pt x="12038" y="7685"/>
                </a:cubicBezTo>
                <a:cubicBezTo>
                  <a:pt x="12217" y="7483"/>
                  <a:pt x="12383" y="7269"/>
                  <a:pt x="12526" y="7031"/>
                </a:cubicBezTo>
                <a:cubicBezTo>
                  <a:pt x="12574" y="6983"/>
                  <a:pt x="12609" y="6935"/>
                  <a:pt x="12633" y="6876"/>
                </a:cubicBezTo>
                <a:cubicBezTo>
                  <a:pt x="12681" y="6828"/>
                  <a:pt x="12728" y="6769"/>
                  <a:pt x="12752" y="6709"/>
                </a:cubicBezTo>
                <a:cubicBezTo>
                  <a:pt x="12788" y="6685"/>
                  <a:pt x="12812" y="6650"/>
                  <a:pt x="12824" y="6614"/>
                </a:cubicBezTo>
                <a:cubicBezTo>
                  <a:pt x="12836" y="6590"/>
                  <a:pt x="12848" y="6566"/>
                  <a:pt x="12859" y="6554"/>
                </a:cubicBezTo>
                <a:cubicBezTo>
                  <a:pt x="12907" y="6507"/>
                  <a:pt x="12943" y="6459"/>
                  <a:pt x="12967" y="6411"/>
                </a:cubicBezTo>
                <a:cubicBezTo>
                  <a:pt x="12979" y="6399"/>
                  <a:pt x="12990" y="6376"/>
                  <a:pt x="13002" y="6364"/>
                </a:cubicBezTo>
                <a:cubicBezTo>
                  <a:pt x="13074" y="6280"/>
                  <a:pt x="13133" y="6173"/>
                  <a:pt x="13193" y="6078"/>
                </a:cubicBezTo>
                <a:cubicBezTo>
                  <a:pt x="13252" y="5995"/>
                  <a:pt x="13300" y="5911"/>
                  <a:pt x="13336" y="5804"/>
                </a:cubicBezTo>
                <a:cubicBezTo>
                  <a:pt x="13348" y="5792"/>
                  <a:pt x="13360" y="5780"/>
                  <a:pt x="13371" y="5768"/>
                </a:cubicBezTo>
                <a:cubicBezTo>
                  <a:pt x="13419" y="5685"/>
                  <a:pt x="13479" y="5602"/>
                  <a:pt x="13514" y="5518"/>
                </a:cubicBezTo>
                <a:cubicBezTo>
                  <a:pt x="13586" y="5399"/>
                  <a:pt x="13645" y="5280"/>
                  <a:pt x="13693" y="5161"/>
                </a:cubicBezTo>
                <a:cubicBezTo>
                  <a:pt x="13776" y="5042"/>
                  <a:pt x="13824" y="4899"/>
                  <a:pt x="13871" y="4756"/>
                </a:cubicBezTo>
                <a:cubicBezTo>
                  <a:pt x="13919" y="4661"/>
                  <a:pt x="13955" y="4554"/>
                  <a:pt x="13979" y="4447"/>
                </a:cubicBezTo>
                <a:cubicBezTo>
                  <a:pt x="14002" y="4399"/>
                  <a:pt x="14026" y="4340"/>
                  <a:pt x="14026" y="4292"/>
                </a:cubicBezTo>
                <a:cubicBezTo>
                  <a:pt x="14086" y="4137"/>
                  <a:pt x="14110" y="3971"/>
                  <a:pt x="14157" y="3816"/>
                </a:cubicBezTo>
                <a:cubicBezTo>
                  <a:pt x="14157" y="3804"/>
                  <a:pt x="14157" y="3792"/>
                  <a:pt x="14157" y="3780"/>
                </a:cubicBezTo>
                <a:cubicBezTo>
                  <a:pt x="14181" y="3685"/>
                  <a:pt x="14205" y="3602"/>
                  <a:pt x="14205" y="3506"/>
                </a:cubicBezTo>
                <a:cubicBezTo>
                  <a:pt x="14241" y="3471"/>
                  <a:pt x="14217" y="3423"/>
                  <a:pt x="14229" y="3375"/>
                </a:cubicBezTo>
                <a:cubicBezTo>
                  <a:pt x="14252" y="3304"/>
                  <a:pt x="14241" y="3244"/>
                  <a:pt x="14252" y="3173"/>
                </a:cubicBezTo>
                <a:cubicBezTo>
                  <a:pt x="14276" y="3149"/>
                  <a:pt x="14264" y="3113"/>
                  <a:pt x="14264" y="3078"/>
                </a:cubicBezTo>
                <a:cubicBezTo>
                  <a:pt x="14276" y="2792"/>
                  <a:pt x="14276" y="2506"/>
                  <a:pt x="14241" y="2220"/>
                </a:cubicBezTo>
                <a:cubicBezTo>
                  <a:pt x="14241" y="2208"/>
                  <a:pt x="14241" y="2185"/>
                  <a:pt x="14229" y="2161"/>
                </a:cubicBezTo>
                <a:cubicBezTo>
                  <a:pt x="14229" y="2137"/>
                  <a:pt x="14229" y="2125"/>
                  <a:pt x="14217" y="2101"/>
                </a:cubicBezTo>
                <a:cubicBezTo>
                  <a:pt x="14217" y="2042"/>
                  <a:pt x="14205" y="1994"/>
                  <a:pt x="14181" y="1935"/>
                </a:cubicBezTo>
                <a:cubicBezTo>
                  <a:pt x="14181" y="1935"/>
                  <a:pt x="14181" y="1923"/>
                  <a:pt x="14181" y="1923"/>
                </a:cubicBezTo>
                <a:cubicBezTo>
                  <a:pt x="14181" y="1899"/>
                  <a:pt x="14181" y="1875"/>
                  <a:pt x="14157" y="1851"/>
                </a:cubicBezTo>
                <a:cubicBezTo>
                  <a:pt x="14157" y="1827"/>
                  <a:pt x="14157" y="1804"/>
                  <a:pt x="14133" y="1792"/>
                </a:cubicBezTo>
                <a:cubicBezTo>
                  <a:pt x="14122" y="1697"/>
                  <a:pt x="14086" y="1625"/>
                  <a:pt x="14038" y="1542"/>
                </a:cubicBezTo>
                <a:cubicBezTo>
                  <a:pt x="14014" y="1446"/>
                  <a:pt x="13967" y="1351"/>
                  <a:pt x="13907" y="1280"/>
                </a:cubicBezTo>
                <a:cubicBezTo>
                  <a:pt x="13871" y="1196"/>
                  <a:pt x="13848" y="1101"/>
                  <a:pt x="13752" y="1054"/>
                </a:cubicBezTo>
                <a:cubicBezTo>
                  <a:pt x="13764" y="994"/>
                  <a:pt x="13729" y="970"/>
                  <a:pt x="13693" y="935"/>
                </a:cubicBezTo>
                <a:cubicBezTo>
                  <a:pt x="13657" y="887"/>
                  <a:pt x="13633" y="839"/>
                  <a:pt x="13574" y="804"/>
                </a:cubicBezTo>
                <a:cubicBezTo>
                  <a:pt x="13538" y="744"/>
                  <a:pt x="13502" y="708"/>
                  <a:pt x="13443" y="673"/>
                </a:cubicBezTo>
                <a:cubicBezTo>
                  <a:pt x="13407" y="625"/>
                  <a:pt x="13371" y="577"/>
                  <a:pt x="13312" y="554"/>
                </a:cubicBezTo>
                <a:cubicBezTo>
                  <a:pt x="13276" y="506"/>
                  <a:pt x="13217" y="482"/>
                  <a:pt x="13169" y="446"/>
                </a:cubicBezTo>
                <a:cubicBezTo>
                  <a:pt x="13145" y="411"/>
                  <a:pt x="13109" y="387"/>
                  <a:pt x="13062" y="375"/>
                </a:cubicBezTo>
                <a:cubicBezTo>
                  <a:pt x="13002" y="315"/>
                  <a:pt x="12931" y="292"/>
                  <a:pt x="12859" y="268"/>
                </a:cubicBezTo>
                <a:cubicBezTo>
                  <a:pt x="12800" y="220"/>
                  <a:pt x="12728" y="196"/>
                  <a:pt x="12657" y="173"/>
                </a:cubicBezTo>
                <a:cubicBezTo>
                  <a:pt x="12621" y="149"/>
                  <a:pt x="12574" y="137"/>
                  <a:pt x="12526" y="137"/>
                </a:cubicBezTo>
                <a:cubicBezTo>
                  <a:pt x="12395" y="77"/>
                  <a:pt x="12264" y="42"/>
                  <a:pt x="12133" y="42"/>
                </a:cubicBezTo>
                <a:cubicBezTo>
                  <a:pt x="11994" y="18"/>
                  <a:pt x="11854" y="0"/>
                  <a:pt x="11718" y="0"/>
                </a:cubicBezTo>
                <a:close/>
              </a:path>
            </a:pathLst>
          </a:custGeom>
          <a:solidFill>
            <a:srgbClr val="FE6761"/>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pic>
        <p:nvPicPr>
          <p:cNvPr id="14" name="Google Shape;1519;p63">
            <a:extLst>
              <a:ext uri="{FF2B5EF4-FFF2-40B4-BE49-F238E27FC236}">
                <a16:creationId xmlns:a16="http://schemas.microsoft.com/office/drawing/2014/main" id="{95C7D76C-A2BD-6FCE-85DC-57BD95DF00D6}"/>
              </a:ext>
            </a:extLst>
          </p:cNvPr>
          <p:cNvPicPr preferRelativeResize="0"/>
          <p:nvPr/>
        </p:nvPicPr>
        <p:blipFill>
          <a:blip r:embed="rId3">
            <a:alphaModFix/>
          </a:blip>
          <a:stretch>
            <a:fillRect/>
          </a:stretch>
        </p:blipFill>
        <p:spPr>
          <a:xfrm rot="422729">
            <a:off x="9498724" y="4282291"/>
            <a:ext cx="2315256" cy="2534313"/>
          </a:xfrm>
          <a:prstGeom prst="rect">
            <a:avLst/>
          </a:prstGeom>
          <a:noFill/>
          <a:ln>
            <a:noFill/>
          </a:ln>
        </p:spPr>
      </p:pic>
      <p:pic>
        <p:nvPicPr>
          <p:cNvPr id="15" name="Google Shape;1520;p63">
            <a:extLst>
              <a:ext uri="{FF2B5EF4-FFF2-40B4-BE49-F238E27FC236}">
                <a16:creationId xmlns:a16="http://schemas.microsoft.com/office/drawing/2014/main" id="{2BC7AD9B-0316-81D3-A69C-EBEFA7796E0A}"/>
              </a:ext>
            </a:extLst>
          </p:cNvPr>
          <p:cNvPicPr preferRelativeResize="0"/>
          <p:nvPr/>
        </p:nvPicPr>
        <p:blipFill>
          <a:blip r:embed="rId4">
            <a:alphaModFix/>
          </a:blip>
          <a:stretch>
            <a:fillRect/>
          </a:stretch>
        </p:blipFill>
        <p:spPr>
          <a:xfrm flipH="1">
            <a:off x="999259" y="1534151"/>
            <a:ext cx="1289467" cy="877200"/>
          </a:xfrm>
          <a:prstGeom prst="rect">
            <a:avLst/>
          </a:prstGeom>
          <a:noFill/>
          <a:ln>
            <a:noFill/>
          </a:ln>
        </p:spPr>
      </p:pic>
      <p:sp>
        <p:nvSpPr>
          <p:cNvPr id="16" name="Title 1">
            <a:extLst>
              <a:ext uri="{FF2B5EF4-FFF2-40B4-BE49-F238E27FC236}">
                <a16:creationId xmlns:a16="http://schemas.microsoft.com/office/drawing/2014/main" id="{779D560E-2F7F-95F5-0F01-6E35EFBAFB5B}"/>
              </a:ext>
            </a:extLst>
          </p:cNvPr>
          <p:cNvSpPr txBox="1">
            <a:spLocks/>
          </p:cNvSpPr>
          <p:nvPr/>
        </p:nvSpPr>
        <p:spPr>
          <a:xfrm>
            <a:off x="0" y="1308553"/>
            <a:ext cx="10271125" cy="7635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solidFill>
                  <a:schemeClr val="accent2">
                    <a:lumMod val="75000"/>
                  </a:schemeClr>
                </a:solidFill>
                <a:latin typeface="UTM Avo" panose="02040603050506020204" pitchFamily="18" charset="0"/>
              </a:rPr>
              <a:t>KẾT LUẬN</a:t>
            </a:r>
            <a:endParaRPr lang="en-US" dirty="0">
              <a:solidFill>
                <a:schemeClr val="accent2">
                  <a:lumMod val="75000"/>
                </a:schemeClr>
              </a:solidFill>
              <a:latin typeface="UTM Avo" panose="02040603050506020204" pitchFamily="18" charset="0"/>
            </a:endParaRPr>
          </a:p>
        </p:txBody>
      </p:sp>
      <p:sp>
        <p:nvSpPr>
          <p:cNvPr id="17" name="Rectangle 16">
            <a:extLst>
              <a:ext uri="{FF2B5EF4-FFF2-40B4-BE49-F238E27FC236}">
                <a16:creationId xmlns:a16="http://schemas.microsoft.com/office/drawing/2014/main" id="{0772AEE2-79B1-ED16-5EDD-9E09B180428C}"/>
              </a:ext>
            </a:extLst>
          </p:cNvPr>
          <p:cNvSpPr/>
          <p:nvPr/>
        </p:nvSpPr>
        <p:spPr>
          <a:xfrm>
            <a:off x="2190403" y="2041645"/>
            <a:ext cx="7393968" cy="3699282"/>
          </a:xfrm>
          <a:prstGeom prst="rect">
            <a:avLst/>
          </a:prstGeom>
        </p:spPr>
        <p:txBody>
          <a:bodyPr wrap="square">
            <a:spAutoFit/>
          </a:bodyPr>
          <a:lstStyle/>
          <a:p>
            <a:pPr algn="just">
              <a:lnSpc>
                <a:spcPct val="150000"/>
              </a:lnSpc>
            </a:pPr>
            <a:r>
              <a:rPr lang="en-US" sz="2667">
                <a:latin typeface="UTM Avo" panose="02040603050506020204" pitchFamily="18" charset="0"/>
              </a:rPr>
              <a:t>Xung quanh chúng ta có rất nhiều người gặp hoàn cảnh khó khăn: có người sống trong gia đình nghèo khó, có người vì thiên tai mà mất đi người thân, có người bị khuyết tật,... Chúng ta cần quan tâm và có những việc làm cụ thể để giúp đỡ họ. </a:t>
            </a:r>
            <a:endParaRPr lang="en-US" sz="2667" dirty="0">
              <a:latin typeface="UTM Avo" panose="02040603050506020204" pitchFamily="18" charset="0"/>
            </a:endParaRPr>
          </a:p>
        </p:txBody>
      </p:sp>
    </p:spTree>
    <p:extLst>
      <p:ext uri="{BB962C8B-B14F-4D97-AF65-F5344CB8AC3E}">
        <p14:creationId xmlns:p14="http://schemas.microsoft.com/office/powerpoint/2010/main" val="27541253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750" fill="hold"/>
                                        <p:tgtEl>
                                          <p:spTgt spid="17"/>
                                        </p:tgtEl>
                                        <p:attrNameLst>
                                          <p:attrName>ppt_w</p:attrName>
                                        </p:attrNameLst>
                                      </p:cBhvr>
                                      <p:tavLst>
                                        <p:tav tm="0">
                                          <p:val>
                                            <p:strVal val="#ppt_w+.3"/>
                                          </p:val>
                                        </p:tav>
                                        <p:tav tm="100000">
                                          <p:val>
                                            <p:strVal val="#ppt_w"/>
                                          </p:val>
                                        </p:tav>
                                      </p:tavLst>
                                    </p:anim>
                                    <p:anim calcmode="lin" valueType="num">
                                      <p:cBhvr>
                                        <p:cTn id="8" dur="750" fill="hold"/>
                                        <p:tgtEl>
                                          <p:spTgt spid="17"/>
                                        </p:tgtEl>
                                        <p:attrNameLst>
                                          <p:attrName>ppt_h</p:attrName>
                                        </p:attrNameLst>
                                      </p:cBhvr>
                                      <p:tavLst>
                                        <p:tav tm="0">
                                          <p:val>
                                            <p:strVal val="#ppt_h"/>
                                          </p:val>
                                        </p:tav>
                                        <p:tav tm="100000">
                                          <p:val>
                                            <p:strVal val="#ppt_h"/>
                                          </p:val>
                                        </p:tav>
                                      </p:tavLst>
                                    </p:anim>
                                    <p:animEffect transition="in" filter="fade">
                                      <p:cBhvr>
                                        <p:cTn id="9" dur="750"/>
                                        <p:tgtEl>
                                          <p:spTgt spid="17"/>
                                        </p:tgtEl>
                                      </p:cBhvr>
                                    </p:animEffect>
                                  </p:childTnLst>
                                </p:cTn>
                              </p:par>
                              <p:par>
                                <p:cTn id="10" presetID="10"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784;p40">
            <a:extLst>
              <a:ext uri="{FF2B5EF4-FFF2-40B4-BE49-F238E27FC236}">
                <a16:creationId xmlns:a16="http://schemas.microsoft.com/office/drawing/2014/main" id="{6B2D7748-7F38-60AB-FFF0-94499D27E9B6}"/>
              </a:ext>
            </a:extLst>
          </p:cNvPr>
          <p:cNvSpPr/>
          <p:nvPr/>
        </p:nvSpPr>
        <p:spPr>
          <a:xfrm>
            <a:off x="5083142" y="1872800"/>
            <a:ext cx="2025716" cy="1655533"/>
          </a:xfrm>
          <a:custGeom>
            <a:avLst/>
            <a:gdLst/>
            <a:ahLst/>
            <a:cxnLst/>
            <a:rect l="l" t="t" r="r" b="b"/>
            <a:pathLst>
              <a:path w="14277" h="11668" extrusionOk="0">
                <a:moveTo>
                  <a:pt x="10812" y="649"/>
                </a:moveTo>
                <a:cubicBezTo>
                  <a:pt x="10800" y="649"/>
                  <a:pt x="10800" y="661"/>
                  <a:pt x="10800" y="661"/>
                </a:cubicBezTo>
                <a:cubicBezTo>
                  <a:pt x="10800" y="649"/>
                  <a:pt x="10800" y="649"/>
                  <a:pt x="10812" y="649"/>
                </a:cubicBezTo>
                <a:close/>
                <a:moveTo>
                  <a:pt x="4096" y="684"/>
                </a:moveTo>
                <a:cubicBezTo>
                  <a:pt x="4132" y="696"/>
                  <a:pt x="4168" y="696"/>
                  <a:pt x="4180" y="696"/>
                </a:cubicBezTo>
                <a:cubicBezTo>
                  <a:pt x="4185" y="694"/>
                  <a:pt x="4188" y="693"/>
                  <a:pt x="4190" y="693"/>
                </a:cubicBezTo>
                <a:cubicBezTo>
                  <a:pt x="4199" y="693"/>
                  <a:pt x="4192" y="708"/>
                  <a:pt x="4192" y="708"/>
                </a:cubicBezTo>
                <a:cubicBezTo>
                  <a:pt x="4192" y="744"/>
                  <a:pt x="4204" y="768"/>
                  <a:pt x="4216" y="792"/>
                </a:cubicBezTo>
                <a:cubicBezTo>
                  <a:pt x="4180" y="756"/>
                  <a:pt x="4144" y="720"/>
                  <a:pt x="4096" y="684"/>
                </a:cubicBezTo>
                <a:close/>
                <a:moveTo>
                  <a:pt x="5108" y="1054"/>
                </a:moveTo>
                <a:cubicBezTo>
                  <a:pt x="5108" y="1065"/>
                  <a:pt x="5108" y="1065"/>
                  <a:pt x="5108" y="1065"/>
                </a:cubicBezTo>
                <a:cubicBezTo>
                  <a:pt x="5097" y="1065"/>
                  <a:pt x="5097" y="1077"/>
                  <a:pt x="5085" y="1077"/>
                </a:cubicBezTo>
                <a:lnTo>
                  <a:pt x="5085" y="1077"/>
                </a:lnTo>
                <a:cubicBezTo>
                  <a:pt x="5097" y="1077"/>
                  <a:pt x="5097" y="1065"/>
                  <a:pt x="5108" y="1054"/>
                </a:cubicBezTo>
                <a:close/>
                <a:moveTo>
                  <a:pt x="9097" y="1089"/>
                </a:moveTo>
                <a:cubicBezTo>
                  <a:pt x="9109" y="1089"/>
                  <a:pt x="9109" y="1089"/>
                  <a:pt x="9109" y="1101"/>
                </a:cubicBezTo>
                <a:lnTo>
                  <a:pt x="9097" y="1101"/>
                </a:lnTo>
                <a:cubicBezTo>
                  <a:pt x="9097" y="1101"/>
                  <a:pt x="9097" y="1089"/>
                  <a:pt x="9097" y="1089"/>
                </a:cubicBezTo>
                <a:close/>
                <a:moveTo>
                  <a:pt x="1965" y="1101"/>
                </a:moveTo>
                <a:cubicBezTo>
                  <a:pt x="1965" y="1113"/>
                  <a:pt x="1965" y="1125"/>
                  <a:pt x="1953" y="1125"/>
                </a:cubicBezTo>
                <a:cubicBezTo>
                  <a:pt x="1953" y="1113"/>
                  <a:pt x="1965" y="1113"/>
                  <a:pt x="1965" y="1101"/>
                </a:cubicBezTo>
                <a:close/>
                <a:moveTo>
                  <a:pt x="8930" y="1149"/>
                </a:moveTo>
                <a:cubicBezTo>
                  <a:pt x="8930" y="1161"/>
                  <a:pt x="8918" y="1161"/>
                  <a:pt x="8918" y="1173"/>
                </a:cubicBezTo>
                <a:cubicBezTo>
                  <a:pt x="8918" y="1161"/>
                  <a:pt x="8918" y="1161"/>
                  <a:pt x="8930" y="1149"/>
                </a:cubicBezTo>
                <a:close/>
                <a:moveTo>
                  <a:pt x="3799" y="1232"/>
                </a:moveTo>
                <a:cubicBezTo>
                  <a:pt x="3799" y="1244"/>
                  <a:pt x="3787" y="1244"/>
                  <a:pt x="3775" y="1244"/>
                </a:cubicBezTo>
                <a:cubicBezTo>
                  <a:pt x="3787" y="1244"/>
                  <a:pt x="3787" y="1232"/>
                  <a:pt x="3787" y="1232"/>
                </a:cubicBezTo>
                <a:close/>
                <a:moveTo>
                  <a:pt x="3971" y="1259"/>
                </a:moveTo>
                <a:cubicBezTo>
                  <a:pt x="3989" y="1259"/>
                  <a:pt x="4007" y="1262"/>
                  <a:pt x="4025" y="1268"/>
                </a:cubicBezTo>
                <a:cubicBezTo>
                  <a:pt x="4001" y="1280"/>
                  <a:pt x="3965" y="1292"/>
                  <a:pt x="3942" y="1316"/>
                </a:cubicBezTo>
                <a:cubicBezTo>
                  <a:pt x="3930" y="1304"/>
                  <a:pt x="3906" y="1292"/>
                  <a:pt x="3918" y="1268"/>
                </a:cubicBezTo>
                <a:cubicBezTo>
                  <a:pt x="3936" y="1262"/>
                  <a:pt x="3954" y="1259"/>
                  <a:pt x="3971" y="1259"/>
                </a:cubicBezTo>
                <a:close/>
                <a:moveTo>
                  <a:pt x="9359" y="1387"/>
                </a:moveTo>
                <a:cubicBezTo>
                  <a:pt x="9359" y="1387"/>
                  <a:pt x="9359" y="1387"/>
                  <a:pt x="9359" y="1399"/>
                </a:cubicBezTo>
                <a:lnTo>
                  <a:pt x="9347" y="1399"/>
                </a:lnTo>
                <a:cubicBezTo>
                  <a:pt x="9347" y="1387"/>
                  <a:pt x="9359" y="1387"/>
                  <a:pt x="9359" y="1387"/>
                </a:cubicBezTo>
                <a:close/>
                <a:moveTo>
                  <a:pt x="3870" y="1518"/>
                </a:moveTo>
                <a:cubicBezTo>
                  <a:pt x="3882" y="1530"/>
                  <a:pt x="3882" y="1530"/>
                  <a:pt x="3882" y="1530"/>
                </a:cubicBezTo>
                <a:lnTo>
                  <a:pt x="3870" y="1530"/>
                </a:lnTo>
                <a:cubicBezTo>
                  <a:pt x="3870" y="1530"/>
                  <a:pt x="3870" y="1530"/>
                  <a:pt x="3870" y="1518"/>
                </a:cubicBezTo>
                <a:close/>
                <a:moveTo>
                  <a:pt x="13800" y="1851"/>
                </a:moveTo>
                <a:cubicBezTo>
                  <a:pt x="13800" y="1863"/>
                  <a:pt x="13788" y="1863"/>
                  <a:pt x="13788" y="1863"/>
                </a:cubicBezTo>
                <a:cubicBezTo>
                  <a:pt x="13788" y="1863"/>
                  <a:pt x="13788" y="1863"/>
                  <a:pt x="13776" y="1851"/>
                </a:cubicBezTo>
                <a:close/>
                <a:moveTo>
                  <a:pt x="5489" y="1863"/>
                </a:moveTo>
                <a:cubicBezTo>
                  <a:pt x="5489" y="1875"/>
                  <a:pt x="5489" y="1875"/>
                  <a:pt x="5489" y="1875"/>
                </a:cubicBezTo>
                <a:cubicBezTo>
                  <a:pt x="5489" y="1875"/>
                  <a:pt x="5486" y="1872"/>
                  <a:pt x="5482" y="1871"/>
                </a:cubicBezTo>
                <a:lnTo>
                  <a:pt x="5482" y="1871"/>
                </a:lnTo>
                <a:cubicBezTo>
                  <a:pt x="5484" y="1869"/>
                  <a:pt x="5486" y="1866"/>
                  <a:pt x="5489" y="1863"/>
                </a:cubicBezTo>
                <a:close/>
                <a:moveTo>
                  <a:pt x="8180" y="1875"/>
                </a:moveTo>
                <a:cubicBezTo>
                  <a:pt x="8180" y="1887"/>
                  <a:pt x="8180" y="1887"/>
                  <a:pt x="8180" y="1887"/>
                </a:cubicBezTo>
                <a:cubicBezTo>
                  <a:pt x="8180" y="1887"/>
                  <a:pt x="8168" y="1887"/>
                  <a:pt x="8168" y="1875"/>
                </a:cubicBezTo>
                <a:close/>
                <a:moveTo>
                  <a:pt x="155" y="2054"/>
                </a:moveTo>
                <a:cubicBezTo>
                  <a:pt x="167" y="2078"/>
                  <a:pt x="167" y="2089"/>
                  <a:pt x="179" y="2101"/>
                </a:cubicBezTo>
                <a:cubicBezTo>
                  <a:pt x="167" y="2113"/>
                  <a:pt x="144" y="2125"/>
                  <a:pt x="120" y="2149"/>
                </a:cubicBezTo>
                <a:cubicBezTo>
                  <a:pt x="132" y="2113"/>
                  <a:pt x="144" y="2089"/>
                  <a:pt x="155" y="2054"/>
                </a:cubicBezTo>
                <a:close/>
                <a:moveTo>
                  <a:pt x="1239" y="2173"/>
                </a:moveTo>
                <a:cubicBezTo>
                  <a:pt x="1239" y="2185"/>
                  <a:pt x="1239" y="2185"/>
                  <a:pt x="1239" y="2185"/>
                </a:cubicBezTo>
                <a:lnTo>
                  <a:pt x="1227" y="2185"/>
                </a:lnTo>
                <a:cubicBezTo>
                  <a:pt x="1239" y="2185"/>
                  <a:pt x="1239" y="2185"/>
                  <a:pt x="1239" y="2173"/>
                </a:cubicBezTo>
                <a:close/>
                <a:moveTo>
                  <a:pt x="2322" y="2256"/>
                </a:moveTo>
                <a:cubicBezTo>
                  <a:pt x="2322" y="2268"/>
                  <a:pt x="2322" y="2268"/>
                  <a:pt x="2311" y="2280"/>
                </a:cubicBezTo>
                <a:cubicBezTo>
                  <a:pt x="2322" y="2268"/>
                  <a:pt x="2322" y="2256"/>
                  <a:pt x="2322" y="2256"/>
                </a:cubicBezTo>
                <a:close/>
                <a:moveTo>
                  <a:pt x="4323" y="2363"/>
                </a:moveTo>
                <a:cubicBezTo>
                  <a:pt x="4311" y="2363"/>
                  <a:pt x="4311" y="2363"/>
                  <a:pt x="4311" y="2375"/>
                </a:cubicBezTo>
                <a:cubicBezTo>
                  <a:pt x="4311" y="2363"/>
                  <a:pt x="4299" y="2363"/>
                  <a:pt x="4299" y="2363"/>
                </a:cubicBezTo>
                <a:close/>
                <a:moveTo>
                  <a:pt x="2632" y="2387"/>
                </a:moveTo>
                <a:cubicBezTo>
                  <a:pt x="2632" y="2399"/>
                  <a:pt x="2632" y="2399"/>
                  <a:pt x="2632" y="2399"/>
                </a:cubicBezTo>
                <a:cubicBezTo>
                  <a:pt x="2620" y="2399"/>
                  <a:pt x="2620" y="2399"/>
                  <a:pt x="2620" y="2387"/>
                </a:cubicBezTo>
                <a:close/>
                <a:moveTo>
                  <a:pt x="12645" y="2411"/>
                </a:moveTo>
                <a:cubicBezTo>
                  <a:pt x="12645" y="2417"/>
                  <a:pt x="12642" y="2420"/>
                  <a:pt x="12638" y="2420"/>
                </a:cubicBezTo>
                <a:cubicBezTo>
                  <a:pt x="12633" y="2420"/>
                  <a:pt x="12627" y="2417"/>
                  <a:pt x="12621" y="2411"/>
                </a:cubicBezTo>
                <a:close/>
                <a:moveTo>
                  <a:pt x="3180" y="2518"/>
                </a:moveTo>
                <a:cubicBezTo>
                  <a:pt x="3180" y="2518"/>
                  <a:pt x="3180" y="2518"/>
                  <a:pt x="3180" y="2530"/>
                </a:cubicBezTo>
                <a:cubicBezTo>
                  <a:pt x="3180" y="2518"/>
                  <a:pt x="3168" y="2518"/>
                  <a:pt x="3168" y="2518"/>
                </a:cubicBezTo>
                <a:close/>
                <a:moveTo>
                  <a:pt x="4549" y="2530"/>
                </a:moveTo>
                <a:cubicBezTo>
                  <a:pt x="4561" y="2530"/>
                  <a:pt x="4561" y="2530"/>
                  <a:pt x="4573" y="2542"/>
                </a:cubicBezTo>
                <a:cubicBezTo>
                  <a:pt x="4561" y="2542"/>
                  <a:pt x="4561" y="2530"/>
                  <a:pt x="4549" y="2530"/>
                </a:cubicBezTo>
                <a:close/>
                <a:moveTo>
                  <a:pt x="6513" y="2530"/>
                </a:moveTo>
                <a:cubicBezTo>
                  <a:pt x="6513" y="2530"/>
                  <a:pt x="6513" y="2542"/>
                  <a:pt x="6513" y="2542"/>
                </a:cubicBezTo>
                <a:lnTo>
                  <a:pt x="6502" y="2542"/>
                </a:lnTo>
                <a:cubicBezTo>
                  <a:pt x="6502" y="2542"/>
                  <a:pt x="6502" y="2530"/>
                  <a:pt x="6513" y="2530"/>
                </a:cubicBezTo>
                <a:close/>
                <a:moveTo>
                  <a:pt x="3858" y="2613"/>
                </a:moveTo>
                <a:cubicBezTo>
                  <a:pt x="3846" y="2625"/>
                  <a:pt x="3835" y="2637"/>
                  <a:pt x="3835" y="2637"/>
                </a:cubicBezTo>
                <a:cubicBezTo>
                  <a:pt x="3835" y="2637"/>
                  <a:pt x="3835" y="2625"/>
                  <a:pt x="3823" y="2625"/>
                </a:cubicBezTo>
                <a:cubicBezTo>
                  <a:pt x="3834" y="2625"/>
                  <a:pt x="3846" y="2625"/>
                  <a:pt x="3858" y="2613"/>
                </a:cubicBezTo>
                <a:close/>
                <a:moveTo>
                  <a:pt x="11990" y="2816"/>
                </a:moveTo>
                <a:cubicBezTo>
                  <a:pt x="11978" y="2828"/>
                  <a:pt x="11978" y="2828"/>
                  <a:pt x="11966" y="2840"/>
                </a:cubicBezTo>
                <a:cubicBezTo>
                  <a:pt x="11966" y="2828"/>
                  <a:pt x="11966" y="2828"/>
                  <a:pt x="11966" y="2828"/>
                </a:cubicBezTo>
                <a:cubicBezTo>
                  <a:pt x="11966" y="2816"/>
                  <a:pt x="11978" y="2816"/>
                  <a:pt x="11990" y="2816"/>
                </a:cubicBezTo>
                <a:close/>
                <a:moveTo>
                  <a:pt x="2489" y="2851"/>
                </a:moveTo>
                <a:cubicBezTo>
                  <a:pt x="2489" y="2863"/>
                  <a:pt x="2501" y="2887"/>
                  <a:pt x="2513" y="2899"/>
                </a:cubicBezTo>
                <a:cubicBezTo>
                  <a:pt x="2501" y="2899"/>
                  <a:pt x="2489" y="2887"/>
                  <a:pt x="2489" y="2875"/>
                </a:cubicBezTo>
                <a:cubicBezTo>
                  <a:pt x="2489" y="2863"/>
                  <a:pt x="2489" y="2851"/>
                  <a:pt x="2477" y="2851"/>
                </a:cubicBezTo>
                <a:close/>
                <a:moveTo>
                  <a:pt x="501" y="2947"/>
                </a:moveTo>
                <a:cubicBezTo>
                  <a:pt x="513" y="2959"/>
                  <a:pt x="513" y="2959"/>
                  <a:pt x="513" y="2959"/>
                </a:cubicBezTo>
                <a:cubicBezTo>
                  <a:pt x="513" y="2959"/>
                  <a:pt x="513" y="2970"/>
                  <a:pt x="501" y="2970"/>
                </a:cubicBezTo>
                <a:cubicBezTo>
                  <a:pt x="501" y="2959"/>
                  <a:pt x="501" y="2959"/>
                  <a:pt x="501" y="2947"/>
                </a:cubicBezTo>
                <a:close/>
                <a:moveTo>
                  <a:pt x="13229" y="2959"/>
                </a:moveTo>
                <a:cubicBezTo>
                  <a:pt x="13229" y="2970"/>
                  <a:pt x="13229" y="2970"/>
                  <a:pt x="13229" y="2982"/>
                </a:cubicBezTo>
                <a:cubicBezTo>
                  <a:pt x="13217" y="2982"/>
                  <a:pt x="13205" y="2982"/>
                  <a:pt x="13193" y="2970"/>
                </a:cubicBezTo>
                <a:cubicBezTo>
                  <a:pt x="13205" y="2970"/>
                  <a:pt x="13217" y="2970"/>
                  <a:pt x="13229" y="2959"/>
                </a:cubicBezTo>
                <a:close/>
                <a:moveTo>
                  <a:pt x="9169" y="2982"/>
                </a:moveTo>
                <a:lnTo>
                  <a:pt x="9169" y="2982"/>
                </a:lnTo>
                <a:cubicBezTo>
                  <a:pt x="9169" y="2994"/>
                  <a:pt x="9180" y="2994"/>
                  <a:pt x="9192" y="3006"/>
                </a:cubicBezTo>
                <a:lnTo>
                  <a:pt x="9180" y="3006"/>
                </a:lnTo>
                <a:cubicBezTo>
                  <a:pt x="9169" y="2994"/>
                  <a:pt x="9169" y="2994"/>
                  <a:pt x="9169" y="2982"/>
                </a:cubicBezTo>
                <a:close/>
                <a:moveTo>
                  <a:pt x="13074" y="2970"/>
                </a:moveTo>
                <a:cubicBezTo>
                  <a:pt x="13074" y="2982"/>
                  <a:pt x="13086" y="2982"/>
                  <a:pt x="13098" y="2982"/>
                </a:cubicBezTo>
                <a:cubicBezTo>
                  <a:pt x="13086" y="2994"/>
                  <a:pt x="13086" y="3006"/>
                  <a:pt x="13086" y="3018"/>
                </a:cubicBezTo>
                <a:cubicBezTo>
                  <a:pt x="13074" y="2994"/>
                  <a:pt x="13074" y="2982"/>
                  <a:pt x="13074" y="2970"/>
                </a:cubicBezTo>
                <a:close/>
                <a:moveTo>
                  <a:pt x="3013" y="3221"/>
                </a:moveTo>
                <a:cubicBezTo>
                  <a:pt x="3013" y="3232"/>
                  <a:pt x="3001" y="3244"/>
                  <a:pt x="3001" y="3256"/>
                </a:cubicBezTo>
                <a:cubicBezTo>
                  <a:pt x="3001" y="3244"/>
                  <a:pt x="3001" y="3232"/>
                  <a:pt x="2989" y="3232"/>
                </a:cubicBezTo>
                <a:cubicBezTo>
                  <a:pt x="3001" y="3232"/>
                  <a:pt x="3013" y="3221"/>
                  <a:pt x="3013" y="3221"/>
                </a:cubicBezTo>
                <a:close/>
                <a:moveTo>
                  <a:pt x="7502" y="3328"/>
                </a:moveTo>
                <a:cubicBezTo>
                  <a:pt x="7502" y="3328"/>
                  <a:pt x="7502" y="3328"/>
                  <a:pt x="7490" y="3340"/>
                </a:cubicBezTo>
                <a:cubicBezTo>
                  <a:pt x="7502" y="3328"/>
                  <a:pt x="7490" y="3328"/>
                  <a:pt x="7502" y="3328"/>
                </a:cubicBezTo>
                <a:close/>
                <a:moveTo>
                  <a:pt x="2584" y="3494"/>
                </a:moveTo>
                <a:cubicBezTo>
                  <a:pt x="2584" y="3494"/>
                  <a:pt x="2584" y="3494"/>
                  <a:pt x="2596" y="3506"/>
                </a:cubicBezTo>
                <a:cubicBezTo>
                  <a:pt x="2584" y="3506"/>
                  <a:pt x="2584" y="3494"/>
                  <a:pt x="2584" y="3494"/>
                </a:cubicBezTo>
                <a:close/>
                <a:moveTo>
                  <a:pt x="6740" y="3518"/>
                </a:moveTo>
                <a:cubicBezTo>
                  <a:pt x="6740" y="3518"/>
                  <a:pt x="6740" y="3518"/>
                  <a:pt x="6752" y="3530"/>
                </a:cubicBezTo>
                <a:lnTo>
                  <a:pt x="6740" y="3530"/>
                </a:lnTo>
                <a:cubicBezTo>
                  <a:pt x="6740" y="3530"/>
                  <a:pt x="6740" y="3518"/>
                  <a:pt x="6740" y="3518"/>
                </a:cubicBezTo>
                <a:close/>
                <a:moveTo>
                  <a:pt x="3906" y="3518"/>
                </a:moveTo>
                <a:cubicBezTo>
                  <a:pt x="3906" y="3518"/>
                  <a:pt x="3918" y="3530"/>
                  <a:pt x="3918" y="3530"/>
                </a:cubicBezTo>
                <a:cubicBezTo>
                  <a:pt x="3918" y="3530"/>
                  <a:pt x="3918" y="3530"/>
                  <a:pt x="3918" y="3542"/>
                </a:cubicBezTo>
                <a:cubicBezTo>
                  <a:pt x="3918" y="3530"/>
                  <a:pt x="3906" y="3530"/>
                  <a:pt x="3906" y="3518"/>
                </a:cubicBezTo>
                <a:close/>
                <a:moveTo>
                  <a:pt x="4763" y="3602"/>
                </a:moveTo>
                <a:cubicBezTo>
                  <a:pt x="4751" y="3613"/>
                  <a:pt x="4751" y="3613"/>
                  <a:pt x="4751" y="3613"/>
                </a:cubicBezTo>
                <a:cubicBezTo>
                  <a:pt x="4751" y="3613"/>
                  <a:pt x="4751" y="3613"/>
                  <a:pt x="4751" y="3602"/>
                </a:cubicBezTo>
                <a:close/>
                <a:moveTo>
                  <a:pt x="11764" y="3697"/>
                </a:moveTo>
                <a:lnTo>
                  <a:pt x="11764" y="3697"/>
                </a:lnTo>
                <a:cubicBezTo>
                  <a:pt x="11755" y="3714"/>
                  <a:pt x="11747" y="3725"/>
                  <a:pt x="11733" y="3725"/>
                </a:cubicBezTo>
                <a:cubicBezTo>
                  <a:pt x="11728" y="3725"/>
                  <a:pt x="11723" y="3724"/>
                  <a:pt x="11716" y="3721"/>
                </a:cubicBezTo>
                <a:cubicBezTo>
                  <a:pt x="11705" y="3721"/>
                  <a:pt x="11705" y="3709"/>
                  <a:pt x="11705" y="3709"/>
                </a:cubicBezTo>
                <a:lnTo>
                  <a:pt x="11764" y="3697"/>
                </a:lnTo>
                <a:close/>
                <a:moveTo>
                  <a:pt x="9133" y="3768"/>
                </a:moveTo>
                <a:cubicBezTo>
                  <a:pt x="9133" y="3768"/>
                  <a:pt x="9133" y="3768"/>
                  <a:pt x="9145" y="3780"/>
                </a:cubicBezTo>
                <a:lnTo>
                  <a:pt x="9133" y="3780"/>
                </a:lnTo>
                <a:cubicBezTo>
                  <a:pt x="9133" y="3768"/>
                  <a:pt x="9133" y="3768"/>
                  <a:pt x="9133" y="3768"/>
                </a:cubicBezTo>
                <a:close/>
                <a:moveTo>
                  <a:pt x="12955" y="3756"/>
                </a:moveTo>
                <a:cubicBezTo>
                  <a:pt x="12955" y="3768"/>
                  <a:pt x="12967" y="3768"/>
                  <a:pt x="12967" y="3780"/>
                </a:cubicBezTo>
                <a:lnTo>
                  <a:pt x="12955" y="3780"/>
                </a:lnTo>
                <a:cubicBezTo>
                  <a:pt x="12955" y="3768"/>
                  <a:pt x="12955" y="3768"/>
                  <a:pt x="12955" y="3756"/>
                </a:cubicBezTo>
                <a:close/>
                <a:moveTo>
                  <a:pt x="1941" y="3947"/>
                </a:moveTo>
                <a:cubicBezTo>
                  <a:pt x="1953" y="3947"/>
                  <a:pt x="1953" y="3947"/>
                  <a:pt x="1965" y="3959"/>
                </a:cubicBezTo>
                <a:lnTo>
                  <a:pt x="1930" y="3959"/>
                </a:lnTo>
                <a:cubicBezTo>
                  <a:pt x="1941" y="3947"/>
                  <a:pt x="1941" y="3947"/>
                  <a:pt x="1941" y="3947"/>
                </a:cubicBezTo>
                <a:close/>
                <a:moveTo>
                  <a:pt x="1977" y="4042"/>
                </a:moveTo>
                <a:cubicBezTo>
                  <a:pt x="1977" y="4042"/>
                  <a:pt x="1977" y="4054"/>
                  <a:pt x="1977" y="4054"/>
                </a:cubicBezTo>
                <a:lnTo>
                  <a:pt x="1965" y="4054"/>
                </a:lnTo>
                <a:cubicBezTo>
                  <a:pt x="1965" y="4054"/>
                  <a:pt x="1977" y="4042"/>
                  <a:pt x="1977" y="4042"/>
                </a:cubicBezTo>
                <a:close/>
                <a:moveTo>
                  <a:pt x="11514" y="4054"/>
                </a:moveTo>
                <a:cubicBezTo>
                  <a:pt x="11490" y="4090"/>
                  <a:pt x="11478" y="4102"/>
                  <a:pt x="11466" y="4113"/>
                </a:cubicBezTo>
                <a:cubicBezTo>
                  <a:pt x="11455" y="4102"/>
                  <a:pt x="11466" y="4078"/>
                  <a:pt x="11478" y="4066"/>
                </a:cubicBezTo>
                <a:cubicBezTo>
                  <a:pt x="11502" y="4054"/>
                  <a:pt x="11502" y="4054"/>
                  <a:pt x="11514" y="4054"/>
                </a:cubicBezTo>
                <a:close/>
                <a:moveTo>
                  <a:pt x="8994" y="4088"/>
                </a:moveTo>
                <a:cubicBezTo>
                  <a:pt x="8998" y="4088"/>
                  <a:pt x="9002" y="4095"/>
                  <a:pt x="9002" y="4102"/>
                </a:cubicBezTo>
                <a:cubicBezTo>
                  <a:pt x="9002" y="4102"/>
                  <a:pt x="8990" y="4113"/>
                  <a:pt x="8978" y="4125"/>
                </a:cubicBezTo>
                <a:cubicBezTo>
                  <a:pt x="8954" y="4137"/>
                  <a:pt x="8930" y="4173"/>
                  <a:pt x="8907" y="4173"/>
                </a:cubicBezTo>
                <a:cubicBezTo>
                  <a:pt x="8942" y="4149"/>
                  <a:pt x="8966" y="4137"/>
                  <a:pt x="8990" y="4102"/>
                </a:cubicBezTo>
                <a:cubicBezTo>
                  <a:pt x="8990" y="4092"/>
                  <a:pt x="8992" y="4088"/>
                  <a:pt x="8994" y="4088"/>
                </a:cubicBezTo>
                <a:close/>
                <a:moveTo>
                  <a:pt x="3906" y="4173"/>
                </a:moveTo>
                <a:cubicBezTo>
                  <a:pt x="3894" y="4185"/>
                  <a:pt x="3894" y="4185"/>
                  <a:pt x="3894" y="4185"/>
                </a:cubicBezTo>
                <a:cubicBezTo>
                  <a:pt x="3894" y="4185"/>
                  <a:pt x="3894" y="4185"/>
                  <a:pt x="3894" y="4173"/>
                </a:cubicBezTo>
                <a:close/>
                <a:moveTo>
                  <a:pt x="10228" y="4209"/>
                </a:moveTo>
                <a:cubicBezTo>
                  <a:pt x="10228" y="4209"/>
                  <a:pt x="10216" y="4209"/>
                  <a:pt x="10216" y="4221"/>
                </a:cubicBezTo>
                <a:cubicBezTo>
                  <a:pt x="10216" y="4221"/>
                  <a:pt x="10216" y="4221"/>
                  <a:pt x="10216" y="4209"/>
                </a:cubicBezTo>
                <a:close/>
                <a:moveTo>
                  <a:pt x="4418" y="4340"/>
                </a:moveTo>
                <a:cubicBezTo>
                  <a:pt x="4412" y="4346"/>
                  <a:pt x="4406" y="4349"/>
                  <a:pt x="4400" y="4349"/>
                </a:cubicBezTo>
                <a:cubicBezTo>
                  <a:pt x="4394" y="4349"/>
                  <a:pt x="4388" y="4346"/>
                  <a:pt x="4382" y="4340"/>
                </a:cubicBezTo>
                <a:close/>
                <a:moveTo>
                  <a:pt x="11097" y="4340"/>
                </a:moveTo>
                <a:cubicBezTo>
                  <a:pt x="11121" y="4352"/>
                  <a:pt x="11133" y="4364"/>
                  <a:pt x="11145" y="4364"/>
                </a:cubicBezTo>
                <a:cubicBezTo>
                  <a:pt x="11132" y="4368"/>
                  <a:pt x="11120" y="4371"/>
                  <a:pt x="11112" y="4371"/>
                </a:cubicBezTo>
                <a:cubicBezTo>
                  <a:pt x="11097" y="4371"/>
                  <a:pt x="11090" y="4362"/>
                  <a:pt x="11097" y="4340"/>
                </a:cubicBezTo>
                <a:close/>
                <a:moveTo>
                  <a:pt x="11097" y="4435"/>
                </a:moveTo>
                <a:cubicBezTo>
                  <a:pt x="11085" y="4447"/>
                  <a:pt x="11085" y="4447"/>
                  <a:pt x="11085" y="4459"/>
                </a:cubicBezTo>
                <a:cubicBezTo>
                  <a:pt x="11085" y="4447"/>
                  <a:pt x="11074" y="4447"/>
                  <a:pt x="11085" y="4435"/>
                </a:cubicBezTo>
                <a:close/>
                <a:moveTo>
                  <a:pt x="3977" y="4518"/>
                </a:moveTo>
                <a:cubicBezTo>
                  <a:pt x="3965" y="4530"/>
                  <a:pt x="3954" y="4530"/>
                  <a:pt x="3942" y="4530"/>
                </a:cubicBezTo>
                <a:cubicBezTo>
                  <a:pt x="3954" y="4518"/>
                  <a:pt x="3965" y="4518"/>
                  <a:pt x="3977" y="4518"/>
                </a:cubicBezTo>
                <a:close/>
                <a:moveTo>
                  <a:pt x="1846" y="4578"/>
                </a:moveTo>
                <a:cubicBezTo>
                  <a:pt x="1846" y="4590"/>
                  <a:pt x="1846" y="4590"/>
                  <a:pt x="1834" y="4602"/>
                </a:cubicBezTo>
                <a:cubicBezTo>
                  <a:pt x="1834" y="4590"/>
                  <a:pt x="1834" y="4590"/>
                  <a:pt x="1834" y="4578"/>
                </a:cubicBezTo>
                <a:close/>
                <a:moveTo>
                  <a:pt x="3846" y="4590"/>
                </a:moveTo>
                <a:cubicBezTo>
                  <a:pt x="3846" y="4602"/>
                  <a:pt x="3835" y="4602"/>
                  <a:pt x="3823" y="4614"/>
                </a:cubicBezTo>
                <a:cubicBezTo>
                  <a:pt x="3835" y="4602"/>
                  <a:pt x="3835" y="4590"/>
                  <a:pt x="3835" y="4590"/>
                </a:cubicBezTo>
                <a:close/>
                <a:moveTo>
                  <a:pt x="6871" y="4709"/>
                </a:moveTo>
                <a:cubicBezTo>
                  <a:pt x="6883" y="4721"/>
                  <a:pt x="6883" y="4721"/>
                  <a:pt x="6883" y="4721"/>
                </a:cubicBezTo>
                <a:lnTo>
                  <a:pt x="6871" y="4721"/>
                </a:lnTo>
                <a:cubicBezTo>
                  <a:pt x="6871" y="4721"/>
                  <a:pt x="6871" y="4721"/>
                  <a:pt x="6871" y="4709"/>
                </a:cubicBezTo>
                <a:close/>
                <a:moveTo>
                  <a:pt x="9692" y="4756"/>
                </a:moveTo>
                <a:cubicBezTo>
                  <a:pt x="9684" y="4756"/>
                  <a:pt x="9671" y="4762"/>
                  <a:pt x="9660" y="4762"/>
                </a:cubicBezTo>
                <a:cubicBezTo>
                  <a:pt x="9654" y="4762"/>
                  <a:pt x="9649" y="4760"/>
                  <a:pt x="9645" y="4756"/>
                </a:cubicBezTo>
                <a:close/>
                <a:moveTo>
                  <a:pt x="9347" y="4768"/>
                </a:moveTo>
                <a:cubicBezTo>
                  <a:pt x="9347" y="4780"/>
                  <a:pt x="9347" y="4780"/>
                  <a:pt x="9347" y="4792"/>
                </a:cubicBezTo>
                <a:cubicBezTo>
                  <a:pt x="9335" y="4792"/>
                  <a:pt x="9335" y="4792"/>
                  <a:pt x="9323" y="4780"/>
                </a:cubicBezTo>
                <a:cubicBezTo>
                  <a:pt x="9335" y="4780"/>
                  <a:pt x="9335" y="4780"/>
                  <a:pt x="9347" y="4768"/>
                </a:cubicBezTo>
                <a:close/>
                <a:moveTo>
                  <a:pt x="9621" y="4828"/>
                </a:moveTo>
                <a:cubicBezTo>
                  <a:pt x="9621" y="4828"/>
                  <a:pt x="9621" y="4840"/>
                  <a:pt x="9621" y="4840"/>
                </a:cubicBezTo>
                <a:lnTo>
                  <a:pt x="9597" y="4840"/>
                </a:lnTo>
                <a:cubicBezTo>
                  <a:pt x="9609" y="4840"/>
                  <a:pt x="9621" y="4828"/>
                  <a:pt x="9621" y="4828"/>
                </a:cubicBezTo>
                <a:close/>
                <a:moveTo>
                  <a:pt x="4608" y="5066"/>
                </a:moveTo>
                <a:cubicBezTo>
                  <a:pt x="4608" y="5078"/>
                  <a:pt x="4608" y="5078"/>
                  <a:pt x="4608" y="5090"/>
                </a:cubicBezTo>
                <a:cubicBezTo>
                  <a:pt x="4597" y="5078"/>
                  <a:pt x="4597" y="5078"/>
                  <a:pt x="4585" y="5066"/>
                </a:cubicBezTo>
                <a:close/>
                <a:moveTo>
                  <a:pt x="3120" y="5221"/>
                </a:moveTo>
                <a:cubicBezTo>
                  <a:pt x="3120" y="5233"/>
                  <a:pt x="3120" y="5233"/>
                  <a:pt x="3108" y="5233"/>
                </a:cubicBezTo>
                <a:cubicBezTo>
                  <a:pt x="3120" y="5221"/>
                  <a:pt x="3120" y="5221"/>
                  <a:pt x="3120" y="5221"/>
                </a:cubicBezTo>
                <a:close/>
                <a:moveTo>
                  <a:pt x="10264" y="5209"/>
                </a:moveTo>
                <a:cubicBezTo>
                  <a:pt x="10252" y="5221"/>
                  <a:pt x="10228" y="5221"/>
                  <a:pt x="10216" y="5233"/>
                </a:cubicBezTo>
                <a:cubicBezTo>
                  <a:pt x="10216" y="5233"/>
                  <a:pt x="10216" y="5233"/>
                  <a:pt x="10216" y="5221"/>
                </a:cubicBezTo>
                <a:cubicBezTo>
                  <a:pt x="10216" y="5209"/>
                  <a:pt x="10240" y="5209"/>
                  <a:pt x="10252" y="5209"/>
                </a:cubicBezTo>
                <a:close/>
                <a:moveTo>
                  <a:pt x="6597" y="5483"/>
                </a:moveTo>
                <a:cubicBezTo>
                  <a:pt x="6597" y="5483"/>
                  <a:pt x="6609" y="5495"/>
                  <a:pt x="6621" y="5495"/>
                </a:cubicBezTo>
                <a:cubicBezTo>
                  <a:pt x="6621" y="5495"/>
                  <a:pt x="6621" y="5495"/>
                  <a:pt x="6621" y="5507"/>
                </a:cubicBezTo>
                <a:cubicBezTo>
                  <a:pt x="6609" y="5507"/>
                  <a:pt x="6597" y="5495"/>
                  <a:pt x="6585" y="5483"/>
                </a:cubicBezTo>
                <a:close/>
                <a:moveTo>
                  <a:pt x="9216" y="5471"/>
                </a:moveTo>
                <a:cubicBezTo>
                  <a:pt x="9216" y="5483"/>
                  <a:pt x="9228" y="5495"/>
                  <a:pt x="9228" y="5518"/>
                </a:cubicBezTo>
                <a:cubicBezTo>
                  <a:pt x="9204" y="5507"/>
                  <a:pt x="9192" y="5495"/>
                  <a:pt x="9216" y="5471"/>
                </a:cubicBezTo>
                <a:close/>
                <a:moveTo>
                  <a:pt x="7383" y="5483"/>
                </a:moveTo>
                <a:cubicBezTo>
                  <a:pt x="7394" y="5507"/>
                  <a:pt x="7406" y="5518"/>
                  <a:pt x="7430" y="5542"/>
                </a:cubicBezTo>
                <a:cubicBezTo>
                  <a:pt x="7394" y="5530"/>
                  <a:pt x="7359" y="5530"/>
                  <a:pt x="7323" y="5530"/>
                </a:cubicBezTo>
                <a:cubicBezTo>
                  <a:pt x="7335" y="5518"/>
                  <a:pt x="7359" y="5507"/>
                  <a:pt x="7383" y="5483"/>
                </a:cubicBezTo>
                <a:close/>
                <a:moveTo>
                  <a:pt x="6668" y="5578"/>
                </a:moveTo>
                <a:cubicBezTo>
                  <a:pt x="6668" y="5590"/>
                  <a:pt x="6668" y="5590"/>
                  <a:pt x="6680" y="5590"/>
                </a:cubicBezTo>
                <a:lnTo>
                  <a:pt x="6668" y="5590"/>
                </a:lnTo>
                <a:cubicBezTo>
                  <a:pt x="6668" y="5590"/>
                  <a:pt x="6668" y="5578"/>
                  <a:pt x="6668" y="5578"/>
                </a:cubicBezTo>
                <a:close/>
                <a:moveTo>
                  <a:pt x="3799" y="5709"/>
                </a:moveTo>
                <a:cubicBezTo>
                  <a:pt x="3799" y="5721"/>
                  <a:pt x="3799" y="5721"/>
                  <a:pt x="3787" y="5733"/>
                </a:cubicBezTo>
                <a:cubicBezTo>
                  <a:pt x="3787" y="5721"/>
                  <a:pt x="3799" y="5721"/>
                  <a:pt x="3799" y="5709"/>
                </a:cubicBezTo>
                <a:close/>
                <a:moveTo>
                  <a:pt x="2025" y="5721"/>
                </a:moveTo>
                <a:cubicBezTo>
                  <a:pt x="2025" y="5733"/>
                  <a:pt x="2037" y="5733"/>
                  <a:pt x="2025" y="5745"/>
                </a:cubicBezTo>
                <a:cubicBezTo>
                  <a:pt x="2025" y="5733"/>
                  <a:pt x="2025" y="5733"/>
                  <a:pt x="2025" y="5721"/>
                </a:cubicBezTo>
                <a:close/>
                <a:moveTo>
                  <a:pt x="12419" y="5757"/>
                </a:moveTo>
                <a:cubicBezTo>
                  <a:pt x="12419" y="5768"/>
                  <a:pt x="12419" y="5768"/>
                  <a:pt x="12407" y="5768"/>
                </a:cubicBezTo>
                <a:lnTo>
                  <a:pt x="12419" y="5757"/>
                </a:lnTo>
                <a:close/>
                <a:moveTo>
                  <a:pt x="6680" y="5768"/>
                </a:moveTo>
                <a:cubicBezTo>
                  <a:pt x="6668" y="5768"/>
                  <a:pt x="6668" y="5768"/>
                  <a:pt x="6668" y="5780"/>
                </a:cubicBezTo>
                <a:cubicBezTo>
                  <a:pt x="6668" y="5768"/>
                  <a:pt x="6668" y="5768"/>
                  <a:pt x="6668" y="5768"/>
                </a:cubicBezTo>
                <a:close/>
                <a:moveTo>
                  <a:pt x="8788" y="5828"/>
                </a:moveTo>
                <a:cubicBezTo>
                  <a:pt x="8776" y="5840"/>
                  <a:pt x="8776" y="5840"/>
                  <a:pt x="8776" y="5840"/>
                </a:cubicBezTo>
                <a:cubicBezTo>
                  <a:pt x="8776" y="5840"/>
                  <a:pt x="8776" y="5828"/>
                  <a:pt x="8776" y="5828"/>
                </a:cubicBezTo>
                <a:close/>
                <a:moveTo>
                  <a:pt x="12181" y="5899"/>
                </a:moveTo>
                <a:cubicBezTo>
                  <a:pt x="12169" y="5911"/>
                  <a:pt x="12169" y="5911"/>
                  <a:pt x="12169" y="5911"/>
                </a:cubicBezTo>
                <a:cubicBezTo>
                  <a:pt x="12169" y="5899"/>
                  <a:pt x="12169" y="5899"/>
                  <a:pt x="12169" y="5899"/>
                </a:cubicBezTo>
                <a:close/>
                <a:moveTo>
                  <a:pt x="3965" y="5959"/>
                </a:moveTo>
                <a:cubicBezTo>
                  <a:pt x="3977" y="5971"/>
                  <a:pt x="3965" y="5971"/>
                  <a:pt x="3965" y="5983"/>
                </a:cubicBezTo>
                <a:cubicBezTo>
                  <a:pt x="3965" y="5971"/>
                  <a:pt x="3965" y="5959"/>
                  <a:pt x="3965" y="5959"/>
                </a:cubicBezTo>
                <a:close/>
                <a:moveTo>
                  <a:pt x="3215" y="5971"/>
                </a:moveTo>
                <a:cubicBezTo>
                  <a:pt x="3215" y="5971"/>
                  <a:pt x="3227" y="5983"/>
                  <a:pt x="3227" y="5983"/>
                </a:cubicBezTo>
                <a:cubicBezTo>
                  <a:pt x="3227" y="5983"/>
                  <a:pt x="3215" y="5983"/>
                  <a:pt x="3215" y="5995"/>
                </a:cubicBezTo>
                <a:cubicBezTo>
                  <a:pt x="3215" y="5983"/>
                  <a:pt x="3215" y="5983"/>
                  <a:pt x="3215" y="5971"/>
                </a:cubicBezTo>
                <a:close/>
                <a:moveTo>
                  <a:pt x="12788" y="6054"/>
                </a:moveTo>
                <a:cubicBezTo>
                  <a:pt x="12800" y="6054"/>
                  <a:pt x="12800" y="6066"/>
                  <a:pt x="12800" y="6066"/>
                </a:cubicBezTo>
                <a:cubicBezTo>
                  <a:pt x="12788" y="6066"/>
                  <a:pt x="12788" y="6054"/>
                  <a:pt x="12776" y="6054"/>
                </a:cubicBezTo>
                <a:close/>
                <a:moveTo>
                  <a:pt x="3727" y="6185"/>
                </a:moveTo>
                <a:lnTo>
                  <a:pt x="3727" y="6185"/>
                </a:lnTo>
                <a:cubicBezTo>
                  <a:pt x="3739" y="6197"/>
                  <a:pt x="3751" y="6197"/>
                  <a:pt x="3751" y="6197"/>
                </a:cubicBezTo>
                <a:cubicBezTo>
                  <a:pt x="3739" y="6197"/>
                  <a:pt x="3739" y="6197"/>
                  <a:pt x="3727" y="6185"/>
                </a:cubicBezTo>
                <a:close/>
                <a:moveTo>
                  <a:pt x="8454" y="6376"/>
                </a:moveTo>
                <a:cubicBezTo>
                  <a:pt x="8454" y="6376"/>
                  <a:pt x="8454" y="6376"/>
                  <a:pt x="8466" y="6388"/>
                </a:cubicBezTo>
                <a:lnTo>
                  <a:pt x="8454" y="6388"/>
                </a:lnTo>
                <a:cubicBezTo>
                  <a:pt x="8454" y="6388"/>
                  <a:pt x="8454" y="6376"/>
                  <a:pt x="8454" y="6376"/>
                </a:cubicBezTo>
                <a:close/>
                <a:moveTo>
                  <a:pt x="8907" y="6399"/>
                </a:moveTo>
                <a:cubicBezTo>
                  <a:pt x="8913" y="6405"/>
                  <a:pt x="8915" y="6408"/>
                  <a:pt x="8918" y="6411"/>
                </a:cubicBezTo>
                <a:cubicBezTo>
                  <a:pt x="8907" y="6411"/>
                  <a:pt x="8918" y="6411"/>
                  <a:pt x="8907" y="6399"/>
                </a:cubicBezTo>
                <a:close/>
                <a:moveTo>
                  <a:pt x="8918" y="6411"/>
                </a:moveTo>
                <a:cubicBezTo>
                  <a:pt x="8921" y="6414"/>
                  <a:pt x="8924" y="6417"/>
                  <a:pt x="8930" y="6423"/>
                </a:cubicBezTo>
                <a:cubicBezTo>
                  <a:pt x="8918" y="6423"/>
                  <a:pt x="8918" y="6423"/>
                  <a:pt x="8918" y="6411"/>
                </a:cubicBezTo>
                <a:close/>
                <a:moveTo>
                  <a:pt x="12705" y="6495"/>
                </a:moveTo>
                <a:cubicBezTo>
                  <a:pt x="12705" y="6495"/>
                  <a:pt x="12705" y="6507"/>
                  <a:pt x="12693" y="6507"/>
                </a:cubicBezTo>
                <a:cubicBezTo>
                  <a:pt x="12693" y="6507"/>
                  <a:pt x="12693" y="6507"/>
                  <a:pt x="12693" y="6495"/>
                </a:cubicBezTo>
                <a:close/>
                <a:moveTo>
                  <a:pt x="7418" y="6614"/>
                </a:moveTo>
                <a:cubicBezTo>
                  <a:pt x="7406" y="6614"/>
                  <a:pt x="7406" y="6626"/>
                  <a:pt x="7406" y="6626"/>
                </a:cubicBezTo>
                <a:cubicBezTo>
                  <a:pt x="7406" y="6630"/>
                  <a:pt x="7406" y="6631"/>
                  <a:pt x="7406" y="6631"/>
                </a:cubicBezTo>
                <a:cubicBezTo>
                  <a:pt x="7405" y="6631"/>
                  <a:pt x="7402" y="6626"/>
                  <a:pt x="7394" y="6626"/>
                </a:cubicBezTo>
                <a:cubicBezTo>
                  <a:pt x="7394" y="6614"/>
                  <a:pt x="7406" y="6614"/>
                  <a:pt x="7418" y="6614"/>
                </a:cubicBezTo>
                <a:close/>
                <a:moveTo>
                  <a:pt x="11752" y="6626"/>
                </a:moveTo>
                <a:cubicBezTo>
                  <a:pt x="11764" y="6638"/>
                  <a:pt x="11764" y="6638"/>
                  <a:pt x="11764" y="6638"/>
                </a:cubicBezTo>
                <a:lnTo>
                  <a:pt x="11752" y="6638"/>
                </a:lnTo>
                <a:cubicBezTo>
                  <a:pt x="11752" y="6638"/>
                  <a:pt x="11752" y="6638"/>
                  <a:pt x="11752" y="6626"/>
                </a:cubicBezTo>
                <a:close/>
                <a:moveTo>
                  <a:pt x="4870" y="6650"/>
                </a:moveTo>
                <a:lnTo>
                  <a:pt x="4870" y="6661"/>
                </a:lnTo>
                <a:cubicBezTo>
                  <a:pt x="4858" y="6661"/>
                  <a:pt x="4858" y="6661"/>
                  <a:pt x="4858" y="6650"/>
                </a:cubicBezTo>
                <a:close/>
                <a:moveTo>
                  <a:pt x="8276" y="6709"/>
                </a:moveTo>
                <a:cubicBezTo>
                  <a:pt x="8276" y="6721"/>
                  <a:pt x="8276" y="6721"/>
                  <a:pt x="8264" y="6721"/>
                </a:cubicBezTo>
                <a:cubicBezTo>
                  <a:pt x="8275" y="6721"/>
                  <a:pt x="8276" y="6709"/>
                  <a:pt x="8276" y="6709"/>
                </a:cubicBezTo>
                <a:close/>
                <a:moveTo>
                  <a:pt x="2775" y="6757"/>
                </a:moveTo>
                <a:cubicBezTo>
                  <a:pt x="2775" y="6757"/>
                  <a:pt x="2770" y="6762"/>
                  <a:pt x="2766" y="6762"/>
                </a:cubicBezTo>
                <a:cubicBezTo>
                  <a:pt x="2764" y="6762"/>
                  <a:pt x="2763" y="6761"/>
                  <a:pt x="2763" y="6757"/>
                </a:cubicBezTo>
                <a:close/>
                <a:moveTo>
                  <a:pt x="2096" y="6769"/>
                </a:moveTo>
                <a:cubicBezTo>
                  <a:pt x="2108" y="6769"/>
                  <a:pt x="2108" y="6769"/>
                  <a:pt x="2120" y="6780"/>
                </a:cubicBezTo>
                <a:lnTo>
                  <a:pt x="2108" y="6780"/>
                </a:lnTo>
                <a:cubicBezTo>
                  <a:pt x="2108" y="6780"/>
                  <a:pt x="2096" y="6769"/>
                  <a:pt x="2096" y="6769"/>
                </a:cubicBezTo>
                <a:close/>
                <a:moveTo>
                  <a:pt x="4346" y="6947"/>
                </a:moveTo>
                <a:cubicBezTo>
                  <a:pt x="4346" y="6947"/>
                  <a:pt x="4346" y="6947"/>
                  <a:pt x="4346" y="6959"/>
                </a:cubicBezTo>
                <a:lnTo>
                  <a:pt x="4335" y="6959"/>
                </a:lnTo>
                <a:cubicBezTo>
                  <a:pt x="4346" y="6947"/>
                  <a:pt x="4346" y="6947"/>
                  <a:pt x="4346" y="6947"/>
                </a:cubicBezTo>
                <a:close/>
                <a:moveTo>
                  <a:pt x="12395" y="7102"/>
                </a:moveTo>
                <a:cubicBezTo>
                  <a:pt x="12395" y="7102"/>
                  <a:pt x="12395" y="7102"/>
                  <a:pt x="12395" y="7114"/>
                </a:cubicBezTo>
                <a:cubicBezTo>
                  <a:pt x="12395" y="7102"/>
                  <a:pt x="12395" y="7102"/>
                  <a:pt x="12383" y="7102"/>
                </a:cubicBezTo>
                <a:close/>
                <a:moveTo>
                  <a:pt x="7418" y="7150"/>
                </a:moveTo>
                <a:cubicBezTo>
                  <a:pt x="7418" y="7161"/>
                  <a:pt x="7418" y="7161"/>
                  <a:pt x="7418" y="7173"/>
                </a:cubicBezTo>
                <a:cubicBezTo>
                  <a:pt x="7406" y="7161"/>
                  <a:pt x="7418" y="7161"/>
                  <a:pt x="7418" y="7150"/>
                </a:cubicBezTo>
                <a:close/>
                <a:moveTo>
                  <a:pt x="2072" y="7304"/>
                </a:moveTo>
                <a:cubicBezTo>
                  <a:pt x="2072" y="7328"/>
                  <a:pt x="2072" y="7340"/>
                  <a:pt x="2072" y="7364"/>
                </a:cubicBezTo>
                <a:cubicBezTo>
                  <a:pt x="2072" y="7364"/>
                  <a:pt x="2060" y="7364"/>
                  <a:pt x="2060" y="7352"/>
                </a:cubicBezTo>
                <a:cubicBezTo>
                  <a:pt x="2060" y="7340"/>
                  <a:pt x="2072" y="7328"/>
                  <a:pt x="2072" y="7304"/>
                </a:cubicBezTo>
                <a:close/>
                <a:moveTo>
                  <a:pt x="4644" y="7340"/>
                </a:moveTo>
                <a:cubicBezTo>
                  <a:pt x="4644" y="7340"/>
                  <a:pt x="4644" y="7352"/>
                  <a:pt x="4656" y="7352"/>
                </a:cubicBezTo>
                <a:cubicBezTo>
                  <a:pt x="4656" y="7352"/>
                  <a:pt x="4656" y="7352"/>
                  <a:pt x="4656" y="7364"/>
                </a:cubicBezTo>
                <a:cubicBezTo>
                  <a:pt x="4644" y="7352"/>
                  <a:pt x="4644" y="7352"/>
                  <a:pt x="4644" y="7340"/>
                </a:cubicBezTo>
                <a:close/>
                <a:moveTo>
                  <a:pt x="7597" y="7971"/>
                </a:moveTo>
                <a:cubicBezTo>
                  <a:pt x="7585" y="7971"/>
                  <a:pt x="7585" y="7983"/>
                  <a:pt x="7573" y="7995"/>
                </a:cubicBezTo>
                <a:cubicBezTo>
                  <a:pt x="7573" y="7971"/>
                  <a:pt x="7573" y="7971"/>
                  <a:pt x="7597" y="7971"/>
                </a:cubicBezTo>
                <a:close/>
                <a:moveTo>
                  <a:pt x="10097" y="8054"/>
                </a:moveTo>
                <a:lnTo>
                  <a:pt x="10097" y="8066"/>
                </a:lnTo>
                <a:lnTo>
                  <a:pt x="10073" y="8066"/>
                </a:lnTo>
                <a:cubicBezTo>
                  <a:pt x="10085" y="8066"/>
                  <a:pt x="10085" y="8066"/>
                  <a:pt x="10097" y="8054"/>
                </a:cubicBezTo>
                <a:close/>
                <a:moveTo>
                  <a:pt x="8287" y="8173"/>
                </a:moveTo>
                <a:cubicBezTo>
                  <a:pt x="8287" y="8173"/>
                  <a:pt x="8287" y="8174"/>
                  <a:pt x="8276" y="8185"/>
                </a:cubicBezTo>
                <a:cubicBezTo>
                  <a:pt x="8276" y="8174"/>
                  <a:pt x="8287" y="8173"/>
                  <a:pt x="8287" y="8173"/>
                </a:cubicBezTo>
                <a:close/>
                <a:moveTo>
                  <a:pt x="10002" y="8316"/>
                </a:moveTo>
                <a:cubicBezTo>
                  <a:pt x="10002" y="8316"/>
                  <a:pt x="10014" y="8316"/>
                  <a:pt x="10014" y="8328"/>
                </a:cubicBezTo>
                <a:cubicBezTo>
                  <a:pt x="10014" y="8328"/>
                  <a:pt x="10002" y="8328"/>
                  <a:pt x="10002" y="8316"/>
                </a:cubicBezTo>
                <a:close/>
                <a:moveTo>
                  <a:pt x="5061" y="8459"/>
                </a:moveTo>
                <a:lnTo>
                  <a:pt x="5073" y="8471"/>
                </a:lnTo>
                <a:lnTo>
                  <a:pt x="5061" y="8471"/>
                </a:lnTo>
                <a:lnTo>
                  <a:pt x="5061" y="8459"/>
                </a:lnTo>
                <a:close/>
                <a:moveTo>
                  <a:pt x="7692" y="8721"/>
                </a:moveTo>
                <a:cubicBezTo>
                  <a:pt x="7692" y="8721"/>
                  <a:pt x="7692" y="8733"/>
                  <a:pt x="7692" y="8745"/>
                </a:cubicBezTo>
                <a:cubicBezTo>
                  <a:pt x="7680" y="8733"/>
                  <a:pt x="7680" y="8733"/>
                  <a:pt x="7692" y="8721"/>
                </a:cubicBezTo>
                <a:close/>
                <a:moveTo>
                  <a:pt x="10371" y="9031"/>
                </a:moveTo>
                <a:cubicBezTo>
                  <a:pt x="10383" y="9031"/>
                  <a:pt x="10395" y="9031"/>
                  <a:pt x="10407" y="9043"/>
                </a:cubicBezTo>
                <a:lnTo>
                  <a:pt x="10383" y="9043"/>
                </a:lnTo>
                <a:cubicBezTo>
                  <a:pt x="10371" y="9031"/>
                  <a:pt x="10371" y="9031"/>
                  <a:pt x="10371" y="9031"/>
                </a:cubicBezTo>
                <a:close/>
                <a:moveTo>
                  <a:pt x="7787" y="9090"/>
                </a:moveTo>
                <a:cubicBezTo>
                  <a:pt x="7799" y="9090"/>
                  <a:pt x="7799" y="9090"/>
                  <a:pt x="7799" y="9102"/>
                </a:cubicBezTo>
                <a:cubicBezTo>
                  <a:pt x="7799" y="9102"/>
                  <a:pt x="7799" y="9090"/>
                  <a:pt x="7787" y="9090"/>
                </a:cubicBezTo>
                <a:close/>
                <a:moveTo>
                  <a:pt x="8930" y="9257"/>
                </a:moveTo>
                <a:cubicBezTo>
                  <a:pt x="8930" y="9257"/>
                  <a:pt x="8930" y="9269"/>
                  <a:pt x="8930" y="9269"/>
                </a:cubicBezTo>
                <a:lnTo>
                  <a:pt x="8918" y="9269"/>
                </a:lnTo>
                <a:cubicBezTo>
                  <a:pt x="8918" y="9257"/>
                  <a:pt x="8918" y="9257"/>
                  <a:pt x="8930" y="9257"/>
                </a:cubicBezTo>
                <a:close/>
                <a:moveTo>
                  <a:pt x="8633" y="9293"/>
                </a:moveTo>
                <a:cubicBezTo>
                  <a:pt x="8633" y="9293"/>
                  <a:pt x="8633" y="9305"/>
                  <a:pt x="8645" y="9316"/>
                </a:cubicBezTo>
                <a:cubicBezTo>
                  <a:pt x="8633" y="9305"/>
                  <a:pt x="8633" y="9305"/>
                  <a:pt x="8621" y="9305"/>
                </a:cubicBezTo>
                <a:cubicBezTo>
                  <a:pt x="8621" y="9293"/>
                  <a:pt x="8633" y="9293"/>
                  <a:pt x="8633" y="9293"/>
                </a:cubicBezTo>
                <a:close/>
                <a:moveTo>
                  <a:pt x="9370" y="9385"/>
                </a:moveTo>
                <a:cubicBezTo>
                  <a:pt x="9374" y="9385"/>
                  <a:pt x="9378" y="9386"/>
                  <a:pt x="9383" y="9388"/>
                </a:cubicBezTo>
                <a:cubicBezTo>
                  <a:pt x="9383" y="9400"/>
                  <a:pt x="9383" y="9412"/>
                  <a:pt x="9383" y="9424"/>
                </a:cubicBezTo>
                <a:lnTo>
                  <a:pt x="9311" y="9424"/>
                </a:lnTo>
                <a:cubicBezTo>
                  <a:pt x="9311" y="9412"/>
                  <a:pt x="9311" y="9412"/>
                  <a:pt x="9335" y="9400"/>
                </a:cubicBezTo>
                <a:cubicBezTo>
                  <a:pt x="9345" y="9400"/>
                  <a:pt x="9354" y="9385"/>
                  <a:pt x="9370" y="9385"/>
                </a:cubicBezTo>
                <a:close/>
                <a:moveTo>
                  <a:pt x="7502" y="9471"/>
                </a:moveTo>
                <a:cubicBezTo>
                  <a:pt x="7514" y="9471"/>
                  <a:pt x="7514" y="9471"/>
                  <a:pt x="7525" y="9483"/>
                </a:cubicBezTo>
                <a:cubicBezTo>
                  <a:pt x="7514" y="9483"/>
                  <a:pt x="7502" y="9483"/>
                  <a:pt x="7502" y="9471"/>
                </a:cubicBezTo>
                <a:close/>
                <a:moveTo>
                  <a:pt x="7787" y="10019"/>
                </a:moveTo>
                <a:cubicBezTo>
                  <a:pt x="7787" y="10031"/>
                  <a:pt x="7787" y="10031"/>
                  <a:pt x="7787" y="10043"/>
                </a:cubicBezTo>
                <a:cubicBezTo>
                  <a:pt x="7787" y="10031"/>
                  <a:pt x="7775" y="10031"/>
                  <a:pt x="7775" y="10031"/>
                </a:cubicBezTo>
                <a:cubicBezTo>
                  <a:pt x="7775" y="10031"/>
                  <a:pt x="7775" y="10019"/>
                  <a:pt x="7775" y="10019"/>
                </a:cubicBezTo>
                <a:close/>
                <a:moveTo>
                  <a:pt x="7668" y="10221"/>
                </a:moveTo>
                <a:cubicBezTo>
                  <a:pt x="7668" y="10221"/>
                  <a:pt x="7680" y="10221"/>
                  <a:pt x="7680" y="10233"/>
                </a:cubicBezTo>
                <a:lnTo>
                  <a:pt x="7668" y="10233"/>
                </a:lnTo>
                <a:cubicBezTo>
                  <a:pt x="7668" y="10221"/>
                  <a:pt x="7668" y="10221"/>
                  <a:pt x="7668" y="10221"/>
                </a:cubicBezTo>
                <a:close/>
                <a:moveTo>
                  <a:pt x="7871" y="10245"/>
                </a:moveTo>
                <a:cubicBezTo>
                  <a:pt x="7871" y="10245"/>
                  <a:pt x="7871" y="10245"/>
                  <a:pt x="7871" y="10257"/>
                </a:cubicBezTo>
                <a:lnTo>
                  <a:pt x="7859" y="10257"/>
                </a:lnTo>
                <a:cubicBezTo>
                  <a:pt x="7859" y="10245"/>
                  <a:pt x="7859" y="10245"/>
                  <a:pt x="7871" y="10245"/>
                </a:cubicBezTo>
                <a:close/>
                <a:moveTo>
                  <a:pt x="7514" y="10436"/>
                </a:moveTo>
                <a:cubicBezTo>
                  <a:pt x="7514" y="10448"/>
                  <a:pt x="7514" y="10448"/>
                  <a:pt x="7514" y="10448"/>
                </a:cubicBezTo>
                <a:cubicBezTo>
                  <a:pt x="7511" y="10445"/>
                  <a:pt x="7508" y="10442"/>
                  <a:pt x="7502" y="10436"/>
                </a:cubicBezTo>
                <a:close/>
                <a:moveTo>
                  <a:pt x="7514" y="10448"/>
                </a:moveTo>
                <a:cubicBezTo>
                  <a:pt x="7514" y="10448"/>
                  <a:pt x="7525" y="10448"/>
                  <a:pt x="7525" y="10459"/>
                </a:cubicBezTo>
                <a:cubicBezTo>
                  <a:pt x="7519" y="10454"/>
                  <a:pt x="7517" y="10451"/>
                  <a:pt x="7514" y="10448"/>
                </a:cubicBezTo>
                <a:close/>
                <a:moveTo>
                  <a:pt x="6812" y="10680"/>
                </a:moveTo>
                <a:cubicBezTo>
                  <a:pt x="6815" y="10680"/>
                  <a:pt x="6819" y="10682"/>
                  <a:pt x="6823" y="10686"/>
                </a:cubicBezTo>
                <a:lnTo>
                  <a:pt x="6799" y="10686"/>
                </a:lnTo>
                <a:cubicBezTo>
                  <a:pt x="6799" y="10686"/>
                  <a:pt x="6804" y="10680"/>
                  <a:pt x="6812" y="10680"/>
                </a:cubicBezTo>
                <a:close/>
                <a:moveTo>
                  <a:pt x="6180" y="10769"/>
                </a:moveTo>
                <a:cubicBezTo>
                  <a:pt x="6180" y="10769"/>
                  <a:pt x="6180" y="10769"/>
                  <a:pt x="6180" y="10781"/>
                </a:cubicBezTo>
                <a:cubicBezTo>
                  <a:pt x="6168" y="10769"/>
                  <a:pt x="6168" y="10769"/>
                  <a:pt x="6168" y="10769"/>
                </a:cubicBezTo>
                <a:close/>
                <a:moveTo>
                  <a:pt x="11718" y="0"/>
                </a:moveTo>
                <a:cubicBezTo>
                  <a:pt x="11645" y="0"/>
                  <a:pt x="11573" y="5"/>
                  <a:pt x="11502" y="18"/>
                </a:cubicBezTo>
                <a:cubicBezTo>
                  <a:pt x="11383" y="18"/>
                  <a:pt x="11276" y="30"/>
                  <a:pt x="11157" y="65"/>
                </a:cubicBezTo>
                <a:cubicBezTo>
                  <a:pt x="11062" y="77"/>
                  <a:pt x="10954" y="89"/>
                  <a:pt x="10859" y="137"/>
                </a:cubicBezTo>
                <a:cubicBezTo>
                  <a:pt x="10835" y="161"/>
                  <a:pt x="10788" y="149"/>
                  <a:pt x="10764" y="161"/>
                </a:cubicBezTo>
                <a:cubicBezTo>
                  <a:pt x="10585" y="196"/>
                  <a:pt x="10419" y="268"/>
                  <a:pt x="10252" y="339"/>
                </a:cubicBezTo>
                <a:cubicBezTo>
                  <a:pt x="10204" y="351"/>
                  <a:pt x="10145" y="363"/>
                  <a:pt x="10109" y="399"/>
                </a:cubicBezTo>
                <a:cubicBezTo>
                  <a:pt x="9859" y="494"/>
                  <a:pt x="9645" y="637"/>
                  <a:pt x="9419" y="780"/>
                </a:cubicBezTo>
                <a:cubicBezTo>
                  <a:pt x="9347" y="827"/>
                  <a:pt x="9264" y="863"/>
                  <a:pt x="9192" y="935"/>
                </a:cubicBezTo>
                <a:cubicBezTo>
                  <a:pt x="9169" y="935"/>
                  <a:pt x="9145" y="958"/>
                  <a:pt x="9133" y="982"/>
                </a:cubicBezTo>
                <a:cubicBezTo>
                  <a:pt x="9097" y="994"/>
                  <a:pt x="9073" y="994"/>
                  <a:pt x="9061" y="1030"/>
                </a:cubicBezTo>
                <a:cubicBezTo>
                  <a:pt x="9061" y="1030"/>
                  <a:pt x="9061" y="1042"/>
                  <a:pt x="9061" y="1042"/>
                </a:cubicBezTo>
                <a:cubicBezTo>
                  <a:pt x="9002" y="1042"/>
                  <a:pt x="8978" y="1077"/>
                  <a:pt x="8942" y="1113"/>
                </a:cubicBezTo>
                <a:cubicBezTo>
                  <a:pt x="8835" y="1196"/>
                  <a:pt x="8728" y="1256"/>
                  <a:pt x="8645" y="1363"/>
                </a:cubicBezTo>
                <a:cubicBezTo>
                  <a:pt x="8597" y="1399"/>
                  <a:pt x="8537" y="1423"/>
                  <a:pt x="8514" y="1470"/>
                </a:cubicBezTo>
                <a:cubicBezTo>
                  <a:pt x="8490" y="1494"/>
                  <a:pt x="8478" y="1506"/>
                  <a:pt x="8466" y="1518"/>
                </a:cubicBezTo>
                <a:cubicBezTo>
                  <a:pt x="8323" y="1601"/>
                  <a:pt x="8228" y="1720"/>
                  <a:pt x="8121" y="1827"/>
                </a:cubicBezTo>
                <a:cubicBezTo>
                  <a:pt x="8109" y="1839"/>
                  <a:pt x="8109" y="1839"/>
                  <a:pt x="8097" y="1851"/>
                </a:cubicBezTo>
                <a:cubicBezTo>
                  <a:pt x="8073" y="1863"/>
                  <a:pt x="8049" y="1887"/>
                  <a:pt x="8037" y="1923"/>
                </a:cubicBezTo>
                <a:cubicBezTo>
                  <a:pt x="7942" y="1982"/>
                  <a:pt x="7883" y="2078"/>
                  <a:pt x="7811" y="2161"/>
                </a:cubicBezTo>
                <a:cubicBezTo>
                  <a:pt x="7740" y="2208"/>
                  <a:pt x="7728" y="2292"/>
                  <a:pt x="7680" y="2339"/>
                </a:cubicBezTo>
                <a:cubicBezTo>
                  <a:pt x="7585" y="2399"/>
                  <a:pt x="7525" y="2482"/>
                  <a:pt x="7478" y="2566"/>
                </a:cubicBezTo>
                <a:cubicBezTo>
                  <a:pt x="7442" y="2625"/>
                  <a:pt x="7406" y="2673"/>
                  <a:pt x="7359" y="2720"/>
                </a:cubicBezTo>
                <a:cubicBezTo>
                  <a:pt x="7335" y="2744"/>
                  <a:pt x="7299" y="2768"/>
                  <a:pt x="7299" y="2804"/>
                </a:cubicBezTo>
                <a:cubicBezTo>
                  <a:pt x="7252" y="2816"/>
                  <a:pt x="7240" y="2851"/>
                  <a:pt x="7228" y="2875"/>
                </a:cubicBezTo>
                <a:cubicBezTo>
                  <a:pt x="7204" y="2923"/>
                  <a:pt x="7180" y="2959"/>
                  <a:pt x="7121" y="2970"/>
                </a:cubicBezTo>
                <a:cubicBezTo>
                  <a:pt x="7049" y="2851"/>
                  <a:pt x="6978" y="2732"/>
                  <a:pt x="6883" y="2625"/>
                </a:cubicBezTo>
                <a:cubicBezTo>
                  <a:pt x="6883" y="2625"/>
                  <a:pt x="6883" y="2613"/>
                  <a:pt x="6871" y="2613"/>
                </a:cubicBezTo>
                <a:cubicBezTo>
                  <a:pt x="6811" y="2530"/>
                  <a:pt x="6752" y="2447"/>
                  <a:pt x="6668" y="2375"/>
                </a:cubicBezTo>
                <a:cubicBezTo>
                  <a:pt x="6668" y="2363"/>
                  <a:pt x="6656" y="2363"/>
                  <a:pt x="6656" y="2363"/>
                </a:cubicBezTo>
                <a:cubicBezTo>
                  <a:pt x="6656" y="2351"/>
                  <a:pt x="6656" y="2328"/>
                  <a:pt x="6632" y="2328"/>
                </a:cubicBezTo>
                <a:cubicBezTo>
                  <a:pt x="6609" y="2292"/>
                  <a:pt x="6597" y="2268"/>
                  <a:pt x="6561" y="2256"/>
                </a:cubicBezTo>
                <a:cubicBezTo>
                  <a:pt x="6549" y="2185"/>
                  <a:pt x="6478" y="2161"/>
                  <a:pt x="6430" y="2113"/>
                </a:cubicBezTo>
                <a:cubicBezTo>
                  <a:pt x="6394" y="2018"/>
                  <a:pt x="6299" y="1947"/>
                  <a:pt x="6228" y="1875"/>
                </a:cubicBezTo>
                <a:cubicBezTo>
                  <a:pt x="6228" y="1863"/>
                  <a:pt x="6216" y="1851"/>
                  <a:pt x="6204" y="1851"/>
                </a:cubicBezTo>
                <a:cubicBezTo>
                  <a:pt x="6204" y="1839"/>
                  <a:pt x="6192" y="1839"/>
                  <a:pt x="6180" y="1827"/>
                </a:cubicBezTo>
                <a:cubicBezTo>
                  <a:pt x="6001" y="1613"/>
                  <a:pt x="5775" y="1435"/>
                  <a:pt x="5561" y="1256"/>
                </a:cubicBezTo>
                <a:cubicBezTo>
                  <a:pt x="5549" y="1256"/>
                  <a:pt x="5525" y="1244"/>
                  <a:pt x="5513" y="1244"/>
                </a:cubicBezTo>
                <a:cubicBezTo>
                  <a:pt x="5489" y="1220"/>
                  <a:pt x="5478" y="1208"/>
                  <a:pt x="5454" y="1185"/>
                </a:cubicBezTo>
                <a:cubicBezTo>
                  <a:pt x="5430" y="1149"/>
                  <a:pt x="5394" y="1125"/>
                  <a:pt x="5359" y="1113"/>
                </a:cubicBezTo>
                <a:cubicBezTo>
                  <a:pt x="5335" y="1089"/>
                  <a:pt x="5299" y="1065"/>
                  <a:pt x="5275" y="1042"/>
                </a:cubicBezTo>
                <a:cubicBezTo>
                  <a:pt x="5144" y="935"/>
                  <a:pt x="5001" y="839"/>
                  <a:pt x="4847" y="756"/>
                </a:cubicBezTo>
                <a:cubicBezTo>
                  <a:pt x="4823" y="720"/>
                  <a:pt x="4775" y="708"/>
                  <a:pt x="4739" y="684"/>
                </a:cubicBezTo>
                <a:cubicBezTo>
                  <a:pt x="4585" y="589"/>
                  <a:pt x="4430" y="506"/>
                  <a:pt x="4263" y="446"/>
                </a:cubicBezTo>
                <a:cubicBezTo>
                  <a:pt x="4132" y="375"/>
                  <a:pt x="3989" y="303"/>
                  <a:pt x="3846" y="268"/>
                </a:cubicBezTo>
                <a:cubicBezTo>
                  <a:pt x="3787" y="232"/>
                  <a:pt x="3727" y="208"/>
                  <a:pt x="3656" y="208"/>
                </a:cubicBezTo>
                <a:cubicBezTo>
                  <a:pt x="3632" y="208"/>
                  <a:pt x="3620" y="184"/>
                  <a:pt x="3596" y="173"/>
                </a:cubicBezTo>
                <a:cubicBezTo>
                  <a:pt x="3549" y="149"/>
                  <a:pt x="3489" y="137"/>
                  <a:pt x="3442" y="137"/>
                </a:cubicBezTo>
                <a:cubicBezTo>
                  <a:pt x="3215" y="65"/>
                  <a:pt x="2977" y="30"/>
                  <a:pt x="2739" y="18"/>
                </a:cubicBezTo>
                <a:cubicBezTo>
                  <a:pt x="2697" y="6"/>
                  <a:pt x="2656" y="3"/>
                  <a:pt x="2613" y="3"/>
                </a:cubicBezTo>
                <a:cubicBezTo>
                  <a:pt x="2569" y="3"/>
                  <a:pt x="2525" y="6"/>
                  <a:pt x="2477" y="6"/>
                </a:cubicBezTo>
                <a:cubicBezTo>
                  <a:pt x="2263" y="18"/>
                  <a:pt x="2049" y="30"/>
                  <a:pt x="1846" y="113"/>
                </a:cubicBezTo>
                <a:cubicBezTo>
                  <a:pt x="1842" y="109"/>
                  <a:pt x="1840" y="108"/>
                  <a:pt x="1837" y="108"/>
                </a:cubicBezTo>
                <a:cubicBezTo>
                  <a:pt x="1833" y="108"/>
                  <a:pt x="1830" y="113"/>
                  <a:pt x="1822" y="113"/>
                </a:cubicBezTo>
                <a:cubicBezTo>
                  <a:pt x="1679" y="149"/>
                  <a:pt x="1525" y="184"/>
                  <a:pt x="1406" y="280"/>
                </a:cubicBezTo>
                <a:cubicBezTo>
                  <a:pt x="1382" y="303"/>
                  <a:pt x="1358" y="303"/>
                  <a:pt x="1334" y="315"/>
                </a:cubicBezTo>
                <a:cubicBezTo>
                  <a:pt x="1287" y="315"/>
                  <a:pt x="1251" y="339"/>
                  <a:pt x="1215" y="375"/>
                </a:cubicBezTo>
                <a:cubicBezTo>
                  <a:pt x="1144" y="411"/>
                  <a:pt x="1084" y="458"/>
                  <a:pt x="1025" y="518"/>
                </a:cubicBezTo>
                <a:cubicBezTo>
                  <a:pt x="977" y="542"/>
                  <a:pt x="941" y="565"/>
                  <a:pt x="906" y="601"/>
                </a:cubicBezTo>
                <a:cubicBezTo>
                  <a:pt x="882" y="613"/>
                  <a:pt x="858" y="637"/>
                  <a:pt x="846" y="673"/>
                </a:cubicBezTo>
                <a:cubicBezTo>
                  <a:pt x="834" y="673"/>
                  <a:pt x="822" y="684"/>
                  <a:pt x="822" y="684"/>
                </a:cubicBezTo>
                <a:cubicBezTo>
                  <a:pt x="763" y="732"/>
                  <a:pt x="727" y="768"/>
                  <a:pt x="691" y="827"/>
                </a:cubicBezTo>
                <a:cubicBezTo>
                  <a:pt x="620" y="887"/>
                  <a:pt x="572" y="946"/>
                  <a:pt x="536" y="1030"/>
                </a:cubicBezTo>
                <a:cubicBezTo>
                  <a:pt x="453" y="1113"/>
                  <a:pt x="394" y="1208"/>
                  <a:pt x="346" y="1316"/>
                </a:cubicBezTo>
                <a:cubicBezTo>
                  <a:pt x="298" y="1411"/>
                  <a:pt x="251" y="1506"/>
                  <a:pt x="215" y="1601"/>
                </a:cubicBezTo>
                <a:cubicBezTo>
                  <a:pt x="191" y="1649"/>
                  <a:pt x="167" y="1708"/>
                  <a:pt x="155" y="1768"/>
                </a:cubicBezTo>
                <a:cubicBezTo>
                  <a:pt x="144" y="1780"/>
                  <a:pt x="132" y="1804"/>
                  <a:pt x="132" y="1827"/>
                </a:cubicBezTo>
                <a:cubicBezTo>
                  <a:pt x="132" y="1839"/>
                  <a:pt x="120" y="1839"/>
                  <a:pt x="120" y="1851"/>
                </a:cubicBezTo>
                <a:cubicBezTo>
                  <a:pt x="96" y="1947"/>
                  <a:pt x="60" y="2042"/>
                  <a:pt x="60" y="2137"/>
                </a:cubicBezTo>
                <a:cubicBezTo>
                  <a:pt x="25" y="2197"/>
                  <a:pt x="48" y="2256"/>
                  <a:pt x="36" y="2328"/>
                </a:cubicBezTo>
                <a:cubicBezTo>
                  <a:pt x="36" y="2339"/>
                  <a:pt x="36" y="2351"/>
                  <a:pt x="36" y="2363"/>
                </a:cubicBezTo>
                <a:cubicBezTo>
                  <a:pt x="36" y="2375"/>
                  <a:pt x="36" y="2399"/>
                  <a:pt x="36" y="2411"/>
                </a:cubicBezTo>
                <a:cubicBezTo>
                  <a:pt x="1" y="2554"/>
                  <a:pt x="25" y="2697"/>
                  <a:pt x="25" y="2840"/>
                </a:cubicBezTo>
                <a:cubicBezTo>
                  <a:pt x="25" y="2947"/>
                  <a:pt x="1" y="3066"/>
                  <a:pt x="36" y="3173"/>
                </a:cubicBezTo>
                <a:cubicBezTo>
                  <a:pt x="48" y="3232"/>
                  <a:pt x="25" y="3292"/>
                  <a:pt x="60" y="3351"/>
                </a:cubicBezTo>
                <a:cubicBezTo>
                  <a:pt x="60" y="3399"/>
                  <a:pt x="48" y="3459"/>
                  <a:pt x="84" y="3506"/>
                </a:cubicBezTo>
                <a:cubicBezTo>
                  <a:pt x="84" y="3566"/>
                  <a:pt x="96" y="3613"/>
                  <a:pt x="108" y="3661"/>
                </a:cubicBezTo>
                <a:cubicBezTo>
                  <a:pt x="144" y="3709"/>
                  <a:pt x="96" y="3780"/>
                  <a:pt x="155" y="3816"/>
                </a:cubicBezTo>
                <a:cubicBezTo>
                  <a:pt x="167" y="3828"/>
                  <a:pt x="179" y="3840"/>
                  <a:pt x="191" y="3840"/>
                </a:cubicBezTo>
                <a:cubicBezTo>
                  <a:pt x="179" y="3863"/>
                  <a:pt x="144" y="3875"/>
                  <a:pt x="155" y="3923"/>
                </a:cubicBezTo>
                <a:cubicBezTo>
                  <a:pt x="251" y="4280"/>
                  <a:pt x="346" y="4649"/>
                  <a:pt x="513" y="4983"/>
                </a:cubicBezTo>
                <a:cubicBezTo>
                  <a:pt x="525" y="5054"/>
                  <a:pt x="560" y="5102"/>
                  <a:pt x="596" y="5161"/>
                </a:cubicBezTo>
                <a:cubicBezTo>
                  <a:pt x="691" y="5364"/>
                  <a:pt x="775" y="5566"/>
                  <a:pt x="917" y="5745"/>
                </a:cubicBezTo>
                <a:cubicBezTo>
                  <a:pt x="977" y="5899"/>
                  <a:pt x="1072" y="6054"/>
                  <a:pt x="1168" y="6185"/>
                </a:cubicBezTo>
                <a:cubicBezTo>
                  <a:pt x="1215" y="6280"/>
                  <a:pt x="1275" y="6364"/>
                  <a:pt x="1334" y="6435"/>
                </a:cubicBezTo>
                <a:cubicBezTo>
                  <a:pt x="1370" y="6483"/>
                  <a:pt x="1394" y="6519"/>
                  <a:pt x="1429" y="6566"/>
                </a:cubicBezTo>
                <a:cubicBezTo>
                  <a:pt x="1441" y="6602"/>
                  <a:pt x="1465" y="6614"/>
                  <a:pt x="1489" y="6638"/>
                </a:cubicBezTo>
                <a:cubicBezTo>
                  <a:pt x="1489" y="6638"/>
                  <a:pt x="1489" y="6650"/>
                  <a:pt x="1489" y="6661"/>
                </a:cubicBezTo>
                <a:cubicBezTo>
                  <a:pt x="1560" y="6757"/>
                  <a:pt x="1632" y="6876"/>
                  <a:pt x="1715" y="6971"/>
                </a:cubicBezTo>
                <a:cubicBezTo>
                  <a:pt x="1715" y="7007"/>
                  <a:pt x="1751" y="7042"/>
                  <a:pt x="1775" y="7066"/>
                </a:cubicBezTo>
                <a:cubicBezTo>
                  <a:pt x="1810" y="7102"/>
                  <a:pt x="1846" y="7138"/>
                  <a:pt x="1870" y="7197"/>
                </a:cubicBezTo>
                <a:cubicBezTo>
                  <a:pt x="1882" y="7233"/>
                  <a:pt x="1906" y="7257"/>
                  <a:pt x="1930" y="7281"/>
                </a:cubicBezTo>
                <a:cubicBezTo>
                  <a:pt x="2001" y="7376"/>
                  <a:pt x="2060" y="7471"/>
                  <a:pt x="2144" y="7554"/>
                </a:cubicBezTo>
                <a:cubicBezTo>
                  <a:pt x="2203" y="7638"/>
                  <a:pt x="2263" y="7721"/>
                  <a:pt x="2346" y="7792"/>
                </a:cubicBezTo>
                <a:cubicBezTo>
                  <a:pt x="2418" y="7912"/>
                  <a:pt x="2513" y="8007"/>
                  <a:pt x="2608" y="8114"/>
                </a:cubicBezTo>
                <a:cubicBezTo>
                  <a:pt x="2727" y="8269"/>
                  <a:pt x="2870" y="8412"/>
                  <a:pt x="3013" y="8554"/>
                </a:cubicBezTo>
                <a:cubicBezTo>
                  <a:pt x="3061" y="8614"/>
                  <a:pt x="3108" y="8662"/>
                  <a:pt x="3168" y="8709"/>
                </a:cubicBezTo>
                <a:cubicBezTo>
                  <a:pt x="3227" y="8757"/>
                  <a:pt x="3275" y="8828"/>
                  <a:pt x="3346" y="8864"/>
                </a:cubicBezTo>
                <a:cubicBezTo>
                  <a:pt x="3346" y="8888"/>
                  <a:pt x="3346" y="8900"/>
                  <a:pt x="3370" y="8912"/>
                </a:cubicBezTo>
                <a:cubicBezTo>
                  <a:pt x="3465" y="8995"/>
                  <a:pt x="3549" y="9090"/>
                  <a:pt x="3644" y="9174"/>
                </a:cubicBezTo>
                <a:cubicBezTo>
                  <a:pt x="3704" y="9233"/>
                  <a:pt x="3775" y="9281"/>
                  <a:pt x="3835" y="9340"/>
                </a:cubicBezTo>
                <a:cubicBezTo>
                  <a:pt x="3858" y="9388"/>
                  <a:pt x="3906" y="9412"/>
                  <a:pt x="3954" y="9447"/>
                </a:cubicBezTo>
                <a:cubicBezTo>
                  <a:pt x="4001" y="9483"/>
                  <a:pt x="4025" y="9531"/>
                  <a:pt x="4085" y="9555"/>
                </a:cubicBezTo>
                <a:cubicBezTo>
                  <a:pt x="4156" y="9614"/>
                  <a:pt x="4204" y="9686"/>
                  <a:pt x="4287" y="9721"/>
                </a:cubicBezTo>
                <a:cubicBezTo>
                  <a:pt x="4287" y="9733"/>
                  <a:pt x="4299" y="9733"/>
                  <a:pt x="4299" y="9745"/>
                </a:cubicBezTo>
                <a:cubicBezTo>
                  <a:pt x="4311" y="9757"/>
                  <a:pt x="4335" y="9769"/>
                  <a:pt x="4346" y="9781"/>
                </a:cubicBezTo>
                <a:cubicBezTo>
                  <a:pt x="4430" y="9852"/>
                  <a:pt x="4525" y="9924"/>
                  <a:pt x="4620" y="9983"/>
                </a:cubicBezTo>
                <a:cubicBezTo>
                  <a:pt x="4870" y="10233"/>
                  <a:pt x="5180" y="10424"/>
                  <a:pt x="5466" y="10638"/>
                </a:cubicBezTo>
                <a:cubicBezTo>
                  <a:pt x="5478" y="10638"/>
                  <a:pt x="5489" y="10650"/>
                  <a:pt x="5513" y="10662"/>
                </a:cubicBezTo>
                <a:cubicBezTo>
                  <a:pt x="5525" y="10686"/>
                  <a:pt x="5549" y="10698"/>
                  <a:pt x="5585" y="10698"/>
                </a:cubicBezTo>
                <a:cubicBezTo>
                  <a:pt x="5787" y="10876"/>
                  <a:pt x="6025" y="11007"/>
                  <a:pt x="6251" y="11150"/>
                </a:cubicBezTo>
                <a:cubicBezTo>
                  <a:pt x="6263" y="11162"/>
                  <a:pt x="6275" y="11162"/>
                  <a:pt x="6299" y="11162"/>
                </a:cubicBezTo>
                <a:cubicBezTo>
                  <a:pt x="6323" y="11186"/>
                  <a:pt x="6347" y="11198"/>
                  <a:pt x="6371" y="11210"/>
                </a:cubicBezTo>
                <a:cubicBezTo>
                  <a:pt x="6371" y="11233"/>
                  <a:pt x="6382" y="11233"/>
                  <a:pt x="6406" y="11233"/>
                </a:cubicBezTo>
                <a:cubicBezTo>
                  <a:pt x="6478" y="11305"/>
                  <a:pt x="6561" y="11352"/>
                  <a:pt x="6656" y="11388"/>
                </a:cubicBezTo>
                <a:cubicBezTo>
                  <a:pt x="6752" y="11460"/>
                  <a:pt x="6859" y="11519"/>
                  <a:pt x="6966" y="11567"/>
                </a:cubicBezTo>
                <a:cubicBezTo>
                  <a:pt x="6990" y="11591"/>
                  <a:pt x="7025" y="11602"/>
                  <a:pt x="7049" y="11614"/>
                </a:cubicBezTo>
                <a:cubicBezTo>
                  <a:pt x="7077" y="11649"/>
                  <a:pt x="7105" y="11668"/>
                  <a:pt x="7137" y="11668"/>
                </a:cubicBezTo>
                <a:cubicBezTo>
                  <a:pt x="7160" y="11668"/>
                  <a:pt x="7186" y="11658"/>
                  <a:pt x="7216" y="11638"/>
                </a:cubicBezTo>
                <a:cubicBezTo>
                  <a:pt x="7252" y="11602"/>
                  <a:pt x="7311" y="11614"/>
                  <a:pt x="7347" y="11567"/>
                </a:cubicBezTo>
                <a:cubicBezTo>
                  <a:pt x="7418" y="11543"/>
                  <a:pt x="7490" y="11507"/>
                  <a:pt x="7549" y="11460"/>
                </a:cubicBezTo>
                <a:cubicBezTo>
                  <a:pt x="7573" y="11448"/>
                  <a:pt x="7597" y="11436"/>
                  <a:pt x="7609" y="11412"/>
                </a:cubicBezTo>
                <a:cubicBezTo>
                  <a:pt x="7859" y="11281"/>
                  <a:pt x="8097" y="11138"/>
                  <a:pt x="8335" y="10971"/>
                </a:cubicBezTo>
                <a:cubicBezTo>
                  <a:pt x="8430" y="10924"/>
                  <a:pt x="8526" y="10852"/>
                  <a:pt x="8621" y="10781"/>
                </a:cubicBezTo>
                <a:cubicBezTo>
                  <a:pt x="8680" y="10745"/>
                  <a:pt x="8752" y="10710"/>
                  <a:pt x="8799" y="10662"/>
                </a:cubicBezTo>
                <a:cubicBezTo>
                  <a:pt x="8859" y="10638"/>
                  <a:pt x="8907" y="10590"/>
                  <a:pt x="8954" y="10543"/>
                </a:cubicBezTo>
                <a:cubicBezTo>
                  <a:pt x="9097" y="10471"/>
                  <a:pt x="9204" y="10376"/>
                  <a:pt x="9335" y="10269"/>
                </a:cubicBezTo>
                <a:cubicBezTo>
                  <a:pt x="9407" y="10233"/>
                  <a:pt x="9478" y="10186"/>
                  <a:pt x="9538" y="10114"/>
                </a:cubicBezTo>
                <a:cubicBezTo>
                  <a:pt x="9680" y="10031"/>
                  <a:pt x="9788" y="9912"/>
                  <a:pt x="9919" y="9805"/>
                </a:cubicBezTo>
                <a:cubicBezTo>
                  <a:pt x="9990" y="9745"/>
                  <a:pt x="10073" y="9686"/>
                  <a:pt x="10133" y="9614"/>
                </a:cubicBezTo>
                <a:cubicBezTo>
                  <a:pt x="10216" y="9578"/>
                  <a:pt x="10264" y="9507"/>
                  <a:pt x="10312" y="9459"/>
                </a:cubicBezTo>
                <a:cubicBezTo>
                  <a:pt x="10419" y="9400"/>
                  <a:pt x="10490" y="9305"/>
                  <a:pt x="10585" y="9233"/>
                </a:cubicBezTo>
                <a:cubicBezTo>
                  <a:pt x="10669" y="9162"/>
                  <a:pt x="10728" y="9078"/>
                  <a:pt x="10812" y="9007"/>
                </a:cubicBezTo>
                <a:cubicBezTo>
                  <a:pt x="10907" y="8947"/>
                  <a:pt x="10978" y="8864"/>
                  <a:pt x="11050" y="8781"/>
                </a:cubicBezTo>
                <a:cubicBezTo>
                  <a:pt x="11097" y="8745"/>
                  <a:pt x="11133" y="8709"/>
                  <a:pt x="11157" y="8662"/>
                </a:cubicBezTo>
                <a:cubicBezTo>
                  <a:pt x="11264" y="8590"/>
                  <a:pt x="11324" y="8495"/>
                  <a:pt x="11407" y="8400"/>
                </a:cubicBezTo>
                <a:cubicBezTo>
                  <a:pt x="11455" y="8376"/>
                  <a:pt x="11490" y="8328"/>
                  <a:pt x="11526" y="8281"/>
                </a:cubicBezTo>
                <a:cubicBezTo>
                  <a:pt x="11562" y="8269"/>
                  <a:pt x="11585" y="8245"/>
                  <a:pt x="11597" y="8197"/>
                </a:cubicBezTo>
                <a:cubicBezTo>
                  <a:pt x="11669" y="8138"/>
                  <a:pt x="11740" y="8066"/>
                  <a:pt x="11800" y="7971"/>
                </a:cubicBezTo>
                <a:cubicBezTo>
                  <a:pt x="11859" y="7923"/>
                  <a:pt x="11907" y="7864"/>
                  <a:pt x="11955" y="7792"/>
                </a:cubicBezTo>
                <a:cubicBezTo>
                  <a:pt x="11978" y="7781"/>
                  <a:pt x="12002" y="7745"/>
                  <a:pt x="12014" y="7709"/>
                </a:cubicBezTo>
                <a:cubicBezTo>
                  <a:pt x="12026" y="7697"/>
                  <a:pt x="12026" y="7697"/>
                  <a:pt x="12038" y="7685"/>
                </a:cubicBezTo>
                <a:cubicBezTo>
                  <a:pt x="12217" y="7483"/>
                  <a:pt x="12383" y="7269"/>
                  <a:pt x="12526" y="7031"/>
                </a:cubicBezTo>
                <a:cubicBezTo>
                  <a:pt x="12574" y="6983"/>
                  <a:pt x="12609" y="6935"/>
                  <a:pt x="12633" y="6876"/>
                </a:cubicBezTo>
                <a:cubicBezTo>
                  <a:pt x="12681" y="6828"/>
                  <a:pt x="12728" y="6769"/>
                  <a:pt x="12752" y="6709"/>
                </a:cubicBezTo>
                <a:cubicBezTo>
                  <a:pt x="12788" y="6685"/>
                  <a:pt x="12812" y="6650"/>
                  <a:pt x="12824" y="6614"/>
                </a:cubicBezTo>
                <a:cubicBezTo>
                  <a:pt x="12836" y="6590"/>
                  <a:pt x="12848" y="6566"/>
                  <a:pt x="12859" y="6554"/>
                </a:cubicBezTo>
                <a:cubicBezTo>
                  <a:pt x="12907" y="6507"/>
                  <a:pt x="12943" y="6459"/>
                  <a:pt x="12967" y="6411"/>
                </a:cubicBezTo>
                <a:cubicBezTo>
                  <a:pt x="12979" y="6399"/>
                  <a:pt x="12990" y="6376"/>
                  <a:pt x="13002" y="6364"/>
                </a:cubicBezTo>
                <a:cubicBezTo>
                  <a:pt x="13074" y="6280"/>
                  <a:pt x="13133" y="6173"/>
                  <a:pt x="13193" y="6078"/>
                </a:cubicBezTo>
                <a:cubicBezTo>
                  <a:pt x="13252" y="5995"/>
                  <a:pt x="13300" y="5911"/>
                  <a:pt x="13336" y="5804"/>
                </a:cubicBezTo>
                <a:cubicBezTo>
                  <a:pt x="13348" y="5792"/>
                  <a:pt x="13360" y="5780"/>
                  <a:pt x="13371" y="5768"/>
                </a:cubicBezTo>
                <a:cubicBezTo>
                  <a:pt x="13419" y="5685"/>
                  <a:pt x="13479" y="5602"/>
                  <a:pt x="13514" y="5518"/>
                </a:cubicBezTo>
                <a:cubicBezTo>
                  <a:pt x="13586" y="5399"/>
                  <a:pt x="13645" y="5280"/>
                  <a:pt x="13693" y="5161"/>
                </a:cubicBezTo>
                <a:cubicBezTo>
                  <a:pt x="13776" y="5042"/>
                  <a:pt x="13824" y="4899"/>
                  <a:pt x="13871" y="4756"/>
                </a:cubicBezTo>
                <a:cubicBezTo>
                  <a:pt x="13919" y="4661"/>
                  <a:pt x="13955" y="4554"/>
                  <a:pt x="13979" y="4447"/>
                </a:cubicBezTo>
                <a:cubicBezTo>
                  <a:pt x="14002" y="4399"/>
                  <a:pt x="14026" y="4340"/>
                  <a:pt x="14026" y="4292"/>
                </a:cubicBezTo>
                <a:cubicBezTo>
                  <a:pt x="14086" y="4137"/>
                  <a:pt x="14110" y="3971"/>
                  <a:pt x="14157" y="3816"/>
                </a:cubicBezTo>
                <a:cubicBezTo>
                  <a:pt x="14157" y="3804"/>
                  <a:pt x="14157" y="3792"/>
                  <a:pt x="14157" y="3780"/>
                </a:cubicBezTo>
                <a:cubicBezTo>
                  <a:pt x="14181" y="3685"/>
                  <a:pt x="14205" y="3602"/>
                  <a:pt x="14205" y="3506"/>
                </a:cubicBezTo>
                <a:cubicBezTo>
                  <a:pt x="14241" y="3471"/>
                  <a:pt x="14217" y="3423"/>
                  <a:pt x="14229" y="3375"/>
                </a:cubicBezTo>
                <a:cubicBezTo>
                  <a:pt x="14252" y="3304"/>
                  <a:pt x="14241" y="3244"/>
                  <a:pt x="14252" y="3173"/>
                </a:cubicBezTo>
                <a:cubicBezTo>
                  <a:pt x="14276" y="3149"/>
                  <a:pt x="14264" y="3113"/>
                  <a:pt x="14264" y="3078"/>
                </a:cubicBezTo>
                <a:cubicBezTo>
                  <a:pt x="14276" y="2792"/>
                  <a:pt x="14276" y="2506"/>
                  <a:pt x="14241" y="2220"/>
                </a:cubicBezTo>
                <a:cubicBezTo>
                  <a:pt x="14241" y="2208"/>
                  <a:pt x="14241" y="2185"/>
                  <a:pt x="14229" y="2161"/>
                </a:cubicBezTo>
                <a:cubicBezTo>
                  <a:pt x="14229" y="2137"/>
                  <a:pt x="14229" y="2125"/>
                  <a:pt x="14217" y="2101"/>
                </a:cubicBezTo>
                <a:cubicBezTo>
                  <a:pt x="14217" y="2042"/>
                  <a:pt x="14205" y="1994"/>
                  <a:pt x="14181" y="1935"/>
                </a:cubicBezTo>
                <a:cubicBezTo>
                  <a:pt x="14181" y="1935"/>
                  <a:pt x="14181" y="1923"/>
                  <a:pt x="14181" y="1923"/>
                </a:cubicBezTo>
                <a:cubicBezTo>
                  <a:pt x="14181" y="1899"/>
                  <a:pt x="14181" y="1875"/>
                  <a:pt x="14157" y="1851"/>
                </a:cubicBezTo>
                <a:cubicBezTo>
                  <a:pt x="14157" y="1827"/>
                  <a:pt x="14157" y="1804"/>
                  <a:pt x="14133" y="1792"/>
                </a:cubicBezTo>
                <a:cubicBezTo>
                  <a:pt x="14122" y="1697"/>
                  <a:pt x="14086" y="1625"/>
                  <a:pt x="14038" y="1542"/>
                </a:cubicBezTo>
                <a:cubicBezTo>
                  <a:pt x="14014" y="1446"/>
                  <a:pt x="13967" y="1351"/>
                  <a:pt x="13907" y="1280"/>
                </a:cubicBezTo>
                <a:cubicBezTo>
                  <a:pt x="13871" y="1196"/>
                  <a:pt x="13848" y="1101"/>
                  <a:pt x="13752" y="1054"/>
                </a:cubicBezTo>
                <a:cubicBezTo>
                  <a:pt x="13764" y="994"/>
                  <a:pt x="13729" y="970"/>
                  <a:pt x="13693" y="935"/>
                </a:cubicBezTo>
                <a:cubicBezTo>
                  <a:pt x="13657" y="887"/>
                  <a:pt x="13633" y="839"/>
                  <a:pt x="13574" y="804"/>
                </a:cubicBezTo>
                <a:cubicBezTo>
                  <a:pt x="13538" y="744"/>
                  <a:pt x="13502" y="708"/>
                  <a:pt x="13443" y="673"/>
                </a:cubicBezTo>
                <a:cubicBezTo>
                  <a:pt x="13407" y="625"/>
                  <a:pt x="13371" y="577"/>
                  <a:pt x="13312" y="554"/>
                </a:cubicBezTo>
                <a:cubicBezTo>
                  <a:pt x="13276" y="506"/>
                  <a:pt x="13217" y="482"/>
                  <a:pt x="13169" y="446"/>
                </a:cubicBezTo>
                <a:cubicBezTo>
                  <a:pt x="13145" y="411"/>
                  <a:pt x="13109" y="387"/>
                  <a:pt x="13062" y="375"/>
                </a:cubicBezTo>
                <a:cubicBezTo>
                  <a:pt x="13002" y="315"/>
                  <a:pt x="12931" y="292"/>
                  <a:pt x="12859" y="268"/>
                </a:cubicBezTo>
                <a:cubicBezTo>
                  <a:pt x="12800" y="220"/>
                  <a:pt x="12728" y="196"/>
                  <a:pt x="12657" y="173"/>
                </a:cubicBezTo>
                <a:cubicBezTo>
                  <a:pt x="12621" y="149"/>
                  <a:pt x="12574" y="137"/>
                  <a:pt x="12526" y="137"/>
                </a:cubicBezTo>
                <a:cubicBezTo>
                  <a:pt x="12395" y="77"/>
                  <a:pt x="12264" y="42"/>
                  <a:pt x="12133" y="42"/>
                </a:cubicBezTo>
                <a:cubicBezTo>
                  <a:pt x="11994" y="18"/>
                  <a:pt x="11854" y="0"/>
                  <a:pt x="11718" y="0"/>
                </a:cubicBezTo>
                <a:close/>
              </a:path>
            </a:pathLst>
          </a:custGeom>
          <a:solidFill>
            <a:srgbClr val="FE6761"/>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3" name="Google Shape;786;p40">
            <a:extLst>
              <a:ext uri="{FF2B5EF4-FFF2-40B4-BE49-F238E27FC236}">
                <a16:creationId xmlns:a16="http://schemas.microsoft.com/office/drawing/2014/main" id="{66AB1A61-EABE-CAD8-423F-51FFF55FC3B1}"/>
              </a:ext>
            </a:extLst>
          </p:cNvPr>
          <p:cNvSpPr txBox="1">
            <a:spLocks/>
          </p:cNvSpPr>
          <p:nvPr/>
        </p:nvSpPr>
        <p:spPr>
          <a:xfrm>
            <a:off x="5341938" y="2139384"/>
            <a:ext cx="1508125" cy="1122363"/>
          </a:xfrm>
          <a:prstGeom prst="rect">
            <a:avLst/>
          </a:prstGeom>
        </p:spPr>
        <p:txBody>
          <a:bodyPr spcFirstLastPara="1" vert="horz" wrap="square" lIns="121900" tIns="121900" rIns="121900" bIns="1219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 b="1">
                <a:solidFill>
                  <a:schemeClr val="bg1"/>
                </a:solidFill>
                <a:latin typeface="UTM Avo" panose="02040603050506020204" pitchFamily="18" charset="0"/>
              </a:rPr>
              <a:t>02</a:t>
            </a:r>
            <a:endParaRPr lang="en" b="1" dirty="0">
              <a:solidFill>
                <a:schemeClr val="bg1"/>
              </a:solidFill>
              <a:latin typeface="UTM Avo" panose="02040603050506020204" pitchFamily="18" charset="0"/>
            </a:endParaRPr>
          </a:p>
        </p:txBody>
      </p:sp>
      <p:sp>
        <p:nvSpPr>
          <p:cNvPr id="4" name="Title 1">
            <a:extLst>
              <a:ext uri="{FF2B5EF4-FFF2-40B4-BE49-F238E27FC236}">
                <a16:creationId xmlns:a16="http://schemas.microsoft.com/office/drawing/2014/main" id="{E3062586-2EF9-A4B1-894E-26436867A4DF}"/>
              </a:ext>
            </a:extLst>
          </p:cNvPr>
          <p:cNvSpPr txBox="1">
            <a:spLocks/>
          </p:cNvSpPr>
          <p:nvPr/>
        </p:nvSpPr>
        <p:spPr>
          <a:xfrm>
            <a:off x="-157843" y="3429000"/>
            <a:ext cx="12507686" cy="1435100"/>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pPr>
            <a:r>
              <a:rPr lang="en-US" sz="4267">
                <a:solidFill>
                  <a:schemeClr val="accent2">
                    <a:lumMod val="50000"/>
                  </a:schemeClr>
                </a:solidFill>
                <a:latin typeface="UTM Avo" panose="02040603050506020204" pitchFamily="18" charset="0"/>
              </a:rPr>
              <a:t>Những người gặp hoàn cảnh khó khăn quanh em</a:t>
            </a:r>
            <a:endParaRPr lang="en-US" sz="4267" dirty="0">
              <a:solidFill>
                <a:schemeClr val="accent2">
                  <a:lumMod val="50000"/>
                </a:schemeClr>
              </a:solidFill>
              <a:latin typeface="UTM Avo" panose="02040603050506020204" pitchFamily="18" charset="0"/>
            </a:endParaRPr>
          </a:p>
        </p:txBody>
      </p:sp>
    </p:spTree>
    <p:extLst>
      <p:ext uri="{BB962C8B-B14F-4D97-AF65-F5344CB8AC3E}">
        <p14:creationId xmlns:p14="http://schemas.microsoft.com/office/powerpoint/2010/main" val="3568473616"/>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938;p49">
            <a:extLst>
              <a:ext uri="{FF2B5EF4-FFF2-40B4-BE49-F238E27FC236}">
                <a16:creationId xmlns:a16="http://schemas.microsoft.com/office/drawing/2014/main" id="{C470FDB1-FEE1-00A9-DD66-0F29905F70DA}"/>
              </a:ext>
            </a:extLst>
          </p:cNvPr>
          <p:cNvSpPr/>
          <p:nvPr/>
        </p:nvSpPr>
        <p:spPr>
          <a:xfrm>
            <a:off x="2151156" y="2567346"/>
            <a:ext cx="469958" cy="489504"/>
          </a:xfrm>
          <a:custGeom>
            <a:avLst/>
            <a:gdLst/>
            <a:ahLst/>
            <a:cxnLst/>
            <a:rect l="l" t="t" r="r" b="b"/>
            <a:pathLst>
              <a:path w="14277" h="11668" extrusionOk="0">
                <a:moveTo>
                  <a:pt x="10812" y="649"/>
                </a:moveTo>
                <a:cubicBezTo>
                  <a:pt x="10800" y="649"/>
                  <a:pt x="10800" y="661"/>
                  <a:pt x="10800" y="661"/>
                </a:cubicBezTo>
                <a:cubicBezTo>
                  <a:pt x="10800" y="649"/>
                  <a:pt x="10800" y="649"/>
                  <a:pt x="10812" y="649"/>
                </a:cubicBezTo>
                <a:close/>
                <a:moveTo>
                  <a:pt x="4096" y="684"/>
                </a:moveTo>
                <a:cubicBezTo>
                  <a:pt x="4132" y="696"/>
                  <a:pt x="4168" y="696"/>
                  <a:pt x="4180" y="696"/>
                </a:cubicBezTo>
                <a:cubicBezTo>
                  <a:pt x="4185" y="694"/>
                  <a:pt x="4188" y="693"/>
                  <a:pt x="4190" y="693"/>
                </a:cubicBezTo>
                <a:cubicBezTo>
                  <a:pt x="4199" y="693"/>
                  <a:pt x="4192" y="708"/>
                  <a:pt x="4192" y="708"/>
                </a:cubicBezTo>
                <a:cubicBezTo>
                  <a:pt x="4192" y="744"/>
                  <a:pt x="4204" y="768"/>
                  <a:pt x="4216" y="792"/>
                </a:cubicBezTo>
                <a:cubicBezTo>
                  <a:pt x="4180" y="756"/>
                  <a:pt x="4144" y="720"/>
                  <a:pt x="4096" y="684"/>
                </a:cubicBezTo>
                <a:close/>
                <a:moveTo>
                  <a:pt x="5108" y="1054"/>
                </a:moveTo>
                <a:cubicBezTo>
                  <a:pt x="5108" y="1065"/>
                  <a:pt x="5108" y="1065"/>
                  <a:pt x="5108" y="1065"/>
                </a:cubicBezTo>
                <a:cubicBezTo>
                  <a:pt x="5097" y="1065"/>
                  <a:pt x="5097" y="1077"/>
                  <a:pt x="5085" y="1077"/>
                </a:cubicBezTo>
                <a:lnTo>
                  <a:pt x="5085" y="1077"/>
                </a:lnTo>
                <a:cubicBezTo>
                  <a:pt x="5097" y="1077"/>
                  <a:pt x="5097" y="1065"/>
                  <a:pt x="5108" y="1054"/>
                </a:cubicBezTo>
                <a:close/>
                <a:moveTo>
                  <a:pt x="9097" y="1089"/>
                </a:moveTo>
                <a:cubicBezTo>
                  <a:pt x="9109" y="1089"/>
                  <a:pt x="9109" y="1089"/>
                  <a:pt x="9109" y="1101"/>
                </a:cubicBezTo>
                <a:lnTo>
                  <a:pt x="9097" y="1101"/>
                </a:lnTo>
                <a:cubicBezTo>
                  <a:pt x="9097" y="1101"/>
                  <a:pt x="9097" y="1089"/>
                  <a:pt x="9097" y="1089"/>
                </a:cubicBezTo>
                <a:close/>
                <a:moveTo>
                  <a:pt x="1965" y="1101"/>
                </a:moveTo>
                <a:cubicBezTo>
                  <a:pt x="1965" y="1113"/>
                  <a:pt x="1965" y="1125"/>
                  <a:pt x="1953" y="1125"/>
                </a:cubicBezTo>
                <a:cubicBezTo>
                  <a:pt x="1953" y="1113"/>
                  <a:pt x="1965" y="1113"/>
                  <a:pt x="1965" y="1101"/>
                </a:cubicBezTo>
                <a:close/>
                <a:moveTo>
                  <a:pt x="8930" y="1149"/>
                </a:moveTo>
                <a:cubicBezTo>
                  <a:pt x="8930" y="1161"/>
                  <a:pt x="8918" y="1161"/>
                  <a:pt x="8918" y="1173"/>
                </a:cubicBezTo>
                <a:cubicBezTo>
                  <a:pt x="8918" y="1161"/>
                  <a:pt x="8918" y="1161"/>
                  <a:pt x="8930" y="1149"/>
                </a:cubicBezTo>
                <a:close/>
                <a:moveTo>
                  <a:pt x="3799" y="1232"/>
                </a:moveTo>
                <a:cubicBezTo>
                  <a:pt x="3799" y="1244"/>
                  <a:pt x="3787" y="1244"/>
                  <a:pt x="3775" y="1244"/>
                </a:cubicBezTo>
                <a:cubicBezTo>
                  <a:pt x="3787" y="1244"/>
                  <a:pt x="3787" y="1232"/>
                  <a:pt x="3787" y="1232"/>
                </a:cubicBezTo>
                <a:close/>
                <a:moveTo>
                  <a:pt x="3971" y="1259"/>
                </a:moveTo>
                <a:cubicBezTo>
                  <a:pt x="3989" y="1259"/>
                  <a:pt x="4007" y="1262"/>
                  <a:pt x="4025" y="1268"/>
                </a:cubicBezTo>
                <a:cubicBezTo>
                  <a:pt x="4001" y="1280"/>
                  <a:pt x="3965" y="1292"/>
                  <a:pt x="3942" y="1316"/>
                </a:cubicBezTo>
                <a:cubicBezTo>
                  <a:pt x="3930" y="1304"/>
                  <a:pt x="3906" y="1292"/>
                  <a:pt x="3918" y="1268"/>
                </a:cubicBezTo>
                <a:cubicBezTo>
                  <a:pt x="3936" y="1262"/>
                  <a:pt x="3954" y="1259"/>
                  <a:pt x="3971" y="1259"/>
                </a:cubicBezTo>
                <a:close/>
                <a:moveTo>
                  <a:pt x="9359" y="1387"/>
                </a:moveTo>
                <a:cubicBezTo>
                  <a:pt x="9359" y="1387"/>
                  <a:pt x="9359" y="1387"/>
                  <a:pt x="9359" y="1399"/>
                </a:cubicBezTo>
                <a:lnTo>
                  <a:pt x="9347" y="1399"/>
                </a:lnTo>
                <a:cubicBezTo>
                  <a:pt x="9347" y="1387"/>
                  <a:pt x="9359" y="1387"/>
                  <a:pt x="9359" y="1387"/>
                </a:cubicBezTo>
                <a:close/>
                <a:moveTo>
                  <a:pt x="3870" y="1518"/>
                </a:moveTo>
                <a:cubicBezTo>
                  <a:pt x="3882" y="1530"/>
                  <a:pt x="3882" y="1530"/>
                  <a:pt x="3882" y="1530"/>
                </a:cubicBezTo>
                <a:lnTo>
                  <a:pt x="3870" y="1530"/>
                </a:lnTo>
                <a:cubicBezTo>
                  <a:pt x="3870" y="1530"/>
                  <a:pt x="3870" y="1530"/>
                  <a:pt x="3870" y="1518"/>
                </a:cubicBezTo>
                <a:close/>
                <a:moveTo>
                  <a:pt x="13800" y="1851"/>
                </a:moveTo>
                <a:cubicBezTo>
                  <a:pt x="13800" y="1863"/>
                  <a:pt x="13788" y="1863"/>
                  <a:pt x="13788" y="1863"/>
                </a:cubicBezTo>
                <a:cubicBezTo>
                  <a:pt x="13788" y="1863"/>
                  <a:pt x="13788" y="1863"/>
                  <a:pt x="13776" y="1851"/>
                </a:cubicBezTo>
                <a:close/>
                <a:moveTo>
                  <a:pt x="5489" y="1863"/>
                </a:moveTo>
                <a:cubicBezTo>
                  <a:pt x="5489" y="1875"/>
                  <a:pt x="5489" y="1875"/>
                  <a:pt x="5489" y="1875"/>
                </a:cubicBezTo>
                <a:cubicBezTo>
                  <a:pt x="5489" y="1875"/>
                  <a:pt x="5486" y="1872"/>
                  <a:pt x="5482" y="1871"/>
                </a:cubicBezTo>
                <a:lnTo>
                  <a:pt x="5482" y="1871"/>
                </a:lnTo>
                <a:cubicBezTo>
                  <a:pt x="5484" y="1869"/>
                  <a:pt x="5486" y="1866"/>
                  <a:pt x="5489" y="1863"/>
                </a:cubicBezTo>
                <a:close/>
                <a:moveTo>
                  <a:pt x="8180" y="1875"/>
                </a:moveTo>
                <a:cubicBezTo>
                  <a:pt x="8180" y="1887"/>
                  <a:pt x="8180" y="1887"/>
                  <a:pt x="8180" y="1887"/>
                </a:cubicBezTo>
                <a:cubicBezTo>
                  <a:pt x="8180" y="1887"/>
                  <a:pt x="8168" y="1887"/>
                  <a:pt x="8168" y="1875"/>
                </a:cubicBezTo>
                <a:close/>
                <a:moveTo>
                  <a:pt x="155" y="2054"/>
                </a:moveTo>
                <a:cubicBezTo>
                  <a:pt x="167" y="2078"/>
                  <a:pt x="167" y="2089"/>
                  <a:pt x="179" y="2101"/>
                </a:cubicBezTo>
                <a:cubicBezTo>
                  <a:pt x="167" y="2113"/>
                  <a:pt x="144" y="2125"/>
                  <a:pt x="120" y="2149"/>
                </a:cubicBezTo>
                <a:cubicBezTo>
                  <a:pt x="132" y="2113"/>
                  <a:pt x="144" y="2089"/>
                  <a:pt x="155" y="2054"/>
                </a:cubicBezTo>
                <a:close/>
                <a:moveTo>
                  <a:pt x="1239" y="2173"/>
                </a:moveTo>
                <a:cubicBezTo>
                  <a:pt x="1239" y="2185"/>
                  <a:pt x="1239" y="2185"/>
                  <a:pt x="1239" y="2185"/>
                </a:cubicBezTo>
                <a:lnTo>
                  <a:pt x="1227" y="2185"/>
                </a:lnTo>
                <a:cubicBezTo>
                  <a:pt x="1239" y="2185"/>
                  <a:pt x="1239" y="2185"/>
                  <a:pt x="1239" y="2173"/>
                </a:cubicBezTo>
                <a:close/>
                <a:moveTo>
                  <a:pt x="2322" y="2256"/>
                </a:moveTo>
                <a:cubicBezTo>
                  <a:pt x="2322" y="2268"/>
                  <a:pt x="2322" y="2268"/>
                  <a:pt x="2311" y="2280"/>
                </a:cubicBezTo>
                <a:cubicBezTo>
                  <a:pt x="2322" y="2268"/>
                  <a:pt x="2322" y="2256"/>
                  <a:pt x="2322" y="2256"/>
                </a:cubicBezTo>
                <a:close/>
                <a:moveTo>
                  <a:pt x="4323" y="2363"/>
                </a:moveTo>
                <a:cubicBezTo>
                  <a:pt x="4311" y="2363"/>
                  <a:pt x="4311" y="2363"/>
                  <a:pt x="4311" y="2375"/>
                </a:cubicBezTo>
                <a:cubicBezTo>
                  <a:pt x="4311" y="2363"/>
                  <a:pt x="4299" y="2363"/>
                  <a:pt x="4299" y="2363"/>
                </a:cubicBezTo>
                <a:close/>
                <a:moveTo>
                  <a:pt x="2632" y="2387"/>
                </a:moveTo>
                <a:cubicBezTo>
                  <a:pt x="2632" y="2399"/>
                  <a:pt x="2632" y="2399"/>
                  <a:pt x="2632" y="2399"/>
                </a:cubicBezTo>
                <a:cubicBezTo>
                  <a:pt x="2620" y="2399"/>
                  <a:pt x="2620" y="2399"/>
                  <a:pt x="2620" y="2387"/>
                </a:cubicBezTo>
                <a:close/>
                <a:moveTo>
                  <a:pt x="12645" y="2411"/>
                </a:moveTo>
                <a:cubicBezTo>
                  <a:pt x="12645" y="2417"/>
                  <a:pt x="12642" y="2420"/>
                  <a:pt x="12638" y="2420"/>
                </a:cubicBezTo>
                <a:cubicBezTo>
                  <a:pt x="12633" y="2420"/>
                  <a:pt x="12627" y="2417"/>
                  <a:pt x="12621" y="2411"/>
                </a:cubicBezTo>
                <a:close/>
                <a:moveTo>
                  <a:pt x="3180" y="2518"/>
                </a:moveTo>
                <a:cubicBezTo>
                  <a:pt x="3180" y="2518"/>
                  <a:pt x="3180" y="2518"/>
                  <a:pt x="3180" y="2530"/>
                </a:cubicBezTo>
                <a:cubicBezTo>
                  <a:pt x="3180" y="2518"/>
                  <a:pt x="3168" y="2518"/>
                  <a:pt x="3168" y="2518"/>
                </a:cubicBezTo>
                <a:close/>
                <a:moveTo>
                  <a:pt x="4549" y="2530"/>
                </a:moveTo>
                <a:cubicBezTo>
                  <a:pt x="4561" y="2530"/>
                  <a:pt x="4561" y="2530"/>
                  <a:pt x="4573" y="2542"/>
                </a:cubicBezTo>
                <a:cubicBezTo>
                  <a:pt x="4561" y="2542"/>
                  <a:pt x="4561" y="2530"/>
                  <a:pt x="4549" y="2530"/>
                </a:cubicBezTo>
                <a:close/>
                <a:moveTo>
                  <a:pt x="6513" y="2530"/>
                </a:moveTo>
                <a:cubicBezTo>
                  <a:pt x="6513" y="2530"/>
                  <a:pt x="6513" y="2542"/>
                  <a:pt x="6513" y="2542"/>
                </a:cubicBezTo>
                <a:lnTo>
                  <a:pt x="6502" y="2542"/>
                </a:lnTo>
                <a:cubicBezTo>
                  <a:pt x="6502" y="2542"/>
                  <a:pt x="6502" y="2530"/>
                  <a:pt x="6513" y="2530"/>
                </a:cubicBezTo>
                <a:close/>
                <a:moveTo>
                  <a:pt x="3858" y="2613"/>
                </a:moveTo>
                <a:cubicBezTo>
                  <a:pt x="3846" y="2625"/>
                  <a:pt x="3835" y="2637"/>
                  <a:pt x="3835" y="2637"/>
                </a:cubicBezTo>
                <a:cubicBezTo>
                  <a:pt x="3835" y="2637"/>
                  <a:pt x="3835" y="2625"/>
                  <a:pt x="3823" y="2625"/>
                </a:cubicBezTo>
                <a:cubicBezTo>
                  <a:pt x="3834" y="2625"/>
                  <a:pt x="3846" y="2625"/>
                  <a:pt x="3858" y="2613"/>
                </a:cubicBezTo>
                <a:close/>
                <a:moveTo>
                  <a:pt x="11990" y="2816"/>
                </a:moveTo>
                <a:cubicBezTo>
                  <a:pt x="11978" y="2828"/>
                  <a:pt x="11978" y="2828"/>
                  <a:pt x="11966" y="2840"/>
                </a:cubicBezTo>
                <a:cubicBezTo>
                  <a:pt x="11966" y="2828"/>
                  <a:pt x="11966" y="2828"/>
                  <a:pt x="11966" y="2828"/>
                </a:cubicBezTo>
                <a:cubicBezTo>
                  <a:pt x="11966" y="2816"/>
                  <a:pt x="11978" y="2816"/>
                  <a:pt x="11990" y="2816"/>
                </a:cubicBezTo>
                <a:close/>
                <a:moveTo>
                  <a:pt x="2489" y="2851"/>
                </a:moveTo>
                <a:cubicBezTo>
                  <a:pt x="2489" y="2863"/>
                  <a:pt x="2501" y="2887"/>
                  <a:pt x="2513" y="2899"/>
                </a:cubicBezTo>
                <a:cubicBezTo>
                  <a:pt x="2501" y="2899"/>
                  <a:pt x="2489" y="2887"/>
                  <a:pt x="2489" y="2875"/>
                </a:cubicBezTo>
                <a:cubicBezTo>
                  <a:pt x="2489" y="2863"/>
                  <a:pt x="2489" y="2851"/>
                  <a:pt x="2477" y="2851"/>
                </a:cubicBezTo>
                <a:close/>
                <a:moveTo>
                  <a:pt x="501" y="2947"/>
                </a:moveTo>
                <a:cubicBezTo>
                  <a:pt x="513" y="2959"/>
                  <a:pt x="513" y="2959"/>
                  <a:pt x="513" y="2959"/>
                </a:cubicBezTo>
                <a:cubicBezTo>
                  <a:pt x="513" y="2959"/>
                  <a:pt x="513" y="2970"/>
                  <a:pt x="501" y="2970"/>
                </a:cubicBezTo>
                <a:cubicBezTo>
                  <a:pt x="501" y="2959"/>
                  <a:pt x="501" y="2959"/>
                  <a:pt x="501" y="2947"/>
                </a:cubicBezTo>
                <a:close/>
                <a:moveTo>
                  <a:pt x="13229" y="2959"/>
                </a:moveTo>
                <a:cubicBezTo>
                  <a:pt x="13229" y="2970"/>
                  <a:pt x="13229" y="2970"/>
                  <a:pt x="13229" y="2982"/>
                </a:cubicBezTo>
                <a:cubicBezTo>
                  <a:pt x="13217" y="2982"/>
                  <a:pt x="13205" y="2982"/>
                  <a:pt x="13193" y="2970"/>
                </a:cubicBezTo>
                <a:cubicBezTo>
                  <a:pt x="13205" y="2970"/>
                  <a:pt x="13217" y="2970"/>
                  <a:pt x="13229" y="2959"/>
                </a:cubicBezTo>
                <a:close/>
                <a:moveTo>
                  <a:pt x="9169" y="2982"/>
                </a:moveTo>
                <a:lnTo>
                  <a:pt x="9169" y="2982"/>
                </a:lnTo>
                <a:cubicBezTo>
                  <a:pt x="9169" y="2994"/>
                  <a:pt x="9180" y="2994"/>
                  <a:pt x="9192" y="3006"/>
                </a:cubicBezTo>
                <a:lnTo>
                  <a:pt x="9180" y="3006"/>
                </a:lnTo>
                <a:cubicBezTo>
                  <a:pt x="9169" y="2994"/>
                  <a:pt x="9169" y="2994"/>
                  <a:pt x="9169" y="2982"/>
                </a:cubicBezTo>
                <a:close/>
                <a:moveTo>
                  <a:pt x="13074" y="2970"/>
                </a:moveTo>
                <a:cubicBezTo>
                  <a:pt x="13074" y="2982"/>
                  <a:pt x="13086" y="2982"/>
                  <a:pt x="13098" y="2982"/>
                </a:cubicBezTo>
                <a:cubicBezTo>
                  <a:pt x="13086" y="2994"/>
                  <a:pt x="13086" y="3006"/>
                  <a:pt x="13086" y="3018"/>
                </a:cubicBezTo>
                <a:cubicBezTo>
                  <a:pt x="13074" y="2994"/>
                  <a:pt x="13074" y="2982"/>
                  <a:pt x="13074" y="2970"/>
                </a:cubicBezTo>
                <a:close/>
                <a:moveTo>
                  <a:pt x="3013" y="3221"/>
                </a:moveTo>
                <a:cubicBezTo>
                  <a:pt x="3013" y="3232"/>
                  <a:pt x="3001" y="3244"/>
                  <a:pt x="3001" y="3256"/>
                </a:cubicBezTo>
                <a:cubicBezTo>
                  <a:pt x="3001" y="3244"/>
                  <a:pt x="3001" y="3232"/>
                  <a:pt x="2989" y="3232"/>
                </a:cubicBezTo>
                <a:cubicBezTo>
                  <a:pt x="3001" y="3232"/>
                  <a:pt x="3013" y="3221"/>
                  <a:pt x="3013" y="3221"/>
                </a:cubicBezTo>
                <a:close/>
                <a:moveTo>
                  <a:pt x="7502" y="3328"/>
                </a:moveTo>
                <a:cubicBezTo>
                  <a:pt x="7502" y="3328"/>
                  <a:pt x="7502" y="3328"/>
                  <a:pt x="7490" y="3340"/>
                </a:cubicBezTo>
                <a:cubicBezTo>
                  <a:pt x="7502" y="3328"/>
                  <a:pt x="7490" y="3328"/>
                  <a:pt x="7502" y="3328"/>
                </a:cubicBezTo>
                <a:close/>
                <a:moveTo>
                  <a:pt x="2584" y="3494"/>
                </a:moveTo>
                <a:cubicBezTo>
                  <a:pt x="2584" y="3494"/>
                  <a:pt x="2584" y="3494"/>
                  <a:pt x="2596" y="3506"/>
                </a:cubicBezTo>
                <a:cubicBezTo>
                  <a:pt x="2584" y="3506"/>
                  <a:pt x="2584" y="3494"/>
                  <a:pt x="2584" y="3494"/>
                </a:cubicBezTo>
                <a:close/>
                <a:moveTo>
                  <a:pt x="6740" y="3518"/>
                </a:moveTo>
                <a:cubicBezTo>
                  <a:pt x="6740" y="3518"/>
                  <a:pt x="6740" y="3518"/>
                  <a:pt x="6752" y="3530"/>
                </a:cubicBezTo>
                <a:lnTo>
                  <a:pt x="6740" y="3530"/>
                </a:lnTo>
                <a:cubicBezTo>
                  <a:pt x="6740" y="3530"/>
                  <a:pt x="6740" y="3518"/>
                  <a:pt x="6740" y="3518"/>
                </a:cubicBezTo>
                <a:close/>
                <a:moveTo>
                  <a:pt x="3906" y="3518"/>
                </a:moveTo>
                <a:cubicBezTo>
                  <a:pt x="3906" y="3518"/>
                  <a:pt x="3918" y="3530"/>
                  <a:pt x="3918" y="3530"/>
                </a:cubicBezTo>
                <a:cubicBezTo>
                  <a:pt x="3918" y="3530"/>
                  <a:pt x="3918" y="3530"/>
                  <a:pt x="3918" y="3542"/>
                </a:cubicBezTo>
                <a:cubicBezTo>
                  <a:pt x="3918" y="3530"/>
                  <a:pt x="3906" y="3530"/>
                  <a:pt x="3906" y="3518"/>
                </a:cubicBezTo>
                <a:close/>
                <a:moveTo>
                  <a:pt x="4763" y="3602"/>
                </a:moveTo>
                <a:cubicBezTo>
                  <a:pt x="4751" y="3613"/>
                  <a:pt x="4751" y="3613"/>
                  <a:pt x="4751" y="3613"/>
                </a:cubicBezTo>
                <a:cubicBezTo>
                  <a:pt x="4751" y="3613"/>
                  <a:pt x="4751" y="3613"/>
                  <a:pt x="4751" y="3602"/>
                </a:cubicBezTo>
                <a:close/>
                <a:moveTo>
                  <a:pt x="11764" y="3697"/>
                </a:moveTo>
                <a:lnTo>
                  <a:pt x="11764" y="3697"/>
                </a:lnTo>
                <a:cubicBezTo>
                  <a:pt x="11755" y="3714"/>
                  <a:pt x="11747" y="3725"/>
                  <a:pt x="11733" y="3725"/>
                </a:cubicBezTo>
                <a:cubicBezTo>
                  <a:pt x="11728" y="3725"/>
                  <a:pt x="11723" y="3724"/>
                  <a:pt x="11716" y="3721"/>
                </a:cubicBezTo>
                <a:cubicBezTo>
                  <a:pt x="11705" y="3721"/>
                  <a:pt x="11705" y="3709"/>
                  <a:pt x="11705" y="3709"/>
                </a:cubicBezTo>
                <a:lnTo>
                  <a:pt x="11764" y="3697"/>
                </a:lnTo>
                <a:close/>
                <a:moveTo>
                  <a:pt x="9133" y="3768"/>
                </a:moveTo>
                <a:cubicBezTo>
                  <a:pt x="9133" y="3768"/>
                  <a:pt x="9133" y="3768"/>
                  <a:pt x="9145" y="3780"/>
                </a:cubicBezTo>
                <a:lnTo>
                  <a:pt x="9133" y="3780"/>
                </a:lnTo>
                <a:cubicBezTo>
                  <a:pt x="9133" y="3768"/>
                  <a:pt x="9133" y="3768"/>
                  <a:pt x="9133" y="3768"/>
                </a:cubicBezTo>
                <a:close/>
                <a:moveTo>
                  <a:pt x="12955" y="3756"/>
                </a:moveTo>
                <a:cubicBezTo>
                  <a:pt x="12955" y="3768"/>
                  <a:pt x="12967" y="3768"/>
                  <a:pt x="12967" y="3780"/>
                </a:cubicBezTo>
                <a:lnTo>
                  <a:pt x="12955" y="3780"/>
                </a:lnTo>
                <a:cubicBezTo>
                  <a:pt x="12955" y="3768"/>
                  <a:pt x="12955" y="3768"/>
                  <a:pt x="12955" y="3756"/>
                </a:cubicBezTo>
                <a:close/>
                <a:moveTo>
                  <a:pt x="1941" y="3947"/>
                </a:moveTo>
                <a:cubicBezTo>
                  <a:pt x="1953" y="3947"/>
                  <a:pt x="1953" y="3947"/>
                  <a:pt x="1965" y="3959"/>
                </a:cubicBezTo>
                <a:lnTo>
                  <a:pt x="1930" y="3959"/>
                </a:lnTo>
                <a:cubicBezTo>
                  <a:pt x="1941" y="3947"/>
                  <a:pt x="1941" y="3947"/>
                  <a:pt x="1941" y="3947"/>
                </a:cubicBezTo>
                <a:close/>
                <a:moveTo>
                  <a:pt x="1977" y="4042"/>
                </a:moveTo>
                <a:cubicBezTo>
                  <a:pt x="1977" y="4042"/>
                  <a:pt x="1977" y="4054"/>
                  <a:pt x="1977" y="4054"/>
                </a:cubicBezTo>
                <a:lnTo>
                  <a:pt x="1965" y="4054"/>
                </a:lnTo>
                <a:cubicBezTo>
                  <a:pt x="1965" y="4054"/>
                  <a:pt x="1977" y="4042"/>
                  <a:pt x="1977" y="4042"/>
                </a:cubicBezTo>
                <a:close/>
                <a:moveTo>
                  <a:pt x="11514" y="4054"/>
                </a:moveTo>
                <a:cubicBezTo>
                  <a:pt x="11490" y="4090"/>
                  <a:pt x="11478" y="4102"/>
                  <a:pt x="11466" y="4113"/>
                </a:cubicBezTo>
                <a:cubicBezTo>
                  <a:pt x="11455" y="4102"/>
                  <a:pt x="11466" y="4078"/>
                  <a:pt x="11478" y="4066"/>
                </a:cubicBezTo>
                <a:cubicBezTo>
                  <a:pt x="11502" y="4054"/>
                  <a:pt x="11502" y="4054"/>
                  <a:pt x="11514" y="4054"/>
                </a:cubicBezTo>
                <a:close/>
                <a:moveTo>
                  <a:pt x="8994" y="4088"/>
                </a:moveTo>
                <a:cubicBezTo>
                  <a:pt x="8998" y="4088"/>
                  <a:pt x="9002" y="4095"/>
                  <a:pt x="9002" y="4102"/>
                </a:cubicBezTo>
                <a:cubicBezTo>
                  <a:pt x="9002" y="4102"/>
                  <a:pt x="8990" y="4113"/>
                  <a:pt x="8978" y="4125"/>
                </a:cubicBezTo>
                <a:cubicBezTo>
                  <a:pt x="8954" y="4137"/>
                  <a:pt x="8930" y="4173"/>
                  <a:pt x="8907" y="4173"/>
                </a:cubicBezTo>
                <a:cubicBezTo>
                  <a:pt x="8942" y="4149"/>
                  <a:pt x="8966" y="4137"/>
                  <a:pt x="8990" y="4102"/>
                </a:cubicBezTo>
                <a:cubicBezTo>
                  <a:pt x="8990" y="4092"/>
                  <a:pt x="8992" y="4088"/>
                  <a:pt x="8994" y="4088"/>
                </a:cubicBezTo>
                <a:close/>
                <a:moveTo>
                  <a:pt x="3906" y="4173"/>
                </a:moveTo>
                <a:cubicBezTo>
                  <a:pt x="3894" y="4185"/>
                  <a:pt x="3894" y="4185"/>
                  <a:pt x="3894" y="4185"/>
                </a:cubicBezTo>
                <a:cubicBezTo>
                  <a:pt x="3894" y="4185"/>
                  <a:pt x="3894" y="4185"/>
                  <a:pt x="3894" y="4173"/>
                </a:cubicBezTo>
                <a:close/>
                <a:moveTo>
                  <a:pt x="10228" y="4209"/>
                </a:moveTo>
                <a:cubicBezTo>
                  <a:pt x="10228" y="4209"/>
                  <a:pt x="10216" y="4209"/>
                  <a:pt x="10216" y="4221"/>
                </a:cubicBezTo>
                <a:cubicBezTo>
                  <a:pt x="10216" y="4221"/>
                  <a:pt x="10216" y="4221"/>
                  <a:pt x="10216" y="4209"/>
                </a:cubicBezTo>
                <a:close/>
                <a:moveTo>
                  <a:pt x="4418" y="4340"/>
                </a:moveTo>
                <a:cubicBezTo>
                  <a:pt x="4412" y="4346"/>
                  <a:pt x="4406" y="4349"/>
                  <a:pt x="4400" y="4349"/>
                </a:cubicBezTo>
                <a:cubicBezTo>
                  <a:pt x="4394" y="4349"/>
                  <a:pt x="4388" y="4346"/>
                  <a:pt x="4382" y="4340"/>
                </a:cubicBezTo>
                <a:close/>
                <a:moveTo>
                  <a:pt x="11097" y="4340"/>
                </a:moveTo>
                <a:cubicBezTo>
                  <a:pt x="11121" y="4352"/>
                  <a:pt x="11133" y="4364"/>
                  <a:pt x="11145" y="4364"/>
                </a:cubicBezTo>
                <a:cubicBezTo>
                  <a:pt x="11132" y="4368"/>
                  <a:pt x="11120" y="4371"/>
                  <a:pt x="11112" y="4371"/>
                </a:cubicBezTo>
                <a:cubicBezTo>
                  <a:pt x="11097" y="4371"/>
                  <a:pt x="11090" y="4362"/>
                  <a:pt x="11097" y="4340"/>
                </a:cubicBezTo>
                <a:close/>
                <a:moveTo>
                  <a:pt x="11097" y="4435"/>
                </a:moveTo>
                <a:cubicBezTo>
                  <a:pt x="11085" y="4447"/>
                  <a:pt x="11085" y="4447"/>
                  <a:pt x="11085" y="4459"/>
                </a:cubicBezTo>
                <a:cubicBezTo>
                  <a:pt x="11085" y="4447"/>
                  <a:pt x="11074" y="4447"/>
                  <a:pt x="11085" y="4435"/>
                </a:cubicBezTo>
                <a:close/>
                <a:moveTo>
                  <a:pt x="3977" y="4518"/>
                </a:moveTo>
                <a:cubicBezTo>
                  <a:pt x="3965" y="4530"/>
                  <a:pt x="3954" y="4530"/>
                  <a:pt x="3942" y="4530"/>
                </a:cubicBezTo>
                <a:cubicBezTo>
                  <a:pt x="3954" y="4518"/>
                  <a:pt x="3965" y="4518"/>
                  <a:pt x="3977" y="4518"/>
                </a:cubicBezTo>
                <a:close/>
                <a:moveTo>
                  <a:pt x="1846" y="4578"/>
                </a:moveTo>
                <a:cubicBezTo>
                  <a:pt x="1846" y="4590"/>
                  <a:pt x="1846" y="4590"/>
                  <a:pt x="1834" y="4602"/>
                </a:cubicBezTo>
                <a:cubicBezTo>
                  <a:pt x="1834" y="4590"/>
                  <a:pt x="1834" y="4590"/>
                  <a:pt x="1834" y="4578"/>
                </a:cubicBezTo>
                <a:close/>
                <a:moveTo>
                  <a:pt x="3846" y="4590"/>
                </a:moveTo>
                <a:cubicBezTo>
                  <a:pt x="3846" y="4602"/>
                  <a:pt x="3835" y="4602"/>
                  <a:pt x="3823" y="4614"/>
                </a:cubicBezTo>
                <a:cubicBezTo>
                  <a:pt x="3835" y="4602"/>
                  <a:pt x="3835" y="4590"/>
                  <a:pt x="3835" y="4590"/>
                </a:cubicBezTo>
                <a:close/>
                <a:moveTo>
                  <a:pt x="6871" y="4709"/>
                </a:moveTo>
                <a:cubicBezTo>
                  <a:pt x="6883" y="4721"/>
                  <a:pt x="6883" y="4721"/>
                  <a:pt x="6883" y="4721"/>
                </a:cubicBezTo>
                <a:lnTo>
                  <a:pt x="6871" y="4721"/>
                </a:lnTo>
                <a:cubicBezTo>
                  <a:pt x="6871" y="4721"/>
                  <a:pt x="6871" y="4721"/>
                  <a:pt x="6871" y="4709"/>
                </a:cubicBezTo>
                <a:close/>
                <a:moveTo>
                  <a:pt x="9692" y="4756"/>
                </a:moveTo>
                <a:cubicBezTo>
                  <a:pt x="9684" y="4756"/>
                  <a:pt x="9671" y="4762"/>
                  <a:pt x="9660" y="4762"/>
                </a:cubicBezTo>
                <a:cubicBezTo>
                  <a:pt x="9654" y="4762"/>
                  <a:pt x="9649" y="4760"/>
                  <a:pt x="9645" y="4756"/>
                </a:cubicBezTo>
                <a:close/>
                <a:moveTo>
                  <a:pt x="9347" y="4768"/>
                </a:moveTo>
                <a:cubicBezTo>
                  <a:pt x="9347" y="4780"/>
                  <a:pt x="9347" y="4780"/>
                  <a:pt x="9347" y="4792"/>
                </a:cubicBezTo>
                <a:cubicBezTo>
                  <a:pt x="9335" y="4792"/>
                  <a:pt x="9335" y="4792"/>
                  <a:pt x="9323" y="4780"/>
                </a:cubicBezTo>
                <a:cubicBezTo>
                  <a:pt x="9335" y="4780"/>
                  <a:pt x="9335" y="4780"/>
                  <a:pt x="9347" y="4768"/>
                </a:cubicBezTo>
                <a:close/>
                <a:moveTo>
                  <a:pt x="9621" y="4828"/>
                </a:moveTo>
                <a:cubicBezTo>
                  <a:pt x="9621" y="4828"/>
                  <a:pt x="9621" y="4840"/>
                  <a:pt x="9621" y="4840"/>
                </a:cubicBezTo>
                <a:lnTo>
                  <a:pt x="9597" y="4840"/>
                </a:lnTo>
                <a:cubicBezTo>
                  <a:pt x="9609" y="4840"/>
                  <a:pt x="9621" y="4828"/>
                  <a:pt x="9621" y="4828"/>
                </a:cubicBezTo>
                <a:close/>
                <a:moveTo>
                  <a:pt x="4608" y="5066"/>
                </a:moveTo>
                <a:cubicBezTo>
                  <a:pt x="4608" y="5078"/>
                  <a:pt x="4608" y="5078"/>
                  <a:pt x="4608" y="5090"/>
                </a:cubicBezTo>
                <a:cubicBezTo>
                  <a:pt x="4597" y="5078"/>
                  <a:pt x="4597" y="5078"/>
                  <a:pt x="4585" y="5066"/>
                </a:cubicBezTo>
                <a:close/>
                <a:moveTo>
                  <a:pt x="3120" y="5221"/>
                </a:moveTo>
                <a:cubicBezTo>
                  <a:pt x="3120" y="5233"/>
                  <a:pt x="3120" y="5233"/>
                  <a:pt x="3108" y="5233"/>
                </a:cubicBezTo>
                <a:cubicBezTo>
                  <a:pt x="3120" y="5221"/>
                  <a:pt x="3120" y="5221"/>
                  <a:pt x="3120" y="5221"/>
                </a:cubicBezTo>
                <a:close/>
                <a:moveTo>
                  <a:pt x="10264" y="5209"/>
                </a:moveTo>
                <a:cubicBezTo>
                  <a:pt x="10252" y="5221"/>
                  <a:pt x="10228" y="5221"/>
                  <a:pt x="10216" y="5233"/>
                </a:cubicBezTo>
                <a:cubicBezTo>
                  <a:pt x="10216" y="5233"/>
                  <a:pt x="10216" y="5233"/>
                  <a:pt x="10216" y="5221"/>
                </a:cubicBezTo>
                <a:cubicBezTo>
                  <a:pt x="10216" y="5209"/>
                  <a:pt x="10240" y="5209"/>
                  <a:pt x="10252" y="5209"/>
                </a:cubicBezTo>
                <a:close/>
                <a:moveTo>
                  <a:pt x="6597" y="5483"/>
                </a:moveTo>
                <a:cubicBezTo>
                  <a:pt x="6597" y="5483"/>
                  <a:pt x="6609" y="5495"/>
                  <a:pt x="6621" y="5495"/>
                </a:cubicBezTo>
                <a:cubicBezTo>
                  <a:pt x="6621" y="5495"/>
                  <a:pt x="6621" y="5495"/>
                  <a:pt x="6621" y="5507"/>
                </a:cubicBezTo>
                <a:cubicBezTo>
                  <a:pt x="6609" y="5507"/>
                  <a:pt x="6597" y="5495"/>
                  <a:pt x="6585" y="5483"/>
                </a:cubicBezTo>
                <a:close/>
                <a:moveTo>
                  <a:pt x="9216" y="5471"/>
                </a:moveTo>
                <a:cubicBezTo>
                  <a:pt x="9216" y="5483"/>
                  <a:pt x="9228" y="5495"/>
                  <a:pt x="9228" y="5518"/>
                </a:cubicBezTo>
                <a:cubicBezTo>
                  <a:pt x="9204" y="5507"/>
                  <a:pt x="9192" y="5495"/>
                  <a:pt x="9216" y="5471"/>
                </a:cubicBezTo>
                <a:close/>
                <a:moveTo>
                  <a:pt x="7383" y="5483"/>
                </a:moveTo>
                <a:cubicBezTo>
                  <a:pt x="7394" y="5507"/>
                  <a:pt x="7406" y="5518"/>
                  <a:pt x="7430" y="5542"/>
                </a:cubicBezTo>
                <a:cubicBezTo>
                  <a:pt x="7394" y="5530"/>
                  <a:pt x="7359" y="5530"/>
                  <a:pt x="7323" y="5530"/>
                </a:cubicBezTo>
                <a:cubicBezTo>
                  <a:pt x="7335" y="5518"/>
                  <a:pt x="7359" y="5507"/>
                  <a:pt x="7383" y="5483"/>
                </a:cubicBezTo>
                <a:close/>
                <a:moveTo>
                  <a:pt x="6668" y="5578"/>
                </a:moveTo>
                <a:cubicBezTo>
                  <a:pt x="6668" y="5590"/>
                  <a:pt x="6668" y="5590"/>
                  <a:pt x="6680" y="5590"/>
                </a:cubicBezTo>
                <a:lnTo>
                  <a:pt x="6668" y="5590"/>
                </a:lnTo>
                <a:cubicBezTo>
                  <a:pt x="6668" y="5590"/>
                  <a:pt x="6668" y="5578"/>
                  <a:pt x="6668" y="5578"/>
                </a:cubicBezTo>
                <a:close/>
                <a:moveTo>
                  <a:pt x="3799" y="5709"/>
                </a:moveTo>
                <a:cubicBezTo>
                  <a:pt x="3799" y="5721"/>
                  <a:pt x="3799" y="5721"/>
                  <a:pt x="3787" y="5733"/>
                </a:cubicBezTo>
                <a:cubicBezTo>
                  <a:pt x="3787" y="5721"/>
                  <a:pt x="3799" y="5721"/>
                  <a:pt x="3799" y="5709"/>
                </a:cubicBezTo>
                <a:close/>
                <a:moveTo>
                  <a:pt x="2025" y="5721"/>
                </a:moveTo>
                <a:cubicBezTo>
                  <a:pt x="2025" y="5733"/>
                  <a:pt x="2037" y="5733"/>
                  <a:pt x="2025" y="5745"/>
                </a:cubicBezTo>
                <a:cubicBezTo>
                  <a:pt x="2025" y="5733"/>
                  <a:pt x="2025" y="5733"/>
                  <a:pt x="2025" y="5721"/>
                </a:cubicBezTo>
                <a:close/>
                <a:moveTo>
                  <a:pt x="12419" y="5757"/>
                </a:moveTo>
                <a:cubicBezTo>
                  <a:pt x="12419" y="5768"/>
                  <a:pt x="12419" y="5768"/>
                  <a:pt x="12407" y="5768"/>
                </a:cubicBezTo>
                <a:lnTo>
                  <a:pt x="12419" y="5757"/>
                </a:lnTo>
                <a:close/>
                <a:moveTo>
                  <a:pt x="6680" y="5768"/>
                </a:moveTo>
                <a:cubicBezTo>
                  <a:pt x="6668" y="5768"/>
                  <a:pt x="6668" y="5768"/>
                  <a:pt x="6668" y="5780"/>
                </a:cubicBezTo>
                <a:cubicBezTo>
                  <a:pt x="6668" y="5768"/>
                  <a:pt x="6668" y="5768"/>
                  <a:pt x="6668" y="5768"/>
                </a:cubicBezTo>
                <a:close/>
                <a:moveTo>
                  <a:pt x="8788" y="5828"/>
                </a:moveTo>
                <a:cubicBezTo>
                  <a:pt x="8776" y="5840"/>
                  <a:pt x="8776" y="5840"/>
                  <a:pt x="8776" y="5840"/>
                </a:cubicBezTo>
                <a:cubicBezTo>
                  <a:pt x="8776" y="5840"/>
                  <a:pt x="8776" y="5828"/>
                  <a:pt x="8776" y="5828"/>
                </a:cubicBezTo>
                <a:close/>
                <a:moveTo>
                  <a:pt x="12181" y="5899"/>
                </a:moveTo>
                <a:cubicBezTo>
                  <a:pt x="12169" y="5911"/>
                  <a:pt x="12169" y="5911"/>
                  <a:pt x="12169" y="5911"/>
                </a:cubicBezTo>
                <a:cubicBezTo>
                  <a:pt x="12169" y="5899"/>
                  <a:pt x="12169" y="5899"/>
                  <a:pt x="12169" y="5899"/>
                </a:cubicBezTo>
                <a:close/>
                <a:moveTo>
                  <a:pt x="3965" y="5959"/>
                </a:moveTo>
                <a:cubicBezTo>
                  <a:pt x="3977" y="5971"/>
                  <a:pt x="3965" y="5971"/>
                  <a:pt x="3965" y="5983"/>
                </a:cubicBezTo>
                <a:cubicBezTo>
                  <a:pt x="3965" y="5971"/>
                  <a:pt x="3965" y="5959"/>
                  <a:pt x="3965" y="5959"/>
                </a:cubicBezTo>
                <a:close/>
                <a:moveTo>
                  <a:pt x="3215" y="5971"/>
                </a:moveTo>
                <a:cubicBezTo>
                  <a:pt x="3215" y="5971"/>
                  <a:pt x="3227" y="5983"/>
                  <a:pt x="3227" y="5983"/>
                </a:cubicBezTo>
                <a:cubicBezTo>
                  <a:pt x="3227" y="5983"/>
                  <a:pt x="3215" y="5983"/>
                  <a:pt x="3215" y="5995"/>
                </a:cubicBezTo>
                <a:cubicBezTo>
                  <a:pt x="3215" y="5983"/>
                  <a:pt x="3215" y="5983"/>
                  <a:pt x="3215" y="5971"/>
                </a:cubicBezTo>
                <a:close/>
                <a:moveTo>
                  <a:pt x="12788" y="6054"/>
                </a:moveTo>
                <a:cubicBezTo>
                  <a:pt x="12800" y="6054"/>
                  <a:pt x="12800" y="6066"/>
                  <a:pt x="12800" y="6066"/>
                </a:cubicBezTo>
                <a:cubicBezTo>
                  <a:pt x="12788" y="6066"/>
                  <a:pt x="12788" y="6054"/>
                  <a:pt x="12776" y="6054"/>
                </a:cubicBezTo>
                <a:close/>
                <a:moveTo>
                  <a:pt x="3727" y="6185"/>
                </a:moveTo>
                <a:lnTo>
                  <a:pt x="3727" y="6185"/>
                </a:lnTo>
                <a:cubicBezTo>
                  <a:pt x="3739" y="6197"/>
                  <a:pt x="3751" y="6197"/>
                  <a:pt x="3751" y="6197"/>
                </a:cubicBezTo>
                <a:cubicBezTo>
                  <a:pt x="3739" y="6197"/>
                  <a:pt x="3739" y="6197"/>
                  <a:pt x="3727" y="6185"/>
                </a:cubicBezTo>
                <a:close/>
                <a:moveTo>
                  <a:pt x="8454" y="6376"/>
                </a:moveTo>
                <a:cubicBezTo>
                  <a:pt x="8454" y="6376"/>
                  <a:pt x="8454" y="6376"/>
                  <a:pt x="8466" y="6388"/>
                </a:cubicBezTo>
                <a:lnTo>
                  <a:pt x="8454" y="6388"/>
                </a:lnTo>
                <a:cubicBezTo>
                  <a:pt x="8454" y="6388"/>
                  <a:pt x="8454" y="6376"/>
                  <a:pt x="8454" y="6376"/>
                </a:cubicBezTo>
                <a:close/>
                <a:moveTo>
                  <a:pt x="8907" y="6399"/>
                </a:moveTo>
                <a:cubicBezTo>
                  <a:pt x="8913" y="6405"/>
                  <a:pt x="8915" y="6408"/>
                  <a:pt x="8918" y="6411"/>
                </a:cubicBezTo>
                <a:cubicBezTo>
                  <a:pt x="8907" y="6411"/>
                  <a:pt x="8918" y="6411"/>
                  <a:pt x="8907" y="6399"/>
                </a:cubicBezTo>
                <a:close/>
                <a:moveTo>
                  <a:pt x="8918" y="6411"/>
                </a:moveTo>
                <a:cubicBezTo>
                  <a:pt x="8921" y="6414"/>
                  <a:pt x="8924" y="6417"/>
                  <a:pt x="8930" y="6423"/>
                </a:cubicBezTo>
                <a:cubicBezTo>
                  <a:pt x="8918" y="6423"/>
                  <a:pt x="8918" y="6423"/>
                  <a:pt x="8918" y="6411"/>
                </a:cubicBezTo>
                <a:close/>
                <a:moveTo>
                  <a:pt x="12705" y="6495"/>
                </a:moveTo>
                <a:cubicBezTo>
                  <a:pt x="12705" y="6495"/>
                  <a:pt x="12705" y="6507"/>
                  <a:pt x="12693" y="6507"/>
                </a:cubicBezTo>
                <a:cubicBezTo>
                  <a:pt x="12693" y="6507"/>
                  <a:pt x="12693" y="6507"/>
                  <a:pt x="12693" y="6495"/>
                </a:cubicBezTo>
                <a:close/>
                <a:moveTo>
                  <a:pt x="7418" y="6614"/>
                </a:moveTo>
                <a:cubicBezTo>
                  <a:pt x="7406" y="6614"/>
                  <a:pt x="7406" y="6626"/>
                  <a:pt x="7406" y="6626"/>
                </a:cubicBezTo>
                <a:cubicBezTo>
                  <a:pt x="7406" y="6630"/>
                  <a:pt x="7406" y="6631"/>
                  <a:pt x="7406" y="6631"/>
                </a:cubicBezTo>
                <a:cubicBezTo>
                  <a:pt x="7405" y="6631"/>
                  <a:pt x="7402" y="6626"/>
                  <a:pt x="7394" y="6626"/>
                </a:cubicBezTo>
                <a:cubicBezTo>
                  <a:pt x="7394" y="6614"/>
                  <a:pt x="7406" y="6614"/>
                  <a:pt x="7418" y="6614"/>
                </a:cubicBezTo>
                <a:close/>
                <a:moveTo>
                  <a:pt x="11752" y="6626"/>
                </a:moveTo>
                <a:cubicBezTo>
                  <a:pt x="11764" y="6638"/>
                  <a:pt x="11764" y="6638"/>
                  <a:pt x="11764" y="6638"/>
                </a:cubicBezTo>
                <a:lnTo>
                  <a:pt x="11752" y="6638"/>
                </a:lnTo>
                <a:cubicBezTo>
                  <a:pt x="11752" y="6638"/>
                  <a:pt x="11752" y="6638"/>
                  <a:pt x="11752" y="6626"/>
                </a:cubicBezTo>
                <a:close/>
                <a:moveTo>
                  <a:pt x="4870" y="6650"/>
                </a:moveTo>
                <a:lnTo>
                  <a:pt x="4870" y="6661"/>
                </a:lnTo>
                <a:cubicBezTo>
                  <a:pt x="4858" y="6661"/>
                  <a:pt x="4858" y="6661"/>
                  <a:pt x="4858" y="6650"/>
                </a:cubicBezTo>
                <a:close/>
                <a:moveTo>
                  <a:pt x="8276" y="6709"/>
                </a:moveTo>
                <a:cubicBezTo>
                  <a:pt x="8276" y="6721"/>
                  <a:pt x="8276" y="6721"/>
                  <a:pt x="8264" y="6721"/>
                </a:cubicBezTo>
                <a:cubicBezTo>
                  <a:pt x="8275" y="6721"/>
                  <a:pt x="8276" y="6709"/>
                  <a:pt x="8276" y="6709"/>
                </a:cubicBezTo>
                <a:close/>
                <a:moveTo>
                  <a:pt x="2775" y="6757"/>
                </a:moveTo>
                <a:cubicBezTo>
                  <a:pt x="2775" y="6757"/>
                  <a:pt x="2770" y="6762"/>
                  <a:pt x="2766" y="6762"/>
                </a:cubicBezTo>
                <a:cubicBezTo>
                  <a:pt x="2764" y="6762"/>
                  <a:pt x="2763" y="6761"/>
                  <a:pt x="2763" y="6757"/>
                </a:cubicBezTo>
                <a:close/>
                <a:moveTo>
                  <a:pt x="2096" y="6769"/>
                </a:moveTo>
                <a:cubicBezTo>
                  <a:pt x="2108" y="6769"/>
                  <a:pt x="2108" y="6769"/>
                  <a:pt x="2120" y="6780"/>
                </a:cubicBezTo>
                <a:lnTo>
                  <a:pt x="2108" y="6780"/>
                </a:lnTo>
                <a:cubicBezTo>
                  <a:pt x="2108" y="6780"/>
                  <a:pt x="2096" y="6769"/>
                  <a:pt x="2096" y="6769"/>
                </a:cubicBezTo>
                <a:close/>
                <a:moveTo>
                  <a:pt x="4346" y="6947"/>
                </a:moveTo>
                <a:cubicBezTo>
                  <a:pt x="4346" y="6947"/>
                  <a:pt x="4346" y="6947"/>
                  <a:pt x="4346" y="6959"/>
                </a:cubicBezTo>
                <a:lnTo>
                  <a:pt x="4335" y="6959"/>
                </a:lnTo>
                <a:cubicBezTo>
                  <a:pt x="4346" y="6947"/>
                  <a:pt x="4346" y="6947"/>
                  <a:pt x="4346" y="6947"/>
                </a:cubicBezTo>
                <a:close/>
                <a:moveTo>
                  <a:pt x="12395" y="7102"/>
                </a:moveTo>
                <a:cubicBezTo>
                  <a:pt x="12395" y="7102"/>
                  <a:pt x="12395" y="7102"/>
                  <a:pt x="12395" y="7114"/>
                </a:cubicBezTo>
                <a:cubicBezTo>
                  <a:pt x="12395" y="7102"/>
                  <a:pt x="12395" y="7102"/>
                  <a:pt x="12383" y="7102"/>
                </a:cubicBezTo>
                <a:close/>
                <a:moveTo>
                  <a:pt x="7418" y="7150"/>
                </a:moveTo>
                <a:cubicBezTo>
                  <a:pt x="7418" y="7161"/>
                  <a:pt x="7418" y="7161"/>
                  <a:pt x="7418" y="7173"/>
                </a:cubicBezTo>
                <a:cubicBezTo>
                  <a:pt x="7406" y="7161"/>
                  <a:pt x="7418" y="7161"/>
                  <a:pt x="7418" y="7150"/>
                </a:cubicBezTo>
                <a:close/>
                <a:moveTo>
                  <a:pt x="2072" y="7304"/>
                </a:moveTo>
                <a:cubicBezTo>
                  <a:pt x="2072" y="7328"/>
                  <a:pt x="2072" y="7340"/>
                  <a:pt x="2072" y="7364"/>
                </a:cubicBezTo>
                <a:cubicBezTo>
                  <a:pt x="2072" y="7364"/>
                  <a:pt x="2060" y="7364"/>
                  <a:pt x="2060" y="7352"/>
                </a:cubicBezTo>
                <a:cubicBezTo>
                  <a:pt x="2060" y="7340"/>
                  <a:pt x="2072" y="7328"/>
                  <a:pt x="2072" y="7304"/>
                </a:cubicBezTo>
                <a:close/>
                <a:moveTo>
                  <a:pt x="4644" y="7340"/>
                </a:moveTo>
                <a:cubicBezTo>
                  <a:pt x="4644" y="7340"/>
                  <a:pt x="4644" y="7352"/>
                  <a:pt x="4656" y="7352"/>
                </a:cubicBezTo>
                <a:cubicBezTo>
                  <a:pt x="4656" y="7352"/>
                  <a:pt x="4656" y="7352"/>
                  <a:pt x="4656" y="7364"/>
                </a:cubicBezTo>
                <a:cubicBezTo>
                  <a:pt x="4644" y="7352"/>
                  <a:pt x="4644" y="7352"/>
                  <a:pt x="4644" y="7340"/>
                </a:cubicBezTo>
                <a:close/>
                <a:moveTo>
                  <a:pt x="7597" y="7971"/>
                </a:moveTo>
                <a:cubicBezTo>
                  <a:pt x="7585" y="7971"/>
                  <a:pt x="7585" y="7983"/>
                  <a:pt x="7573" y="7995"/>
                </a:cubicBezTo>
                <a:cubicBezTo>
                  <a:pt x="7573" y="7971"/>
                  <a:pt x="7573" y="7971"/>
                  <a:pt x="7597" y="7971"/>
                </a:cubicBezTo>
                <a:close/>
                <a:moveTo>
                  <a:pt x="10097" y="8054"/>
                </a:moveTo>
                <a:lnTo>
                  <a:pt x="10097" y="8066"/>
                </a:lnTo>
                <a:lnTo>
                  <a:pt x="10073" y="8066"/>
                </a:lnTo>
                <a:cubicBezTo>
                  <a:pt x="10085" y="8066"/>
                  <a:pt x="10085" y="8066"/>
                  <a:pt x="10097" y="8054"/>
                </a:cubicBezTo>
                <a:close/>
                <a:moveTo>
                  <a:pt x="8287" y="8173"/>
                </a:moveTo>
                <a:cubicBezTo>
                  <a:pt x="8287" y="8173"/>
                  <a:pt x="8287" y="8174"/>
                  <a:pt x="8276" y="8185"/>
                </a:cubicBezTo>
                <a:cubicBezTo>
                  <a:pt x="8276" y="8174"/>
                  <a:pt x="8287" y="8173"/>
                  <a:pt x="8287" y="8173"/>
                </a:cubicBezTo>
                <a:close/>
                <a:moveTo>
                  <a:pt x="10002" y="8316"/>
                </a:moveTo>
                <a:cubicBezTo>
                  <a:pt x="10002" y="8316"/>
                  <a:pt x="10014" y="8316"/>
                  <a:pt x="10014" y="8328"/>
                </a:cubicBezTo>
                <a:cubicBezTo>
                  <a:pt x="10014" y="8328"/>
                  <a:pt x="10002" y="8328"/>
                  <a:pt x="10002" y="8316"/>
                </a:cubicBezTo>
                <a:close/>
                <a:moveTo>
                  <a:pt x="5061" y="8459"/>
                </a:moveTo>
                <a:lnTo>
                  <a:pt x="5073" y="8471"/>
                </a:lnTo>
                <a:lnTo>
                  <a:pt x="5061" y="8471"/>
                </a:lnTo>
                <a:lnTo>
                  <a:pt x="5061" y="8459"/>
                </a:lnTo>
                <a:close/>
                <a:moveTo>
                  <a:pt x="7692" y="8721"/>
                </a:moveTo>
                <a:cubicBezTo>
                  <a:pt x="7692" y="8721"/>
                  <a:pt x="7692" y="8733"/>
                  <a:pt x="7692" y="8745"/>
                </a:cubicBezTo>
                <a:cubicBezTo>
                  <a:pt x="7680" y="8733"/>
                  <a:pt x="7680" y="8733"/>
                  <a:pt x="7692" y="8721"/>
                </a:cubicBezTo>
                <a:close/>
                <a:moveTo>
                  <a:pt x="10371" y="9031"/>
                </a:moveTo>
                <a:cubicBezTo>
                  <a:pt x="10383" y="9031"/>
                  <a:pt x="10395" y="9031"/>
                  <a:pt x="10407" y="9043"/>
                </a:cubicBezTo>
                <a:lnTo>
                  <a:pt x="10383" y="9043"/>
                </a:lnTo>
                <a:cubicBezTo>
                  <a:pt x="10371" y="9031"/>
                  <a:pt x="10371" y="9031"/>
                  <a:pt x="10371" y="9031"/>
                </a:cubicBezTo>
                <a:close/>
                <a:moveTo>
                  <a:pt x="7787" y="9090"/>
                </a:moveTo>
                <a:cubicBezTo>
                  <a:pt x="7799" y="9090"/>
                  <a:pt x="7799" y="9090"/>
                  <a:pt x="7799" y="9102"/>
                </a:cubicBezTo>
                <a:cubicBezTo>
                  <a:pt x="7799" y="9102"/>
                  <a:pt x="7799" y="9090"/>
                  <a:pt x="7787" y="9090"/>
                </a:cubicBezTo>
                <a:close/>
                <a:moveTo>
                  <a:pt x="8930" y="9257"/>
                </a:moveTo>
                <a:cubicBezTo>
                  <a:pt x="8930" y="9257"/>
                  <a:pt x="8930" y="9269"/>
                  <a:pt x="8930" y="9269"/>
                </a:cubicBezTo>
                <a:lnTo>
                  <a:pt x="8918" y="9269"/>
                </a:lnTo>
                <a:cubicBezTo>
                  <a:pt x="8918" y="9257"/>
                  <a:pt x="8918" y="9257"/>
                  <a:pt x="8930" y="9257"/>
                </a:cubicBezTo>
                <a:close/>
                <a:moveTo>
                  <a:pt x="8633" y="9293"/>
                </a:moveTo>
                <a:cubicBezTo>
                  <a:pt x="8633" y="9293"/>
                  <a:pt x="8633" y="9305"/>
                  <a:pt x="8645" y="9316"/>
                </a:cubicBezTo>
                <a:cubicBezTo>
                  <a:pt x="8633" y="9305"/>
                  <a:pt x="8633" y="9305"/>
                  <a:pt x="8621" y="9305"/>
                </a:cubicBezTo>
                <a:cubicBezTo>
                  <a:pt x="8621" y="9293"/>
                  <a:pt x="8633" y="9293"/>
                  <a:pt x="8633" y="9293"/>
                </a:cubicBezTo>
                <a:close/>
                <a:moveTo>
                  <a:pt x="9370" y="9385"/>
                </a:moveTo>
                <a:cubicBezTo>
                  <a:pt x="9374" y="9385"/>
                  <a:pt x="9378" y="9386"/>
                  <a:pt x="9383" y="9388"/>
                </a:cubicBezTo>
                <a:cubicBezTo>
                  <a:pt x="9383" y="9400"/>
                  <a:pt x="9383" y="9412"/>
                  <a:pt x="9383" y="9424"/>
                </a:cubicBezTo>
                <a:lnTo>
                  <a:pt x="9311" y="9424"/>
                </a:lnTo>
                <a:cubicBezTo>
                  <a:pt x="9311" y="9412"/>
                  <a:pt x="9311" y="9412"/>
                  <a:pt x="9335" y="9400"/>
                </a:cubicBezTo>
                <a:cubicBezTo>
                  <a:pt x="9345" y="9400"/>
                  <a:pt x="9354" y="9385"/>
                  <a:pt x="9370" y="9385"/>
                </a:cubicBezTo>
                <a:close/>
                <a:moveTo>
                  <a:pt x="7502" y="9471"/>
                </a:moveTo>
                <a:cubicBezTo>
                  <a:pt x="7514" y="9471"/>
                  <a:pt x="7514" y="9471"/>
                  <a:pt x="7525" y="9483"/>
                </a:cubicBezTo>
                <a:cubicBezTo>
                  <a:pt x="7514" y="9483"/>
                  <a:pt x="7502" y="9483"/>
                  <a:pt x="7502" y="9471"/>
                </a:cubicBezTo>
                <a:close/>
                <a:moveTo>
                  <a:pt x="7787" y="10019"/>
                </a:moveTo>
                <a:cubicBezTo>
                  <a:pt x="7787" y="10031"/>
                  <a:pt x="7787" y="10031"/>
                  <a:pt x="7787" y="10043"/>
                </a:cubicBezTo>
                <a:cubicBezTo>
                  <a:pt x="7787" y="10031"/>
                  <a:pt x="7775" y="10031"/>
                  <a:pt x="7775" y="10031"/>
                </a:cubicBezTo>
                <a:cubicBezTo>
                  <a:pt x="7775" y="10031"/>
                  <a:pt x="7775" y="10019"/>
                  <a:pt x="7775" y="10019"/>
                </a:cubicBezTo>
                <a:close/>
                <a:moveTo>
                  <a:pt x="7668" y="10221"/>
                </a:moveTo>
                <a:cubicBezTo>
                  <a:pt x="7668" y="10221"/>
                  <a:pt x="7680" y="10221"/>
                  <a:pt x="7680" y="10233"/>
                </a:cubicBezTo>
                <a:lnTo>
                  <a:pt x="7668" y="10233"/>
                </a:lnTo>
                <a:cubicBezTo>
                  <a:pt x="7668" y="10221"/>
                  <a:pt x="7668" y="10221"/>
                  <a:pt x="7668" y="10221"/>
                </a:cubicBezTo>
                <a:close/>
                <a:moveTo>
                  <a:pt x="7871" y="10245"/>
                </a:moveTo>
                <a:cubicBezTo>
                  <a:pt x="7871" y="10245"/>
                  <a:pt x="7871" y="10245"/>
                  <a:pt x="7871" y="10257"/>
                </a:cubicBezTo>
                <a:lnTo>
                  <a:pt x="7859" y="10257"/>
                </a:lnTo>
                <a:cubicBezTo>
                  <a:pt x="7859" y="10245"/>
                  <a:pt x="7859" y="10245"/>
                  <a:pt x="7871" y="10245"/>
                </a:cubicBezTo>
                <a:close/>
                <a:moveTo>
                  <a:pt x="7514" y="10436"/>
                </a:moveTo>
                <a:cubicBezTo>
                  <a:pt x="7514" y="10448"/>
                  <a:pt x="7514" y="10448"/>
                  <a:pt x="7514" y="10448"/>
                </a:cubicBezTo>
                <a:cubicBezTo>
                  <a:pt x="7511" y="10445"/>
                  <a:pt x="7508" y="10442"/>
                  <a:pt x="7502" y="10436"/>
                </a:cubicBezTo>
                <a:close/>
                <a:moveTo>
                  <a:pt x="7514" y="10448"/>
                </a:moveTo>
                <a:cubicBezTo>
                  <a:pt x="7514" y="10448"/>
                  <a:pt x="7525" y="10448"/>
                  <a:pt x="7525" y="10459"/>
                </a:cubicBezTo>
                <a:cubicBezTo>
                  <a:pt x="7519" y="10454"/>
                  <a:pt x="7517" y="10451"/>
                  <a:pt x="7514" y="10448"/>
                </a:cubicBezTo>
                <a:close/>
                <a:moveTo>
                  <a:pt x="6812" y="10680"/>
                </a:moveTo>
                <a:cubicBezTo>
                  <a:pt x="6815" y="10680"/>
                  <a:pt x="6819" y="10682"/>
                  <a:pt x="6823" y="10686"/>
                </a:cubicBezTo>
                <a:lnTo>
                  <a:pt x="6799" y="10686"/>
                </a:lnTo>
                <a:cubicBezTo>
                  <a:pt x="6799" y="10686"/>
                  <a:pt x="6804" y="10680"/>
                  <a:pt x="6812" y="10680"/>
                </a:cubicBezTo>
                <a:close/>
                <a:moveTo>
                  <a:pt x="6180" y="10769"/>
                </a:moveTo>
                <a:cubicBezTo>
                  <a:pt x="6180" y="10769"/>
                  <a:pt x="6180" y="10769"/>
                  <a:pt x="6180" y="10781"/>
                </a:cubicBezTo>
                <a:cubicBezTo>
                  <a:pt x="6168" y="10769"/>
                  <a:pt x="6168" y="10769"/>
                  <a:pt x="6168" y="10769"/>
                </a:cubicBezTo>
                <a:close/>
                <a:moveTo>
                  <a:pt x="11718" y="0"/>
                </a:moveTo>
                <a:cubicBezTo>
                  <a:pt x="11645" y="0"/>
                  <a:pt x="11573" y="5"/>
                  <a:pt x="11502" y="18"/>
                </a:cubicBezTo>
                <a:cubicBezTo>
                  <a:pt x="11383" y="18"/>
                  <a:pt x="11276" y="30"/>
                  <a:pt x="11157" y="65"/>
                </a:cubicBezTo>
                <a:cubicBezTo>
                  <a:pt x="11062" y="77"/>
                  <a:pt x="10954" y="89"/>
                  <a:pt x="10859" y="137"/>
                </a:cubicBezTo>
                <a:cubicBezTo>
                  <a:pt x="10835" y="161"/>
                  <a:pt x="10788" y="149"/>
                  <a:pt x="10764" y="161"/>
                </a:cubicBezTo>
                <a:cubicBezTo>
                  <a:pt x="10585" y="196"/>
                  <a:pt x="10419" y="268"/>
                  <a:pt x="10252" y="339"/>
                </a:cubicBezTo>
                <a:cubicBezTo>
                  <a:pt x="10204" y="351"/>
                  <a:pt x="10145" y="363"/>
                  <a:pt x="10109" y="399"/>
                </a:cubicBezTo>
                <a:cubicBezTo>
                  <a:pt x="9859" y="494"/>
                  <a:pt x="9645" y="637"/>
                  <a:pt x="9419" y="780"/>
                </a:cubicBezTo>
                <a:cubicBezTo>
                  <a:pt x="9347" y="827"/>
                  <a:pt x="9264" y="863"/>
                  <a:pt x="9192" y="935"/>
                </a:cubicBezTo>
                <a:cubicBezTo>
                  <a:pt x="9169" y="935"/>
                  <a:pt x="9145" y="958"/>
                  <a:pt x="9133" y="982"/>
                </a:cubicBezTo>
                <a:cubicBezTo>
                  <a:pt x="9097" y="994"/>
                  <a:pt x="9073" y="994"/>
                  <a:pt x="9061" y="1030"/>
                </a:cubicBezTo>
                <a:cubicBezTo>
                  <a:pt x="9061" y="1030"/>
                  <a:pt x="9061" y="1042"/>
                  <a:pt x="9061" y="1042"/>
                </a:cubicBezTo>
                <a:cubicBezTo>
                  <a:pt x="9002" y="1042"/>
                  <a:pt x="8978" y="1077"/>
                  <a:pt x="8942" y="1113"/>
                </a:cubicBezTo>
                <a:cubicBezTo>
                  <a:pt x="8835" y="1196"/>
                  <a:pt x="8728" y="1256"/>
                  <a:pt x="8645" y="1363"/>
                </a:cubicBezTo>
                <a:cubicBezTo>
                  <a:pt x="8597" y="1399"/>
                  <a:pt x="8537" y="1423"/>
                  <a:pt x="8514" y="1470"/>
                </a:cubicBezTo>
                <a:cubicBezTo>
                  <a:pt x="8490" y="1494"/>
                  <a:pt x="8478" y="1506"/>
                  <a:pt x="8466" y="1518"/>
                </a:cubicBezTo>
                <a:cubicBezTo>
                  <a:pt x="8323" y="1601"/>
                  <a:pt x="8228" y="1720"/>
                  <a:pt x="8121" y="1827"/>
                </a:cubicBezTo>
                <a:cubicBezTo>
                  <a:pt x="8109" y="1839"/>
                  <a:pt x="8109" y="1839"/>
                  <a:pt x="8097" y="1851"/>
                </a:cubicBezTo>
                <a:cubicBezTo>
                  <a:pt x="8073" y="1863"/>
                  <a:pt x="8049" y="1887"/>
                  <a:pt x="8037" y="1923"/>
                </a:cubicBezTo>
                <a:cubicBezTo>
                  <a:pt x="7942" y="1982"/>
                  <a:pt x="7883" y="2078"/>
                  <a:pt x="7811" y="2161"/>
                </a:cubicBezTo>
                <a:cubicBezTo>
                  <a:pt x="7740" y="2208"/>
                  <a:pt x="7728" y="2292"/>
                  <a:pt x="7680" y="2339"/>
                </a:cubicBezTo>
                <a:cubicBezTo>
                  <a:pt x="7585" y="2399"/>
                  <a:pt x="7525" y="2482"/>
                  <a:pt x="7478" y="2566"/>
                </a:cubicBezTo>
                <a:cubicBezTo>
                  <a:pt x="7442" y="2625"/>
                  <a:pt x="7406" y="2673"/>
                  <a:pt x="7359" y="2720"/>
                </a:cubicBezTo>
                <a:cubicBezTo>
                  <a:pt x="7335" y="2744"/>
                  <a:pt x="7299" y="2768"/>
                  <a:pt x="7299" y="2804"/>
                </a:cubicBezTo>
                <a:cubicBezTo>
                  <a:pt x="7252" y="2816"/>
                  <a:pt x="7240" y="2851"/>
                  <a:pt x="7228" y="2875"/>
                </a:cubicBezTo>
                <a:cubicBezTo>
                  <a:pt x="7204" y="2923"/>
                  <a:pt x="7180" y="2959"/>
                  <a:pt x="7121" y="2970"/>
                </a:cubicBezTo>
                <a:cubicBezTo>
                  <a:pt x="7049" y="2851"/>
                  <a:pt x="6978" y="2732"/>
                  <a:pt x="6883" y="2625"/>
                </a:cubicBezTo>
                <a:cubicBezTo>
                  <a:pt x="6883" y="2625"/>
                  <a:pt x="6883" y="2613"/>
                  <a:pt x="6871" y="2613"/>
                </a:cubicBezTo>
                <a:cubicBezTo>
                  <a:pt x="6811" y="2530"/>
                  <a:pt x="6752" y="2447"/>
                  <a:pt x="6668" y="2375"/>
                </a:cubicBezTo>
                <a:cubicBezTo>
                  <a:pt x="6668" y="2363"/>
                  <a:pt x="6656" y="2363"/>
                  <a:pt x="6656" y="2363"/>
                </a:cubicBezTo>
                <a:cubicBezTo>
                  <a:pt x="6656" y="2351"/>
                  <a:pt x="6656" y="2328"/>
                  <a:pt x="6632" y="2328"/>
                </a:cubicBezTo>
                <a:cubicBezTo>
                  <a:pt x="6609" y="2292"/>
                  <a:pt x="6597" y="2268"/>
                  <a:pt x="6561" y="2256"/>
                </a:cubicBezTo>
                <a:cubicBezTo>
                  <a:pt x="6549" y="2185"/>
                  <a:pt x="6478" y="2161"/>
                  <a:pt x="6430" y="2113"/>
                </a:cubicBezTo>
                <a:cubicBezTo>
                  <a:pt x="6394" y="2018"/>
                  <a:pt x="6299" y="1947"/>
                  <a:pt x="6228" y="1875"/>
                </a:cubicBezTo>
                <a:cubicBezTo>
                  <a:pt x="6228" y="1863"/>
                  <a:pt x="6216" y="1851"/>
                  <a:pt x="6204" y="1851"/>
                </a:cubicBezTo>
                <a:cubicBezTo>
                  <a:pt x="6204" y="1839"/>
                  <a:pt x="6192" y="1839"/>
                  <a:pt x="6180" y="1827"/>
                </a:cubicBezTo>
                <a:cubicBezTo>
                  <a:pt x="6001" y="1613"/>
                  <a:pt x="5775" y="1435"/>
                  <a:pt x="5561" y="1256"/>
                </a:cubicBezTo>
                <a:cubicBezTo>
                  <a:pt x="5549" y="1256"/>
                  <a:pt x="5525" y="1244"/>
                  <a:pt x="5513" y="1244"/>
                </a:cubicBezTo>
                <a:cubicBezTo>
                  <a:pt x="5489" y="1220"/>
                  <a:pt x="5478" y="1208"/>
                  <a:pt x="5454" y="1185"/>
                </a:cubicBezTo>
                <a:cubicBezTo>
                  <a:pt x="5430" y="1149"/>
                  <a:pt x="5394" y="1125"/>
                  <a:pt x="5359" y="1113"/>
                </a:cubicBezTo>
                <a:cubicBezTo>
                  <a:pt x="5335" y="1089"/>
                  <a:pt x="5299" y="1065"/>
                  <a:pt x="5275" y="1042"/>
                </a:cubicBezTo>
                <a:cubicBezTo>
                  <a:pt x="5144" y="935"/>
                  <a:pt x="5001" y="839"/>
                  <a:pt x="4847" y="756"/>
                </a:cubicBezTo>
                <a:cubicBezTo>
                  <a:pt x="4823" y="720"/>
                  <a:pt x="4775" y="708"/>
                  <a:pt x="4739" y="684"/>
                </a:cubicBezTo>
                <a:cubicBezTo>
                  <a:pt x="4585" y="589"/>
                  <a:pt x="4430" y="506"/>
                  <a:pt x="4263" y="446"/>
                </a:cubicBezTo>
                <a:cubicBezTo>
                  <a:pt x="4132" y="375"/>
                  <a:pt x="3989" y="303"/>
                  <a:pt x="3846" y="268"/>
                </a:cubicBezTo>
                <a:cubicBezTo>
                  <a:pt x="3787" y="232"/>
                  <a:pt x="3727" y="208"/>
                  <a:pt x="3656" y="208"/>
                </a:cubicBezTo>
                <a:cubicBezTo>
                  <a:pt x="3632" y="208"/>
                  <a:pt x="3620" y="184"/>
                  <a:pt x="3596" y="173"/>
                </a:cubicBezTo>
                <a:cubicBezTo>
                  <a:pt x="3549" y="149"/>
                  <a:pt x="3489" y="137"/>
                  <a:pt x="3442" y="137"/>
                </a:cubicBezTo>
                <a:cubicBezTo>
                  <a:pt x="3215" y="65"/>
                  <a:pt x="2977" y="30"/>
                  <a:pt x="2739" y="18"/>
                </a:cubicBezTo>
                <a:cubicBezTo>
                  <a:pt x="2697" y="6"/>
                  <a:pt x="2656" y="3"/>
                  <a:pt x="2613" y="3"/>
                </a:cubicBezTo>
                <a:cubicBezTo>
                  <a:pt x="2569" y="3"/>
                  <a:pt x="2525" y="6"/>
                  <a:pt x="2477" y="6"/>
                </a:cubicBezTo>
                <a:cubicBezTo>
                  <a:pt x="2263" y="18"/>
                  <a:pt x="2049" y="30"/>
                  <a:pt x="1846" y="113"/>
                </a:cubicBezTo>
                <a:cubicBezTo>
                  <a:pt x="1842" y="109"/>
                  <a:pt x="1840" y="108"/>
                  <a:pt x="1837" y="108"/>
                </a:cubicBezTo>
                <a:cubicBezTo>
                  <a:pt x="1833" y="108"/>
                  <a:pt x="1830" y="113"/>
                  <a:pt x="1822" y="113"/>
                </a:cubicBezTo>
                <a:cubicBezTo>
                  <a:pt x="1679" y="149"/>
                  <a:pt x="1525" y="184"/>
                  <a:pt x="1406" y="280"/>
                </a:cubicBezTo>
                <a:cubicBezTo>
                  <a:pt x="1382" y="303"/>
                  <a:pt x="1358" y="303"/>
                  <a:pt x="1334" y="315"/>
                </a:cubicBezTo>
                <a:cubicBezTo>
                  <a:pt x="1287" y="315"/>
                  <a:pt x="1251" y="339"/>
                  <a:pt x="1215" y="375"/>
                </a:cubicBezTo>
                <a:cubicBezTo>
                  <a:pt x="1144" y="411"/>
                  <a:pt x="1084" y="458"/>
                  <a:pt x="1025" y="518"/>
                </a:cubicBezTo>
                <a:cubicBezTo>
                  <a:pt x="977" y="542"/>
                  <a:pt x="941" y="565"/>
                  <a:pt x="906" y="601"/>
                </a:cubicBezTo>
                <a:cubicBezTo>
                  <a:pt x="882" y="613"/>
                  <a:pt x="858" y="637"/>
                  <a:pt x="846" y="673"/>
                </a:cubicBezTo>
                <a:cubicBezTo>
                  <a:pt x="834" y="673"/>
                  <a:pt x="822" y="684"/>
                  <a:pt x="822" y="684"/>
                </a:cubicBezTo>
                <a:cubicBezTo>
                  <a:pt x="763" y="732"/>
                  <a:pt x="727" y="768"/>
                  <a:pt x="691" y="827"/>
                </a:cubicBezTo>
                <a:cubicBezTo>
                  <a:pt x="620" y="887"/>
                  <a:pt x="572" y="946"/>
                  <a:pt x="536" y="1030"/>
                </a:cubicBezTo>
                <a:cubicBezTo>
                  <a:pt x="453" y="1113"/>
                  <a:pt x="394" y="1208"/>
                  <a:pt x="346" y="1316"/>
                </a:cubicBezTo>
                <a:cubicBezTo>
                  <a:pt x="298" y="1411"/>
                  <a:pt x="251" y="1506"/>
                  <a:pt x="215" y="1601"/>
                </a:cubicBezTo>
                <a:cubicBezTo>
                  <a:pt x="191" y="1649"/>
                  <a:pt x="167" y="1708"/>
                  <a:pt x="155" y="1768"/>
                </a:cubicBezTo>
                <a:cubicBezTo>
                  <a:pt x="144" y="1780"/>
                  <a:pt x="132" y="1804"/>
                  <a:pt x="132" y="1827"/>
                </a:cubicBezTo>
                <a:cubicBezTo>
                  <a:pt x="132" y="1839"/>
                  <a:pt x="120" y="1839"/>
                  <a:pt x="120" y="1851"/>
                </a:cubicBezTo>
                <a:cubicBezTo>
                  <a:pt x="96" y="1947"/>
                  <a:pt x="60" y="2042"/>
                  <a:pt x="60" y="2137"/>
                </a:cubicBezTo>
                <a:cubicBezTo>
                  <a:pt x="25" y="2197"/>
                  <a:pt x="48" y="2256"/>
                  <a:pt x="36" y="2328"/>
                </a:cubicBezTo>
                <a:cubicBezTo>
                  <a:pt x="36" y="2339"/>
                  <a:pt x="36" y="2351"/>
                  <a:pt x="36" y="2363"/>
                </a:cubicBezTo>
                <a:cubicBezTo>
                  <a:pt x="36" y="2375"/>
                  <a:pt x="36" y="2399"/>
                  <a:pt x="36" y="2411"/>
                </a:cubicBezTo>
                <a:cubicBezTo>
                  <a:pt x="1" y="2554"/>
                  <a:pt x="25" y="2697"/>
                  <a:pt x="25" y="2840"/>
                </a:cubicBezTo>
                <a:cubicBezTo>
                  <a:pt x="25" y="2947"/>
                  <a:pt x="1" y="3066"/>
                  <a:pt x="36" y="3173"/>
                </a:cubicBezTo>
                <a:cubicBezTo>
                  <a:pt x="48" y="3232"/>
                  <a:pt x="25" y="3292"/>
                  <a:pt x="60" y="3351"/>
                </a:cubicBezTo>
                <a:cubicBezTo>
                  <a:pt x="60" y="3399"/>
                  <a:pt x="48" y="3459"/>
                  <a:pt x="84" y="3506"/>
                </a:cubicBezTo>
                <a:cubicBezTo>
                  <a:pt x="84" y="3566"/>
                  <a:pt x="96" y="3613"/>
                  <a:pt x="108" y="3661"/>
                </a:cubicBezTo>
                <a:cubicBezTo>
                  <a:pt x="144" y="3709"/>
                  <a:pt x="96" y="3780"/>
                  <a:pt x="155" y="3816"/>
                </a:cubicBezTo>
                <a:cubicBezTo>
                  <a:pt x="167" y="3828"/>
                  <a:pt x="179" y="3840"/>
                  <a:pt x="191" y="3840"/>
                </a:cubicBezTo>
                <a:cubicBezTo>
                  <a:pt x="179" y="3863"/>
                  <a:pt x="144" y="3875"/>
                  <a:pt x="155" y="3923"/>
                </a:cubicBezTo>
                <a:cubicBezTo>
                  <a:pt x="251" y="4280"/>
                  <a:pt x="346" y="4649"/>
                  <a:pt x="513" y="4983"/>
                </a:cubicBezTo>
                <a:cubicBezTo>
                  <a:pt x="525" y="5054"/>
                  <a:pt x="560" y="5102"/>
                  <a:pt x="596" y="5161"/>
                </a:cubicBezTo>
                <a:cubicBezTo>
                  <a:pt x="691" y="5364"/>
                  <a:pt x="775" y="5566"/>
                  <a:pt x="917" y="5745"/>
                </a:cubicBezTo>
                <a:cubicBezTo>
                  <a:pt x="977" y="5899"/>
                  <a:pt x="1072" y="6054"/>
                  <a:pt x="1168" y="6185"/>
                </a:cubicBezTo>
                <a:cubicBezTo>
                  <a:pt x="1215" y="6280"/>
                  <a:pt x="1275" y="6364"/>
                  <a:pt x="1334" y="6435"/>
                </a:cubicBezTo>
                <a:cubicBezTo>
                  <a:pt x="1370" y="6483"/>
                  <a:pt x="1394" y="6519"/>
                  <a:pt x="1429" y="6566"/>
                </a:cubicBezTo>
                <a:cubicBezTo>
                  <a:pt x="1441" y="6602"/>
                  <a:pt x="1465" y="6614"/>
                  <a:pt x="1489" y="6638"/>
                </a:cubicBezTo>
                <a:cubicBezTo>
                  <a:pt x="1489" y="6638"/>
                  <a:pt x="1489" y="6650"/>
                  <a:pt x="1489" y="6661"/>
                </a:cubicBezTo>
                <a:cubicBezTo>
                  <a:pt x="1560" y="6757"/>
                  <a:pt x="1632" y="6876"/>
                  <a:pt x="1715" y="6971"/>
                </a:cubicBezTo>
                <a:cubicBezTo>
                  <a:pt x="1715" y="7007"/>
                  <a:pt x="1751" y="7042"/>
                  <a:pt x="1775" y="7066"/>
                </a:cubicBezTo>
                <a:cubicBezTo>
                  <a:pt x="1810" y="7102"/>
                  <a:pt x="1846" y="7138"/>
                  <a:pt x="1870" y="7197"/>
                </a:cubicBezTo>
                <a:cubicBezTo>
                  <a:pt x="1882" y="7233"/>
                  <a:pt x="1906" y="7257"/>
                  <a:pt x="1930" y="7281"/>
                </a:cubicBezTo>
                <a:cubicBezTo>
                  <a:pt x="2001" y="7376"/>
                  <a:pt x="2060" y="7471"/>
                  <a:pt x="2144" y="7554"/>
                </a:cubicBezTo>
                <a:cubicBezTo>
                  <a:pt x="2203" y="7638"/>
                  <a:pt x="2263" y="7721"/>
                  <a:pt x="2346" y="7792"/>
                </a:cubicBezTo>
                <a:cubicBezTo>
                  <a:pt x="2418" y="7912"/>
                  <a:pt x="2513" y="8007"/>
                  <a:pt x="2608" y="8114"/>
                </a:cubicBezTo>
                <a:cubicBezTo>
                  <a:pt x="2727" y="8269"/>
                  <a:pt x="2870" y="8412"/>
                  <a:pt x="3013" y="8554"/>
                </a:cubicBezTo>
                <a:cubicBezTo>
                  <a:pt x="3061" y="8614"/>
                  <a:pt x="3108" y="8662"/>
                  <a:pt x="3168" y="8709"/>
                </a:cubicBezTo>
                <a:cubicBezTo>
                  <a:pt x="3227" y="8757"/>
                  <a:pt x="3275" y="8828"/>
                  <a:pt x="3346" y="8864"/>
                </a:cubicBezTo>
                <a:cubicBezTo>
                  <a:pt x="3346" y="8888"/>
                  <a:pt x="3346" y="8900"/>
                  <a:pt x="3370" y="8912"/>
                </a:cubicBezTo>
                <a:cubicBezTo>
                  <a:pt x="3465" y="8995"/>
                  <a:pt x="3549" y="9090"/>
                  <a:pt x="3644" y="9174"/>
                </a:cubicBezTo>
                <a:cubicBezTo>
                  <a:pt x="3704" y="9233"/>
                  <a:pt x="3775" y="9281"/>
                  <a:pt x="3835" y="9340"/>
                </a:cubicBezTo>
                <a:cubicBezTo>
                  <a:pt x="3858" y="9388"/>
                  <a:pt x="3906" y="9412"/>
                  <a:pt x="3954" y="9447"/>
                </a:cubicBezTo>
                <a:cubicBezTo>
                  <a:pt x="4001" y="9483"/>
                  <a:pt x="4025" y="9531"/>
                  <a:pt x="4085" y="9555"/>
                </a:cubicBezTo>
                <a:cubicBezTo>
                  <a:pt x="4156" y="9614"/>
                  <a:pt x="4204" y="9686"/>
                  <a:pt x="4287" y="9721"/>
                </a:cubicBezTo>
                <a:cubicBezTo>
                  <a:pt x="4287" y="9733"/>
                  <a:pt x="4299" y="9733"/>
                  <a:pt x="4299" y="9745"/>
                </a:cubicBezTo>
                <a:cubicBezTo>
                  <a:pt x="4311" y="9757"/>
                  <a:pt x="4335" y="9769"/>
                  <a:pt x="4346" y="9781"/>
                </a:cubicBezTo>
                <a:cubicBezTo>
                  <a:pt x="4430" y="9852"/>
                  <a:pt x="4525" y="9924"/>
                  <a:pt x="4620" y="9983"/>
                </a:cubicBezTo>
                <a:cubicBezTo>
                  <a:pt x="4870" y="10233"/>
                  <a:pt x="5180" y="10424"/>
                  <a:pt x="5466" y="10638"/>
                </a:cubicBezTo>
                <a:cubicBezTo>
                  <a:pt x="5478" y="10638"/>
                  <a:pt x="5489" y="10650"/>
                  <a:pt x="5513" y="10662"/>
                </a:cubicBezTo>
                <a:cubicBezTo>
                  <a:pt x="5525" y="10686"/>
                  <a:pt x="5549" y="10698"/>
                  <a:pt x="5585" y="10698"/>
                </a:cubicBezTo>
                <a:cubicBezTo>
                  <a:pt x="5787" y="10876"/>
                  <a:pt x="6025" y="11007"/>
                  <a:pt x="6251" y="11150"/>
                </a:cubicBezTo>
                <a:cubicBezTo>
                  <a:pt x="6263" y="11162"/>
                  <a:pt x="6275" y="11162"/>
                  <a:pt x="6299" y="11162"/>
                </a:cubicBezTo>
                <a:cubicBezTo>
                  <a:pt x="6323" y="11186"/>
                  <a:pt x="6347" y="11198"/>
                  <a:pt x="6371" y="11210"/>
                </a:cubicBezTo>
                <a:cubicBezTo>
                  <a:pt x="6371" y="11233"/>
                  <a:pt x="6382" y="11233"/>
                  <a:pt x="6406" y="11233"/>
                </a:cubicBezTo>
                <a:cubicBezTo>
                  <a:pt x="6478" y="11305"/>
                  <a:pt x="6561" y="11352"/>
                  <a:pt x="6656" y="11388"/>
                </a:cubicBezTo>
                <a:cubicBezTo>
                  <a:pt x="6752" y="11460"/>
                  <a:pt x="6859" y="11519"/>
                  <a:pt x="6966" y="11567"/>
                </a:cubicBezTo>
                <a:cubicBezTo>
                  <a:pt x="6990" y="11591"/>
                  <a:pt x="7025" y="11602"/>
                  <a:pt x="7049" y="11614"/>
                </a:cubicBezTo>
                <a:cubicBezTo>
                  <a:pt x="7077" y="11649"/>
                  <a:pt x="7105" y="11668"/>
                  <a:pt x="7137" y="11668"/>
                </a:cubicBezTo>
                <a:cubicBezTo>
                  <a:pt x="7160" y="11668"/>
                  <a:pt x="7186" y="11658"/>
                  <a:pt x="7216" y="11638"/>
                </a:cubicBezTo>
                <a:cubicBezTo>
                  <a:pt x="7252" y="11602"/>
                  <a:pt x="7311" y="11614"/>
                  <a:pt x="7347" y="11567"/>
                </a:cubicBezTo>
                <a:cubicBezTo>
                  <a:pt x="7418" y="11543"/>
                  <a:pt x="7490" y="11507"/>
                  <a:pt x="7549" y="11460"/>
                </a:cubicBezTo>
                <a:cubicBezTo>
                  <a:pt x="7573" y="11448"/>
                  <a:pt x="7597" y="11436"/>
                  <a:pt x="7609" y="11412"/>
                </a:cubicBezTo>
                <a:cubicBezTo>
                  <a:pt x="7859" y="11281"/>
                  <a:pt x="8097" y="11138"/>
                  <a:pt x="8335" y="10971"/>
                </a:cubicBezTo>
                <a:cubicBezTo>
                  <a:pt x="8430" y="10924"/>
                  <a:pt x="8526" y="10852"/>
                  <a:pt x="8621" y="10781"/>
                </a:cubicBezTo>
                <a:cubicBezTo>
                  <a:pt x="8680" y="10745"/>
                  <a:pt x="8752" y="10710"/>
                  <a:pt x="8799" y="10662"/>
                </a:cubicBezTo>
                <a:cubicBezTo>
                  <a:pt x="8859" y="10638"/>
                  <a:pt x="8907" y="10590"/>
                  <a:pt x="8954" y="10543"/>
                </a:cubicBezTo>
                <a:cubicBezTo>
                  <a:pt x="9097" y="10471"/>
                  <a:pt x="9204" y="10376"/>
                  <a:pt x="9335" y="10269"/>
                </a:cubicBezTo>
                <a:cubicBezTo>
                  <a:pt x="9407" y="10233"/>
                  <a:pt x="9478" y="10186"/>
                  <a:pt x="9538" y="10114"/>
                </a:cubicBezTo>
                <a:cubicBezTo>
                  <a:pt x="9680" y="10031"/>
                  <a:pt x="9788" y="9912"/>
                  <a:pt x="9919" y="9805"/>
                </a:cubicBezTo>
                <a:cubicBezTo>
                  <a:pt x="9990" y="9745"/>
                  <a:pt x="10073" y="9686"/>
                  <a:pt x="10133" y="9614"/>
                </a:cubicBezTo>
                <a:cubicBezTo>
                  <a:pt x="10216" y="9578"/>
                  <a:pt x="10264" y="9507"/>
                  <a:pt x="10312" y="9459"/>
                </a:cubicBezTo>
                <a:cubicBezTo>
                  <a:pt x="10419" y="9400"/>
                  <a:pt x="10490" y="9305"/>
                  <a:pt x="10585" y="9233"/>
                </a:cubicBezTo>
                <a:cubicBezTo>
                  <a:pt x="10669" y="9162"/>
                  <a:pt x="10728" y="9078"/>
                  <a:pt x="10812" y="9007"/>
                </a:cubicBezTo>
                <a:cubicBezTo>
                  <a:pt x="10907" y="8947"/>
                  <a:pt x="10978" y="8864"/>
                  <a:pt x="11050" y="8781"/>
                </a:cubicBezTo>
                <a:cubicBezTo>
                  <a:pt x="11097" y="8745"/>
                  <a:pt x="11133" y="8709"/>
                  <a:pt x="11157" y="8662"/>
                </a:cubicBezTo>
                <a:cubicBezTo>
                  <a:pt x="11264" y="8590"/>
                  <a:pt x="11324" y="8495"/>
                  <a:pt x="11407" y="8400"/>
                </a:cubicBezTo>
                <a:cubicBezTo>
                  <a:pt x="11455" y="8376"/>
                  <a:pt x="11490" y="8328"/>
                  <a:pt x="11526" y="8281"/>
                </a:cubicBezTo>
                <a:cubicBezTo>
                  <a:pt x="11562" y="8269"/>
                  <a:pt x="11585" y="8245"/>
                  <a:pt x="11597" y="8197"/>
                </a:cubicBezTo>
                <a:cubicBezTo>
                  <a:pt x="11669" y="8138"/>
                  <a:pt x="11740" y="8066"/>
                  <a:pt x="11800" y="7971"/>
                </a:cubicBezTo>
                <a:cubicBezTo>
                  <a:pt x="11859" y="7923"/>
                  <a:pt x="11907" y="7864"/>
                  <a:pt x="11955" y="7792"/>
                </a:cubicBezTo>
                <a:cubicBezTo>
                  <a:pt x="11978" y="7781"/>
                  <a:pt x="12002" y="7745"/>
                  <a:pt x="12014" y="7709"/>
                </a:cubicBezTo>
                <a:cubicBezTo>
                  <a:pt x="12026" y="7697"/>
                  <a:pt x="12026" y="7697"/>
                  <a:pt x="12038" y="7685"/>
                </a:cubicBezTo>
                <a:cubicBezTo>
                  <a:pt x="12217" y="7483"/>
                  <a:pt x="12383" y="7269"/>
                  <a:pt x="12526" y="7031"/>
                </a:cubicBezTo>
                <a:cubicBezTo>
                  <a:pt x="12574" y="6983"/>
                  <a:pt x="12609" y="6935"/>
                  <a:pt x="12633" y="6876"/>
                </a:cubicBezTo>
                <a:cubicBezTo>
                  <a:pt x="12681" y="6828"/>
                  <a:pt x="12728" y="6769"/>
                  <a:pt x="12752" y="6709"/>
                </a:cubicBezTo>
                <a:cubicBezTo>
                  <a:pt x="12788" y="6685"/>
                  <a:pt x="12812" y="6650"/>
                  <a:pt x="12824" y="6614"/>
                </a:cubicBezTo>
                <a:cubicBezTo>
                  <a:pt x="12836" y="6590"/>
                  <a:pt x="12848" y="6566"/>
                  <a:pt x="12859" y="6554"/>
                </a:cubicBezTo>
                <a:cubicBezTo>
                  <a:pt x="12907" y="6507"/>
                  <a:pt x="12943" y="6459"/>
                  <a:pt x="12967" y="6411"/>
                </a:cubicBezTo>
                <a:cubicBezTo>
                  <a:pt x="12979" y="6399"/>
                  <a:pt x="12990" y="6376"/>
                  <a:pt x="13002" y="6364"/>
                </a:cubicBezTo>
                <a:cubicBezTo>
                  <a:pt x="13074" y="6280"/>
                  <a:pt x="13133" y="6173"/>
                  <a:pt x="13193" y="6078"/>
                </a:cubicBezTo>
                <a:cubicBezTo>
                  <a:pt x="13252" y="5995"/>
                  <a:pt x="13300" y="5911"/>
                  <a:pt x="13336" y="5804"/>
                </a:cubicBezTo>
                <a:cubicBezTo>
                  <a:pt x="13348" y="5792"/>
                  <a:pt x="13360" y="5780"/>
                  <a:pt x="13371" y="5768"/>
                </a:cubicBezTo>
                <a:cubicBezTo>
                  <a:pt x="13419" y="5685"/>
                  <a:pt x="13479" y="5602"/>
                  <a:pt x="13514" y="5518"/>
                </a:cubicBezTo>
                <a:cubicBezTo>
                  <a:pt x="13586" y="5399"/>
                  <a:pt x="13645" y="5280"/>
                  <a:pt x="13693" y="5161"/>
                </a:cubicBezTo>
                <a:cubicBezTo>
                  <a:pt x="13776" y="5042"/>
                  <a:pt x="13824" y="4899"/>
                  <a:pt x="13871" y="4756"/>
                </a:cubicBezTo>
                <a:cubicBezTo>
                  <a:pt x="13919" y="4661"/>
                  <a:pt x="13955" y="4554"/>
                  <a:pt x="13979" y="4447"/>
                </a:cubicBezTo>
                <a:cubicBezTo>
                  <a:pt x="14002" y="4399"/>
                  <a:pt x="14026" y="4340"/>
                  <a:pt x="14026" y="4292"/>
                </a:cubicBezTo>
                <a:cubicBezTo>
                  <a:pt x="14086" y="4137"/>
                  <a:pt x="14110" y="3971"/>
                  <a:pt x="14157" y="3816"/>
                </a:cubicBezTo>
                <a:cubicBezTo>
                  <a:pt x="14157" y="3804"/>
                  <a:pt x="14157" y="3792"/>
                  <a:pt x="14157" y="3780"/>
                </a:cubicBezTo>
                <a:cubicBezTo>
                  <a:pt x="14181" y="3685"/>
                  <a:pt x="14205" y="3602"/>
                  <a:pt x="14205" y="3506"/>
                </a:cubicBezTo>
                <a:cubicBezTo>
                  <a:pt x="14241" y="3471"/>
                  <a:pt x="14217" y="3423"/>
                  <a:pt x="14229" y="3375"/>
                </a:cubicBezTo>
                <a:cubicBezTo>
                  <a:pt x="14252" y="3304"/>
                  <a:pt x="14241" y="3244"/>
                  <a:pt x="14252" y="3173"/>
                </a:cubicBezTo>
                <a:cubicBezTo>
                  <a:pt x="14276" y="3149"/>
                  <a:pt x="14264" y="3113"/>
                  <a:pt x="14264" y="3078"/>
                </a:cubicBezTo>
                <a:cubicBezTo>
                  <a:pt x="14276" y="2792"/>
                  <a:pt x="14276" y="2506"/>
                  <a:pt x="14241" y="2220"/>
                </a:cubicBezTo>
                <a:cubicBezTo>
                  <a:pt x="14241" y="2208"/>
                  <a:pt x="14241" y="2185"/>
                  <a:pt x="14229" y="2161"/>
                </a:cubicBezTo>
                <a:cubicBezTo>
                  <a:pt x="14229" y="2137"/>
                  <a:pt x="14229" y="2125"/>
                  <a:pt x="14217" y="2101"/>
                </a:cubicBezTo>
                <a:cubicBezTo>
                  <a:pt x="14217" y="2042"/>
                  <a:pt x="14205" y="1994"/>
                  <a:pt x="14181" y="1935"/>
                </a:cubicBezTo>
                <a:cubicBezTo>
                  <a:pt x="14181" y="1935"/>
                  <a:pt x="14181" y="1923"/>
                  <a:pt x="14181" y="1923"/>
                </a:cubicBezTo>
                <a:cubicBezTo>
                  <a:pt x="14181" y="1899"/>
                  <a:pt x="14181" y="1875"/>
                  <a:pt x="14157" y="1851"/>
                </a:cubicBezTo>
                <a:cubicBezTo>
                  <a:pt x="14157" y="1827"/>
                  <a:pt x="14157" y="1804"/>
                  <a:pt x="14133" y="1792"/>
                </a:cubicBezTo>
                <a:cubicBezTo>
                  <a:pt x="14122" y="1697"/>
                  <a:pt x="14086" y="1625"/>
                  <a:pt x="14038" y="1542"/>
                </a:cubicBezTo>
                <a:cubicBezTo>
                  <a:pt x="14014" y="1446"/>
                  <a:pt x="13967" y="1351"/>
                  <a:pt x="13907" y="1280"/>
                </a:cubicBezTo>
                <a:cubicBezTo>
                  <a:pt x="13871" y="1196"/>
                  <a:pt x="13848" y="1101"/>
                  <a:pt x="13752" y="1054"/>
                </a:cubicBezTo>
                <a:cubicBezTo>
                  <a:pt x="13764" y="994"/>
                  <a:pt x="13729" y="970"/>
                  <a:pt x="13693" y="935"/>
                </a:cubicBezTo>
                <a:cubicBezTo>
                  <a:pt x="13657" y="887"/>
                  <a:pt x="13633" y="839"/>
                  <a:pt x="13574" y="804"/>
                </a:cubicBezTo>
                <a:cubicBezTo>
                  <a:pt x="13538" y="744"/>
                  <a:pt x="13502" y="708"/>
                  <a:pt x="13443" y="673"/>
                </a:cubicBezTo>
                <a:cubicBezTo>
                  <a:pt x="13407" y="625"/>
                  <a:pt x="13371" y="577"/>
                  <a:pt x="13312" y="554"/>
                </a:cubicBezTo>
                <a:cubicBezTo>
                  <a:pt x="13276" y="506"/>
                  <a:pt x="13217" y="482"/>
                  <a:pt x="13169" y="446"/>
                </a:cubicBezTo>
                <a:cubicBezTo>
                  <a:pt x="13145" y="411"/>
                  <a:pt x="13109" y="387"/>
                  <a:pt x="13062" y="375"/>
                </a:cubicBezTo>
                <a:cubicBezTo>
                  <a:pt x="13002" y="315"/>
                  <a:pt x="12931" y="292"/>
                  <a:pt x="12859" y="268"/>
                </a:cubicBezTo>
                <a:cubicBezTo>
                  <a:pt x="12800" y="220"/>
                  <a:pt x="12728" y="196"/>
                  <a:pt x="12657" y="173"/>
                </a:cubicBezTo>
                <a:cubicBezTo>
                  <a:pt x="12621" y="149"/>
                  <a:pt x="12574" y="137"/>
                  <a:pt x="12526" y="137"/>
                </a:cubicBezTo>
                <a:cubicBezTo>
                  <a:pt x="12395" y="77"/>
                  <a:pt x="12264" y="42"/>
                  <a:pt x="12133" y="42"/>
                </a:cubicBezTo>
                <a:cubicBezTo>
                  <a:pt x="11994" y="18"/>
                  <a:pt x="11854" y="0"/>
                  <a:pt x="11718" y="0"/>
                </a:cubicBezTo>
                <a:close/>
              </a:path>
            </a:pathLst>
          </a:custGeom>
          <a:solidFill>
            <a:srgbClr val="FE6761"/>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3" name="Google Shape;939;p49">
            <a:extLst>
              <a:ext uri="{FF2B5EF4-FFF2-40B4-BE49-F238E27FC236}">
                <a16:creationId xmlns:a16="http://schemas.microsoft.com/office/drawing/2014/main" id="{E459DF54-7070-0F6F-8558-C4D2A9372CAF}"/>
              </a:ext>
            </a:extLst>
          </p:cNvPr>
          <p:cNvSpPr/>
          <p:nvPr/>
        </p:nvSpPr>
        <p:spPr>
          <a:xfrm>
            <a:off x="1188526" y="2018496"/>
            <a:ext cx="962630" cy="1002467"/>
          </a:xfrm>
          <a:custGeom>
            <a:avLst/>
            <a:gdLst/>
            <a:ahLst/>
            <a:cxnLst/>
            <a:rect l="l" t="t" r="r" b="b"/>
            <a:pathLst>
              <a:path w="14277" h="11668" extrusionOk="0">
                <a:moveTo>
                  <a:pt x="10812" y="649"/>
                </a:moveTo>
                <a:cubicBezTo>
                  <a:pt x="10800" y="649"/>
                  <a:pt x="10800" y="661"/>
                  <a:pt x="10800" y="661"/>
                </a:cubicBezTo>
                <a:cubicBezTo>
                  <a:pt x="10800" y="649"/>
                  <a:pt x="10800" y="649"/>
                  <a:pt x="10812" y="649"/>
                </a:cubicBezTo>
                <a:close/>
                <a:moveTo>
                  <a:pt x="4096" y="684"/>
                </a:moveTo>
                <a:cubicBezTo>
                  <a:pt x="4132" y="696"/>
                  <a:pt x="4168" y="696"/>
                  <a:pt x="4180" y="696"/>
                </a:cubicBezTo>
                <a:cubicBezTo>
                  <a:pt x="4185" y="694"/>
                  <a:pt x="4188" y="693"/>
                  <a:pt x="4190" y="693"/>
                </a:cubicBezTo>
                <a:cubicBezTo>
                  <a:pt x="4199" y="693"/>
                  <a:pt x="4192" y="708"/>
                  <a:pt x="4192" y="708"/>
                </a:cubicBezTo>
                <a:cubicBezTo>
                  <a:pt x="4192" y="744"/>
                  <a:pt x="4204" y="768"/>
                  <a:pt x="4216" y="792"/>
                </a:cubicBezTo>
                <a:cubicBezTo>
                  <a:pt x="4180" y="756"/>
                  <a:pt x="4144" y="720"/>
                  <a:pt x="4096" y="684"/>
                </a:cubicBezTo>
                <a:close/>
                <a:moveTo>
                  <a:pt x="5108" y="1054"/>
                </a:moveTo>
                <a:cubicBezTo>
                  <a:pt x="5108" y="1065"/>
                  <a:pt x="5108" y="1065"/>
                  <a:pt x="5108" y="1065"/>
                </a:cubicBezTo>
                <a:cubicBezTo>
                  <a:pt x="5097" y="1065"/>
                  <a:pt x="5097" y="1077"/>
                  <a:pt x="5085" y="1077"/>
                </a:cubicBezTo>
                <a:lnTo>
                  <a:pt x="5085" y="1077"/>
                </a:lnTo>
                <a:cubicBezTo>
                  <a:pt x="5097" y="1077"/>
                  <a:pt x="5097" y="1065"/>
                  <a:pt x="5108" y="1054"/>
                </a:cubicBezTo>
                <a:close/>
                <a:moveTo>
                  <a:pt x="9097" y="1089"/>
                </a:moveTo>
                <a:cubicBezTo>
                  <a:pt x="9109" y="1089"/>
                  <a:pt x="9109" y="1089"/>
                  <a:pt x="9109" y="1101"/>
                </a:cubicBezTo>
                <a:lnTo>
                  <a:pt x="9097" y="1101"/>
                </a:lnTo>
                <a:cubicBezTo>
                  <a:pt x="9097" y="1101"/>
                  <a:pt x="9097" y="1089"/>
                  <a:pt x="9097" y="1089"/>
                </a:cubicBezTo>
                <a:close/>
                <a:moveTo>
                  <a:pt x="1965" y="1101"/>
                </a:moveTo>
                <a:cubicBezTo>
                  <a:pt x="1965" y="1113"/>
                  <a:pt x="1965" y="1125"/>
                  <a:pt x="1953" y="1125"/>
                </a:cubicBezTo>
                <a:cubicBezTo>
                  <a:pt x="1953" y="1113"/>
                  <a:pt x="1965" y="1113"/>
                  <a:pt x="1965" y="1101"/>
                </a:cubicBezTo>
                <a:close/>
                <a:moveTo>
                  <a:pt x="8930" y="1149"/>
                </a:moveTo>
                <a:cubicBezTo>
                  <a:pt x="8930" y="1161"/>
                  <a:pt x="8918" y="1161"/>
                  <a:pt x="8918" y="1173"/>
                </a:cubicBezTo>
                <a:cubicBezTo>
                  <a:pt x="8918" y="1161"/>
                  <a:pt x="8918" y="1161"/>
                  <a:pt x="8930" y="1149"/>
                </a:cubicBezTo>
                <a:close/>
                <a:moveTo>
                  <a:pt x="3799" y="1232"/>
                </a:moveTo>
                <a:cubicBezTo>
                  <a:pt x="3799" y="1244"/>
                  <a:pt x="3787" y="1244"/>
                  <a:pt x="3775" y="1244"/>
                </a:cubicBezTo>
                <a:cubicBezTo>
                  <a:pt x="3787" y="1244"/>
                  <a:pt x="3787" y="1232"/>
                  <a:pt x="3787" y="1232"/>
                </a:cubicBezTo>
                <a:close/>
                <a:moveTo>
                  <a:pt x="3971" y="1259"/>
                </a:moveTo>
                <a:cubicBezTo>
                  <a:pt x="3989" y="1259"/>
                  <a:pt x="4007" y="1262"/>
                  <a:pt x="4025" y="1268"/>
                </a:cubicBezTo>
                <a:cubicBezTo>
                  <a:pt x="4001" y="1280"/>
                  <a:pt x="3965" y="1292"/>
                  <a:pt x="3942" y="1316"/>
                </a:cubicBezTo>
                <a:cubicBezTo>
                  <a:pt x="3930" y="1304"/>
                  <a:pt x="3906" y="1292"/>
                  <a:pt x="3918" y="1268"/>
                </a:cubicBezTo>
                <a:cubicBezTo>
                  <a:pt x="3936" y="1262"/>
                  <a:pt x="3954" y="1259"/>
                  <a:pt x="3971" y="1259"/>
                </a:cubicBezTo>
                <a:close/>
                <a:moveTo>
                  <a:pt x="9359" y="1387"/>
                </a:moveTo>
                <a:cubicBezTo>
                  <a:pt x="9359" y="1387"/>
                  <a:pt x="9359" y="1387"/>
                  <a:pt x="9359" y="1399"/>
                </a:cubicBezTo>
                <a:lnTo>
                  <a:pt x="9347" y="1399"/>
                </a:lnTo>
                <a:cubicBezTo>
                  <a:pt x="9347" y="1387"/>
                  <a:pt x="9359" y="1387"/>
                  <a:pt x="9359" y="1387"/>
                </a:cubicBezTo>
                <a:close/>
                <a:moveTo>
                  <a:pt x="3870" y="1518"/>
                </a:moveTo>
                <a:cubicBezTo>
                  <a:pt x="3882" y="1530"/>
                  <a:pt x="3882" y="1530"/>
                  <a:pt x="3882" y="1530"/>
                </a:cubicBezTo>
                <a:lnTo>
                  <a:pt x="3870" y="1530"/>
                </a:lnTo>
                <a:cubicBezTo>
                  <a:pt x="3870" y="1530"/>
                  <a:pt x="3870" y="1530"/>
                  <a:pt x="3870" y="1518"/>
                </a:cubicBezTo>
                <a:close/>
                <a:moveTo>
                  <a:pt x="13800" y="1851"/>
                </a:moveTo>
                <a:cubicBezTo>
                  <a:pt x="13800" y="1863"/>
                  <a:pt x="13788" y="1863"/>
                  <a:pt x="13788" y="1863"/>
                </a:cubicBezTo>
                <a:cubicBezTo>
                  <a:pt x="13788" y="1863"/>
                  <a:pt x="13788" y="1863"/>
                  <a:pt x="13776" y="1851"/>
                </a:cubicBezTo>
                <a:close/>
                <a:moveTo>
                  <a:pt x="5489" y="1863"/>
                </a:moveTo>
                <a:cubicBezTo>
                  <a:pt x="5489" y="1875"/>
                  <a:pt x="5489" y="1875"/>
                  <a:pt x="5489" y="1875"/>
                </a:cubicBezTo>
                <a:cubicBezTo>
                  <a:pt x="5489" y="1875"/>
                  <a:pt x="5486" y="1872"/>
                  <a:pt x="5482" y="1871"/>
                </a:cubicBezTo>
                <a:lnTo>
                  <a:pt x="5482" y="1871"/>
                </a:lnTo>
                <a:cubicBezTo>
                  <a:pt x="5484" y="1869"/>
                  <a:pt x="5486" y="1866"/>
                  <a:pt x="5489" y="1863"/>
                </a:cubicBezTo>
                <a:close/>
                <a:moveTo>
                  <a:pt x="8180" y="1875"/>
                </a:moveTo>
                <a:cubicBezTo>
                  <a:pt x="8180" y="1887"/>
                  <a:pt x="8180" y="1887"/>
                  <a:pt x="8180" y="1887"/>
                </a:cubicBezTo>
                <a:cubicBezTo>
                  <a:pt x="8180" y="1887"/>
                  <a:pt x="8168" y="1887"/>
                  <a:pt x="8168" y="1875"/>
                </a:cubicBezTo>
                <a:close/>
                <a:moveTo>
                  <a:pt x="155" y="2054"/>
                </a:moveTo>
                <a:cubicBezTo>
                  <a:pt x="167" y="2078"/>
                  <a:pt x="167" y="2089"/>
                  <a:pt x="179" y="2101"/>
                </a:cubicBezTo>
                <a:cubicBezTo>
                  <a:pt x="167" y="2113"/>
                  <a:pt x="144" y="2125"/>
                  <a:pt x="120" y="2149"/>
                </a:cubicBezTo>
                <a:cubicBezTo>
                  <a:pt x="132" y="2113"/>
                  <a:pt x="144" y="2089"/>
                  <a:pt x="155" y="2054"/>
                </a:cubicBezTo>
                <a:close/>
                <a:moveTo>
                  <a:pt x="1239" y="2173"/>
                </a:moveTo>
                <a:cubicBezTo>
                  <a:pt x="1239" y="2185"/>
                  <a:pt x="1239" y="2185"/>
                  <a:pt x="1239" y="2185"/>
                </a:cubicBezTo>
                <a:lnTo>
                  <a:pt x="1227" y="2185"/>
                </a:lnTo>
                <a:cubicBezTo>
                  <a:pt x="1239" y="2185"/>
                  <a:pt x="1239" y="2185"/>
                  <a:pt x="1239" y="2173"/>
                </a:cubicBezTo>
                <a:close/>
                <a:moveTo>
                  <a:pt x="2322" y="2256"/>
                </a:moveTo>
                <a:cubicBezTo>
                  <a:pt x="2322" y="2268"/>
                  <a:pt x="2322" y="2268"/>
                  <a:pt x="2311" y="2280"/>
                </a:cubicBezTo>
                <a:cubicBezTo>
                  <a:pt x="2322" y="2268"/>
                  <a:pt x="2322" y="2256"/>
                  <a:pt x="2322" y="2256"/>
                </a:cubicBezTo>
                <a:close/>
                <a:moveTo>
                  <a:pt x="4323" y="2363"/>
                </a:moveTo>
                <a:cubicBezTo>
                  <a:pt x="4311" y="2363"/>
                  <a:pt x="4311" y="2363"/>
                  <a:pt x="4311" y="2375"/>
                </a:cubicBezTo>
                <a:cubicBezTo>
                  <a:pt x="4311" y="2363"/>
                  <a:pt x="4299" y="2363"/>
                  <a:pt x="4299" y="2363"/>
                </a:cubicBezTo>
                <a:close/>
                <a:moveTo>
                  <a:pt x="2632" y="2387"/>
                </a:moveTo>
                <a:cubicBezTo>
                  <a:pt x="2632" y="2399"/>
                  <a:pt x="2632" y="2399"/>
                  <a:pt x="2632" y="2399"/>
                </a:cubicBezTo>
                <a:cubicBezTo>
                  <a:pt x="2620" y="2399"/>
                  <a:pt x="2620" y="2399"/>
                  <a:pt x="2620" y="2387"/>
                </a:cubicBezTo>
                <a:close/>
                <a:moveTo>
                  <a:pt x="12645" y="2411"/>
                </a:moveTo>
                <a:cubicBezTo>
                  <a:pt x="12645" y="2417"/>
                  <a:pt x="12642" y="2420"/>
                  <a:pt x="12638" y="2420"/>
                </a:cubicBezTo>
                <a:cubicBezTo>
                  <a:pt x="12633" y="2420"/>
                  <a:pt x="12627" y="2417"/>
                  <a:pt x="12621" y="2411"/>
                </a:cubicBezTo>
                <a:close/>
                <a:moveTo>
                  <a:pt x="3180" y="2518"/>
                </a:moveTo>
                <a:cubicBezTo>
                  <a:pt x="3180" y="2518"/>
                  <a:pt x="3180" y="2518"/>
                  <a:pt x="3180" y="2530"/>
                </a:cubicBezTo>
                <a:cubicBezTo>
                  <a:pt x="3180" y="2518"/>
                  <a:pt x="3168" y="2518"/>
                  <a:pt x="3168" y="2518"/>
                </a:cubicBezTo>
                <a:close/>
                <a:moveTo>
                  <a:pt x="4549" y="2530"/>
                </a:moveTo>
                <a:cubicBezTo>
                  <a:pt x="4561" y="2530"/>
                  <a:pt x="4561" y="2530"/>
                  <a:pt x="4573" y="2542"/>
                </a:cubicBezTo>
                <a:cubicBezTo>
                  <a:pt x="4561" y="2542"/>
                  <a:pt x="4561" y="2530"/>
                  <a:pt x="4549" y="2530"/>
                </a:cubicBezTo>
                <a:close/>
                <a:moveTo>
                  <a:pt x="6513" y="2530"/>
                </a:moveTo>
                <a:cubicBezTo>
                  <a:pt x="6513" y="2530"/>
                  <a:pt x="6513" y="2542"/>
                  <a:pt x="6513" y="2542"/>
                </a:cubicBezTo>
                <a:lnTo>
                  <a:pt x="6502" y="2542"/>
                </a:lnTo>
                <a:cubicBezTo>
                  <a:pt x="6502" y="2542"/>
                  <a:pt x="6502" y="2530"/>
                  <a:pt x="6513" y="2530"/>
                </a:cubicBezTo>
                <a:close/>
                <a:moveTo>
                  <a:pt x="3858" y="2613"/>
                </a:moveTo>
                <a:cubicBezTo>
                  <a:pt x="3846" y="2625"/>
                  <a:pt x="3835" y="2637"/>
                  <a:pt x="3835" y="2637"/>
                </a:cubicBezTo>
                <a:cubicBezTo>
                  <a:pt x="3835" y="2637"/>
                  <a:pt x="3835" y="2625"/>
                  <a:pt x="3823" y="2625"/>
                </a:cubicBezTo>
                <a:cubicBezTo>
                  <a:pt x="3834" y="2625"/>
                  <a:pt x="3846" y="2625"/>
                  <a:pt x="3858" y="2613"/>
                </a:cubicBezTo>
                <a:close/>
                <a:moveTo>
                  <a:pt x="11990" y="2816"/>
                </a:moveTo>
                <a:cubicBezTo>
                  <a:pt x="11978" y="2828"/>
                  <a:pt x="11978" y="2828"/>
                  <a:pt x="11966" y="2840"/>
                </a:cubicBezTo>
                <a:cubicBezTo>
                  <a:pt x="11966" y="2828"/>
                  <a:pt x="11966" y="2828"/>
                  <a:pt x="11966" y="2828"/>
                </a:cubicBezTo>
                <a:cubicBezTo>
                  <a:pt x="11966" y="2816"/>
                  <a:pt x="11978" y="2816"/>
                  <a:pt x="11990" y="2816"/>
                </a:cubicBezTo>
                <a:close/>
                <a:moveTo>
                  <a:pt x="2489" y="2851"/>
                </a:moveTo>
                <a:cubicBezTo>
                  <a:pt x="2489" y="2863"/>
                  <a:pt x="2501" y="2887"/>
                  <a:pt x="2513" y="2899"/>
                </a:cubicBezTo>
                <a:cubicBezTo>
                  <a:pt x="2501" y="2899"/>
                  <a:pt x="2489" y="2887"/>
                  <a:pt x="2489" y="2875"/>
                </a:cubicBezTo>
                <a:cubicBezTo>
                  <a:pt x="2489" y="2863"/>
                  <a:pt x="2489" y="2851"/>
                  <a:pt x="2477" y="2851"/>
                </a:cubicBezTo>
                <a:close/>
                <a:moveTo>
                  <a:pt x="501" y="2947"/>
                </a:moveTo>
                <a:cubicBezTo>
                  <a:pt x="513" y="2959"/>
                  <a:pt x="513" y="2959"/>
                  <a:pt x="513" y="2959"/>
                </a:cubicBezTo>
                <a:cubicBezTo>
                  <a:pt x="513" y="2959"/>
                  <a:pt x="513" y="2970"/>
                  <a:pt x="501" y="2970"/>
                </a:cubicBezTo>
                <a:cubicBezTo>
                  <a:pt x="501" y="2959"/>
                  <a:pt x="501" y="2959"/>
                  <a:pt x="501" y="2947"/>
                </a:cubicBezTo>
                <a:close/>
                <a:moveTo>
                  <a:pt x="13229" y="2959"/>
                </a:moveTo>
                <a:cubicBezTo>
                  <a:pt x="13229" y="2970"/>
                  <a:pt x="13229" y="2970"/>
                  <a:pt x="13229" y="2982"/>
                </a:cubicBezTo>
                <a:cubicBezTo>
                  <a:pt x="13217" y="2982"/>
                  <a:pt x="13205" y="2982"/>
                  <a:pt x="13193" y="2970"/>
                </a:cubicBezTo>
                <a:cubicBezTo>
                  <a:pt x="13205" y="2970"/>
                  <a:pt x="13217" y="2970"/>
                  <a:pt x="13229" y="2959"/>
                </a:cubicBezTo>
                <a:close/>
                <a:moveTo>
                  <a:pt x="9169" y="2982"/>
                </a:moveTo>
                <a:lnTo>
                  <a:pt x="9169" y="2982"/>
                </a:lnTo>
                <a:cubicBezTo>
                  <a:pt x="9169" y="2994"/>
                  <a:pt x="9180" y="2994"/>
                  <a:pt x="9192" y="3006"/>
                </a:cubicBezTo>
                <a:lnTo>
                  <a:pt x="9180" y="3006"/>
                </a:lnTo>
                <a:cubicBezTo>
                  <a:pt x="9169" y="2994"/>
                  <a:pt x="9169" y="2994"/>
                  <a:pt x="9169" y="2982"/>
                </a:cubicBezTo>
                <a:close/>
                <a:moveTo>
                  <a:pt x="13074" y="2970"/>
                </a:moveTo>
                <a:cubicBezTo>
                  <a:pt x="13074" y="2982"/>
                  <a:pt x="13086" y="2982"/>
                  <a:pt x="13098" y="2982"/>
                </a:cubicBezTo>
                <a:cubicBezTo>
                  <a:pt x="13086" y="2994"/>
                  <a:pt x="13086" y="3006"/>
                  <a:pt x="13086" y="3018"/>
                </a:cubicBezTo>
                <a:cubicBezTo>
                  <a:pt x="13074" y="2994"/>
                  <a:pt x="13074" y="2982"/>
                  <a:pt x="13074" y="2970"/>
                </a:cubicBezTo>
                <a:close/>
                <a:moveTo>
                  <a:pt x="3013" y="3221"/>
                </a:moveTo>
                <a:cubicBezTo>
                  <a:pt x="3013" y="3232"/>
                  <a:pt x="3001" y="3244"/>
                  <a:pt x="3001" y="3256"/>
                </a:cubicBezTo>
                <a:cubicBezTo>
                  <a:pt x="3001" y="3244"/>
                  <a:pt x="3001" y="3232"/>
                  <a:pt x="2989" y="3232"/>
                </a:cubicBezTo>
                <a:cubicBezTo>
                  <a:pt x="3001" y="3232"/>
                  <a:pt x="3013" y="3221"/>
                  <a:pt x="3013" y="3221"/>
                </a:cubicBezTo>
                <a:close/>
                <a:moveTo>
                  <a:pt x="7502" y="3328"/>
                </a:moveTo>
                <a:cubicBezTo>
                  <a:pt x="7502" y="3328"/>
                  <a:pt x="7502" y="3328"/>
                  <a:pt x="7490" y="3340"/>
                </a:cubicBezTo>
                <a:cubicBezTo>
                  <a:pt x="7502" y="3328"/>
                  <a:pt x="7490" y="3328"/>
                  <a:pt x="7502" y="3328"/>
                </a:cubicBezTo>
                <a:close/>
                <a:moveTo>
                  <a:pt x="2584" y="3494"/>
                </a:moveTo>
                <a:cubicBezTo>
                  <a:pt x="2584" y="3494"/>
                  <a:pt x="2584" y="3494"/>
                  <a:pt x="2596" y="3506"/>
                </a:cubicBezTo>
                <a:cubicBezTo>
                  <a:pt x="2584" y="3506"/>
                  <a:pt x="2584" y="3494"/>
                  <a:pt x="2584" y="3494"/>
                </a:cubicBezTo>
                <a:close/>
                <a:moveTo>
                  <a:pt x="6740" y="3518"/>
                </a:moveTo>
                <a:cubicBezTo>
                  <a:pt x="6740" y="3518"/>
                  <a:pt x="6740" y="3518"/>
                  <a:pt x="6752" y="3530"/>
                </a:cubicBezTo>
                <a:lnTo>
                  <a:pt x="6740" y="3530"/>
                </a:lnTo>
                <a:cubicBezTo>
                  <a:pt x="6740" y="3530"/>
                  <a:pt x="6740" y="3518"/>
                  <a:pt x="6740" y="3518"/>
                </a:cubicBezTo>
                <a:close/>
                <a:moveTo>
                  <a:pt x="3906" y="3518"/>
                </a:moveTo>
                <a:cubicBezTo>
                  <a:pt x="3906" y="3518"/>
                  <a:pt x="3918" y="3530"/>
                  <a:pt x="3918" y="3530"/>
                </a:cubicBezTo>
                <a:cubicBezTo>
                  <a:pt x="3918" y="3530"/>
                  <a:pt x="3918" y="3530"/>
                  <a:pt x="3918" y="3542"/>
                </a:cubicBezTo>
                <a:cubicBezTo>
                  <a:pt x="3918" y="3530"/>
                  <a:pt x="3906" y="3530"/>
                  <a:pt x="3906" y="3518"/>
                </a:cubicBezTo>
                <a:close/>
                <a:moveTo>
                  <a:pt x="4763" y="3602"/>
                </a:moveTo>
                <a:cubicBezTo>
                  <a:pt x="4751" y="3613"/>
                  <a:pt x="4751" y="3613"/>
                  <a:pt x="4751" y="3613"/>
                </a:cubicBezTo>
                <a:cubicBezTo>
                  <a:pt x="4751" y="3613"/>
                  <a:pt x="4751" y="3613"/>
                  <a:pt x="4751" y="3602"/>
                </a:cubicBezTo>
                <a:close/>
                <a:moveTo>
                  <a:pt x="11764" y="3697"/>
                </a:moveTo>
                <a:lnTo>
                  <a:pt x="11764" y="3697"/>
                </a:lnTo>
                <a:cubicBezTo>
                  <a:pt x="11755" y="3714"/>
                  <a:pt x="11747" y="3725"/>
                  <a:pt x="11733" y="3725"/>
                </a:cubicBezTo>
                <a:cubicBezTo>
                  <a:pt x="11728" y="3725"/>
                  <a:pt x="11723" y="3724"/>
                  <a:pt x="11716" y="3721"/>
                </a:cubicBezTo>
                <a:cubicBezTo>
                  <a:pt x="11705" y="3721"/>
                  <a:pt x="11705" y="3709"/>
                  <a:pt x="11705" y="3709"/>
                </a:cubicBezTo>
                <a:lnTo>
                  <a:pt x="11764" y="3697"/>
                </a:lnTo>
                <a:close/>
                <a:moveTo>
                  <a:pt x="9133" y="3768"/>
                </a:moveTo>
                <a:cubicBezTo>
                  <a:pt x="9133" y="3768"/>
                  <a:pt x="9133" y="3768"/>
                  <a:pt x="9145" y="3780"/>
                </a:cubicBezTo>
                <a:lnTo>
                  <a:pt x="9133" y="3780"/>
                </a:lnTo>
                <a:cubicBezTo>
                  <a:pt x="9133" y="3768"/>
                  <a:pt x="9133" y="3768"/>
                  <a:pt x="9133" y="3768"/>
                </a:cubicBezTo>
                <a:close/>
                <a:moveTo>
                  <a:pt x="12955" y="3756"/>
                </a:moveTo>
                <a:cubicBezTo>
                  <a:pt x="12955" y="3768"/>
                  <a:pt x="12967" y="3768"/>
                  <a:pt x="12967" y="3780"/>
                </a:cubicBezTo>
                <a:lnTo>
                  <a:pt x="12955" y="3780"/>
                </a:lnTo>
                <a:cubicBezTo>
                  <a:pt x="12955" y="3768"/>
                  <a:pt x="12955" y="3768"/>
                  <a:pt x="12955" y="3756"/>
                </a:cubicBezTo>
                <a:close/>
                <a:moveTo>
                  <a:pt x="1941" y="3947"/>
                </a:moveTo>
                <a:cubicBezTo>
                  <a:pt x="1953" y="3947"/>
                  <a:pt x="1953" y="3947"/>
                  <a:pt x="1965" y="3959"/>
                </a:cubicBezTo>
                <a:lnTo>
                  <a:pt x="1930" y="3959"/>
                </a:lnTo>
                <a:cubicBezTo>
                  <a:pt x="1941" y="3947"/>
                  <a:pt x="1941" y="3947"/>
                  <a:pt x="1941" y="3947"/>
                </a:cubicBezTo>
                <a:close/>
                <a:moveTo>
                  <a:pt x="1977" y="4042"/>
                </a:moveTo>
                <a:cubicBezTo>
                  <a:pt x="1977" y="4042"/>
                  <a:pt x="1977" y="4054"/>
                  <a:pt x="1977" y="4054"/>
                </a:cubicBezTo>
                <a:lnTo>
                  <a:pt x="1965" y="4054"/>
                </a:lnTo>
                <a:cubicBezTo>
                  <a:pt x="1965" y="4054"/>
                  <a:pt x="1977" y="4042"/>
                  <a:pt x="1977" y="4042"/>
                </a:cubicBezTo>
                <a:close/>
                <a:moveTo>
                  <a:pt x="11514" y="4054"/>
                </a:moveTo>
                <a:cubicBezTo>
                  <a:pt x="11490" y="4090"/>
                  <a:pt x="11478" y="4102"/>
                  <a:pt x="11466" y="4113"/>
                </a:cubicBezTo>
                <a:cubicBezTo>
                  <a:pt x="11455" y="4102"/>
                  <a:pt x="11466" y="4078"/>
                  <a:pt x="11478" y="4066"/>
                </a:cubicBezTo>
                <a:cubicBezTo>
                  <a:pt x="11502" y="4054"/>
                  <a:pt x="11502" y="4054"/>
                  <a:pt x="11514" y="4054"/>
                </a:cubicBezTo>
                <a:close/>
                <a:moveTo>
                  <a:pt x="8994" y="4088"/>
                </a:moveTo>
                <a:cubicBezTo>
                  <a:pt x="8998" y="4088"/>
                  <a:pt x="9002" y="4095"/>
                  <a:pt x="9002" y="4102"/>
                </a:cubicBezTo>
                <a:cubicBezTo>
                  <a:pt x="9002" y="4102"/>
                  <a:pt x="8990" y="4113"/>
                  <a:pt x="8978" y="4125"/>
                </a:cubicBezTo>
                <a:cubicBezTo>
                  <a:pt x="8954" y="4137"/>
                  <a:pt x="8930" y="4173"/>
                  <a:pt x="8907" y="4173"/>
                </a:cubicBezTo>
                <a:cubicBezTo>
                  <a:pt x="8942" y="4149"/>
                  <a:pt x="8966" y="4137"/>
                  <a:pt x="8990" y="4102"/>
                </a:cubicBezTo>
                <a:cubicBezTo>
                  <a:pt x="8990" y="4092"/>
                  <a:pt x="8992" y="4088"/>
                  <a:pt x="8994" y="4088"/>
                </a:cubicBezTo>
                <a:close/>
                <a:moveTo>
                  <a:pt x="3906" y="4173"/>
                </a:moveTo>
                <a:cubicBezTo>
                  <a:pt x="3894" y="4185"/>
                  <a:pt x="3894" y="4185"/>
                  <a:pt x="3894" y="4185"/>
                </a:cubicBezTo>
                <a:cubicBezTo>
                  <a:pt x="3894" y="4185"/>
                  <a:pt x="3894" y="4185"/>
                  <a:pt x="3894" y="4173"/>
                </a:cubicBezTo>
                <a:close/>
                <a:moveTo>
                  <a:pt x="10228" y="4209"/>
                </a:moveTo>
                <a:cubicBezTo>
                  <a:pt x="10228" y="4209"/>
                  <a:pt x="10216" y="4209"/>
                  <a:pt x="10216" y="4221"/>
                </a:cubicBezTo>
                <a:cubicBezTo>
                  <a:pt x="10216" y="4221"/>
                  <a:pt x="10216" y="4221"/>
                  <a:pt x="10216" y="4209"/>
                </a:cubicBezTo>
                <a:close/>
                <a:moveTo>
                  <a:pt x="4418" y="4340"/>
                </a:moveTo>
                <a:cubicBezTo>
                  <a:pt x="4412" y="4346"/>
                  <a:pt x="4406" y="4349"/>
                  <a:pt x="4400" y="4349"/>
                </a:cubicBezTo>
                <a:cubicBezTo>
                  <a:pt x="4394" y="4349"/>
                  <a:pt x="4388" y="4346"/>
                  <a:pt x="4382" y="4340"/>
                </a:cubicBezTo>
                <a:close/>
                <a:moveTo>
                  <a:pt x="11097" y="4340"/>
                </a:moveTo>
                <a:cubicBezTo>
                  <a:pt x="11121" y="4352"/>
                  <a:pt x="11133" y="4364"/>
                  <a:pt x="11145" y="4364"/>
                </a:cubicBezTo>
                <a:cubicBezTo>
                  <a:pt x="11132" y="4368"/>
                  <a:pt x="11120" y="4371"/>
                  <a:pt x="11112" y="4371"/>
                </a:cubicBezTo>
                <a:cubicBezTo>
                  <a:pt x="11097" y="4371"/>
                  <a:pt x="11090" y="4362"/>
                  <a:pt x="11097" y="4340"/>
                </a:cubicBezTo>
                <a:close/>
                <a:moveTo>
                  <a:pt x="11097" y="4435"/>
                </a:moveTo>
                <a:cubicBezTo>
                  <a:pt x="11085" y="4447"/>
                  <a:pt x="11085" y="4447"/>
                  <a:pt x="11085" y="4459"/>
                </a:cubicBezTo>
                <a:cubicBezTo>
                  <a:pt x="11085" y="4447"/>
                  <a:pt x="11074" y="4447"/>
                  <a:pt x="11085" y="4435"/>
                </a:cubicBezTo>
                <a:close/>
                <a:moveTo>
                  <a:pt x="3977" y="4518"/>
                </a:moveTo>
                <a:cubicBezTo>
                  <a:pt x="3965" y="4530"/>
                  <a:pt x="3954" y="4530"/>
                  <a:pt x="3942" y="4530"/>
                </a:cubicBezTo>
                <a:cubicBezTo>
                  <a:pt x="3954" y="4518"/>
                  <a:pt x="3965" y="4518"/>
                  <a:pt x="3977" y="4518"/>
                </a:cubicBezTo>
                <a:close/>
                <a:moveTo>
                  <a:pt x="1846" y="4578"/>
                </a:moveTo>
                <a:cubicBezTo>
                  <a:pt x="1846" y="4590"/>
                  <a:pt x="1846" y="4590"/>
                  <a:pt x="1834" y="4602"/>
                </a:cubicBezTo>
                <a:cubicBezTo>
                  <a:pt x="1834" y="4590"/>
                  <a:pt x="1834" y="4590"/>
                  <a:pt x="1834" y="4578"/>
                </a:cubicBezTo>
                <a:close/>
                <a:moveTo>
                  <a:pt x="3846" y="4590"/>
                </a:moveTo>
                <a:cubicBezTo>
                  <a:pt x="3846" y="4602"/>
                  <a:pt x="3835" y="4602"/>
                  <a:pt x="3823" y="4614"/>
                </a:cubicBezTo>
                <a:cubicBezTo>
                  <a:pt x="3835" y="4602"/>
                  <a:pt x="3835" y="4590"/>
                  <a:pt x="3835" y="4590"/>
                </a:cubicBezTo>
                <a:close/>
                <a:moveTo>
                  <a:pt x="6871" y="4709"/>
                </a:moveTo>
                <a:cubicBezTo>
                  <a:pt x="6883" y="4721"/>
                  <a:pt x="6883" y="4721"/>
                  <a:pt x="6883" y="4721"/>
                </a:cubicBezTo>
                <a:lnTo>
                  <a:pt x="6871" y="4721"/>
                </a:lnTo>
                <a:cubicBezTo>
                  <a:pt x="6871" y="4721"/>
                  <a:pt x="6871" y="4721"/>
                  <a:pt x="6871" y="4709"/>
                </a:cubicBezTo>
                <a:close/>
                <a:moveTo>
                  <a:pt x="9692" y="4756"/>
                </a:moveTo>
                <a:cubicBezTo>
                  <a:pt x="9684" y="4756"/>
                  <a:pt x="9671" y="4762"/>
                  <a:pt x="9660" y="4762"/>
                </a:cubicBezTo>
                <a:cubicBezTo>
                  <a:pt x="9654" y="4762"/>
                  <a:pt x="9649" y="4760"/>
                  <a:pt x="9645" y="4756"/>
                </a:cubicBezTo>
                <a:close/>
                <a:moveTo>
                  <a:pt x="9347" y="4768"/>
                </a:moveTo>
                <a:cubicBezTo>
                  <a:pt x="9347" y="4780"/>
                  <a:pt x="9347" y="4780"/>
                  <a:pt x="9347" y="4792"/>
                </a:cubicBezTo>
                <a:cubicBezTo>
                  <a:pt x="9335" y="4792"/>
                  <a:pt x="9335" y="4792"/>
                  <a:pt x="9323" y="4780"/>
                </a:cubicBezTo>
                <a:cubicBezTo>
                  <a:pt x="9335" y="4780"/>
                  <a:pt x="9335" y="4780"/>
                  <a:pt x="9347" y="4768"/>
                </a:cubicBezTo>
                <a:close/>
                <a:moveTo>
                  <a:pt x="9621" y="4828"/>
                </a:moveTo>
                <a:cubicBezTo>
                  <a:pt x="9621" y="4828"/>
                  <a:pt x="9621" y="4840"/>
                  <a:pt x="9621" y="4840"/>
                </a:cubicBezTo>
                <a:lnTo>
                  <a:pt x="9597" y="4840"/>
                </a:lnTo>
                <a:cubicBezTo>
                  <a:pt x="9609" y="4840"/>
                  <a:pt x="9621" y="4828"/>
                  <a:pt x="9621" y="4828"/>
                </a:cubicBezTo>
                <a:close/>
                <a:moveTo>
                  <a:pt x="4608" y="5066"/>
                </a:moveTo>
                <a:cubicBezTo>
                  <a:pt x="4608" y="5078"/>
                  <a:pt x="4608" y="5078"/>
                  <a:pt x="4608" y="5090"/>
                </a:cubicBezTo>
                <a:cubicBezTo>
                  <a:pt x="4597" y="5078"/>
                  <a:pt x="4597" y="5078"/>
                  <a:pt x="4585" y="5066"/>
                </a:cubicBezTo>
                <a:close/>
                <a:moveTo>
                  <a:pt x="3120" y="5221"/>
                </a:moveTo>
                <a:cubicBezTo>
                  <a:pt x="3120" y="5233"/>
                  <a:pt x="3120" y="5233"/>
                  <a:pt x="3108" y="5233"/>
                </a:cubicBezTo>
                <a:cubicBezTo>
                  <a:pt x="3120" y="5221"/>
                  <a:pt x="3120" y="5221"/>
                  <a:pt x="3120" y="5221"/>
                </a:cubicBezTo>
                <a:close/>
                <a:moveTo>
                  <a:pt x="10264" y="5209"/>
                </a:moveTo>
                <a:cubicBezTo>
                  <a:pt x="10252" y="5221"/>
                  <a:pt x="10228" y="5221"/>
                  <a:pt x="10216" y="5233"/>
                </a:cubicBezTo>
                <a:cubicBezTo>
                  <a:pt x="10216" y="5233"/>
                  <a:pt x="10216" y="5233"/>
                  <a:pt x="10216" y="5221"/>
                </a:cubicBezTo>
                <a:cubicBezTo>
                  <a:pt x="10216" y="5209"/>
                  <a:pt x="10240" y="5209"/>
                  <a:pt x="10252" y="5209"/>
                </a:cubicBezTo>
                <a:close/>
                <a:moveTo>
                  <a:pt x="6597" y="5483"/>
                </a:moveTo>
                <a:cubicBezTo>
                  <a:pt x="6597" y="5483"/>
                  <a:pt x="6609" y="5495"/>
                  <a:pt x="6621" y="5495"/>
                </a:cubicBezTo>
                <a:cubicBezTo>
                  <a:pt x="6621" y="5495"/>
                  <a:pt x="6621" y="5495"/>
                  <a:pt x="6621" y="5507"/>
                </a:cubicBezTo>
                <a:cubicBezTo>
                  <a:pt x="6609" y="5507"/>
                  <a:pt x="6597" y="5495"/>
                  <a:pt x="6585" y="5483"/>
                </a:cubicBezTo>
                <a:close/>
                <a:moveTo>
                  <a:pt x="9216" y="5471"/>
                </a:moveTo>
                <a:cubicBezTo>
                  <a:pt x="9216" y="5483"/>
                  <a:pt x="9228" y="5495"/>
                  <a:pt x="9228" y="5518"/>
                </a:cubicBezTo>
                <a:cubicBezTo>
                  <a:pt x="9204" y="5507"/>
                  <a:pt x="9192" y="5495"/>
                  <a:pt x="9216" y="5471"/>
                </a:cubicBezTo>
                <a:close/>
                <a:moveTo>
                  <a:pt x="7383" y="5483"/>
                </a:moveTo>
                <a:cubicBezTo>
                  <a:pt x="7394" y="5507"/>
                  <a:pt x="7406" y="5518"/>
                  <a:pt x="7430" y="5542"/>
                </a:cubicBezTo>
                <a:cubicBezTo>
                  <a:pt x="7394" y="5530"/>
                  <a:pt x="7359" y="5530"/>
                  <a:pt x="7323" y="5530"/>
                </a:cubicBezTo>
                <a:cubicBezTo>
                  <a:pt x="7335" y="5518"/>
                  <a:pt x="7359" y="5507"/>
                  <a:pt x="7383" y="5483"/>
                </a:cubicBezTo>
                <a:close/>
                <a:moveTo>
                  <a:pt x="6668" y="5578"/>
                </a:moveTo>
                <a:cubicBezTo>
                  <a:pt x="6668" y="5590"/>
                  <a:pt x="6668" y="5590"/>
                  <a:pt x="6680" y="5590"/>
                </a:cubicBezTo>
                <a:lnTo>
                  <a:pt x="6668" y="5590"/>
                </a:lnTo>
                <a:cubicBezTo>
                  <a:pt x="6668" y="5590"/>
                  <a:pt x="6668" y="5578"/>
                  <a:pt x="6668" y="5578"/>
                </a:cubicBezTo>
                <a:close/>
                <a:moveTo>
                  <a:pt x="3799" y="5709"/>
                </a:moveTo>
                <a:cubicBezTo>
                  <a:pt x="3799" y="5721"/>
                  <a:pt x="3799" y="5721"/>
                  <a:pt x="3787" y="5733"/>
                </a:cubicBezTo>
                <a:cubicBezTo>
                  <a:pt x="3787" y="5721"/>
                  <a:pt x="3799" y="5721"/>
                  <a:pt x="3799" y="5709"/>
                </a:cubicBezTo>
                <a:close/>
                <a:moveTo>
                  <a:pt x="2025" y="5721"/>
                </a:moveTo>
                <a:cubicBezTo>
                  <a:pt x="2025" y="5733"/>
                  <a:pt x="2037" y="5733"/>
                  <a:pt x="2025" y="5745"/>
                </a:cubicBezTo>
                <a:cubicBezTo>
                  <a:pt x="2025" y="5733"/>
                  <a:pt x="2025" y="5733"/>
                  <a:pt x="2025" y="5721"/>
                </a:cubicBezTo>
                <a:close/>
                <a:moveTo>
                  <a:pt x="12419" y="5757"/>
                </a:moveTo>
                <a:cubicBezTo>
                  <a:pt x="12419" y="5768"/>
                  <a:pt x="12419" y="5768"/>
                  <a:pt x="12407" y="5768"/>
                </a:cubicBezTo>
                <a:lnTo>
                  <a:pt x="12419" y="5757"/>
                </a:lnTo>
                <a:close/>
                <a:moveTo>
                  <a:pt x="6680" y="5768"/>
                </a:moveTo>
                <a:cubicBezTo>
                  <a:pt x="6668" y="5768"/>
                  <a:pt x="6668" y="5768"/>
                  <a:pt x="6668" y="5780"/>
                </a:cubicBezTo>
                <a:cubicBezTo>
                  <a:pt x="6668" y="5768"/>
                  <a:pt x="6668" y="5768"/>
                  <a:pt x="6668" y="5768"/>
                </a:cubicBezTo>
                <a:close/>
                <a:moveTo>
                  <a:pt x="8788" y="5828"/>
                </a:moveTo>
                <a:cubicBezTo>
                  <a:pt x="8776" y="5840"/>
                  <a:pt x="8776" y="5840"/>
                  <a:pt x="8776" y="5840"/>
                </a:cubicBezTo>
                <a:cubicBezTo>
                  <a:pt x="8776" y="5840"/>
                  <a:pt x="8776" y="5828"/>
                  <a:pt x="8776" y="5828"/>
                </a:cubicBezTo>
                <a:close/>
                <a:moveTo>
                  <a:pt x="12181" y="5899"/>
                </a:moveTo>
                <a:cubicBezTo>
                  <a:pt x="12169" y="5911"/>
                  <a:pt x="12169" y="5911"/>
                  <a:pt x="12169" y="5911"/>
                </a:cubicBezTo>
                <a:cubicBezTo>
                  <a:pt x="12169" y="5899"/>
                  <a:pt x="12169" y="5899"/>
                  <a:pt x="12169" y="5899"/>
                </a:cubicBezTo>
                <a:close/>
                <a:moveTo>
                  <a:pt x="3965" y="5959"/>
                </a:moveTo>
                <a:cubicBezTo>
                  <a:pt x="3977" y="5971"/>
                  <a:pt x="3965" y="5971"/>
                  <a:pt x="3965" y="5983"/>
                </a:cubicBezTo>
                <a:cubicBezTo>
                  <a:pt x="3965" y="5971"/>
                  <a:pt x="3965" y="5959"/>
                  <a:pt x="3965" y="5959"/>
                </a:cubicBezTo>
                <a:close/>
                <a:moveTo>
                  <a:pt x="3215" y="5971"/>
                </a:moveTo>
                <a:cubicBezTo>
                  <a:pt x="3215" y="5971"/>
                  <a:pt x="3227" y="5983"/>
                  <a:pt x="3227" y="5983"/>
                </a:cubicBezTo>
                <a:cubicBezTo>
                  <a:pt x="3227" y="5983"/>
                  <a:pt x="3215" y="5983"/>
                  <a:pt x="3215" y="5995"/>
                </a:cubicBezTo>
                <a:cubicBezTo>
                  <a:pt x="3215" y="5983"/>
                  <a:pt x="3215" y="5983"/>
                  <a:pt x="3215" y="5971"/>
                </a:cubicBezTo>
                <a:close/>
                <a:moveTo>
                  <a:pt x="12788" y="6054"/>
                </a:moveTo>
                <a:cubicBezTo>
                  <a:pt x="12800" y="6054"/>
                  <a:pt x="12800" y="6066"/>
                  <a:pt x="12800" y="6066"/>
                </a:cubicBezTo>
                <a:cubicBezTo>
                  <a:pt x="12788" y="6066"/>
                  <a:pt x="12788" y="6054"/>
                  <a:pt x="12776" y="6054"/>
                </a:cubicBezTo>
                <a:close/>
                <a:moveTo>
                  <a:pt x="3727" y="6185"/>
                </a:moveTo>
                <a:lnTo>
                  <a:pt x="3727" y="6185"/>
                </a:lnTo>
                <a:cubicBezTo>
                  <a:pt x="3739" y="6197"/>
                  <a:pt x="3751" y="6197"/>
                  <a:pt x="3751" y="6197"/>
                </a:cubicBezTo>
                <a:cubicBezTo>
                  <a:pt x="3739" y="6197"/>
                  <a:pt x="3739" y="6197"/>
                  <a:pt x="3727" y="6185"/>
                </a:cubicBezTo>
                <a:close/>
                <a:moveTo>
                  <a:pt x="8454" y="6376"/>
                </a:moveTo>
                <a:cubicBezTo>
                  <a:pt x="8454" y="6376"/>
                  <a:pt x="8454" y="6376"/>
                  <a:pt x="8466" y="6388"/>
                </a:cubicBezTo>
                <a:lnTo>
                  <a:pt x="8454" y="6388"/>
                </a:lnTo>
                <a:cubicBezTo>
                  <a:pt x="8454" y="6388"/>
                  <a:pt x="8454" y="6376"/>
                  <a:pt x="8454" y="6376"/>
                </a:cubicBezTo>
                <a:close/>
                <a:moveTo>
                  <a:pt x="8907" y="6399"/>
                </a:moveTo>
                <a:cubicBezTo>
                  <a:pt x="8913" y="6405"/>
                  <a:pt x="8915" y="6408"/>
                  <a:pt x="8918" y="6411"/>
                </a:cubicBezTo>
                <a:cubicBezTo>
                  <a:pt x="8907" y="6411"/>
                  <a:pt x="8918" y="6411"/>
                  <a:pt x="8907" y="6399"/>
                </a:cubicBezTo>
                <a:close/>
                <a:moveTo>
                  <a:pt x="8918" y="6411"/>
                </a:moveTo>
                <a:cubicBezTo>
                  <a:pt x="8921" y="6414"/>
                  <a:pt x="8924" y="6417"/>
                  <a:pt x="8930" y="6423"/>
                </a:cubicBezTo>
                <a:cubicBezTo>
                  <a:pt x="8918" y="6423"/>
                  <a:pt x="8918" y="6423"/>
                  <a:pt x="8918" y="6411"/>
                </a:cubicBezTo>
                <a:close/>
                <a:moveTo>
                  <a:pt x="12705" y="6495"/>
                </a:moveTo>
                <a:cubicBezTo>
                  <a:pt x="12705" y="6495"/>
                  <a:pt x="12705" y="6507"/>
                  <a:pt x="12693" y="6507"/>
                </a:cubicBezTo>
                <a:cubicBezTo>
                  <a:pt x="12693" y="6507"/>
                  <a:pt x="12693" y="6507"/>
                  <a:pt x="12693" y="6495"/>
                </a:cubicBezTo>
                <a:close/>
                <a:moveTo>
                  <a:pt x="7418" y="6614"/>
                </a:moveTo>
                <a:cubicBezTo>
                  <a:pt x="7406" y="6614"/>
                  <a:pt x="7406" y="6626"/>
                  <a:pt x="7406" y="6626"/>
                </a:cubicBezTo>
                <a:cubicBezTo>
                  <a:pt x="7406" y="6630"/>
                  <a:pt x="7406" y="6631"/>
                  <a:pt x="7406" y="6631"/>
                </a:cubicBezTo>
                <a:cubicBezTo>
                  <a:pt x="7405" y="6631"/>
                  <a:pt x="7402" y="6626"/>
                  <a:pt x="7394" y="6626"/>
                </a:cubicBezTo>
                <a:cubicBezTo>
                  <a:pt x="7394" y="6614"/>
                  <a:pt x="7406" y="6614"/>
                  <a:pt x="7418" y="6614"/>
                </a:cubicBezTo>
                <a:close/>
                <a:moveTo>
                  <a:pt x="11752" y="6626"/>
                </a:moveTo>
                <a:cubicBezTo>
                  <a:pt x="11764" y="6638"/>
                  <a:pt x="11764" y="6638"/>
                  <a:pt x="11764" y="6638"/>
                </a:cubicBezTo>
                <a:lnTo>
                  <a:pt x="11752" y="6638"/>
                </a:lnTo>
                <a:cubicBezTo>
                  <a:pt x="11752" y="6638"/>
                  <a:pt x="11752" y="6638"/>
                  <a:pt x="11752" y="6626"/>
                </a:cubicBezTo>
                <a:close/>
                <a:moveTo>
                  <a:pt x="4870" y="6650"/>
                </a:moveTo>
                <a:lnTo>
                  <a:pt x="4870" y="6661"/>
                </a:lnTo>
                <a:cubicBezTo>
                  <a:pt x="4858" y="6661"/>
                  <a:pt x="4858" y="6661"/>
                  <a:pt x="4858" y="6650"/>
                </a:cubicBezTo>
                <a:close/>
                <a:moveTo>
                  <a:pt x="8276" y="6709"/>
                </a:moveTo>
                <a:cubicBezTo>
                  <a:pt x="8276" y="6721"/>
                  <a:pt x="8276" y="6721"/>
                  <a:pt x="8264" y="6721"/>
                </a:cubicBezTo>
                <a:cubicBezTo>
                  <a:pt x="8275" y="6721"/>
                  <a:pt x="8276" y="6709"/>
                  <a:pt x="8276" y="6709"/>
                </a:cubicBezTo>
                <a:close/>
                <a:moveTo>
                  <a:pt x="2775" y="6757"/>
                </a:moveTo>
                <a:cubicBezTo>
                  <a:pt x="2775" y="6757"/>
                  <a:pt x="2770" y="6762"/>
                  <a:pt x="2766" y="6762"/>
                </a:cubicBezTo>
                <a:cubicBezTo>
                  <a:pt x="2764" y="6762"/>
                  <a:pt x="2763" y="6761"/>
                  <a:pt x="2763" y="6757"/>
                </a:cubicBezTo>
                <a:close/>
                <a:moveTo>
                  <a:pt x="2096" y="6769"/>
                </a:moveTo>
                <a:cubicBezTo>
                  <a:pt x="2108" y="6769"/>
                  <a:pt x="2108" y="6769"/>
                  <a:pt x="2120" y="6780"/>
                </a:cubicBezTo>
                <a:lnTo>
                  <a:pt x="2108" y="6780"/>
                </a:lnTo>
                <a:cubicBezTo>
                  <a:pt x="2108" y="6780"/>
                  <a:pt x="2096" y="6769"/>
                  <a:pt x="2096" y="6769"/>
                </a:cubicBezTo>
                <a:close/>
                <a:moveTo>
                  <a:pt x="4346" y="6947"/>
                </a:moveTo>
                <a:cubicBezTo>
                  <a:pt x="4346" y="6947"/>
                  <a:pt x="4346" y="6947"/>
                  <a:pt x="4346" y="6959"/>
                </a:cubicBezTo>
                <a:lnTo>
                  <a:pt x="4335" y="6959"/>
                </a:lnTo>
                <a:cubicBezTo>
                  <a:pt x="4346" y="6947"/>
                  <a:pt x="4346" y="6947"/>
                  <a:pt x="4346" y="6947"/>
                </a:cubicBezTo>
                <a:close/>
                <a:moveTo>
                  <a:pt x="12395" y="7102"/>
                </a:moveTo>
                <a:cubicBezTo>
                  <a:pt x="12395" y="7102"/>
                  <a:pt x="12395" y="7102"/>
                  <a:pt x="12395" y="7114"/>
                </a:cubicBezTo>
                <a:cubicBezTo>
                  <a:pt x="12395" y="7102"/>
                  <a:pt x="12395" y="7102"/>
                  <a:pt x="12383" y="7102"/>
                </a:cubicBezTo>
                <a:close/>
                <a:moveTo>
                  <a:pt x="7418" y="7150"/>
                </a:moveTo>
                <a:cubicBezTo>
                  <a:pt x="7418" y="7161"/>
                  <a:pt x="7418" y="7161"/>
                  <a:pt x="7418" y="7173"/>
                </a:cubicBezTo>
                <a:cubicBezTo>
                  <a:pt x="7406" y="7161"/>
                  <a:pt x="7418" y="7161"/>
                  <a:pt x="7418" y="7150"/>
                </a:cubicBezTo>
                <a:close/>
                <a:moveTo>
                  <a:pt x="2072" y="7304"/>
                </a:moveTo>
                <a:cubicBezTo>
                  <a:pt x="2072" y="7328"/>
                  <a:pt x="2072" y="7340"/>
                  <a:pt x="2072" y="7364"/>
                </a:cubicBezTo>
                <a:cubicBezTo>
                  <a:pt x="2072" y="7364"/>
                  <a:pt x="2060" y="7364"/>
                  <a:pt x="2060" y="7352"/>
                </a:cubicBezTo>
                <a:cubicBezTo>
                  <a:pt x="2060" y="7340"/>
                  <a:pt x="2072" y="7328"/>
                  <a:pt x="2072" y="7304"/>
                </a:cubicBezTo>
                <a:close/>
                <a:moveTo>
                  <a:pt x="4644" y="7340"/>
                </a:moveTo>
                <a:cubicBezTo>
                  <a:pt x="4644" y="7340"/>
                  <a:pt x="4644" y="7352"/>
                  <a:pt x="4656" y="7352"/>
                </a:cubicBezTo>
                <a:cubicBezTo>
                  <a:pt x="4656" y="7352"/>
                  <a:pt x="4656" y="7352"/>
                  <a:pt x="4656" y="7364"/>
                </a:cubicBezTo>
                <a:cubicBezTo>
                  <a:pt x="4644" y="7352"/>
                  <a:pt x="4644" y="7352"/>
                  <a:pt x="4644" y="7340"/>
                </a:cubicBezTo>
                <a:close/>
                <a:moveTo>
                  <a:pt x="7597" y="7971"/>
                </a:moveTo>
                <a:cubicBezTo>
                  <a:pt x="7585" y="7971"/>
                  <a:pt x="7585" y="7983"/>
                  <a:pt x="7573" y="7995"/>
                </a:cubicBezTo>
                <a:cubicBezTo>
                  <a:pt x="7573" y="7971"/>
                  <a:pt x="7573" y="7971"/>
                  <a:pt x="7597" y="7971"/>
                </a:cubicBezTo>
                <a:close/>
                <a:moveTo>
                  <a:pt x="10097" y="8054"/>
                </a:moveTo>
                <a:lnTo>
                  <a:pt x="10097" y="8066"/>
                </a:lnTo>
                <a:lnTo>
                  <a:pt x="10073" y="8066"/>
                </a:lnTo>
                <a:cubicBezTo>
                  <a:pt x="10085" y="8066"/>
                  <a:pt x="10085" y="8066"/>
                  <a:pt x="10097" y="8054"/>
                </a:cubicBezTo>
                <a:close/>
                <a:moveTo>
                  <a:pt x="8287" y="8173"/>
                </a:moveTo>
                <a:cubicBezTo>
                  <a:pt x="8287" y="8173"/>
                  <a:pt x="8287" y="8174"/>
                  <a:pt x="8276" y="8185"/>
                </a:cubicBezTo>
                <a:cubicBezTo>
                  <a:pt x="8276" y="8174"/>
                  <a:pt x="8287" y="8173"/>
                  <a:pt x="8287" y="8173"/>
                </a:cubicBezTo>
                <a:close/>
                <a:moveTo>
                  <a:pt x="10002" y="8316"/>
                </a:moveTo>
                <a:cubicBezTo>
                  <a:pt x="10002" y="8316"/>
                  <a:pt x="10014" y="8316"/>
                  <a:pt x="10014" y="8328"/>
                </a:cubicBezTo>
                <a:cubicBezTo>
                  <a:pt x="10014" y="8328"/>
                  <a:pt x="10002" y="8328"/>
                  <a:pt x="10002" y="8316"/>
                </a:cubicBezTo>
                <a:close/>
                <a:moveTo>
                  <a:pt x="5061" y="8459"/>
                </a:moveTo>
                <a:lnTo>
                  <a:pt x="5073" y="8471"/>
                </a:lnTo>
                <a:lnTo>
                  <a:pt x="5061" y="8471"/>
                </a:lnTo>
                <a:lnTo>
                  <a:pt x="5061" y="8459"/>
                </a:lnTo>
                <a:close/>
                <a:moveTo>
                  <a:pt x="7692" y="8721"/>
                </a:moveTo>
                <a:cubicBezTo>
                  <a:pt x="7692" y="8721"/>
                  <a:pt x="7692" y="8733"/>
                  <a:pt x="7692" y="8745"/>
                </a:cubicBezTo>
                <a:cubicBezTo>
                  <a:pt x="7680" y="8733"/>
                  <a:pt x="7680" y="8733"/>
                  <a:pt x="7692" y="8721"/>
                </a:cubicBezTo>
                <a:close/>
                <a:moveTo>
                  <a:pt x="10371" y="9031"/>
                </a:moveTo>
                <a:cubicBezTo>
                  <a:pt x="10383" y="9031"/>
                  <a:pt x="10395" y="9031"/>
                  <a:pt x="10407" y="9043"/>
                </a:cubicBezTo>
                <a:lnTo>
                  <a:pt x="10383" y="9043"/>
                </a:lnTo>
                <a:cubicBezTo>
                  <a:pt x="10371" y="9031"/>
                  <a:pt x="10371" y="9031"/>
                  <a:pt x="10371" y="9031"/>
                </a:cubicBezTo>
                <a:close/>
                <a:moveTo>
                  <a:pt x="7787" y="9090"/>
                </a:moveTo>
                <a:cubicBezTo>
                  <a:pt x="7799" y="9090"/>
                  <a:pt x="7799" y="9090"/>
                  <a:pt x="7799" y="9102"/>
                </a:cubicBezTo>
                <a:cubicBezTo>
                  <a:pt x="7799" y="9102"/>
                  <a:pt x="7799" y="9090"/>
                  <a:pt x="7787" y="9090"/>
                </a:cubicBezTo>
                <a:close/>
                <a:moveTo>
                  <a:pt x="8930" y="9257"/>
                </a:moveTo>
                <a:cubicBezTo>
                  <a:pt x="8930" y="9257"/>
                  <a:pt x="8930" y="9269"/>
                  <a:pt x="8930" y="9269"/>
                </a:cubicBezTo>
                <a:lnTo>
                  <a:pt x="8918" y="9269"/>
                </a:lnTo>
                <a:cubicBezTo>
                  <a:pt x="8918" y="9257"/>
                  <a:pt x="8918" y="9257"/>
                  <a:pt x="8930" y="9257"/>
                </a:cubicBezTo>
                <a:close/>
                <a:moveTo>
                  <a:pt x="8633" y="9293"/>
                </a:moveTo>
                <a:cubicBezTo>
                  <a:pt x="8633" y="9293"/>
                  <a:pt x="8633" y="9305"/>
                  <a:pt x="8645" y="9316"/>
                </a:cubicBezTo>
                <a:cubicBezTo>
                  <a:pt x="8633" y="9305"/>
                  <a:pt x="8633" y="9305"/>
                  <a:pt x="8621" y="9305"/>
                </a:cubicBezTo>
                <a:cubicBezTo>
                  <a:pt x="8621" y="9293"/>
                  <a:pt x="8633" y="9293"/>
                  <a:pt x="8633" y="9293"/>
                </a:cubicBezTo>
                <a:close/>
                <a:moveTo>
                  <a:pt x="9370" y="9385"/>
                </a:moveTo>
                <a:cubicBezTo>
                  <a:pt x="9374" y="9385"/>
                  <a:pt x="9378" y="9386"/>
                  <a:pt x="9383" y="9388"/>
                </a:cubicBezTo>
                <a:cubicBezTo>
                  <a:pt x="9383" y="9400"/>
                  <a:pt x="9383" y="9412"/>
                  <a:pt x="9383" y="9424"/>
                </a:cubicBezTo>
                <a:lnTo>
                  <a:pt x="9311" y="9424"/>
                </a:lnTo>
                <a:cubicBezTo>
                  <a:pt x="9311" y="9412"/>
                  <a:pt x="9311" y="9412"/>
                  <a:pt x="9335" y="9400"/>
                </a:cubicBezTo>
                <a:cubicBezTo>
                  <a:pt x="9345" y="9400"/>
                  <a:pt x="9354" y="9385"/>
                  <a:pt x="9370" y="9385"/>
                </a:cubicBezTo>
                <a:close/>
                <a:moveTo>
                  <a:pt x="7502" y="9471"/>
                </a:moveTo>
                <a:cubicBezTo>
                  <a:pt x="7514" y="9471"/>
                  <a:pt x="7514" y="9471"/>
                  <a:pt x="7525" y="9483"/>
                </a:cubicBezTo>
                <a:cubicBezTo>
                  <a:pt x="7514" y="9483"/>
                  <a:pt x="7502" y="9483"/>
                  <a:pt x="7502" y="9471"/>
                </a:cubicBezTo>
                <a:close/>
                <a:moveTo>
                  <a:pt x="7787" y="10019"/>
                </a:moveTo>
                <a:cubicBezTo>
                  <a:pt x="7787" y="10031"/>
                  <a:pt x="7787" y="10031"/>
                  <a:pt x="7787" y="10043"/>
                </a:cubicBezTo>
                <a:cubicBezTo>
                  <a:pt x="7787" y="10031"/>
                  <a:pt x="7775" y="10031"/>
                  <a:pt x="7775" y="10031"/>
                </a:cubicBezTo>
                <a:cubicBezTo>
                  <a:pt x="7775" y="10031"/>
                  <a:pt x="7775" y="10019"/>
                  <a:pt x="7775" y="10019"/>
                </a:cubicBezTo>
                <a:close/>
                <a:moveTo>
                  <a:pt x="7668" y="10221"/>
                </a:moveTo>
                <a:cubicBezTo>
                  <a:pt x="7668" y="10221"/>
                  <a:pt x="7680" y="10221"/>
                  <a:pt x="7680" y="10233"/>
                </a:cubicBezTo>
                <a:lnTo>
                  <a:pt x="7668" y="10233"/>
                </a:lnTo>
                <a:cubicBezTo>
                  <a:pt x="7668" y="10221"/>
                  <a:pt x="7668" y="10221"/>
                  <a:pt x="7668" y="10221"/>
                </a:cubicBezTo>
                <a:close/>
                <a:moveTo>
                  <a:pt x="7871" y="10245"/>
                </a:moveTo>
                <a:cubicBezTo>
                  <a:pt x="7871" y="10245"/>
                  <a:pt x="7871" y="10245"/>
                  <a:pt x="7871" y="10257"/>
                </a:cubicBezTo>
                <a:lnTo>
                  <a:pt x="7859" y="10257"/>
                </a:lnTo>
                <a:cubicBezTo>
                  <a:pt x="7859" y="10245"/>
                  <a:pt x="7859" y="10245"/>
                  <a:pt x="7871" y="10245"/>
                </a:cubicBezTo>
                <a:close/>
                <a:moveTo>
                  <a:pt x="7514" y="10436"/>
                </a:moveTo>
                <a:cubicBezTo>
                  <a:pt x="7514" y="10448"/>
                  <a:pt x="7514" y="10448"/>
                  <a:pt x="7514" y="10448"/>
                </a:cubicBezTo>
                <a:cubicBezTo>
                  <a:pt x="7511" y="10445"/>
                  <a:pt x="7508" y="10442"/>
                  <a:pt x="7502" y="10436"/>
                </a:cubicBezTo>
                <a:close/>
                <a:moveTo>
                  <a:pt x="7514" y="10448"/>
                </a:moveTo>
                <a:cubicBezTo>
                  <a:pt x="7514" y="10448"/>
                  <a:pt x="7525" y="10448"/>
                  <a:pt x="7525" y="10459"/>
                </a:cubicBezTo>
                <a:cubicBezTo>
                  <a:pt x="7519" y="10454"/>
                  <a:pt x="7517" y="10451"/>
                  <a:pt x="7514" y="10448"/>
                </a:cubicBezTo>
                <a:close/>
                <a:moveTo>
                  <a:pt x="6812" y="10680"/>
                </a:moveTo>
                <a:cubicBezTo>
                  <a:pt x="6815" y="10680"/>
                  <a:pt x="6819" y="10682"/>
                  <a:pt x="6823" y="10686"/>
                </a:cubicBezTo>
                <a:lnTo>
                  <a:pt x="6799" y="10686"/>
                </a:lnTo>
                <a:cubicBezTo>
                  <a:pt x="6799" y="10686"/>
                  <a:pt x="6804" y="10680"/>
                  <a:pt x="6812" y="10680"/>
                </a:cubicBezTo>
                <a:close/>
                <a:moveTo>
                  <a:pt x="6180" y="10769"/>
                </a:moveTo>
                <a:cubicBezTo>
                  <a:pt x="6180" y="10769"/>
                  <a:pt x="6180" y="10769"/>
                  <a:pt x="6180" y="10781"/>
                </a:cubicBezTo>
                <a:cubicBezTo>
                  <a:pt x="6168" y="10769"/>
                  <a:pt x="6168" y="10769"/>
                  <a:pt x="6168" y="10769"/>
                </a:cubicBezTo>
                <a:close/>
                <a:moveTo>
                  <a:pt x="11718" y="0"/>
                </a:moveTo>
                <a:cubicBezTo>
                  <a:pt x="11645" y="0"/>
                  <a:pt x="11573" y="5"/>
                  <a:pt x="11502" y="18"/>
                </a:cubicBezTo>
                <a:cubicBezTo>
                  <a:pt x="11383" y="18"/>
                  <a:pt x="11276" y="30"/>
                  <a:pt x="11157" y="65"/>
                </a:cubicBezTo>
                <a:cubicBezTo>
                  <a:pt x="11062" y="77"/>
                  <a:pt x="10954" y="89"/>
                  <a:pt x="10859" y="137"/>
                </a:cubicBezTo>
                <a:cubicBezTo>
                  <a:pt x="10835" y="161"/>
                  <a:pt x="10788" y="149"/>
                  <a:pt x="10764" y="161"/>
                </a:cubicBezTo>
                <a:cubicBezTo>
                  <a:pt x="10585" y="196"/>
                  <a:pt x="10419" y="268"/>
                  <a:pt x="10252" y="339"/>
                </a:cubicBezTo>
                <a:cubicBezTo>
                  <a:pt x="10204" y="351"/>
                  <a:pt x="10145" y="363"/>
                  <a:pt x="10109" y="399"/>
                </a:cubicBezTo>
                <a:cubicBezTo>
                  <a:pt x="9859" y="494"/>
                  <a:pt x="9645" y="637"/>
                  <a:pt x="9419" y="780"/>
                </a:cubicBezTo>
                <a:cubicBezTo>
                  <a:pt x="9347" y="827"/>
                  <a:pt x="9264" y="863"/>
                  <a:pt x="9192" y="935"/>
                </a:cubicBezTo>
                <a:cubicBezTo>
                  <a:pt x="9169" y="935"/>
                  <a:pt x="9145" y="958"/>
                  <a:pt x="9133" y="982"/>
                </a:cubicBezTo>
                <a:cubicBezTo>
                  <a:pt x="9097" y="994"/>
                  <a:pt x="9073" y="994"/>
                  <a:pt x="9061" y="1030"/>
                </a:cubicBezTo>
                <a:cubicBezTo>
                  <a:pt x="9061" y="1030"/>
                  <a:pt x="9061" y="1042"/>
                  <a:pt x="9061" y="1042"/>
                </a:cubicBezTo>
                <a:cubicBezTo>
                  <a:pt x="9002" y="1042"/>
                  <a:pt x="8978" y="1077"/>
                  <a:pt x="8942" y="1113"/>
                </a:cubicBezTo>
                <a:cubicBezTo>
                  <a:pt x="8835" y="1196"/>
                  <a:pt x="8728" y="1256"/>
                  <a:pt x="8645" y="1363"/>
                </a:cubicBezTo>
                <a:cubicBezTo>
                  <a:pt x="8597" y="1399"/>
                  <a:pt x="8537" y="1423"/>
                  <a:pt x="8514" y="1470"/>
                </a:cubicBezTo>
                <a:cubicBezTo>
                  <a:pt x="8490" y="1494"/>
                  <a:pt x="8478" y="1506"/>
                  <a:pt x="8466" y="1518"/>
                </a:cubicBezTo>
                <a:cubicBezTo>
                  <a:pt x="8323" y="1601"/>
                  <a:pt x="8228" y="1720"/>
                  <a:pt x="8121" y="1827"/>
                </a:cubicBezTo>
                <a:cubicBezTo>
                  <a:pt x="8109" y="1839"/>
                  <a:pt x="8109" y="1839"/>
                  <a:pt x="8097" y="1851"/>
                </a:cubicBezTo>
                <a:cubicBezTo>
                  <a:pt x="8073" y="1863"/>
                  <a:pt x="8049" y="1887"/>
                  <a:pt x="8037" y="1923"/>
                </a:cubicBezTo>
                <a:cubicBezTo>
                  <a:pt x="7942" y="1982"/>
                  <a:pt x="7883" y="2078"/>
                  <a:pt x="7811" y="2161"/>
                </a:cubicBezTo>
                <a:cubicBezTo>
                  <a:pt x="7740" y="2208"/>
                  <a:pt x="7728" y="2292"/>
                  <a:pt x="7680" y="2339"/>
                </a:cubicBezTo>
                <a:cubicBezTo>
                  <a:pt x="7585" y="2399"/>
                  <a:pt x="7525" y="2482"/>
                  <a:pt x="7478" y="2566"/>
                </a:cubicBezTo>
                <a:cubicBezTo>
                  <a:pt x="7442" y="2625"/>
                  <a:pt x="7406" y="2673"/>
                  <a:pt x="7359" y="2720"/>
                </a:cubicBezTo>
                <a:cubicBezTo>
                  <a:pt x="7335" y="2744"/>
                  <a:pt x="7299" y="2768"/>
                  <a:pt x="7299" y="2804"/>
                </a:cubicBezTo>
                <a:cubicBezTo>
                  <a:pt x="7252" y="2816"/>
                  <a:pt x="7240" y="2851"/>
                  <a:pt x="7228" y="2875"/>
                </a:cubicBezTo>
                <a:cubicBezTo>
                  <a:pt x="7204" y="2923"/>
                  <a:pt x="7180" y="2959"/>
                  <a:pt x="7121" y="2970"/>
                </a:cubicBezTo>
                <a:cubicBezTo>
                  <a:pt x="7049" y="2851"/>
                  <a:pt x="6978" y="2732"/>
                  <a:pt x="6883" y="2625"/>
                </a:cubicBezTo>
                <a:cubicBezTo>
                  <a:pt x="6883" y="2625"/>
                  <a:pt x="6883" y="2613"/>
                  <a:pt x="6871" y="2613"/>
                </a:cubicBezTo>
                <a:cubicBezTo>
                  <a:pt x="6811" y="2530"/>
                  <a:pt x="6752" y="2447"/>
                  <a:pt x="6668" y="2375"/>
                </a:cubicBezTo>
                <a:cubicBezTo>
                  <a:pt x="6668" y="2363"/>
                  <a:pt x="6656" y="2363"/>
                  <a:pt x="6656" y="2363"/>
                </a:cubicBezTo>
                <a:cubicBezTo>
                  <a:pt x="6656" y="2351"/>
                  <a:pt x="6656" y="2328"/>
                  <a:pt x="6632" y="2328"/>
                </a:cubicBezTo>
                <a:cubicBezTo>
                  <a:pt x="6609" y="2292"/>
                  <a:pt x="6597" y="2268"/>
                  <a:pt x="6561" y="2256"/>
                </a:cubicBezTo>
                <a:cubicBezTo>
                  <a:pt x="6549" y="2185"/>
                  <a:pt x="6478" y="2161"/>
                  <a:pt x="6430" y="2113"/>
                </a:cubicBezTo>
                <a:cubicBezTo>
                  <a:pt x="6394" y="2018"/>
                  <a:pt x="6299" y="1947"/>
                  <a:pt x="6228" y="1875"/>
                </a:cubicBezTo>
                <a:cubicBezTo>
                  <a:pt x="6228" y="1863"/>
                  <a:pt x="6216" y="1851"/>
                  <a:pt x="6204" y="1851"/>
                </a:cubicBezTo>
                <a:cubicBezTo>
                  <a:pt x="6204" y="1839"/>
                  <a:pt x="6192" y="1839"/>
                  <a:pt x="6180" y="1827"/>
                </a:cubicBezTo>
                <a:cubicBezTo>
                  <a:pt x="6001" y="1613"/>
                  <a:pt x="5775" y="1435"/>
                  <a:pt x="5561" y="1256"/>
                </a:cubicBezTo>
                <a:cubicBezTo>
                  <a:pt x="5549" y="1256"/>
                  <a:pt x="5525" y="1244"/>
                  <a:pt x="5513" y="1244"/>
                </a:cubicBezTo>
                <a:cubicBezTo>
                  <a:pt x="5489" y="1220"/>
                  <a:pt x="5478" y="1208"/>
                  <a:pt x="5454" y="1185"/>
                </a:cubicBezTo>
                <a:cubicBezTo>
                  <a:pt x="5430" y="1149"/>
                  <a:pt x="5394" y="1125"/>
                  <a:pt x="5359" y="1113"/>
                </a:cubicBezTo>
                <a:cubicBezTo>
                  <a:pt x="5335" y="1089"/>
                  <a:pt x="5299" y="1065"/>
                  <a:pt x="5275" y="1042"/>
                </a:cubicBezTo>
                <a:cubicBezTo>
                  <a:pt x="5144" y="935"/>
                  <a:pt x="5001" y="839"/>
                  <a:pt x="4847" y="756"/>
                </a:cubicBezTo>
                <a:cubicBezTo>
                  <a:pt x="4823" y="720"/>
                  <a:pt x="4775" y="708"/>
                  <a:pt x="4739" y="684"/>
                </a:cubicBezTo>
                <a:cubicBezTo>
                  <a:pt x="4585" y="589"/>
                  <a:pt x="4430" y="506"/>
                  <a:pt x="4263" y="446"/>
                </a:cubicBezTo>
                <a:cubicBezTo>
                  <a:pt x="4132" y="375"/>
                  <a:pt x="3989" y="303"/>
                  <a:pt x="3846" y="268"/>
                </a:cubicBezTo>
                <a:cubicBezTo>
                  <a:pt x="3787" y="232"/>
                  <a:pt x="3727" y="208"/>
                  <a:pt x="3656" y="208"/>
                </a:cubicBezTo>
                <a:cubicBezTo>
                  <a:pt x="3632" y="208"/>
                  <a:pt x="3620" y="184"/>
                  <a:pt x="3596" y="173"/>
                </a:cubicBezTo>
                <a:cubicBezTo>
                  <a:pt x="3549" y="149"/>
                  <a:pt x="3489" y="137"/>
                  <a:pt x="3442" y="137"/>
                </a:cubicBezTo>
                <a:cubicBezTo>
                  <a:pt x="3215" y="65"/>
                  <a:pt x="2977" y="30"/>
                  <a:pt x="2739" y="18"/>
                </a:cubicBezTo>
                <a:cubicBezTo>
                  <a:pt x="2697" y="6"/>
                  <a:pt x="2656" y="3"/>
                  <a:pt x="2613" y="3"/>
                </a:cubicBezTo>
                <a:cubicBezTo>
                  <a:pt x="2569" y="3"/>
                  <a:pt x="2525" y="6"/>
                  <a:pt x="2477" y="6"/>
                </a:cubicBezTo>
                <a:cubicBezTo>
                  <a:pt x="2263" y="18"/>
                  <a:pt x="2049" y="30"/>
                  <a:pt x="1846" y="113"/>
                </a:cubicBezTo>
                <a:cubicBezTo>
                  <a:pt x="1842" y="109"/>
                  <a:pt x="1840" y="108"/>
                  <a:pt x="1837" y="108"/>
                </a:cubicBezTo>
                <a:cubicBezTo>
                  <a:pt x="1833" y="108"/>
                  <a:pt x="1830" y="113"/>
                  <a:pt x="1822" y="113"/>
                </a:cubicBezTo>
                <a:cubicBezTo>
                  <a:pt x="1679" y="149"/>
                  <a:pt x="1525" y="184"/>
                  <a:pt x="1406" y="280"/>
                </a:cubicBezTo>
                <a:cubicBezTo>
                  <a:pt x="1382" y="303"/>
                  <a:pt x="1358" y="303"/>
                  <a:pt x="1334" y="315"/>
                </a:cubicBezTo>
                <a:cubicBezTo>
                  <a:pt x="1287" y="315"/>
                  <a:pt x="1251" y="339"/>
                  <a:pt x="1215" y="375"/>
                </a:cubicBezTo>
                <a:cubicBezTo>
                  <a:pt x="1144" y="411"/>
                  <a:pt x="1084" y="458"/>
                  <a:pt x="1025" y="518"/>
                </a:cubicBezTo>
                <a:cubicBezTo>
                  <a:pt x="977" y="542"/>
                  <a:pt x="941" y="565"/>
                  <a:pt x="906" y="601"/>
                </a:cubicBezTo>
                <a:cubicBezTo>
                  <a:pt x="882" y="613"/>
                  <a:pt x="858" y="637"/>
                  <a:pt x="846" y="673"/>
                </a:cubicBezTo>
                <a:cubicBezTo>
                  <a:pt x="834" y="673"/>
                  <a:pt x="822" y="684"/>
                  <a:pt x="822" y="684"/>
                </a:cubicBezTo>
                <a:cubicBezTo>
                  <a:pt x="763" y="732"/>
                  <a:pt x="727" y="768"/>
                  <a:pt x="691" y="827"/>
                </a:cubicBezTo>
                <a:cubicBezTo>
                  <a:pt x="620" y="887"/>
                  <a:pt x="572" y="946"/>
                  <a:pt x="536" y="1030"/>
                </a:cubicBezTo>
                <a:cubicBezTo>
                  <a:pt x="453" y="1113"/>
                  <a:pt x="394" y="1208"/>
                  <a:pt x="346" y="1316"/>
                </a:cubicBezTo>
                <a:cubicBezTo>
                  <a:pt x="298" y="1411"/>
                  <a:pt x="251" y="1506"/>
                  <a:pt x="215" y="1601"/>
                </a:cubicBezTo>
                <a:cubicBezTo>
                  <a:pt x="191" y="1649"/>
                  <a:pt x="167" y="1708"/>
                  <a:pt x="155" y="1768"/>
                </a:cubicBezTo>
                <a:cubicBezTo>
                  <a:pt x="144" y="1780"/>
                  <a:pt x="132" y="1804"/>
                  <a:pt x="132" y="1827"/>
                </a:cubicBezTo>
                <a:cubicBezTo>
                  <a:pt x="132" y="1839"/>
                  <a:pt x="120" y="1839"/>
                  <a:pt x="120" y="1851"/>
                </a:cubicBezTo>
                <a:cubicBezTo>
                  <a:pt x="96" y="1947"/>
                  <a:pt x="60" y="2042"/>
                  <a:pt x="60" y="2137"/>
                </a:cubicBezTo>
                <a:cubicBezTo>
                  <a:pt x="25" y="2197"/>
                  <a:pt x="48" y="2256"/>
                  <a:pt x="36" y="2328"/>
                </a:cubicBezTo>
                <a:cubicBezTo>
                  <a:pt x="36" y="2339"/>
                  <a:pt x="36" y="2351"/>
                  <a:pt x="36" y="2363"/>
                </a:cubicBezTo>
                <a:cubicBezTo>
                  <a:pt x="36" y="2375"/>
                  <a:pt x="36" y="2399"/>
                  <a:pt x="36" y="2411"/>
                </a:cubicBezTo>
                <a:cubicBezTo>
                  <a:pt x="1" y="2554"/>
                  <a:pt x="25" y="2697"/>
                  <a:pt x="25" y="2840"/>
                </a:cubicBezTo>
                <a:cubicBezTo>
                  <a:pt x="25" y="2947"/>
                  <a:pt x="1" y="3066"/>
                  <a:pt x="36" y="3173"/>
                </a:cubicBezTo>
                <a:cubicBezTo>
                  <a:pt x="48" y="3232"/>
                  <a:pt x="25" y="3292"/>
                  <a:pt x="60" y="3351"/>
                </a:cubicBezTo>
                <a:cubicBezTo>
                  <a:pt x="60" y="3399"/>
                  <a:pt x="48" y="3459"/>
                  <a:pt x="84" y="3506"/>
                </a:cubicBezTo>
                <a:cubicBezTo>
                  <a:pt x="84" y="3566"/>
                  <a:pt x="96" y="3613"/>
                  <a:pt x="108" y="3661"/>
                </a:cubicBezTo>
                <a:cubicBezTo>
                  <a:pt x="144" y="3709"/>
                  <a:pt x="96" y="3780"/>
                  <a:pt x="155" y="3816"/>
                </a:cubicBezTo>
                <a:cubicBezTo>
                  <a:pt x="167" y="3828"/>
                  <a:pt x="179" y="3840"/>
                  <a:pt x="191" y="3840"/>
                </a:cubicBezTo>
                <a:cubicBezTo>
                  <a:pt x="179" y="3863"/>
                  <a:pt x="144" y="3875"/>
                  <a:pt x="155" y="3923"/>
                </a:cubicBezTo>
                <a:cubicBezTo>
                  <a:pt x="251" y="4280"/>
                  <a:pt x="346" y="4649"/>
                  <a:pt x="513" y="4983"/>
                </a:cubicBezTo>
                <a:cubicBezTo>
                  <a:pt x="525" y="5054"/>
                  <a:pt x="560" y="5102"/>
                  <a:pt x="596" y="5161"/>
                </a:cubicBezTo>
                <a:cubicBezTo>
                  <a:pt x="691" y="5364"/>
                  <a:pt x="775" y="5566"/>
                  <a:pt x="917" y="5745"/>
                </a:cubicBezTo>
                <a:cubicBezTo>
                  <a:pt x="977" y="5899"/>
                  <a:pt x="1072" y="6054"/>
                  <a:pt x="1168" y="6185"/>
                </a:cubicBezTo>
                <a:cubicBezTo>
                  <a:pt x="1215" y="6280"/>
                  <a:pt x="1275" y="6364"/>
                  <a:pt x="1334" y="6435"/>
                </a:cubicBezTo>
                <a:cubicBezTo>
                  <a:pt x="1370" y="6483"/>
                  <a:pt x="1394" y="6519"/>
                  <a:pt x="1429" y="6566"/>
                </a:cubicBezTo>
                <a:cubicBezTo>
                  <a:pt x="1441" y="6602"/>
                  <a:pt x="1465" y="6614"/>
                  <a:pt x="1489" y="6638"/>
                </a:cubicBezTo>
                <a:cubicBezTo>
                  <a:pt x="1489" y="6638"/>
                  <a:pt x="1489" y="6650"/>
                  <a:pt x="1489" y="6661"/>
                </a:cubicBezTo>
                <a:cubicBezTo>
                  <a:pt x="1560" y="6757"/>
                  <a:pt x="1632" y="6876"/>
                  <a:pt x="1715" y="6971"/>
                </a:cubicBezTo>
                <a:cubicBezTo>
                  <a:pt x="1715" y="7007"/>
                  <a:pt x="1751" y="7042"/>
                  <a:pt x="1775" y="7066"/>
                </a:cubicBezTo>
                <a:cubicBezTo>
                  <a:pt x="1810" y="7102"/>
                  <a:pt x="1846" y="7138"/>
                  <a:pt x="1870" y="7197"/>
                </a:cubicBezTo>
                <a:cubicBezTo>
                  <a:pt x="1882" y="7233"/>
                  <a:pt x="1906" y="7257"/>
                  <a:pt x="1930" y="7281"/>
                </a:cubicBezTo>
                <a:cubicBezTo>
                  <a:pt x="2001" y="7376"/>
                  <a:pt x="2060" y="7471"/>
                  <a:pt x="2144" y="7554"/>
                </a:cubicBezTo>
                <a:cubicBezTo>
                  <a:pt x="2203" y="7638"/>
                  <a:pt x="2263" y="7721"/>
                  <a:pt x="2346" y="7792"/>
                </a:cubicBezTo>
                <a:cubicBezTo>
                  <a:pt x="2418" y="7912"/>
                  <a:pt x="2513" y="8007"/>
                  <a:pt x="2608" y="8114"/>
                </a:cubicBezTo>
                <a:cubicBezTo>
                  <a:pt x="2727" y="8269"/>
                  <a:pt x="2870" y="8412"/>
                  <a:pt x="3013" y="8554"/>
                </a:cubicBezTo>
                <a:cubicBezTo>
                  <a:pt x="3061" y="8614"/>
                  <a:pt x="3108" y="8662"/>
                  <a:pt x="3168" y="8709"/>
                </a:cubicBezTo>
                <a:cubicBezTo>
                  <a:pt x="3227" y="8757"/>
                  <a:pt x="3275" y="8828"/>
                  <a:pt x="3346" y="8864"/>
                </a:cubicBezTo>
                <a:cubicBezTo>
                  <a:pt x="3346" y="8888"/>
                  <a:pt x="3346" y="8900"/>
                  <a:pt x="3370" y="8912"/>
                </a:cubicBezTo>
                <a:cubicBezTo>
                  <a:pt x="3465" y="8995"/>
                  <a:pt x="3549" y="9090"/>
                  <a:pt x="3644" y="9174"/>
                </a:cubicBezTo>
                <a:cubicBezTo>
                  <a:pt x="3704" y="9233"/>
                  <a:pt x="3775" y="9281"/>
                  <a:pt x="3835" y="9340"/>
                </a:cubicBezTo>
                <a:cubicBezTo>
                  <a:pt x="3858" y="9388"/>
                  <a:pt x="3906" y="9412"/>
                  <a:pt x="3954" y="9447"/>
                </a:cubicBezTo>
                <a:cubicBezTo>
                  <a:pt x="4001" y="9483"/>
                  <a:pt x="4025" y="9531"/>
                  <a:pt x="4085" y="9555"/>
                </a:cubicBezTo>
                <a:cubicBezTo>
                  <a:pt x="4156" y="9614"/>
                  <a:pt x="4204" y="9686"/>
                  <a:pt x="4287" y="9721"/>
                </a:cubicBezTo>
                <a:cubicBezTo>
                  <a:pt x="4287" y="9733"/>
                  <a:pt x="4299" y="9733"/>
                  <a:pt x="4299" y="9745"/>
                </a:cubicBezTo>
                <a:cubicBezTo>
                  <a:pt x="4311" y="9757"/>
                  <a:pt x="4335" y="9769"/>
                  <a:pt x="4346" y="9781"/>
                </a:cubicBezTo>
                <a:cubicBezTo>
                  <a:pt x="4430" y="9852"/>
                  <a:pt x="4525" y="9924"/>
                  <a:pt x="4620" y="9983"/>
                </a:cubicBezTo>
                <a:cubicBezTo>
                  <a:pt x="4870" y="10233"/>
                  <a:pt x="5180" y="10424"/>
                  <a:pt x="5466" y="10638"/>
                </a:cubicBezTo>
                <a:cubicBezTo>
                  <a:pt x="5478" y="10638"/>
                  <a:pt x="5489" y="10650"/>
                  <a:pt x="5513" y="10662"/>
                </a:cubicBezTo>
                <a:cubicBezTo>
                  <a:pt x="5525" y="10686"/>
                  <a:pt x="5549" y="10698"/>
                  <a:pt x="5585" y="10698"/>
                </a:cubicBezTo>
                <a:cubicBezTo>
                  <a:pt x="5787" y="10876"/>
                  <a:pt x="6025" y="11007"/>
                  <a:pt x="6251" y="11150"/>
                </a:cubicBezTo>
                <a:cubicBezTo>
                  <a:pt x="6263" y="11162"/>
                  <a:pt x="6275" y="11162"/>
                  <a:pt x="6299" y="11162"/>
                </a:cubicBezTo>
                <a:cubicBezTo>
                  <a:pt x="6323" y="11186"/>
                  <a:pt x="6347" y="11198"/>
                  <a:pt x="6371" y="11210"/>
                </a:cubicBezTo>
                <a:cubicBezTo>
                  <a:pt x="6371" y="11233"/>
                  <a:pt x="6382" y="11233"/>
                  <a:pt x="6406" y="11233"/>
                </a:cubicBezTo>
                <a:cubicBezTo>
                  <a:pt x="6478" y="11305"/>
                  <a:pt x="6561" y="11352"/>
                  <a:pt x="6656" y="11388"/>
                </a:cubicBezTo>
                <a:cubicBezTo>
                  <a:pt x="6752" y="11460"/>
                  <a:pt x="6859" y="11519"/>
                  <a:pt x="6966" y="11567"/>
                </a:cubicBezTo>
                <a:cubicBezTo>
                  <a:pt x="6990" y="11591"/>
                  <a:pt x="7025" y="11602"/>
                  <a:pt x="7049" y="11614"/>
                </a:cubicBezTo>
                <a:cubicBezTo>
                  <a:pt x="7077" y="11649"/>
                  <a:pt x="7105" y="11668"/>
                  <a:pt x="7137" y="11668"/>
                </a:cubicBezTo>
                <a:cubicBezTo>
                  <a:pt x="7160" y="11668"/>
                  <a:pt x="7186" y="11658"/>
                  <a:pt x="7216" y="11638"/>
                </a:cubicBezTo>
                <a:cubicBezTo>
                  <a:pt x="7252" y="11602"/>
                  <a:pt x="7311" y="11614"/>
                  <a:pt x="7347" y="11567"/>
                </a:cubicBezTo>
                <a:cubicBezTo>
                  <a:pt x="7418" y="11543"/>
                  <a:pt x="7490" y="11507"/>
                  <a:pt x="7549" y="11460"/>
                </a:cubicBezTo>
                <a:cubicBezTo>
                  <a:pt x="7573" y="11448"/>
                  <a:pt x="7597" y="11436"/>
                  <a:pt x="7609" y="11412"/>
                </a:cubicBezTo>
                <a:cubicBezTo>
                  <a:pt x="7859" y="11281"/>
                  <a:pt x="8097" y="11138"/>
                  <a:pt x="8335" y="10971"/>
                </a:cubicBezTo>
                <a:cubicBezTo>
                  <a:pt x="8430" y="10924"/>
                  <a:pt x="8526" y="10852"/>
                  <a:pt x="8621" y="10781"/>
                </a:cubicBezTo>
                <a:cubicBezTo>
                  <a:pt x="8680" y="10745"/>
                  <a:pt x="8752" y="10710"/>
                  <a:pt x="8799" y="10662"/>
                </a:cubicBezTo>
                <a:cubicBezTo>
                  <a:pt x="8859" y="10638"/>
                  <a:pt x="8907" y="10590"/>
                  <a:pt x="8954" y="10543"/>
                </a:cubicBezTo>
                <a:cubicBezTo>
                  <a:pt x="9097" y="10471"/>
                  <a:pt x="9204" y="10376"/>
                  <a:pt x="9335" y="10269"/>
                </a:cubicBezTo>
                <a:cubicBezTo>
                  <a:pt x="9407" y="10233"/>
                  <a:pt x="9478" y="10186"/>
                  <a:pt x="9538" y="10114"/>
                </a:cubicBezTo>
                <a:cubicBezTo>
                  <a:pt x="9680" y="10031"/>
                  <a:pt x="9788" y="9912"/>
                  <a:pt x="9919" y="9805"/>
                </a:cubicBezTo>
                <a:cubicBezTo>
                  <a:pt x="9990" y="9745"/>
                  <a:pt x="10073" y="9686"/>
                  <a:pt x="10133" y="9614"/>
                </a:cubicBezTo>
                <a:cubicBezTo>
                  <a:pt x="10216" y="9578"/>
                  <a:pt x="10264" y="9507"/>
                  <a:pt x="10312" y="9459"/>
                </a:cubicBezTo>
                <a:cubicBezTo>
                  <a:pt x="10419" y="9400"/>
                  <a:pt x="10490" y="9305"/>
                  <a:pt x="10585" y="9233"/>
                </a:cubicBezTo>
                <a:cubicBezTo>
                  <a:pt x="10669" y="9162"/>
                  <a:pt x="10728" y="9078"/>
                  <a:pt x="10812" y="9007"/>
                </a:cubicBezTo>
                <a:cubicBezTo>
                  <a:pt x="10907" y="8947"/>
                  <a:pt x="10978" y="8864"/>
                  <a:pt x="11050" y="8781"/>
                </a:cubicBezTo>
                <a:cubicBezTo>
                  <a:pt x="11097" y="8745"/>
                  <a:pt x="11133" y="8709"/>
                  <a:pt x="11157" y="8662"/>
                </a:cubicBezTo>
                <a:cubicBezTo>
                  <a:pt x="11264" y="8590"/>
                  <a:pt x="11324" y="8495"/>
                  <a:pt x="11407" y="8400"/>
                </a:cubicBezTo>
                <a:cubicBezTo>
                  <a:pt x="11455" y="8376"/>
                  <a:pt x="11490" y="8328"/>
                  <a:pt x="11526" y="8281"/>
                </a:cubicBezTo>
                <a:cubicBezTo>
                  <a:pt x="11562" y="8269"/>
                  <a:pt x="11585" y="8245"/>
                  <a:pt x="11597" y="8197"/>
                </a:cubicBezTo>
                <a:cubicBezTo>
                  <a:pt x="11669" y="8138"/>
                  <a:pt x="11740" y="8066"/>
                  <a:pt x="11800" y="7971"/>
                </a:cubicBezTo>
                <a:cubicBezTo>
                  <a:pt x="11859" y="7923"/>
                  <a:pt x="11907" y="7864"/>
                  <a:pt x="11955" y="7792"/>
                </a:cubicBezTo>
                <a:cubicBezTo>
                  <a:pt x="11978" y="7781"/>
                  <a:pt x="12002" y="7745"/>
                  <a:pt x="12014" y="7709"/>
                </a:cubicBezTo>
                <a:cubicBezTo>
                  <a:pt x="12026" y="7697"/>
                  <a:pt x="12026" y="7697"/>
                  <a:pt x="12038" y="7685"/>
                </a:cubicBezTo>
                <a:cubicBezTo>
                  <a:pt x="12217" y="7483"/>
                  <a:pt x="12383" y="7269"/>
                  <a:pt x="12526" y="7031"/>
                </a:cubicBezTo>
                <a:cubicBezTo>
                  <a:pt x="12574" y="6983"/>
                  <a:pt x="12609" y="6935"/>
                  <a:pt x="12633" y="6876"/>
                </a:cubicBezTo>
                <a:cubicBezTo>
                  <a:pt x="12681" y="6828"/>
                  <a:pt x="12728" y="6769"/>
                  <a:pt x="12752" y="6709"/>
                </a:cubicBezTo>
                <a:cubicBezTo>
                  <a:pt x="12788" y="6685"/>
                  <a:pt x="12812" y="6650"/>
                  <a:pt x="12824" y="6614"/>
                </a:cubicBezTo>
                <a:cubicBezTo>
                  <a:pt x="12836" y="6590"/>
                  <a:pt x="12848" y="6566"/>
                  <a:pt x="12859" y="6554"/>
                </a:cubicBezTo>
                <a:cubicBezTo>
                  <a:pt x="12907" y="6507"/>
                  <a:pt x="12943" y="6459"/>
                  <a:pt x="12967" y="6411"/>
                </a:cubicBezTo>
                <a:cubicBezTo>
                  <a:pt x="12979" y="6399"/>
                  <a:pt x="12990" y="6376"/>
                  <a:pt x="13002" y="6364"/>
                </a:cubicBezTo>
                <a:cubicBezTo>
                  <a:pt x="13074" y="6280"/>
                  <a:pt x="13133" y="6173"/>
                  <a:pt x="13193" y="6078"/>
                </a:cubicBezTo>
                <a:cubicBezTo>
                  <a:pt x="13252" y="5995"/>
                  <a:pt x="13300" y="5911"/>
                  <a:pt x="13336" y="5804"/>
                </a:cubicBezTo>
                <a:cubicBezTo>
                  <a:pt x="13348" y="5792"/>
                  <a:pt x="13360" y="5780"/>
                  <a:pt x="13371" y="5768"/>
                </a:cubicBezTo>
                <a:cubicBezTo>
                  <a:pt x="13419" y="5685"/>
                  <a:pt x="13479" y="5602"/>
                  <a:pt x="13514" y="5518"/>
                </a:cubicBezTo>
                <a:cubicBezTo>
                  <a:pt x="13586" y="5399"/>
                  <a:pt x="13645" y="5280"/>
                  <a:pt x="13693" y="5161"/>
                </a:cubicBezTo>
                <a:cubicBezTo>
                  <a:pt x="13776" y="5042"/>
                  <a:pt x="13824" y="4899"/>
                  <a:pt x="13871" y="4756"/>
                </a:cubicBezTo>
                <a:cubicBezTo>
                  <a:pt x="13919" y="4661"/>
                  <a:pt x="13955" y="4554"/>
                  <a:pt x="13979" y="4447"/>
                </a:cubicBezTo>
                <a:cubicBezTo>
                  <a:pt x="14002" y="4399"/>
                  <a:pt x="14026" y="4340"/>
                  <a:pt x="14026" y="4292"/>
                </a:cubicBezTo>
                <a:cubicBezTo>
                  <a:pt x="14086" y="4137"/>
                  <a:pt x="14110" y="3971"/>
                  <a:pt x="14157" y="3816"/>
                </a:cubicBezTo>
                <a:cubicBezTo>
                  <a:pt x="14157" y="3804"/>
                  <a:pt x="14157" y="3792"/>
                  <a:pt x="14157" y="3780"/>
                </a:cubicBezTo>
                <a:cubicBezTo>
                  <a:pt x="14181" y="3685"/>
                  <a:pt x="14205" y="3602"/>
                  <a:pt x="14205" y="3506"/>
                </a:cubicBezTo>
                <a:cubicBezTo>
                  <a:pt x="14241" y="3471"/>
                  <a:pt x="14217" y="3423"/>
                  <a:pt x="14229" y="3375"/>
                </a:cubicBezTo>
                <a:cubicBezTo>
                  <a:pt x="14252" y="3304"/>
                  <a:pt x="14241" y="3244"/>
                  <a:pt x="14252" y="3173"/>
                </a:cubicBezTo>
                <a:cubicBezTo>
                  <a:pt x="14276" y="3149"/>
                  <a:pt x="14264" y="3113"/>
                  <a:pt x="14264" y="3078"/>
                </a:cubicBezTo>
                <a:cubicBezTo>
                  <a:pt x="14276" y="2792"/>
                  <a:pt x="14276" y="2506"/>
                  <a:pt x="14241" y="2220"/>
                </a:cubicBezTo>
                <a:cubicBezTo>
                  <a:pt x="14241" y="2208"/>
                  <a:pt x="14241" y="2185"/>
                  <a:pt x="14229" y="2161"/>
                </a:cubicBezTo>
                <a:cubicBezTo>
                  <a:pt x="14229" y="2137"/>
                  <a:pt x="14229" y="2125"/>
                  <a:pt x="14217" y="2101"/>
                </a:cubicBezTo>
                <a:cubicBezTo>
                  <a:pt x="14217" y="2042"/>
                  <a:pt x="14205" y="1994"/>
                  <a:pt x="14181" y="1935"/>
                </a:cubicBezTo>
                <a:cubicBezTo>
                  <a:pt x="14181" y="1935"/>
                  <a:pt x="14181" y="1923"/>
                  <a:pt x="14181" y="1923"/>
                </a:cubicBezTo>
                <a:cubicBezTo>
                  <a:pt x="14181" y="1899"/>
                  <a:pt x="14181" y="1875"/>
                  <a:pt x="14157" y="1851"/>
                </a:cubicBezTo>
                <a:cubicBezTo>
                  <a:pt x="14157" y="1827"/>
                  <a:pt x="14157" y="1804"/>
                  <a:pt x="14133" y="1792"/>
                </a:cubicBezTo>
                <a:cubicBezTo>
                  <a:pt x="14122" y="1697"/>
                  <a:pt x="14086" y="1625"/>
                  <a:pt x="14038" y="1542"/>
                </a:cubicBezTo>
                <a:cubicBezTo>
                  <a:pt x="14014" y="1446"/>
                  <a:pt x="13967" y="1351"/>
                  <a:pt x="13907" y="1280"/>
                </a:cubicBezTo>
                <a:cubicBezTo>
                  <a:pt x="13871" y="1196"/>
                  <a:pt x="13848" y="1101"/>
                  <a:pt x="13752" y="1054"/>
                </a:cubicBezTo>
                <a:cubicBezTo>
                  <a:pt x="13764" y="994"/>
                  <a:pt x="13729" y="970"/>
                  <a:pt x="13693" y="935"/>
                </a:cubicBezTo>
                <a:cubicBezTo>
                  <a:pt x="13657" y="887"/>
                  <a:pt x="13633" y="839"/>
                  <a:pt x="13574" y="804"/>
                </a:cubicBezTo>
                <a:cubicBezTo>
                  <a:pt x="13538" y="744"/>
                  <a:pt x="13502" y="708"/>
                  <a:pt x="13443" y="673"/>
                </a:cubicBezTo>
                <a:cubicBezTo>
                  <a:pt x="13407" y="625"/>
                  <a:pt x="13371" y="577"/>
                  <a:pt x="13312" y="554"/>
                </a:cubicBezTo>
                <a:cubicBezTo>
                  <a:pt x="13276" y="506"/>
                  <a:pt x="13217" y="482"/>
                  <a:pt x="13169" y="446"/>
                </a:cubicBezTo>
                <a:cubicBezTo>
                  <a:pt x="13145" y="411"/>
                  <a:pt x="13109" y="387"/>
                  <a:pt x="13062" y="375"/>
                </a:cubicBezTo>
                <a:cubicBezTo>
                  <a:pt x="13002" y="315"/>
                  <a:pt x="12931" y="292"/>
                  <a:pt x="12859" y="268"/>
                </a:cubicBezTo>
                <a:cubicBezTo>
                  <a:pt x="12800" y="220"/>
                  <a:pt x="12728" y="196"/>
                  <a:pt x="12657" y="173"/>
                </a:cubicBezTo>
                <a:cubicBezTo>
                  <a:pt x="12621" y="149"/>
                  <a:pt x="12574" y="137"/>
                  <a:pt x="12526" y="137"/>
                </a:cubicBezTo>
                <a:cubicBezTo>
                  <a:pt x="12395" y="77"/>
                  <a:pt x="12264" y="42"/>
                  <a:pt x="12133" y="42"/>
                </a:cubicBezTo>
                <a:cubicBezTo>
                  <a:pt x="11994" y="18"/>
                  <a:pt x="11854" y="0"/>
                  <a:pt x="11718" y="0"/>
                </a:cubicBezTo>
                <a:close/>
              </a:path>
            </a:pathLst>
          </a:custGeom>
          <a:solidFill>
            <a:srgbClr val="FE6761"/>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4" name="Rectangle 3">
            <a:extLst>
              <a:ext uri="{FF2B5EF4-FFF2-40B4-BE49-F238E27FC236}">
                <a16:creationId xmlns:a16="http://schemas.microsoft.com/office/drawing/2014/main" id="{3DC7B0DA-E9F8-88C1-E69F-6DF589238D77}"/>
              </a:ext>
            </a:extLst>
          </p:cNvPr>
          <p:cNvSpPr/>
          <p:nvPr/>
        </p:nvSpPr>
        <p:spPr>
          <a:xfrm>
            <a:off x="3631057" y="1015192"/>
            <a:ext cx="7973115" cy="2567049"/>
          </a:xfrm>
          <a:prstGeom prst="rect">
            <a:avLst/>
          </a:prstGeom>
        </p:spPr>
        <p:txBody>
          <a:bodyPr wrap="square">
            <a:spAutoFit/>
          </a:bodyPr>
          <a:lstStyle/>
          <a:p>
            <a:pPr algn="just">
              <a:lnSpc>
                <a:spcPct val="150000"/>
              </a:lnSpc>
            </a:pPr>
            <a:r>
              <a:rPr lang="en-US" sz="2200" b="1" i="1" dirty="0" err="1">
                <a:latin typeface="UTM Avo" panose="02040603050506020204" pitchFamily="18" charset="0"/>
              </a:rPr>
              <a:t>Em</a:t>
            </a:r>
            <a:r>
              <a:rPr lang="en-US" sz="2200" b="1" i="1" dirty="0">
                <a:latin typeface="UTM Avo" panose="02040603050506020204" pitchFamily="18" charset="0"/>
              </a:rPr>
              <a:t> </a:t>
            </a:r>
            <a:r>
              <a:rPr lang="en-US" sz="2200" b="1" i="1" dirty="0" err="1">
                <a:latin typeface="UTM Avo" panose="02040603050506020204" pitchFamily="18" charset="0"/>
              </a:rPr>
              <a:t>hãy</a:t>
            </a:r>
            <a:r>
              <a:rPr lang="en-US" sz="2200" b="1" i="1" dirty="0">
                <a:latin typeface="UTM Avo" panose="02040603050506020204" pitchFamily="18" charset="0"/>
              </a:rPr>
              <a:t> </a:t>
            </a:r>
            <a:r>
              <a:rPr lang="en-US" sz="2200" b="1" i="1" dirty="0" err="1">
                <a:latin typeface="UTM Avo" panose="02040603050506020204" pitchFamily="18" charset="0"/>
              </a:rPr>
              <a:t>kể</a:t>
            </a:r>
            <a:r>
              <a:rPr lang="en-US" sz="2200" b="1" i="1" dirty="0">
                <a:latin typeface="UTM Avo" panose="02040603050506020204" pitchFamily="18" charset="0"/>
              </a:rPr>
              <a:t> </a:t>
            </a:r>
            <a:r>
              <a:rPr lang="en-US" sz="2200" b="1" i="1" dirty="0" err="1">
                <a:latin typeface="UTM Avo" panose="02040603050506020204" pitchFamily="18" charset="0"/>
              </a:rPr>
              <a:t>về</a:t>
            </a:r>
            <a:r>
              <a:rPr lang="en-US" sz="2200" b="1" i="1" dirty="0">
                <a:latin typeface="UTM Avo" panose="02040603050506020204" pitchFamily="18" charset="0"/>
              </a:rPr>
              <a:t> </a:t>
            </a:r>
            <a:r>
              <a:rPr lang="en-US" sz="2200" b="1" i="1" dirty="0" err="1">
                <a:latin typeface="UTM Avo" panose="02040603050506020204" pitchFamily="18" charset="0"/>
              </a:rPr>
              <a:t>một</a:t>
            </a:r>
            <a:r>
              <a:rPr lang="en-US" sz="2200" b="1" i="1" dirty="0">
                <a:latin typeface="UTM Avo" panose="02040603050506020204" pitchFamily="18" charset="0"/>
              </a:rPr>
              <a:t> </a:t>
            </a:r>
            <a:r>
              <a:rPr lang="en-US" sz="2200" b="1" i="1" dirty="0" err="1">
                <a:latin typeface="UTM Avo" panose="02040603050506020204" pitchFamily="18" charset="0"/>
              </a:rPr>
              <a:t>người</a:t>
            </a:r>
            <a:r>
              <a:rPr lang="en-US" sz="2200" b="1" i="1" dirty="0">
                <a:latin typeface="UTM Avo" panose="02040603050506020204" pitchFamily="18" charset="0"/>
              </a:rPr>
              <a:t> </a:t>
            </a:r>
            <a:r>
              <a:rPr lang="en-US" sz="2200" b="1" i="1" dirty="0" err="1">
                <a:latin typeface="UTM Avo" panose="02040603050506020204" pitchFamily="18" charset="0"/>
              </a:rPr>
              <a:t>gặp</a:t>
            </a:r>
            <a:r>
              <a:rPr lang="en-US" sz="2200" b="1" i="1" dirty="0">
                <a:latin typeface="UTM Avo" panose="02040603050506020204" pitchFamily="18" charset="0"/>
              </a:rPr>
              <a:t> </a:t>
            </a:r>
            <a:r>
              <a:rPr lang="en-US" sz="2200" b="1" i="1" dirty="0" err="1">
                <a:latin typeface="UTM Avo" panose="02040603050506020204" pitchFamily="18" charset="0"/>
              </a:rPr>
              <a:t>hoàn</a:t>
            </a:r>
            <a:r>
              <a:rPr lang="en-US" sz="2200" b="1" i="1" dirty="0">
                <a:latin typeface="UTM Avo" panose="02040603050506020204" pitchFamily="18" charset="0"/>
              </a:rPr>
              <a:t> </a:t>
            </a:r>
            <a:r>
              <a:rPr lang="en-US" sz="2200" b="1" i="1" dirty="0" err="1">
                <a:latin typeface="UTM Avo" panose="02040603050506020204" pitchFamily="18" charset="0"/>
              </a:rPr>
              <a:t>cảnh</a:t>
            </a:r>
            <a:r>
              <a:rPr lang="en-US" sz="2200" b="1" i="1" dirty="0">
                <a:latin typeface="UTM Avo" panose="02040603050506020204" pitchFamily="18" charset="0"/>
              </a:rPr>
              <a:t> </a:t>
            </a:r>
            <a:r>
              <a:rPr lang="en-US" sz="2200" b="1" i="1" dirty="0" err="1">
                <a:latin typeface="UTM Avo" panose="02040603050506020204" pitchFamily="18" charset="0"/>
              </a:rPr>
              <a:t>khó</a:t>
            </a:r>
            <a:r>
              <a:rPr lang="en-US" sz="2200" b="1" i="1" dirty="0">
                <a:latin typeface="UTM Avo" panose="02040603050506020204" pitchFamily="18" charset="0"/>
              </a:rPr>
              <a:t> </a:t>
            </a:r>
            <a:r>
              <a:rPr lang="en-US" sz="2200" b="1" i="1" dirty="0" err="1">
                <a:latin typeface="UTM Avo" panose="02040603050506020204" pitchFamily="18" charset="0"/>
              </a:rPr>
              <a:t>khăn</a:t>
            </a:r>
            <a:r>
              <a:rPr lang="en-US" sz="2200" b="1" i="1" dirty="0">
                <a:latin typeface="UTM Avo" panose="02040603050506020204" pitchFamily="18" charset="0"/>
              </a:rPr>
              <a:t> </a:t>
            </a:r>
            <a:r>
              <a:rPr lang="en-US" sz="2200" b="1" i="1" dirty="0" err="1">
                <a:latin typeface="UTM Avo" panose="02040603050506020204" pitchFamily="18" charset="0"/>
              </a:rPr>
              <a:t>mà</a:t>
            </a:r>
            <a:r>
              <a:rPr lang="en-US" sz="2200" b="1" i="1" dirty="0">
                <a:latin typeface="UTM Avo" panose="02040603050506020204" pitchFamily="18" charset="0"/>
              </a:rPr>
              <a:t> </a:t>
            </a:r>
            <a:r>
              <a:rPr lang="en-US" sz="2200" b="1" i="1" dirty="0" err="1">
                <a:latin typeface="UTM Avo" panose="02040603050506020204" pitchFamily="18" charset="0"/>
              </a:rPr>
              <a:t>bản</a:t>
            </a:r>
            <a:r>
              <a:rPr lang="en-US" sz="2200" b="1" i="1" dirty="0">
                <a:latin typeface="UTM Avo" panose="02040603050506020204" pitchFamily="18" charset="0"/>
              </a:rPr>
              <a:t> </a:t>
            </a:r>
            <a:r>
              <a:rPr lang="en-US" sz="2200" b="1" i="1" dirty="0" err="1">
                <a:latin typeface="UTM Avo" panose="02040603050506020204" pitchFamily="18" charset="0"/>
              </a:rPr>
              <a:t>thân</a:t>
            </a:r>
            <a:r>
              <a:rPr lang="en-US" sz="2200" b="1" i="1" dirty="0">
                <a:latin typeface="UTM Avo" panose="02040603050506020204" pitchFamily="18" charset="0"/>
              </a:rPr>
              <a:t> </a:t>
            </a:r>
            <a:r>
              <a:rPr lang="en-US" sz="2200" b="1" i="1" dirty="0" err="1">
                <a:latin typeface="UTM Avo" panose="02040603050506020204" pitchFamily="18" charset="0"/>
              </a:rPr>
              <a:t>biết</a:t>
            </a:r>
            <a:r>
              <a:rPr lang="en-US" sz="2200" b="1" i="1" dirty="0">
                <a:latin typeface="UTM Avo" panose="02040603050506020204" pitchFamily="18" charset="0"/>
              </a:rPr>
              <a:t> </a:t>
            </a:r>
            <a:r>
              <a:rPr lang="en-US" sz="2200" b="1" i="1" dirty="0" err="1">
                <a:latin typeface="UTM Avo" panose="02040603050506020204" pitchFamily="18" charset="0"/>
              </a:rPr>
              <a:t>theo</a:t>
            </a:r>
            <a:r>
              <a:rPr lang="en-US" sz="2200" b="1" i="1" dirty="0">
                <a:latin typeface="UTM Avo" panose="02040603050506020204" pitchFamily="18" charset="0"/>
              </a:rPr>
              <a:t> </a:t>
            </a:r>
            <a:r>
              <a:rPr lang="en-US" sz="2200" b="1" i="1" dirty="0" err="1">
                <a:latin typeface="UTM Avo" panose="02040603050506020204" pitchFamily="18" charset="0"/>
              </a:rPr>
              <a:t>gợi</a:t>
            </a:r>
            <a:r>
              <a:rPr lang="en-US" sz="2200" b="1" i="1" dirty="0">
                <a:latin typeface="UTM Avo" panose="02040603050506020204" pitchFamily="18" charset="0"/>
              </a:rPr>
              <a:t> </a:t>
            </a:r>
            <a:r>
              <a:rPr lang="en-US" sz="2200" b="1" i="1" dirty="0" err="1">
                <a:latin typeface="UTM Avo" panose="02040603050506020204" pitchFamily="18" charset="0"/>
              </a:rPr>
              <a:t>ý</a:t>
            </a:r>
            <a:r>
              <a:rPr lang="en-US" sz="2200" b="1" i="1" dirty="0">
                <a:latin typeface="UTM Avo" panose="02040603050506020204" pitchFamily="18" charset="0"/>
              </a:rPr>
              <a:t>:</a:t>
            </a:r>
            <a:endParaRPr lang="vi-VN" sz="2200" b="1" i="1" dirty="0"/>
          </a:p>
          <a:p>
            <a:pPr marL="380990" indent="-380990" algn="just">
              <a:lnSpc>
                <a:spcPct val="150000"/>
              </a:lnSpc>
              <a:buFont typeface="Wingdings" panose="05000000000000000000" pitchFamily="2" charset="2"/>
              <a:buChar char="Ø"/>
            </a:pPr>
            <a:r>
              <a:rPr lang="en-US" sz="2200" dirty="0" err="1">
                <a:latin typeface="UTM Avo" panose="02040603050506020204" pitchFamily="18" charset="0"/>
              </a:rPr>
              <a:t>Người</a:t>
            </a:r>
            <a:r>
              <a:rPr lang="en-US" sz="2200" dirty="0">
                <a:latin typeface="UTM Avo" panose="02040603050506020204" pitchFamily="18" charset="0"/>
              </a:rPr>
              <a:t> </a:t>
            </a:r>
            <a:r>
              <a:rPr lang="en-US" sz="2200" dirty="0" err="1">
                <a:latin typeface="UTM Avo" panose="02040603050506020204" pitchFamily="18" charset="0"/>
              </a:rPr>
              <a:t>gặp</a:t>
            </a:r>
            <a:r>
              <a:rPr lang="en-US" sz="2200" dirty="0">
                <a:latin typeface="UTM Avo" panose="02040603050506020204" pitchFamily="18" charset="0"/>
              </a:rPr>
              <a:t> </a:t>
            </a:r>
            <a:r>
              <a:rPr lang="en-US" sz="2200" dirty="0" err="1">
                <a:latin typeface="UTM Avo" panose="02040603050506020204" pitchFamily="18" charset="0"/>
              </a:rPr>
              <a:t>hoàn</a:t>
            </a:r>
            <a:r>
              <a:rPr lang="en-US" sz="2200" dirty="0">
                <a:latin typeface="UTM Avo" panose="02040603050506020204" pitchFamily="18" charset="0"/>
              </a:rPr>
              <a:t> </a:t>
            </a:r>
            <a:r>
              <a:rPr lang="en-US" sz="2200" dirty="0" err="1">
                <a:latin typeface="UTM Avo" panose="02040603050506020204" pitchFamily="18" charset="0"/>
              </a:rPr>
              <a:t>cảnh</a:t>
            </a:r>
            <a:r>
              <a:rPr lang="en-US" sz="2200" dirty="0">
                <a:latin typeface="UTM Avo" panose="02040603050506020204" pitchFamily="18" charset="0"/>
              </a:rPr>
              <a:t> </a:t>
            </a:r>
            <a:r>
              <a:rPr lang="en-US" sz="2200" dirty="0" err="1">
                <a:latin typeface="UTM Avo" panose="02040603050506020204" pitchFamily="18" charset="0"/>
              </a:rPr>
              <a:t>khó</a:t>
            </a:r>
            <a:r>
              <a:rPr lang="en-US" sz="2200" dirty="0">
                <a:latin typeface="UTM Avo" panose="02040603050506020204" pitchFamily="18" charset="0"/>
              </a:rPr>
              <a:t> </a:t>
            </a:r>
            <a:r>
              <a:rPr lang="en-US" sz="2200" dirty="0" err="1">
                <a:latin typeface="UTM Avo" panose="02040603050506020204" pitchFamily="18" charset="0"/>
              </a:rPr>
              <a:t>khăn</a:t>
            </a:r>
            <a:r>
              <a:rPr lang="en-US" sz="2200" dirty="0">
                <a:latin typeface="UTM Avo" panose="02040603050506020204" pitchFamily="18" charset="0"/>
              </a:rPr>
              <a:t> </a:t>
            </a:r>
            <a:r>
              <a:rPr lang="en-US" sz="2200" dirty="0" err="1">
                <a:latin typeface="UTM Avo" panose="02040603050506020204" pitchFamily="18" charset="0"/>
              </a:rPr>
              <a:t>đó</a:t>
            </a:r>
            <a:r>
              <a:rPr lang="en-US" sz="2200" dirty="0">
                <a:latin typeface="UTM Avo" panose="02040603050506020204" pitchFamily="18" charset="0"/>
              </a:rPr>
              <a:t> </a:t>
            </a:r>
            <a:r>
              <a:rPr lang="en-US" sz="2200" dirty="0" err="1">
                <a:latin typeface="UTM Avo" panose="02040603050506020204" pitchFamily="18" charset="0"/>
              </a:rPr>
              <a:t>là</a:t>
            </a:r>
            <a:r>
              <a:rPr lang="en-US" sz="2200" dirty="0">
                <a:latin typeface="UTM Avo" panose="02040603050506020204" pitchFamily="18" charset="0"/>
              </a:rPr>
              <a:t> ai?</a:t>
            </a:r>
          </a:p>
          <a:p>
            <a:pPr marL="380990" indent="-380990" algn="just">
              <a:lnSpc>
                <a:spcPct val="150000"/>
              </a:lnSpc>
              <a:buFont typeface="Wingdings" panose="05000000000000000000" pitchFamily="2" charset="2"/>
              <a:buChar char="Ø"/>
            </a:pPr>
            <a:r>
              <a:rPr lang="en-US" sz="2200" dirty="0" err="1">
                <a:latin typeface="UTM Avo" panose="02040603050506020204" pitchFamily="18" charset="0"/>
              </a:rPr>
              <a:t>Người</a:t>
            </a:r>
            <a:r>
              <a:rPr lang="en-US" sz="2200" dirty="0">
                <a:latin typeface="UTM Avo" panose="02040603050506020204" pitchFamily="18" charset="0"/>
              </a:rPr>
              <a:t> </a:t>
            </a:r>
            <a:r>
              <a:rPr lang="en-US" sz="2200" dirty="0" err="1">
                <a:latin typeface="UTM Avo" panose="02040603050506020204" pitchFamily="18" charset="0"/>
              </a:rPr>
              <a:t>đó</a:t>
            </a:r>
            <a:r>
              <a:rPr lang="en-US" sz="2200" dirty="0">
                <a:latin typeface="UTM Avo" panose="02040603050506020204" pitchFamily="18" charset="0"/>
              </a:rPr>
              <a:t> </a:t>
            </a:r>
            <a:r>
              <a:rPr lang="en-US" sz="2200" dirty="0" err="1">
                <a:latin typeface="UTM Avo" panose="02040603050506020204" pitchFamily="18" charset="0"/>
              </a:rPr>
              <a:t>gặp</a:t>
            </a:r>
            <a:r>
              <a:rPr lang="en-US" sz="2200" dirty="0">
                <a:latin typeface="UTM Avo" panose="02040603050506020204" pitchFamily="18" charset="0"/>
              </a:rPr>
              <a:t> </a:t>
            </a:r>
            <a:r>
              <a:rPr lang="en-US" sz="2200" dirty="0" err="1">
                <a:latin typeface="UTM Avo" panose="02040603050506020204" pitchFamily="18" charset="0"/>
              </a:rPr>
              <a:t>những</a:t>
            </a:r>
            <a:r>
              <a:rPr lang="en-US" sz="2200" dirty="0">
                <a:latin typeface="UTM Avo" panose="02040603050506020204" pitchFamily="18" charset="0"/>
              </a:rPr>
              <a:t> </a:t>
            </a:r>
            <a:r>
              <a:rPr lang="en-US" sz="2200" dirty="0" err="1">
                <a:latin typeface="UTM Avo" panose="02040603050506020204" pitchFamily="18" charset="0"/>
              </a:rPr>
              <a:t>khó</a:t>
            </a:r>
            <a:r>
              <a:rPr lang="en-US" sz="2200" dirty="0">
                <a:latin typeface="UTM Avo" panose="02040603050506020204" pitchFamily="18" charset="0"/>
              </a:rPr>
              <a:t> </a:t>
            </a:r>
            <a:r>
              <a:rPr lang="en-US" sz="2200" dirty="0" err="1">
                <a:latin typeface="UTM Avo" panose="02040603050506020204" pitchFamily="18" charset="0"/>
              </a:rPr>
              <a:t>khăn</a:t>
            </a:r>
            <a:r>
              <a:rPr lang="en-US" sz="2200" dirty="0">
                <a:latin typeface="UTM Avo" panose="02040603050506020204" pitchFamily="18" charset="0"/>
              </a:rPr>
              <a:t> </a:t>
            </a:r>
            <a:r>
              <a:rPr lang="en-US" sz="2200" dirty="0" err="1">
                <a:latin typeface="UTM Avo" panose="02040603050506020204" pitchFamily="18" charset="0"/>
              </a:rPr>
              <a:t>nào</a:t>
            </a:r>
            <a:r>
              <a:rPr lang="en-US" sz="2200" dirty="0">
                <a:latin typeface="UTM Avo" panose="02040603050506020204" pitchFamily="18" charset="0"/>
              </a:rPr>
              <a:t>?</a:t>
            </a:r>
          </a:p>
          <a:p>
            <a:pPr marL="380990" indent="-380990" algn="just">
              <a:lnSpc>
                <a:spcPct val="150000"/>
              </a:lnSpc>
              <a:buFont typeface="Wingdings" panose="05000000000000000000" pitchFamily="2" charset="2"/>
              <a:buChar char="Ø"/>
            </a:pPr>
            <a:r>
              <a:rPr lang="en-US" sz="2200" dirty="0" err="1">
                <a:latin typeface="UTM Avo" panose="02040603050506020204" pitchFamily="18" charset="0"/>
              </a:rPr>
              <a:t>Người</a:t>
            </a:r>
            <a:r>
              <a:rPr lang="en-US" sz="2200" dirty="0">
                <a:latin typeface="UTM Avo" panose="02040603050506020204" pitchFamily="18" charset="0"/>
              </a:rPr>
              <a:t> </a:t>
            </a:r>
            <a:r>
              <a:rPr lang="en-US" sz="2200" dirty="0" err="1">
                <a:latin typeface="UTM Avo" panose="02040603050506020204" pitchFamily="18" charset="0"/>
              </a:rPr>
              <a:t>đó</a:t>
            </a:r>
            <a:r>
              <a:rPr lang="en-US" sz="2200" dirty="0">
                <a:latin typeface="UTM Avo" panose="02040603050506020204" pitchFamily="18" charset="0"/>
              </a:rPr>
              <a:t> </a:t>
            </a:r>
            <a:r>
              <a:rPr lang="en-US" sz="2200" dirty="0" err="1">
                <a:latin typeface="UTM Avo" panose="02040603050506020204" pitchFamily="18" charset="0"/>
              </a:rPr>
              <a:t>cần</a:t>
            </a:r>
            <a:r>
              <a:rPr lang="en-US" sz="2200" dirty="0">
                <a:latin typeface="UTM Avo" panose="02040603050506020204" pitchFamily="18" charset="0"/>
              </a:rPr>
              <a:t> </a:t>
            </a:r>
            <a:r>
              <a:rPr lang="en-US" sz="2200" dirty="0" err="1">
                <a:latin typeface="UTM Avo" panose="02040603050506020204" pitchFamily="18" charset="0"/>
              </a:rPr>
              <a:t>nhận</a:t>
            </a:r>
            <a:r>
              <a:rPr lang="en-US" sz="2200" dirty="0">
                <a:latin typeface="UTM Avo" panose="02040603050506020204" pitchFamily="18" charset="0"/>
              </a:rPr>
              <a:t> </a:t>
            </a:r>
            <a:r>
              <a:rPr lang="en-US" sz="2200" dirty="0" err="1">
                <a:latin typeface="UTM Avo" panose="02040603050506020204" pitchFamily="18" charset="0"/>
              </a:rPr>
              <a:t>được</a:t>
            </a:r>
            <a:r>
              <a:rPr lang="en-US" sz="2200" dirty="0">
                <a:latin typeface="UTM Avo" panose="02040603050506020204" pitchFamily="18" charset="0"/>
              </a:rPr>
              <a:t> </a:t>
            </a:r>
            <a:r>
              <a:rPr lang="en-US" sz="2200" dirty="0" err="1">
                <a:latin typeface="UTM Avo" panose="02040603050506020204" pitchFamily="18" charset="0"/>
              </a:rPr>
              <a:t>những</a:t>
            </a:r>
            <a:r>
              <a:rPr lang="en-US" sz="2200" dirty="0">
                <a:latin typeface="UTM Avo" panose="02040603050506020204" pitchFamily="18" charset="0"/>
              </a:rPr>
              <a:t> </a:t>
            </a:r>
            <a:r>
              <a:rPr lang="en-US" sz="2200" dirty="0" err="1">
                <a:latin typeface="UTM Avo" panose="02040603050506020204" pitchFamily="18" charset="0"/>
              </a:rPr>
              <a:t>sự</a:t>
            </a:r>
            <a:r>
              <a:rPr lang="en-US" sz="2200" dirty="0">
                <a:latin typeface="UTM Avo" panose="02040603050506020204" pitchFamily="18" charset="0"/>
              </a:rPr>
              <a:t> </a:t>
            </a:r>
            <a:r>
              <a:rPr lang="en-US" sz="2200" dirty="0" err="1">
                <a:latin typeface="UTM Avo" panose="02040603050506020204" pitchFamily="18" charset="0"/>
              </a:rPr>
              <a:t>giúp</a:t>
            </a:r>
            <a:r>
              <a:rPr lang="en-US" sz="2200" dirty="0">
                <a:latin typeface="UTM Avo" panose="02040603050506020204" pitchFamily="18" charset="0"/>
              </a:rPr>
              <a:t> </a:t>
            </a:r>
            <a:r>
              <a:rPr lang="en-US" sz="2200" dirty="0" err="1">
                <a:latin typeface="UTM Avo" panose="02040603050506020204" pitchFamily="18" charset="0"/>
              </a:rPr>
              <a:t>đỡ</a:t>
            </a:r>
            <a:r>
              <a:rPr lang="en-US" sz="2200" dirty="0">
                <a:latin typeface="UTM Avo" panose="02040603050506020204" pitchFamily="18" charset="0"/>
              </a:rPr>
              <a:t> </a:t>
            </a:r>
            <a:r>
              <a:rPr lang="en-US" sz="2200" dirty="0" err="1">
                <a:latin typeface="UTM Avo" panose="02040603050506020204" pitchFamily="18" charset="0"/>
              </a:rPr>
              <a:t>gì</a:t>
            </a:r>
            <a:r>
              <a:rPr lang="en-US" sz="2200" dirty="0">
                <a:latin typeface="UTM Avo" panose="02040603050506020204" pitchFamily="18" charset="0"/>
              </a:rPr>
              <a:t>?</a:t>
            </a:r>
            <a:endParaRPr lang="vi-VN" sz="2200" dirty="0"/>
          </a:p>
        </p:txBody>
      </p:sp>
      <p:pic>
        <p:nvPicPr>
          <p:cNvPr id="5" name="Picture 4">
            <a:extLst>
              <a:ext uri="{FF2B5EF4-FFF2-40B4-BE49-F238E27FC236}">
                <a16:creationId xmlns:a16="http://schemas.microsoft.com/office/drawing/2014/main" id="{EF007B07-0C41-1BD7-73A4-55DA3190C0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82241"/>
            <a:ext cx="12192000" cy="3385351"/>
          </a:xfrm>
          <a:prstGeom prst="rect">
            <a:avLst/>
          </a:prstGeom>
        </p:spPr>
      </p:pic>
    </p:spTree>
    <p:extLst>
      <p:ext uri="{BB962C8B-B14F-4D97-AF65-F5344CB8AC3E}">
        <p14:creationId xmlns:p14="http://schemas.microsoft.com/office/powerpoint/2010/main" val="13156385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par>
                                <p:cTn id="8" presetID="12" presetClass="entr" presetSubtype="4"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 calcmode="lin" valueType="num">
                                      <p:cBhvr additive="base">
                                        <p:cTn id="10" dur="500"/>
                                        <p:tgtEl>
                                          <p:spTgt spid="4">
                                            <p:txEl>
                                              <p:pRg st="1" end="1"/>
                                            </p:txEl>
                                          </p:spTgt>
                                        </p:tgtEl>
                                        <p:attrNameLst>
                                          <p:attrName>ppt_y</p:attrName>
                                        </p:attrNameLst>
                                      </p:cBhvr>
                                      <p:tavLst>
                                        <p:tav tm="0">
                                          <p:val>
                                            <p:strVal val="#ppt_y+#ppt_h*1.125000"/>
                                          </p:val>
                                        </p:tav>
                                        <p:tav tm="100000">
                                          <p:val>
                                            <p:strVal val="#ppt_y"/>
                                          </p:val>
                                        </p:tav>
                                      </p:tavLst>
                                    </p:anim>
                                    <p:animEffect transition="in" filter="wipe(up)">
                                      <p:cBhvr>
                                        <p:cTn id="11" dur="500"/>
                                        <p:tgtEl>
                                          <p:spTgt spid="4">
                                            <p:txEl>
                                              <p:pRg st="1" end="1"/>
                                            </p:txEl>
                                          </p:spTgt>
                                        </p:tgtEl>
                                      </p:cBhvr>
                                    </p:animEffect>
                                  </p:childTnLst>
                                </p:cTn>
                              </p:par>
                              <p:par>
                                <p:cTn id="12" presetID="12" presetClass="entr" presetSubtype="4" fill="hold" nodeType="with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additive="base">
                                        <p:cTn id="14" dur="500"/>
                                        <p:tgtEl>
                                          <p:spTgt spid="4">
                                            <p:txEl>
                                              <p:pRg st="2" end="2"/>
                                            </p:txEl>
                                          </p:spTgt>
                                        </p:tgtEl>
                                        <p:attrNameLst>
                                          <p:attrName>ppt_y</p:attrName>
                                        </p:attrNameLst>
                                      </p:cBhvr>
                                      <p:tavLst>
                                        <p:tav tm="0">
                                          <p:val>
                                            <p:strVal val="#ppt_y+#ppt_h*1.125000"/>
                                          </p:val>
                                        </p:tav>
                                        <p:tav tm="100000">
                                          <p:val>
                                            <p:strVal val="#ppt_y"/>
                                          </p:val>
                                        </p:tav>
                                      </p:tavLst>
                                    </p:anim>
                                    <p:animEffect transition="in" filter="wipe(up)">
                                      <p:cBhvr>
                                        <p:cTn id="15" dur="500"/>
                                        <p:tgtEl>
                                          <p:spTgt spid="4">
                                            <p:txEl>
                                              <p:pRg st="2" end="2"/>
                                            </p:txEl>
                                          </p:spTgt>
                                        </p:tgtEl>
                                      </p:cBhvr>
                                    </p:animEffect>
                                  </p:childTnLst>
                                </p:cTn>
                              </p:par>
                              <p:par>
                                <p:cTn id="16" presetID="12" presetClass="entr" presetSubtype="4" fill="hold" nodeType="with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 calcmode="lin" valueType="num">
                                      <p:cBhvr additive="base">
                                        <p:cTn id="18" dur="500"/>
                                        <p:tgtEl>
                                          <p:spTgt spid="4">
                                            <p:txEl>
                                              <p:pRg st="3" end="3"/>
                                            </p:txEl>
                                          </p:spTgt>
                                        </p:tgtEl>
                                        <p:attrNameLst>
                                          <p:attrName>ppt_y</p:attrName>
                                        </p:attrNameLst>
                                      </p:cBhvr>
                                      <p:tavLst>
                                        <p:tav tm="0">
                                          <p:val>
                                            <p:strVal val="#ppt_y+#ppt_h*1.125000"/>
                                          </p:val>
                                        </p:tav>
                                        <p:tav tm="100000">
                                          <p:val>
                                            <p:strVal val="#ppt_y"/>
                                          </p:val>
                                        </p:tav>
                                      </p:tavLst>
                                    </p:anim>
                                    <p:animEffect transition="in" filter="wipe(up)">
                                      <p:cBhvr>
                                        <p:cTn id="19" dur="500"/>
                                        <p:tgtEl>
                                          <p:spTgt spid="4">
                                            <p:txEl>
                                              <p:pRg st="3" end="3"/>
                                            </p:txEl>
                                          </p:spTgt>
                                        </p:tgtEl>
                                      </p:cBhvr>
                                    </p:animEffect>
                                  </p:childTnLst>
                                </p:cTn>
                              </p:par>
                              <p:par>
                                <p:cTn id="20" presetID="16" presetClass="entr" presetSubtype="37"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outVertic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B5442C2-ACC2-3E8B-334E-AD27D7F818C4}"/>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B1F4DB4B-65B9-5F1F-7CF4-0E9690759ED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4DCEBCFF-1D25-7781-8E5D-6AD7DFA549D0}"/>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121275429"/>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ACB2CB84-5976-15F8-8A52-72A598CAD346}"/>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2224452" y="1431764"/>
            <a:ext cx="7232064" cy="5241179"/>
          </a:xfrm>
          <a:prstGeom prst="rect">
            <a:avLst/>
          </a:prstGeom>
          <a:effectLst>
            <a:softEdge rad="127000"/>
          </a:effectLst>
        </p:spPr>
      </p:pic>
    </p:spTree>
    <p:extLst>
      <p:ext uri="{BB962C8B-B14F-4D97-AF65-F5344CB8AC3E}">
        <p14:creationId xmlns:p14="http://schemas.microsoft.com/office/powerpoint/2010/main" val="522577783"/>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4CDFC61-9B78-BF82-9E07-930584267DCE}"/>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064684AA-57FA-CB22-FEAD-91B4820122B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5ABCE492-7620-193D-2DE6-C17943AA09AD}"/>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92253843"/>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30D7DC3-07CE-DC99-6520-7445C8F0DE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39536"/>
            <a:ext cx="12192000" cy="3170813"/>
          </a:xfrm>
          <a:prstGeom prst="rect">
            <a:avLst/>
          </a:prstGeom>
          <a:effectLst>
            <a:softEdge rad="635000"/>
          </a:effectLst>
        </p:spPr>
      </p:pic>
    </p:spTree>
    <p:extLst>
      <p:ext uri="{BB962C8B-B14F-4D97-AF65-F5344CB8AC3E}">
        <p14:creationId xmlns:p14="http://schemas.microsoft.com/office/powerpoint/2010/main" val="1567256950"/>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lants vs Zombies - Game zombie từng khiến game thủ Việt say mê một thời">
            <a:extLst>
              <a:ext uri="{FF2B5EF4-FFF2-40B4-BE49-F238E27FC236}">
                <a16:creationId xmlns:a16="http://schemas.microsoft.com/office/drawing/2014/main" id="{7CBEEF5D-78BB-D4A5-C1FC-516FC8B58E4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442" b="24558"/>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 name="CrazyDaveIntroTheme-LauraShigihara-4869831">
            <a:hlinkClick r:id="" action="ppaction://media"/>
            <a:extLst>
              <a:ext uri="{FF2B5EF4-FFF2-40B4-BE49-F238E27FC236}">
                <a16:creationId xmlns:a16="http://schemas.microsoft.com/office/drawing/2014/main" id="{D71D27BA-38F6-45DC-A1B7-FA3B2F40F1D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09600" y="0"/>
            <a:ext cx="609600" cy="609600"/>
          </a:xfrm>
          <a:prstGeom prst="rect">
            <a:avLst/>
          </a:prstGeom>
        </p:spPr>
      </p:pic>
      <p:pic>
        <p:nvPicPr>
          <p:cNvPr id="14344" name="Picture 8" descr="Boxhead The Zombie Wars - Unblocked Games 66 77 76 99 - Hacked">
            <a:extLst>
              <a:ext uri="{FF2B5EF4-FFF2-40B4-BE49-F238E27FC236}">
                <a16:creationId xmlns:a16="http://schemas.microsoft.com/office/drawing/2014/main" id="{1C405025-A389-4990-B9A5-98374D201B8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64743" y="2732315"/>
            <a:ext cx="3062514" cy="179922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Logo, company name&#10;&#10;Description automatically generated">
            <a:extLst>
              <a:ext uri="{FF2B5EF4-FFF2-40B4-BE49-F238E27FC236}">
                <a16:creationId xmlns:a16="http://schemas.microsoft.com/office/drawing/2014/main" id="{811CB57D-C3ED-BC14-69DC-9C635A52409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278" y="29087"/>
            <a:ext cx="713817" cy="796588"/>
          </a:xfrm>
          <a:prstGeom prst="rect">
            <a:avLst/>
          </a:prstGeom>
        </p:spPr>
      </p:pic>
    </p:spTree>
    <p:extLst>
      <p:ext uri="{BB962C8B-B14F-4D97-AF65-F5344CB8AC3E}">
        <p14:creationId xmlns:p14="http://schemas.microsoft.com/office/powerpoint/2010/main" val="11918681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32" presetClass="emph" presetSubtype="0" repeatCount="indefinite" fill="hold" nodeType="withEffect">
                                  <p:stCondLst>
                                    <p:cond delay="0"/>
                                  </p:stCondLst>
                                  <p:endCondLst>
                                    <p:cond evt="onNext" delay="0">
                                      <p:tgtEl>
                                        <p:sldTgt/>
                                      </p:tgtEl>
                                    </p:cond>
                                  </p:endCondLst>
                                  <p:childTnLst>
                                    <p:animRot by="120000">
                                      <p:cBhvr>
                                        <p:cTn id="8" dur="100" fill="hold">
                                          <p:stCondLst>
                                            <p:cond delay="0"/>
                                          </p:stCondLst>
                                        </p:cTn>
                                        <p:tgtEl>
                                          <p:spTgt spid="14344"/>
                                        </p:tgtEl>
                                        <p:attrNameLst>
                                          <p:attrName>r</p:attrName>
                                        </p:attrNameLst>
                                      </p:cBhvr>
                                    </p:animRot>
                                    <p:animRot by="-240000">
                                      <p:cBhvr>
                                        <p:cTn id="9" dur="200" fill="hold">
                                          <p:stCondLst>
                                            <p:cond delay="200"/>
                                          </p:stCondLst>
                                        </p:cTn>
                                        <p:tgtEl>
                                          <p:spTgt spid="14344"/>
                                        </p:tgtEl>
                                        <p:attrNameLst>
                                          <p:attrName>r</p:attrName>
                                        </p:attrNameLst>
                                      </p:cBhvr>
                                    </p:animRot>
                                    <p:animRot by="240000">
                                      <p:cBhvr>
                                        <p:cTn id="10" dur="200" fill="hold">
                                          <p:stCondLst>
                                            <p:cond delay="400"/>
                                          </p:stCondLst>
                                        </p:cTn>
                                        <p:tgtEl>
                                          <p:spTgt spid="14344"/>
                                        </p:tgtEl>
                                        <p:attrNameLst>
                                          <p:attrName>r</p:attrName>
                                        </p:attrNameLst>
                                      </p:cBhvr>
                                    </p:animRot>
                                    <p:animRot by="-240000">
                                      <p:cBhvr>
                                        <p:cTn id="11" dur="200" fill="hold">
                                          <p:stCondLst>
                                            <p:cond delay="600"/>
                                          </p:stCondLst>
                                        </p:cTn>
                                        <p:tgtEl>
                                          <p:spTgt spid="14344"/>
                                        </p:tgtEl>
                                        <p:attrNameLst>
                                          <p:attrName>r</p:attrName>
                                        </p:attrNameLst>
                                      </p:cBhvr>
                                    </p:animRot>
                                    <p:animRot by="120000">
                                      <p:cBhvr>
                                        <p:cTn id="12" dur="200" fill="hold">
                                          <p:stCondLst>
                                            <p:cond delay="800"/>
                                          </p:stCondLst>
                                        </p:cTn>
                                        <p:tgtEl>
                                          <p:spTgt spid="1434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3" repeatCount="indefinite"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6" name="Picture 12" descr="Ice Level | Plants vs. Zombies Wiki | Fandom">
            <a:extLst>
              <a:ext uri="{FF2B5EF4-FFF2-40B4-BE49-F238E27FC236}">
                <a16:creationId xmlns:a16="http://schemas.microsoft.com/office/drawing/2014/main" id="{43A18B22-FC42-2353-ACAF-9DF4AEAA8A5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9609" b="9609"/>
          <a:stretch/>
        </p:blipFill>
        <p:spPr bwMode="auto">
          <a:xfrm>
            <a:off x="0" y="-441959"/>
            <a:ext cx="12192000" cy="7371314"/>
          </a:xfrm>
          <a:prstGeom prst="rect">
            <a:avLst/>
          </a:prstGeom>
          <a:noFill/>
          <a:extLst>
            <a:ext uri="{909E8E84-426E-40DD-AFC4-6F175D3DCCD1}">
              <a14:hiddenFill xmlns:a14="http://schemas.microsoft.com/office/drawing/2010/main">
                <a:solidFill>
                  <a:srgbClr val="FFFFFF"/>
                </a:solidFill>
              </a14:hiddenFill>
            </a:ext>
          </a:extLst>
        </p:spPr>
      </p:pic>
      <p:pic>
        <p:nvPicPr>
          <p:cNvPr id="496" name="Picture 179" descr="Fire Peashooter (Plants vs Zombies) by NinjaWoodpeckers91 on DeviantArt">
            <a:extLst>
              <a:ext uri="{FF2B5EF4-FFF2-40B4-BE49-F238E27FC236}">
                <a16:creationId xmlns:a16="http://schemas.microsoft.com/office/drawing/2014/main" id="{FEF8B2CE-030C-4A0D-88AE-74F16EBC7E2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3089" y="253741"/>
            <a:ext cx="1231090" cy="1877271"/>
          </a:xfrm>
          <a:prstGeom prst="rect">
            <a:avLst/>
          </a:prstGeom>
          <a:noFill/>
          <a:extLst>
            <a:ext uri="{909E8E84-426E-40DD-AFC4-6F175D3DCCD1}">
              <a14:hiddenFill xmlns:a14="http://schemas.microsoft.com/office/drawing/2010/main">
                <a:solidFill>
                  <a:srgbClr val="FFFFFF"/>
                </a:solidFill>
              </a14:hiddenFill>
            </a:ext>
          </a:extLst>
        </p:spPr>
      </p:pic>
      <p:pic>
        <p:nvPicPr>
          <p:cNvPr id="12467" name="Picture 179" descr="Fire Peashooter (Plants vs Zombies) by NinjaWoodpeckers91 on DeviantArt">
            <a:extLst>
              <a:ext uri="{FF2B5EF4-FFF2-40B4-BE49-F238E27FC236}">
                <a16:creationId xmlns:a16="http://schemas.microsoft.com/office/drawing/2014/main" id="{6DFDEEE0-C4B2-4FE3-B3D2-E28504AB204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3089" y="1317914"/>
            <a:ext cx="1231090" cy="1877271"/>
          </a:xfrm>
          <a:prstGeom prst="rect">
            <a:avLst/>
          </a:prstGeom>
          <a:noFill/>
          <a:extLst>
            <a:ext uri="{909E8E84-426E-40DD-AFC4-6F175D3DCCD1}">
              <a14:hiddenFill xmlns:a14="http://schemas.microsoft.com/office/drawing/2010/main">
                <a:solidFill>
                  <a:srgbClr val="FFFFFF"/>
                </a:solidFill>
              </a14:hiddenFill>
            </a:ext>
          </a:extLst>
        </p:spPr>
      </p:pic>
      <p:pic>
        <p:nvPicPr>
          <p:cNvPr id="497" name="Picture 179" descr="Fire Peashooter (Plants vs Zombies) by NinjaWoodpeckers91 on DeviantArt">
            <a:extLst>
              <a:ext uri="{FF2B5EF4-FFF2-40B4-BE49-F238E27FC236}">
                <a16:creationId xmlns:a16="http://schemas.microsoft.com/office/drawing/2014/main" id="{C3AC7B58-02C2-49E6-8EA3-E7B071E9B90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3089" y="2516755"/>
            <a:ext cx="1231090" cy="1877271"/>
          </a:xfrm>
          <a:prstGeom prst="rect">
            <a:avLst/>
          </a:prstGeom>
          <a:noFill/>
          <a:extLst>
            <a:ext uri="{909E8E84-426E-40DD-AFC4-6F175D3DCCD1}">
              <a14:hiddenFill xmlns:a14="http://schemas.microsoft.com/office/drawing/2010/main">
                <a:solidFill>
                  <a:srgbClr val="FFFFFF"/>
                </a:solidFill>
              </a14:hiddenFill>
            </a:ext>
          </a:extLst>
        </p:spPr>
      </p:pic>
      <p:pic>
        <p:nvPicPr>
          <p:cNvPr id="498" name="Picture 179" descr="Fire Peashooter (Plants vs Zombies) by NinjaWoodpeckers91 on DeviantArt">
            <a:extLst>
              <a:ext uri="{FF2B5EF4-FFF2-40B4-BE49-F238E27FC236}">
                <a16:creationId xmlns:a16="http://schemas.microsoft.com/office/drawing/2014/main" id="{500859FA-A247-46DF-8A93-82C84148CA4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3089" y="3758005"/>
            <a:ext cx="1231090" cy="1877271"/>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a:extLst>
              <a:ext uri="{FF2B5EF4-FFF2-40B4-BE49-F238E27FC236}">
                <a16:creationId xmlns:a16="http://schemas.microsoft.com/office/drawing/2014/main" id="{4345089A-E08E-4340-9B5B-F049F8026C5A}"/>
              </a:ext>
            </a:extLst>
          </p:cNvPr>
          <p:cNvSpPr/>
          <p:nvPr/>
        </p:nvSpPr>
        <p:spPr>
          <a:xfrm>
            <a:off x="271544" y="1495011"/>
            <a:ext cx="2246869" cy="753096"/>
          </a:xfrm>
          <a:prstGeom prst="ellipse">
            <a:avLst/>
          </a:prstGeom>
          <a:solidFill>
            <a:schemeClr val="tx1"/>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572C1AD8-2ACB-4189-A2FC-BB973BF5051B}"/>
              </a:ext>
            </a:extLst>
          </p:cNvPr>
          <p:cNvSpPr/>
          <p:nvPr/>
        </p:nvSpPr>
        <p:spPr>
          <a:xfrm>
            <a:off x="183078" y="2432502"/>
            <a:ext cx="2246869" cy="753096"/>
          </a:xfrm>
          <a:prstGeom prst="ellipse">
            <a:avLst/>
          </a:prstGeom>
          <a:solidFill>
            <a:schemeClr val="tx1"/>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E70A2308-EB10-47ED-8F4A-97F061362FD3}"/>
              </a:ext>
            </a:extLst>
          </p:cNvPr>
          <p:cNvSpPr/>
          <p:nvPr/>
        </p:nvSpPr>
        <p:spPr>
          <a:xfrm>
            <a:off x="183078" y="3580176"/>
            <a:ext cx="2246869" cy="753096"/>
          </a:xfrm>
          <a:prstGeom prst="ellipse">
            <a:avLst/>
          </a:prstGeom>
          <a:solidFill>
            <a:schemeClr val="tx1"/>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E3954B70-308D-43AA-B4E0-02AA646670CD}"/>
              </a:ext>
            </a:extLst>
          </p:cNvPr>
          <p:cNvSpPr/>
          <p:nvPr/>
        </p:nvSpPr>
        <p:spPr>
          <a:xfrm>
            <a:off x="183078" y="4821361"/>
            <a:ext cx="2246869" cy="753096"/>
          </a:xfrm>
          <a:prstGeom prst="ellipse">
            <a:avLst/>
          </a:prstGeom>
          <a:solidFill>
            <a:schemeClr val="tx1"/>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Hoa 1" descr="Peashooter/Gallery | Plants vs. Zombies Wiki | Fandom">
            <a:extLst>
              <a:ext uri="{FF2B5EF4-FFF2-40B4-BE49-F238E27FC236}">
                <a16:creationId xmlns:a16="http://schemas.microsoft.com/office/drawing/2014/main" id="{4B2A375F-93D3-4216-AD06-80D999544C3F}"/>
              </a:ext>
            </a:extLst>
          </p:cNvPr>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864190" y="871104"/>
            <a:ext cx="1172442" cy="1172442"/>
          </a:xfrm>
          <a:prstGeom prst="rect">
            <a:avLst/>
          </a:prstGeom>
          <a:noFill/>
          <a:extLst>
            <a:ext uri="{909E8E84-426E-40DD-AFC4-6F175D3DCCD1}">
              <a14:hiddenFill xmlns:a14="http://schemas.microsoft.com/office/drawing/2010/main">
                <a:solidFill>
                  <a:srgbClr val="FFFFFF"/>
                </a:solidFill>
              </a14:hiddenFill>
            </a:ext>
          </a:extLst>
        </p:spPr>
      </p:pic>
      <p:pic>
        <p:nvPicPr>
          <p:cNvPr id="7" name="Hoa 2" descr="Peashooter/Gallery | Plants vs. Zombies Wiki | Fandom">
            <a:extLst>
              <a:ext uri="{FF2B5EF4-FFF2-40B4-BE49-F238E27FC236}">
                <a16:creationId xmlns:a16="http://schemas.microsoft.com/office/drawing/2014/main" id="{8ABDF249-FABE-49E3-92E9-4C246929E435}"/>
              </a:ext>
            </a:extLst>
          </p:cNvPr>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864190" y="1880754"/>
            <a:ext cx="1172442" cy="1172442"/>
          </a:xfrm>
          <a:prstGeom prst="rect">
            <a:avLst/>
          </a:prstGeom>
          <a:noFill/>
          <a:extLst>
            <a:ext uri="{909E8E84-426E-40DD-AFC4-6F175D3DCCD1}">
              <a14:hiddenFill xmlns:a14="http://schemas.microsoft.com/office/drawing/2010/main">
                <a:solidFill>
                  <a:srgbClr val="FFFFFF"/>
                </a:solidFill>
              </a14:hiddenFill>
            </a:ext>
          </a:extLst>
        </p:spPr>
      </p:pic>
      <p:pic>
        <p:nvPicPr>
          <p:cNvPr id="8" name="Hoa 3" descr="Peashooter/Gallery | Plants vs. Zombies Wiki | Fandom">
            <a:extLst>
              <a:ext uri="{FF2B5EF4-FFF2-40B4-BE49-F238E27FC236}">
                <a16:creationId xmlns:a16="http://schemas.microsoft.com/office/drawing/2014/main" id="{A4435000-DBD7-4F2D-94BE-1049721AF492}"/>
              </a:ext>
            </a:extLst>
          </p:cNvPr>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864190" y="3086099"/>
            <a:ext cx="1172442" cy="1172442"/>
          </a:xfrm>
          <a:prstGeom prst="rect">
            <a:avLst/>
          </a:prstGeom>
          <a:noFill/>
          <a:extLst>
            <a:ext uri="{909E8E84-426E-40DD-AFC4-6F175D3DCCD1}">
              <a14:hiddenFill xmlns:a14="http://schemas.microsoft.com/office/drawing/2010/main">
                <a:solidFill>
                  <a:srgbClr val="FFFFFF"/>
                </a:solidFill>
              </a14:hiddenFill>
            </a:ext>
          </a:extLst>
        </p:spPr>
      </p:pic>
      <p:pic>
        <p:nvPicPr>
          <p:cNvPr id="9" name="Hoa 4" descr="Peashooter/Gallery | Plants vs. Zombies Wiki | Fandom">
            <a:extLst>
              <a:ext uri="{FF2B5EF4-FFF2-40B4-BE49-F238E27FC236}">
                <a16:creationId xmlns:a16="http://schemas.microsoft.com/office/drawing/2014/main" id="{B9E89CA4-420E-42E4-BE8A-DF997F4C6D6F}"/>
              </a:ext>
            </a:extLst>
          </p:cNvPr>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864190" y="4367644"/>
            <a:ext cx="1172442" cy="1172442"/>
          </a:xfrm>
          <a:prstGeom prst="rect">
            <a:avLst/>
          </a:prstGeom>
          <a:noFill/>
          <a:extLst>
            <a:ext uri="{909E8E84-426E-40DD-AFC4-6F175D3DCCD1}">
              <a14:hiddenFill xmlns:a14="http://schemas.microsoft.com/office/drawing/2010/main">
                <a:solidFill>
                  <a:srgbClr val="FFFFFF"/>
                </a:solidFill>
              </a14:hiddenFill>
            </a:ext>
          </a:extLst>
        </p:spPr>
      </p:pic>
      <p:sp>
        <p:nvSpPr>
          <p:cNvPr id="25" name="Oval 24">
            <a:extLst>
              <a:ext uri="{FF2B5EF4-FFF2-40B4-BE49-F238E27FC236}">
                <a16:creationId xmlns:a16="http://schemas.microsoft.com/office/drawing/2014/main" id="{E774E798-E5CF-4D95-AD0F-2FB09AD7E72E}"/>
              </a:ext>
            </a:extLst>
          </p:cNvPr>
          <p:cNvSpPr/>
          <p:nvPr/>
        </p:nvSpPr>
        <p:spPr>
          <a:xfrm>
            <a:off x="3194174" y="3834504"/>
            <a:ext cx="2246869" cy="753096"/>
          </a:xfrm>
          <a:prstGeom prst="ellipse">
            <a:avLst/>
          </a:prstGeom>
          <a:solidFill>
            <a:schemeClr val="tx1"/>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2EB8C6C9-6AAD-4CD1-AC17-BF690C0B26AB}"/>
              </a:ext>
            </a:extLst>
          </p:cNvPr>
          <p:cNvSpPr/>
          <p:nvPr/>
        </p:nvSpPr>
        <p:spPr>
          <a:xfrm>
            <a:off x="4143355" y="1680855"/>
            <a:ext cx="2246869" cy="753096"/>
          </a:xfrm>
          <a:prstGeom prst="ellipse">
            <a:avLst/>
          </a:prstGeom>
          <a:solidFill>
            <a:schemeClr val="tx1"/>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448C1F59-7264-4BD5-9F7C-940986BDCB80}"/>
              </a:ext>
            </a:extLst>
          </p:cNvPr>
          <p:cNvSpPr/>
          <p:nvPr/>
        </p:nvSpPr>
        <p:spPr>
          <a:xfrm>
            <a:off x="5680777" y="4821361"/>
            <a:ext cx="2246869" cy="753096"/>
          </a:xfrm>
          <a:prstGeom prst="ellipse">
            <a:avLst/>
          </a:prstGeom>
          <a:solidFill>
            <a:schemeClr val="tx1"/>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033ECEDB-6FC7-440E-B826-9B94CD94AD67}"/>
              </a:ext>
            </a:extLst>
          </p:cNvPr>
          <p:cNvSpPr/>
          <p:nvPr/>
        </p:nvSpPr>
        <p:spPr>
          <a:xfrm>
            <a:off x="7173252" y="5937691"/>
            <a:ext cx="2246869" cy="753096"/>
          </a:xfrm>
          <a:prstGeom prst="ellipse">
            <a:avLst/>
          </a:prstGeom>
          <a:solidFill>
            <a:schemeClr val="tx1"/>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0A2BE852-05CF-4508-9423-ECE975AA399F}"/>
              </a:ext>
            </a:extLst>
          </p:cNvPr>
          <p:cNvSpPr/>
          <p:nvPr/>
        </p:nvSpPr>
        <p:spPr>
          <a:xfrm>
            <a:off x="5932485" y="2642193"/>
            <a:ext cx="2246869" cy="753096"/>
          </a:xfrm>
          <a:prstGeom prst="ellipse">
            <a:avLst/>
          </a:prstGeom>
          <a:solidFill>
            <a:schemeClr val="tx1"/>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Zombies 1" descr="Rammin Animation Ghouls And Game Overs 28 Prev Next Zombie Animated GIF -  LowGif">
            <a:extLst>
              <a:ext uri="{FF2B5EF4-FFF2-40B4-BE49-F238E27FC236}">
                <a16:creationId xmlns:a16="http://schemas.microsoft.com/office/drawing/2014/main" id="{FEAC674E-600C-4274-8516-A67C483C8341}"/>
              </a:ext>
            </a:extLst>
          </p:cNvPr>
          <p:cNvPicPr>
            <a:picLocks noChangeAspect="1" noChangeArrowheads="1" noCrop="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032086" y="316055"/>
            <a:ext cx="1839192" cy="1839192"/>
          </a:xfrm>
          <a:prstGeom prst="rect">
            <a:avLst/>
          </a:prstGeom>
          <a:noFill/>
          <a:extLst>
            <a:ext uri="{909E8E84-426E-40DD-AFC4-6F175D3DCCD1}">
              <a14:hiddenFill xmlns:a14="http://schemas.microsoft.com/office/drawing/2010/main">
                <a:solidFill>
                  <a:srgbClr val="FFFFFF"/>
                </a:solidFill>
              </a14:hiddenFill>
            </a:ext>
          </a:extLst>
        </p:spPr>
      </p:pic>
      <p:pic>
        <p:nvPicPr>
          <p:cNvPr id="15" name="Zombies 2" descr="Rammin Animation Ghouls And Game Overs 28 Prev Next Zombie Animated GIF -  LowGif">
            <a:extLst>
              <a:ext uri="{FF2B5EF4-FFF2-40B4-BE49-F238E27FC236}">
                <a16:creationId xmlns:a16="http://schemas.microsoft.com/office/drawing/2014/main" id="{C6CFEDB1-9B30-4B6F-B2E4-7F4E6E4C1823}"/>
              </a:ext>
            </a:extLst>
          </p:cNvPr>
          <p:cNvPicPr>
            <a:picLocks noChangeAspect="1" noChangeArrowheads="1" noCrop="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680777" y="1235651"/>
            <a:ext cx="1839192" cy="1839192"/>
          </a:xfrm>
          <a:prstGeom prst="rect">
            <a:avLst/>
          </a:prstGeom>
          <a:noFill/>
          <a:extLst>
            <a:ext uri="{909E8E84-426E-40DD-AFC4-6F175D3DCCD1}">
              <a14:hiddenFill xmlns:a14="http://schemas.microsoft.com/office/drawing/2010/main">
                <a:solidFill>
                  <a:srgbClr val="FFFFFF"/>
                </a:solidFill>
              </a14:hiddenFill>
            </a:ext>
          </a:extLst>
        </p:spPr>
      </p:pic>
      <p:pic>
        <p:nvPicPr>
          <p:cNvPr id="17" name="Zombies 3" descr="Rammin Animation Ghouls And Game Overs 28 Prev Next Zombie Animated GIF -  LowGif">
            <a:extLst>
              <a:ext uri="{FF2B5EF4-FFF2-40B4-BE49-F238E27FC236}">
                <a16:creationId xmlns:a16="http://schemas.microsoft.com/office/drawing/2014/main" id="{AB6EF39D-2EED-4ACF-B3CD-0D5B366D1382}"/>
              </a:ext>
            </a:extLst>
          </p:cNvPr>
          <p:cNvPicPr>
            <a:picLocks noChangeAspect="1" noChangeArrowheads="1" noCrop="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017240" y="2509404"/>
            <a:ext cx="1839192" cy="1839192"/>
          </a:xfrm>
          <a:prstGeom prst="rect">
            <a:avLst/>
          </a:prstGeom>
          <a:noFill/>
          <a:extLst>
            <a:ext uri="{909E8E84-426E-40DD-AFC4-6F175D3DCCD1}">
              <a14:hiddenFill xmlns:a14="http://schemas.microsoft.com/office/drawing/2010/main">
                <a:solidFill>
                  <a:srgbClr val="FFFFFF"/>
                </a:solidFill>
              </a14:hiddenFill>
            </a:ext>
          </a:extLst>
        </p:spPr>
      </p:pic>
      <p:pic>
        <p:nvPicPr>
          <p:cNvPr id="19" name="Zombies 4" descr="Rammin Animation Ghouls And Game Overs 28 Prev Next Zombie Animated GIF -  LowGif">
            <a:extLst>
              <a:ext uri="{FF2B5EF4-FFF2-40B4-BE49-F238E27FC236}">
                <a16:creationId xmlns:a16="http://schemas.microsoft.com/office/drawing/2014/main" id="{90E0010F-7B78-4161-A338-467F677415A0}"/>
              </a:ext>
            </a:extLst>
          </p:cNvPr>
          <p:cNvPicPr>
            <a:picLocks noChangeAspect="1" noChangeArrowheads="1" noCrop="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496378" y="3526844"/>
            <a:ext cx="1839192" cy="183919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D03A6E9A-288E-4DBA-9517-E20456CEC25D}"/>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30637" t="32043" r="27438" b="29876"/>
          <a:stretch/>
        </p:blipFill>
        <p:spPr>
          <a:xfrm>
            <a:off x="1766238" y="1019646"/>
            <a:ext cx="474435" cy="430940"/>
          </a:xfrm>
          <a:prstGeom prst="rect">
            <a:avLst/>
          </a:prstGeom>
        </p:spPr>
      </p:pic>
      <p:pic>
        <p:nvPicPr>
          <p:cNvPr id="31" name="Picture 30">
            <a:extLst>
              <a:ext uri="{FF2B5EF4-FFF2-40B4-BE49-F238E27FC236}">
                <a16:creationId xmlns:a16="http://schemas.microsoft.com/office/drawing/2014/main" id="{99095D32-B834-44BB-99D7-EFA6780E667B}"/>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30637" t="32043" r="27438" b="29876"/>
          <a:stretch/>
        </p:blipFill>
        <p:spPr>
          <a:xfrm>
            <a:off x="1766238" y="2012471"/>
            <a:ext cx="474435" cy="430940"/>
          </a:xfrm>
          <a:prstGeom prst="rect">
            <a:avLst/>
          </a:prstGeom>
        </p:spPr>
      </p:pic>
      <p:pic>
        <p:nvPicPr>
          <p:cNvPr id="32" name="Picture 31">
            <a:extLst>
              <a:ext uri="{FF2B5EF4-FFF2-40B4-BE49-F238E27FC236}">
                <a16:creationId xmlns:a16="http://schemas.microsoft.com/office/drawing/2014/main" id="{9AF20B7C-A436-4D97-AD90-75E91ABAE1D1}"/>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30637" t="32043" r="27438" b="29876"/>
          <a:stretch/>
        </p:blipFill>
        <p:spPr>
          <a:xfrm>
            <a:off x="1766238" y="3241161"/>
            <a:ext cx="474435" cy="430940"/>
          </a:xfrm>
          <a:prstGeom prst="rect">
            <a:avLst/>
          </a:prstGeom>
        </p:spPr>
      </p:pic>
      <p:pic>
        <p:nvPicPr>
          <p:cNvPr id="33" name="Picture 32">
            <a:extLst>
              <a:ext uri="{FF2B5EF4-FFF2-40B4-BE49-F238E27FC236}">
                <a16:creationId xmlns:a16="http://schemas.microsoft.com/office/drawing/2014/main" id="{99F5D1AD-6495-4117-AB1F-C9712D18EBB0}"/>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30637" t="32043" r="27438" b="29876"/>
          <a:stretch/>
        </p:blipFill>
        <p:spPr>
          <a:xfrm>
            <a:off x="1766238" y="4537669"/>
            <a:ext cx="474435" cy="430940"/>
          </a:xfrm>
          <a:prstGeom prst="rect">
            <a:avLst/>
          </a:prstGeom>
        </p:spPr>
      </p:pic>
      <p:pic>
        <p:nvPicPr>
          <p:cNvPr id="6" name="Picture 2" descr="Download Free png Download Angle Burst Sparks Light Point Of Pattern  Clipart PNG ... - DLPNG.com">
            <a:extLst>
              <a:ext uri="{FF2B5EF4-FFF2-40B4-BE49-F238E27FC236}">
                <a16:creationId xmlns:a16="http://schemas.microsoft.com/office/drawing/2014/main" id="{6E572FBF-75B1-4121-9932-1E81946F5DD2}"/>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1562" t="3555"/>
          <a:stretch/>
        </p:blipFill>
        <p:spPr bwMode="auto">
          <a:xfrm>
            <a:off x="4532456" y="745332"/>
            <a:ext cx="1218211" cy="1199661"/>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2" descr="Download Free png Download Angle Burst Sparks Light Point Of Pattern  Clipart PNG ... - DLPNG.com">
            <a:extLst>
              <a:ext uri="{FF2B5EF4-FFF2-40B4-BE49-F238E27FC236}">
                <a16:creationId xmlns:a16="http://schemas.microsoft.com/office/drawing/2014/main" id="{59C459A0-546C-406C-9A6E-8F7C2D0FA95D}"/>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1562" t="3555"/>
          <a:stretch/>
        </p:blipFill>
        <p:spPr bwMode="auto">
          <a:xfrm>
            <a:off x="6054999" y="1746162"/>
            <a:ext cx="1218211" cy="1199661"/>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2" descr="Download Free png Download Angle Burst Sparks Light Point Of Pattern  Clipart PNG ... - DLPNG.com">
            <a:extLst>
              <a:ext uri="{FF2B5EF4-FFF2-40B4-BE49-F238E27FC236}">
                <a16:creationId xmlns:a16="http://schemas.microsoft.com/office/drawing/2014/main" id="{6764F4DA-E16C-432A-AB82-F84E1CACE0D5}"/>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1562" t="3555"/>
          <a:stretch/>
        </p:blipFill>
        <p:spPr bwMode="auto">
          <a:xfrm>
            <a:off x="3468889" y="3031412"/>
            <a:ext cx="1218211" cy="1199661"/>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2" descr="Download Free png Download Angle Burst Sparks Light Point Of Pattern  Clipart PNG ... - DLPNG.com">
            <a:extLst>
              <a:ext uri="{FF2B5EF4-FFF2-40B4-BE49-F238E27FC236}">
                <a16:creationId xmlns:a16="http://schemas.microsoft.com/office/drawing/2014/main" id="{E276529D-398C-4669-B468-1F1324B2D96B}"/>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1562" t="3555"/>
          <a:stretch/>
        </p:blipFill>
        <p:spPr bwMode="auto">
          <a:xfrm>
            <a:off x="5998068" y="4133010"/>
            <a:ext cx="1218211" cy="1199661"/>
          </a:xfrm>
          <a:prstGeom prst="rect">
            <a:avLst/>
          </a:prstGeom>
          <a:noFill/>
          <a:extLst>
            <a:ext uri="{909E8E84-426E-40DD-AFC4-6F175D3DCCD1}">
              <a14:hiddenFill xmlns:a14="http://schemas.microsoft.com/office/drawing/2010/main">
                <a:solidFill>
                  <a:srgbClr val="FFFFFF"/>
                </a:solidFill>
              </a14:hiddenFill>
            </a:ext>
          </a:extLst>
        </p:spPr>
      </p:pic>
      <p:pic>
        <p:nvPicPr>
          <p:cNvPr id="12363" name="Picture 12362">
            <a:hlinkClick r:id="rId12" action="ppaction://hlinksldjump"/>
            <a:extLst>
              <a:ext uri="{FF2B5EF4-FFF2-40B4-BE49-F238E27FC236}">
                <a16:creationId xmlns:a16="http://schemas.microsoft.com/office/drawing/2014/main" id="{A1C93219-F007-413C-8012-8B54FDC5D2A2}"/>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14993" t="13001" r="11961" b="10462"/>
          <a:stretch/>
        </p:blipFill>
        <p:spPr>
          <a:xfrm>
            <a:off x="10747986" y="1187249"/>
            <a:ext cx="949195" cy="994566"/>
          </a:xfrm>
          <a:prstGeom prst="rect">
            <a:avLst/>
          </a:prstGeom>
        </p:spPr>
      </p:pic>
      <p:pic>
        <p:nvPicPr>
          <p:cNvPr id="12365" name="Picture 12364">
            <a:hlinkClick r:id="rId14" action="ppaction://hlinksldjump"/>
            <a:extLst>
              <a:ext uri="{FF2B5EF4-FFF2-40B4-BE49-F238E27FC236}">
                <a16:creationId xmlns:a16="http://schemas.microsoft.com/office/drawing/2014/main" id="{57F1A64F-D371-4921-951F-9300C712466F}"/>
              </a:ext>
            </a:extLst>
          </p:cNvPr>
          <p:cNvPicPr>
            <a:picLocks noChangeAspect="1"/>
          </p:cNvPicPr>
          <p:nvPr/>
        </p:nvPicPr>
        <p:blipFill rotWithShape="1">
          <a:blip r:embed="rId15" cstate="print">
            <a:extLst>
              <a:ext uri="{28A0092B-C50C-407E-A947-70E740481C1C}">
                <a14:useLocalDpi xmlns:a14="http://schemas.microsoft.com/office/drawing/2010/main" val="0"/>
              </a:ext>
            </a:extLst>
          </a:blip>
          <a:srcRect l="13487" t="22087" r="13468" b="15742"/>
          <a:stretch/>
        </p:blipFill>
        <p:spPr>
          <a:xfrm>
            <a:off x="10747986" y="2279759"/>
            <a:ext cx="949195" cy="807895"/>
          </a:xfrm>
          <a:prstGeom prst="rect">
            <a:avLst/>
          </a:prstGeom>
        </p:spPr>
      </p:pic>
      <p:pic>
        <p:nvPicPr>
          <p:cNvPr id="12374" name="Picture 12373">
            <a:hlinkClick r:id="rId16" action="ppaction://hlinksldjump"/>
            <a:extLst>
              <a:ext uri="{FF2B5EF4-FFF2-40B4-BE49-F238E27FC236}">
                <a16:creationId xmlns:a16="http://schemas.microsoft.com/office/drawing/2014/main" id="{FEC57334-ECAC-4472-8EAD-CC5F47B32EB3}"/>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l="17604" t="21831" r="12037" b="17330"/>
          <a:stretch/>
        </p:blipFill>
        <p:spPr>
          <a:xfrm>
            <a:off x="10798786" y="3185598"/>
            <a:ext cx="914285" cy="790576"/>
          </a:xfrm>
          <a:prstGeom prst="rect">
            <a:avLst/>
          </a:prstGeom>
        </p:spPr>
      </p:pic>
      <p:pic>
        <p:nvPicPr>
          <p:cNvPr id="12376" name="Picture 12375">
            <a:hlinkClick r:id="rId18" action="ppaction://hlinksldjump"/>
            <a:extLst>
              <a:ext uri="{FF2B5EF4-FFF2-40B4-BE49-F238E27FC236}">
                <a16:creationId xmlns:a16="http://schemas.microsoft.com/office/drawing/2014/main" id="{31C012E7-3347-4A59-9E26-4C00E8081CE8}"/>
              </a:ext>
            </a:extLst>
          </p:cNvPr>
          <p:cNvPicPr>
            <a:picLocks noChangeAspect="1"/>
          </p:cNvPicPr>
          <p:nvPr/>
        </p:nvPicPr>
        <p:blipFill rotWithShape="1">
          <a:blip r:embed="rId19" cstate="print">
            <a:extLst>
              <a:ext uri="{28A0092B-C50C-407E-A947-70E740481C1C}">
                <a14:useLocalDpi xmlns:a14="http://schemas.microsoft.com/office/drawing/2010/main" val="0"/>
              </a:ext>
            </a:extLst>
          </a:blip>
          <a:srcRect l="13460" t="17416" r="11302" b="13150"/>
          <a:stretch/>
        </p:blipFill>
        <p:spPr>
          <a:xfrm>
            <a:off x="10747986" y="4074118"/>
            <a:ext cx="977689" cy="902277"/>
          </a:xfrm>
          <a:prstGeom prst="rect">
            <a:avLst/>
          </a:prstGeom>
        </p:spPr>
      </p:pic>
      <p:pic>
        <p:nvPicPr>
          <p:cNvPr id="12465" name="Picture 177" descr="You Win - Comic Speech Bubble Cartoon Game Assets Vector Image">
            <a:extLst>
              <a:ext uri="{FF2B5EF4-FFF2-40B4-BE49-F238E27FC236}">
                <a16:creationId xmlns:a16="http://schemas.microsoft.com/office/drawing/2014/main" id="{7022C357-09CB-45E0-8DCA-6FD401FD03A7}"/>
              </a:ext>
            </a:extLst>
          </p:cNvPr>
          <p:cNvPicPr>
            <a:picLocks noChangeAspect="1" noChangeArrowheads="1"/>
          </p:cNvPicPr>
          <p:nvPr/>
        </p:nvPicPr>
        <p:blipFill rotWithShape="1">
          <a:blip r:embed="rId20">
            <a:clrChange>
              <a:clrFrom>
                <a:srgbClr val="FFFFFF"/>
              </a:clrFrom>
              <a:clrTo>
                <a:srgbClr val="FFFFFF">
                  <a:alpha val="0"/>
                </a:srgbClr>
              </a:clrTo>
            </a:clrChange>
            <a:extLst>
              <a:ext uri="{28A0092B-C50C-407E-A947-70E740481C1C}">
                <a14:useLocalDpi xmlns:a14="http://schemas.microsoft.com/office/drawing/2010/main" val="0"/>
              </a:ext>
            </a:extLst>
          </a:blip>
          <a:srcRect b="8661"/>
          <a:stretch/>
        </p:blipFill>
        <p:spPr bwMode="auto">
          <a:xfrm>
            <a:off x="2078718" y="-8060344"/>
            <a:ext cx="8034564" cy="709717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1819FC3-E0EA-4E1A-B133-D1307B8A12BF}"/>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4978157" y="883784"/>
            <a:ext cx="513346" cy="702664"/>
          </a:xfrm>
          <a:prstGeom prst="rect">
            <a:avLst/>
          </a:prstGeom>
        </p:spPr>
      </p:pic>
      <p:pic>
        <p:nvPicPr>
          <p:cNvPr id="53" name="Picture 52">
            <a:extLst>
              <a:ext uri="{FF2B5EF4-FFF2-40B4-BE49-F238E27FC236}">
                <a16:creationId xmlns:a16="http://schemas.microsoft.com/office/drawing/2014/main" id="{8AC0E081-5262-40E1-9D14-DCD2F866B9B0}"/>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6624671" y="1842846"/>
            <a:ext cx="513346" cy="702664"/>
          </a:xfrm>
          <a:prstGeom prst="rect">
            <a:avLst/>
          </a:prstGeom>
        </p:spPr>
      </p:pic>
      <p:pic>
        <p:nvPicPr>
          <p:cNvPr id="54" name="Picture 53">
            <a:extLst>
              <a:ext uri="{FF2B5EF4-FFF2-40B4-BE49-F238E27FC236}">
                <a16:creationId xmlns:a16="http://schemas.microsoft.com/office/drawing/2014/main" id="{DBC14EFD-828A-4F77-B71E-B99908C78535}"/>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3987049" y="3144971"/>
            <a:ext cx="513346" cy="702664"/>
          </a:xfrm>
          <a:prstGeom prst="rect">
            <a:avLst/>
          </a:prstGeom>
        </p:spPr>
      </p:pic>
      <p:pic>
        <p:nvPicPr>
          <p:cNvPr id="55" name="Picture 54">
            <a:extLst>
              <a:ext uri="{FF2B5EF4-FFF2-40B4-BE49-F238E27FC236}">
                <a16:creationId xmlns:a16="http://schemas.microsoft.com/office/drawing/2014/main" id="{9F3C8BDF-AFD4-484D-AEF9-BC3E7EC543A5}"/>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6505906" y="4186337"/>
            <a:ext cx="513346" cy="702664"/>
          </a:xfrm>
          <a:prstGeom prst="rect">
            <a:avLst/>
          </a:prstGeom>
        </p:spPr>
      </p:pic>
      <p:pic>
        <p:nvPicPr>
          <p:cNvPr id="43" name="Picture 42">
            <a:hlinkClick r:id="rId22" action="ppaction://hlinksldjump"/>
            <a:extLst>
              <a:ext uri="{FF2B5EF4-FFF2-40B4-BE49-F238E27FC236}">
                <a16:creationId xmlns:a16="http://schemas.microsoft.com/office/drawing/2014/main" id="{728C0C7F-C737-4661-AC40-60F62BAF7464}"/>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9420121" y="109111"/>
            <a:ext cx="989040" cy="1143177"/>
          </a:xfrm>
          <a:prstGeom prst="rect">
            <a:avLst/>
          </a:prstGeom>
        </p:spPr>
      </p:pic>
      <p:sp>
        <p:nvSpPr>
          <p:cNvPr id="480" name="AutoShape 6" descr="Game|Sự khác biệt của &quot;Plants vs. Zombie&quot; bản năm 95 và bản gốc - Bilibili">
            <a:extLst>
              <a:ext uri="{FF2B5EF4-FFF2-40B4-BE49-F238E27FC236}">
                <a16:creationId xmlns:a16="http://schemas.microsoft.com/office/drawing/2014/main" id="{AB93C936-CB3F-BEBC-9740-D81F320B1CD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 name="Picture 1" descr="Logo, company name&#10;&#10;Description automatically generated">
            <a:extLst>
              <a:ext uri="{FF2B5EF4-FFF2-40B4-BE49-F238E27FC236}">
                <a16:creationId xmlns:a16="http://schemas.microsoft.com/office/drawing/2014/main" id="{40AFB5E6-86BB-FAC4-7FCA-C2C7EF11AFEF}"/>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68278" y="29087"/>
            <a:ext cx="713817" cy="796588"/>
          </a:xfrm>
          <a:prstGeom prst="rect">
            <a:avLst/>
          </a:prstGeom>
        </p:spPr>
      </p:pic>
    </p:spTree>
    <p:extLst>
      <p:ext uri="{BB962C8B-B14F-4D97-AF65-F5344CB8AC3E}">
        <p14:creationId xmlns:p14="http://schemas.microsoft.com/office/powerpoint/2010/main" val="1525544260"/>
      </p:ext>
    </p:extLst>
  </p:cSld>
  <p:clrMapOvr>
    <a:masterClrMapping/>
  </p:clrMapOvr>
  <p:transition>
    <p:fade/>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subTnLst>
                                    <p:audio>
                                      <p:cMediaNode>
                                        <p:cTn display="0" masterRel="sameClick">
                                          <p:stCondLst>
                                            <p:cond evt="begin" delay="0">
                                              <p:tn val="5"/>
                                            </p:cond>
                                          </p:stCondLst>
                                          <p:endCondLst>
                                            <p:cond evt="onStopAudio" delay="0">
                                              <p:tgtEl>
                                                <p:sldTgt/>
                                              </p:tgtEl>
                                            </p:cond>
                                          </p:endCondLst>
                                        </p:cTn>
                                        <p:tgtEl>
                                          <p:sndTgt r:embed="rId3" name="arrow.wav"/>
                                        </p:tgtEl>
                                      </p:cMediaNode>
                                    </p:audio>
                                  </p:subTnLst>
                                </p:cTn>
                              </p:par>
                              <p:par>
                                <p:cTn id="8" presetID="42" presetClass="path" presetSubtype="0" accel="50000" decel="50000" fill="hold" nodeType="withEffect">
                                  <p:stCondLst>
                                    <p:cond delay="250"/>
                                  </p:stCondLst>
                                  <p:childTnLst>
                                    <p:animMotion origin="layout" path="M -3.75E-6 -2.59259E-6 L 0.26485 -0.00625 " pathEditMode="relative" rAng="0" ptsTypes="AA">
                                      <p:cBhvr>
                                        <p:cTn id="9" dur="2000" fill="hold"/>
                                        <p:tgtEl>
                                          <p:spTgt spid="11"/>
                                        </p:tgtEl>
                                        <p:attrNameLst>
                                          <p:attrName>ppt_x</p:attrName>
                                          <p:attrName>ppt_y</p:attrName>
                                        </p:attrNameLst>
                                      </p:cBhvr>
                                      <p:rCtr x="13216" y="-324"/>
                                    </p:animMotion>
                                  </p:childTnLst>
                                  <p:subTnLst>
                                    <p:audio>
                                      <p:cMediaNode>
                                        <p:cTn display="0" masterRel="sameClick">
                                          <p:stCondLst>
                                            <p:cond evt="begin" delay="0">
                                              <p:tn val="8"/>
                                            </p:cond>
                                          </p:stCondLst>
                                          <p:endCondLst>
                                            <p:cond evt="onStopAudio" delay="0">
                                              <p:tgtEl>
                                                <p:sldTgt/>
                                              </p:tgtEl>
                                            </p:cond>
                                          </p:endCondLst>
                                        </p:cTn>
                                        <p:tgtEl>
                                          <p:sndTgt r:embed="rId4" name="Đánh bay Zombie.wav"/>
                                        </p:tgtEl>
                                      </p:cMediaNode>
                                    </p:audio>
                                  </p:subTnLst>
                                </p:cTn>
                              </p:par>
                            </p:childTnLst>
                          </p:cTn>
                        </p:par>
                        <p:par>
                          <p:cTn id="10" fill="hold">
                            <p:stCondLst>
                              <p:cond delay="2250"/>
                            </p:stCondLst>
                            <p:childTnLst>
                              <p:par>
                                <p:cTn id="11" presetID="10" presetClass="exit" presetSubtype="0" fill="hold" nodeType="afterEffect">
                                  <p:stCondLst>
                                    <p:cond delay="0"/>
                                  </p:stCondLst>
                                  <p:childTnLst>
                                    <p:animEffect transition="out" filter="fade">
                                      <p:cBhvr>
                                        <p:cTn id="12" dur="500"/>
                                        <p:tgtEl>
                                          <p:spTgt spid="11"/>
                                        </p:tgtEl>
                                      </p:cBhvr>
                                    </p:animEffect>
                                    <p:set>
                                      <p:cBhvr>
                                        <p:cTn id="13" dur="1" fill="hold">
                                          <p:stCondLst>
                                            <p:cond delay="499"/>
                                          </p:stCondLst>
                                        </p:cTn>
                                        <p:tgtEl>
                                          <p:spTgt spid="11"/>
                                        </p:tgtEl>
                                        <p:attrNameLst>
                                          <p:attrName>style.visibility</p:attrName>
                                        </p:attrNameLst>
                                      </p:cBhvr>
                                      <p:to>
                                        <p:strVal val="hidden"/>
                                      </p:to>
                                    </p:set>
                                  </p:childTnLst>
                                </p:cTn>
                              </p:par>
                              <p:par>
                                <p:cTn id="14" presetID="9" presetClass="exit" presetSubtype="0" fill="hold" nodeType="withEffect">
                                  <p:stCondLst>
                                    <p:cond delay="0"/>
                                  </p:stCondLst>
                                  <p:childTnLst>
                                    <p:animEffect transition="out" filter="dissolve">
                                      <p:cBhvr>
                                        <p:cTn id="15" dur="500"/>
                                        <p:tgtEl>
                                          <p:spTgt spid="12"/>
                                        </p:tgtEl>
                                      </p:cBhvr>
                                    </p:animEffect>
                                    <p:set>
                                      <p:cBhvr>
                                        <p:cTn id="16" dur="1" fill="hold">
                                          <p:stCondLst>
                                            <p:cond delay="499"/>
                                          </p:stCondLst>
                                        </p:cTn>
                                        <p:tgtEl>
                                          <p:spTgt spid="12"/>
                                        </p:tgtEl>
                                        <p:attrNameLst>
                                          <p:attrName>style.visibility</p:attrName>
                                        </p:attrNameLst>
                                      </p:cBhvr>
                                      <p:to>
                                        <p:strVal val="hidden"/>
                                      </p:to>
                                    </p:set>
                                  </p:childTnLst>
                                </p:cTn>
                              </p:par>
                              <p:par>
                                <p:cTn id="17" presetID="23" presetClass="entr" presetSubtype="16"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250" fill="hold"/>
                                        <p:tgtEl>
                                          <p:spTgt spid="6"/>
                                        </p:tgtEl>
                                        <p:attrNameLst>
                                          <p:attrName>ppt_w</p:attrName>
                                        </p:attrNameLst>
                                      </p:cBhvr>
                                      <p:tavLst>
                                        <p:tav tm="0">
                                          <p:val>
                                            <p:fltVal val="0"/>
                                          </p:val>
                                        </p:tav>
                                        <p:tav tm="100000">
                                          <p:val>
                                            <p:strVal val="#ppt_w"/>
                                          </p:val>
                                        </p:tav>
                                      </p:tavLst>
                                    </p:anim>
                                    <p:anim calcmode="lin" valueType="num">
                                      <p:cBhvr>
                                        <p:cTn id="20" dur="250" fill="hold"/>
                                        <p:tgtEl>
                                          <p:spTgt spid="6"/>
                                        </p:tgtEl>
                                        <p:attrNameLst>
                                          <p:attrName>ppt_h</p:attrName>
                                        </p:attrNameLst>
                                      </p:cBhvr>
                                      <p:tavLst>
                                        <p:tav tm="0">
                                          <p:val>
                                            <p:fltVal val="0"/>
                                          </p:val>
                                        </p:tav>
                                        <p:tav tm="100000">
                                          <p:val>
                                            <p:strVal val="#ppt_h"/>
                                          </p:val>
                                        </p:tav>
                                      </p:tavLst>
                                    </p:anim>
                                  </p:childTnLst>
                                </p:cTn>
                              </p:par>
                              <p:par>
                                <p:cTn id="21" presetID="23" presetClass="exit" presetSubtype="32" fill="hold" nodeType="withEffect">
                                  <p:stCondLst>
                                    <p:cond delay="0"/>
                                  </p:stCondLst>
                                  <p:childTnLst>
                                    <p:anim calcmode="lin" valueType="num">
                                      <p:cBhvr>
                                        <p:cTn id="22" dur="250"/>
                                        <p:tgtEl>
                                          <p:spTgt spid="6"/>
                                        </p:tgtEl>
                                        <p:attrNameLst>
                                          <p:attrName>ppt_w</p:attrName>
                                        </p:attrNameLst>
                                      </p:cBhvr>
                                      <p:tavLst>
                                        <p:tav tm="0">
                                          <p:val>
                                            <p:strVal val="ppt_w"/>
                                          </p:val>
                                        </p:tav>
                                        <p:tav tm="100000">
                                          <p:val>
                                            <p:fltVal val="0"/>
                                          </p:val>
                                        </p:tav>
                                      </p:tavLst>
                                    </p:anim>
                                    <p:anim calcmode="lin" valueType="num">
                                      <p:cBhvr>
                                        <p:cTn id="23" dur="250"/>
                                        <p:tgtEl>
                                          <p:spTgt spid="6"/>
                                        </p:tgtEl>
                                        <p:attrNameLst>
                                          <p:attrName>ppt_h</p:attrName>
                                        </p:attrNameLst>
                                      </p:cBhvr>
                                      <p:tavLst>
                                        <p:tav tm="0">
                                          <p:val>
                                            <p:strVal val="ppt_h"/>
                                          </p:val>
                                        </p:tav>
                                        <p:tav tm="100000">
                                          <p:val>
                                            <p:fltVal val="0"/>
                                          </p:val>
                                        </p:tav>
                                      </p:tavLst>
                                    </p:anim>
                                    <p:set>
                                      <p:cBhvr>
                                        <p:cTn id="24" dur="1" fill="hold">
                                          <p:stCondLst>
                                            <p:cond delay="249"/>
                                          </p:stCondLst>
                                        </p:cTn>
                                        <p:tgtEl>
                                          <p:spTgt spid="6"/>
                                        </p:tgtEl>
                                        <p:attrNameLst>
                                          <p:attrName>style.visibility</p:attrName>
                                        </p:attrNameLst>
                                      </p:cBhvr>
                                      <p:to>
                                        <p:strVal val="hidden"/>
                                      </p:to>
                                    </p:set>
                                  </p:childTnLst>
                                </p:cTn>
                              </p:par>
                              <p:par>
                                <p:cTn id="25" presetID="10"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250"/>
                                        <p:tgtEl>
                                          <p:spTgt spid="5"/>
                                        </p:tgtEl>
                                      </p:cBhvr>
                                    </p:animEffect>
                                  </p:childTnLst>
                                </p:cTn>
                              </p:par>
                            </p:childTnLst>
                          </p:cTn>
                        </p:par>
                        <p:par>
                          <p:cTn id="28" fill="hold">
                            <p:stCondLst>
                              <p:cond delay="2750"/>
                            </p:stCondLst>
                            <p:childTnLst>
                              <p:par>
                                <p:cTn id="29" presetID="42" presetClass="path" presetSubtype="0" accel="50000" decel="50000" fill="hold" nodeType="afterEffect">
                                  <p:stCondLst>
                                    <p:cond delay="0"/>
                                  </p:stCondLst>
                                  <p:childTnLst>
                                    <p:animMotion origin="layout" path="M 3.125E-6 -2.59259E-6 L 0.53307 0.74398 " pathEditMode="relative" rAng="0" ptsTypes="AA">
                                      <p:cBhvr>
                                        <p:cTn id="30" dur="1500" fill="hold"/>
                                        <p:tgtEl>
                                          <p:spTgt spid="5"/>
                                        </p:tgtEl>
                                        <p:attrNameLst>
                                          <p:attrName>ppt_x</p:attrName>
                                          <p:attrName>ppt_y</p:attrName>
                                        </p:attrNameLst>
                                      </p:cBhvr>
                                      <p:rCtr x="26654" y="37199"/>
                                    </p:animMotion>
                                  </p:childTnLst>
                                  <p:subTnLst>
                                    <p:audio>
                                      <p:cMediaNode vol="37000">
                                        <p:cTn display="0" masterRel="sameClick">
                                          <p:stCondLst>
                                            <p:cond evt="begin" delay="0">
                                              <p:tn val="29"/>
                                            </p:cond>
                                          </p:stCondLst>
                                          <p:endCondLst>
                                            <p:cond evt="onStopAudio" delay="0">
                                              <p:tgtEl>
                                                <p:sldTgt/>
                                              </p:tgtEl>
                                            </p:cond>
                                          </p:endCondLst>
                                        </p:cTn>
                                        <p:tgtEl>
                                          <p:sndTgt r:embed="rId5" name="Chuông.wav"/>
                                        </p:tgtEl>
                                      </p:cMediaNode>
                                    </p:audio>
                                  </p:subTnLst>
                                </p:cTn>
                              </p:par>
                            </p:childTnLst>
                          </p:cTn>
                        </p:par>
                      </p:childTnLst>
                    </p:cTn>
                  </p:par>
                </p:childTnLst>
              </p:cTn>
              <p:nextCondLst>
                <p:cond evt="onClick" delay="0">
                  <p:tgtEl>
                    <p:spTgt spid="4"/>
                  </p:tgtEl>
                </p:cond>
              </p:nextCondLst>
            </p:seq>
            <p:seq concurrent="1" nextAc="seek">
              <p:cTn id="31" restart="whenNotActive" fill="hold" evtFilter="cancelBubble" nodeType="interactiveSeq">
                <p:stCondLst>
                  <p:cond evt="onClick" delay="0">
                    <p:tgtEl>
                      <p:spTgt spid="7"/>
                    </p:tgtEl>
                  </p:cond>
                </p:stCondLst>
                <p:endSync evt="end" delay="0">
                  <p:rtn val="all"/>
                </p:endSync>
                <p:childTnLst>
                  <p:par>
                    <p:cTn id="32" fill="hold">
                      <p:stCondLst>
                        <p:cond delay="0"/>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500"/>
                                        <p:tgtEl>
                                          <p:spTgt spid="31"/>
                                        </p:tgtEl>
                                      </p:cBhvr>
                                    </p:animEffect>
                                  </p:childTnLst>
                                  <p:subTnLst>
                                    <p:audio>
                                      <p:cMediaNode>
                                        <p:cTn display="0" masterRel="sameClick">
                                          <p:stCondLst>
                                            <p:cond evt="begin" delay="0">
                                              <p:tn val="34"/>
                                            </p:cond>
                                          </p:stCondLst>
                                          <p:endCondLst>
                                            <p:cond evt="onStopAudio" delay="0">
                                              <p:tgtEl>
                                                <p:sldTgt/>
                                              </p:tgtEl>
                                            </p:cond>
                                          </p:endCondLst>
                                        </p:cTn>
                                        <p:tgtEl>
                                          <p:sndTgt r:embed="rId3" name="arrow.wav"/>
                                        </p:tgtEl>
                                      </p:cMediaNode>
                                    </p:audio>
                                  </p:subTnLst>
                                </p:cTn>
                              </p:par>
                              <p:par>
                                <p:cTn id="37" presetID="42" presetClass="path" presetSubtype="0" accel="50000" decel="50000" fill="hold" nodeType="withEffect">
                                  <p:stCondLst>
                                    <p:cond delay="250"/>
                                  </p:stCondLst>
                                  <p:childTnLst>
                                    <p:animMotion origin="layout" path="M -2.91667E-6 1.48148E-6 L 0.39818 -0.00556 " pathEditMode="relative" rAng="0" ptsTypes="AA">
                                      <p:cBhvr>
                                        <p:cTn id="38" dur="2000" fill="hold"/>
                                        <p:tgtEl>
                                          <p:spTgt spid="31"/>
                                        </p:tgtEl>
                                        <p:attrNameLst>
                                          <p:attrName>ppt_x</p:attrName>
                                          <p:attrName>ppt_y</p:attrName>
                                        </p:attrNameLst>
                                      </p:cBhvr>
                                      <p:rCtr x="19909" y="-278"/>
                                    </p:animMotion>
                                  </p:childTnLst>
                                  <p:subTnLst>
                                    <p:audio>
                                      <p:cMediaNode>
                                        <p:cTn display="0" masterRel="sameClick">
                                          <p:stCondLst>
                                            <p:cond evt="begin" delay="0">
                                              <p:tn val="37"/>
                                            </p:cond>
                                          </p:stCondLst>
                                          <p:endCondLst>
                                            <p:cond evt="onStopAudio" delay="0">
                                              <p:tgtEl>
                                                <p:sldTgt/>
                                              </p:tgtEl>
                                            </p:cond>
                                          </p:endCondLst>
                                        </p:cTn>
                                        <p:tgtEl>
                                          <p:sndTgt r:embed="rId4" name="Đánh bay Zombie.wav"/>
                                        </p:tgtEl>
                                      </p:cMediaNode>
                                    </p:audio>
                                  </p:subTnLst>
                                </p:cTn>
                              </p:par>
                            </p:childTnLst>
                          </p:cTn>
                        </p:par>
                        <p:par>
                          <p:cTn id="39" fill="hold">
                            <p:stCondLst>
                              <p:cond delay="2250"/>
                            </p:stCondLst>
                            <p:childTnLst>
                              <p:par>
                                <p:cTn id="40" presetID="10" presetClass="exit" presetSubtype="0" fill="hold" nodeType="afterEffect">
                                  <p:stCondLst>
                                    <p:cond delay="0"/>
                                  </p:stCondLst>
                                  <p:childTnLst>
                                    <p:animEffect transition="out" filter="fade">
                                      <p:cBhvr>
                                        <p:cTn id="41" dur="500"/>
                                        <p:tgtEl>
                                          <p:spTgt spid="31"/>
                                        </p:tgtEl>
                                      </p:cBhvr>
                                    </p:animEffect>
                                    <p:set>
                                      <p:cBhvr>
                                        <p:cTn id="42" dur="1" fill="hold">
                                          <p:stCondLst>
                                            <p:cond delay="499"/>
                                          </p:stCondLst>
                                        </p:cTn>
                                        <p:tgtEl>
                                          <p:spTgt spid="31"/>
                                        </p:tgtEl>
                                        <p:attrNameLst>
                                          <p:attrName>style.visibility</p:attrName>
                                        </p:attrNameLst>
                                      </p:cBhvr>
                                      <p:to>
                                        <p:strVal val="hidden"/>
                                      </p:to>
                                    </p:set>
                                  </p:childTnLst>
                                </p:cTn>
                              </p:par>
                              <p:par>
                                <p:cTn id="43" presetID="9" presetClass="exit" presetSubtype="0" fill="hold" nodeType="withEffect">
                                  <p:stCondLst>
                                    <p:cond delay="0"/>
                                  </p:stCondLst>
                                  <p:childTnLst>
                                    <p:animEffect transition="out" filter="dissolve">
                                      <p:cBhvr>
                                        <p:cTn id="44" dur="500"/>
                                        <p:tgtEl>
                                          <p:spTgt spid="15"/>
                                        </p:tgtEl>
                                      </p:cBhvr>
                                    </p:animEffect>
                                    <p:set>
                                      <p:cBhvr>
                                        <p:cTn id="45" dur="1" fill="hold">
                                          <p:stCondLst>
                                            <p:cond delay="499"/>
                                          </p:stCondLst>
                                        </p:cTn>
                                        <p:tgtEl>
                                          <p:spTgt spid="15"/>
                                        </p:tgtEl>
                                        <p:attrNameLst>
                                          <p:attrName>style.visibility</p:attrName>
                                        </p:attrNameLst>
                                      </p:cBhvr>
                                      <p:to>
                                        <p:strVal val="hidden"/>
                                      </p:to>
                                    </p:set>
                                  </p:childTnLst>
                                </p:cTn>
                              </p:par>
                              <p:par>
                                <p:cTn id="46" presetID="23" presetClass="entr" presetSubtype="16" fill="hold" nodeType="withEffect">
                                  <p:stCondLst>
                                    <p:cond delay="0"/>
                                  </p:stCondLst>
                                  <p:childTnLst>
                                    <p:set>
                                      <p:cBhvr>
                                        <p:cTn id="47" dur="1" fill="hold">
                                          <p:stCondLst>
                                            <p:cond delay="0"/>
                                          </p:stCondLst>
                                        </p:cTn>
                                        <p:tgtEl>
                                          <p:spTgt spid="77"/>
                                        </p:tgtEl>
                                        <p:attrNameLst>
                                          <p:attrName>style.visibility</p:attrName>
                                        </p:attrNameLst>
                                      </p:cBhvr>
                                      <p:to>
                                        <p:strVal val="visible"/>
                                      </p:to>
                                    </p:set>
                                    <p:anim calcmode="lin" valueType="num">
                                      <p:cBhvr>
                                        <p:cTn id="48" dur="250" fill="hold"/>
                                        <p:tgtEl>
                                          <p:spTgt spid="77"/>
                                        </p:tgtEl>
                                        <p:attrNameLst>
                                          <p:attrName>ppt_w</p:attrName>
                                        </p:attrNameLst>
                                      </p:cBhvr>
                                      <p:tavLst>
                                        <p:tav tm="0">
                                          <p:val>
                                            <p:fltVal val="0"/>
                                          </p:val>
                                        </p:tav>
                                        <p:tav tm="100000">
                                          <p:val>
                                            <p:strVal val="#ppt_w"/>
                                          </p:val>
                                        </p:tav>
                                      </p:tavLst>
                                    </p:anim>
                                    <p:anim calcmode="lin" valueType="num">
                                      <p:cBhvr>
                                        <p:cTn id="49" dur="250" fill="hold"/>
                                        <p:tgtEl>
                                          <p:spTgt spid="77"/>
                                        </p:tgtEl>
                                        <p:attrNameLst>
                                          <p:attrName>ppt_h</p:attrName>
                                        </p:attrNameLst>
                                      </p:cBhvr>
                                      <p:tavLst>
                                        <p:tav tm="0">
                                          <p:val>
                                            <p:fltVal val="0"/>
                                          </p:val>
                                        </p:tav>
                                        <p:tav tm="100000">
                                          <p:val>
                                            <p:strVal val="#ppt_h"/>
                                          </p:val>
                                        </p:tav>
                                      </p:tavLst>
                                    </p:anim>
                                  </p:childTnLst>
                                </p:cTn>
                              </p:par>
                              <p:par>
                                <p:cTn id="50" presetID="23" presetClass="exit" presetSubtype="32" fill="hold" nodeType="withEffect">
                                  <p:stCondLst>
                                    <p:cond delay="0"/>
                                  </p:stCondLst>
                                  <p:childTnLst>
                                    <p:anim calcmode="lin" valueType="num">
                                      <p:cBhvr>
                                        <p:cTn id="51" dur="250"/>
                                        <p:tgtEl>
                                          <p:spTgt spid="77"/>
                                        </p:tgtEl>
                                        <p:attrNameLst>
                                          <p:attrName>ppt_w</p:attrName>
                                        </p:attrNameLst>
                                      </p:cBhvr>
                                      <p:tavLst>
                                        <p:tav tm="0">
                                          <p:val>
                                            <p:strVal val="ppt_w"/>
                                          </p:val>
                                        </p:tav>
                                        <p:tav tm="100000">
                                          <p:val>
                                            <p:fltVal val="0"/>
                                          </p:val>
                                        </p:tav>
                                      </p:tavLst>
                                    </p:anim>
                                    <p:anim calcmode="lin" valueType="num">
                                      <p:cBhvr>
                                        <p:cTn id="52" dur="250"/>
                                        <p:tgtEl>
                                          <p:spTgt spid="77"/>
                                        </p:tgtEl>
                                        <p:attrNameLst>
                                          <p:attrName>ppt_h</p:attrName>
                                        </p:attrNameLst>
                                      </p:cBhvr>
                                      <p:tavLst>
                                        <p:tav tm="0">
                                          <p:val>
                                            <p:strVal val="ppt_h"/>
                                          </p:val>
                                        </p:tav>
                                        <p:tav tm="100000">
                                          <p:val>
                                            <p:fltVal val="0"/>
                                          </p:val>
                                        </p:tav>
                                      </p:tavLst>
                                    </p:anim>
                                    <p:set>
                                      <p:cBhvr>
                                        <p:cTn id="53" dur="1" fill="hold">
                                          <p:stCondLst>
                                            <p:cond delay="249"/>
                                          </p:stCondLst>
                                        </p:cTn>
                                        <p:tgtEl>
                                          <p:spTgt spid="77"/>
                                        </p:tgtEl>
                                        <p:attrNameLst>
                                          <p:attrName>style.visibility</p:attrName>
                                        </p:attrNameLst>
                                      </p:cBhvr>
                                      <p:to>
                                        <p:strVal val="hidden"/>
                                      </p:to>
                                    </p:set>
                                  </p:childTnLst>
                                </p:cTn>
                              </p:par>
                              <p:par>
                                <p:cTn id="54" presetID="10" presetClass="entr" presetSubtype="0" fill="hold" nodeType="withEffect">
                                  <p:stCondLst>
                                    <p:cond delay="0"/>
                                  </p:stCondLst>
                                  <p:childTnLst>
                                    <p:set>
                                      <p:cBhvr>
                                        <p:cTn id="55" dur="1" fill="hold">
                                          <p:stCondLst>
                                            <p:cond delay="0"/>
                                          </p:stCondLst>
                                        </p:cTn>
                                        <p:tgtEl>
                                          <p:spTgt spid="53"/>
                                        </p:tgtEl>
                                        <p:attrNameLst>
                                          <p:attrName>style.visibility</p:attrName>
                                        </p:attrNameLst>
                                      </p:cBhvr>
                                      <p:to>
                                        <p:strVal val="visible"/>
                                      </p:to>
                                    </p:set>
                                    <p:animEffect transition="in" filter="fade">
                                      <p:cBhvr>
                                        <p:cTn id="56" dur="250"/>
                                        <p:tgtEl>
                                          <p:spTgt spid="53"/>
                                        </p:tgtEl>
                                      </p:cBhvr>
                                    </p:animEffect>
                                  </p:childTnLst>
                                </p:cTn>
                              </p:par>
                            </p:childTnLst>
                          </p:cTn>
                        </p:par>
                        <p:par>
                          <p:cTn id="57" fill="hold">
                            <p:stCondLst>
                              <p:cond delay="2750"/>
                            </p:stCondLst>
                            <p:childTnLst>
                              <p:par>
                                <p:cTn id="58" presetID="42" presetClass="path" presetSubtype="0" accel="50000" decel="50000" fill="hold" nodeType="afterEffect">
                                  <p:stCondLst>
                                    <p:cond delay="0"/>
                                  </p:stCondLst>
                                  <p:childTnLst>
                                    <p:animMotion origin="layout" path="M 4.16667E-6 -1.11111E-6 L 0.34597 0.60416 " pathEditMode="relative" rAng="0" ptsTypes="AA">
                                      <p:cBhvr>
                                        <p:cTn id="59" dur="1500" fill="hold"/>
                                        <p:tgtEl>
                                          <p:spTgt spid="53"/>
                                        </p:tgtEl>
                                        <p:attrNameLst>
                                          <p:attrName>ppt_x</p:attrName>
                                          <p:attrName>ppt_y</p:attrName>
                                        </p:attrNameLst>
                                      </p:cBhvr>
                                      <p:rCtr x="17201" y="30324"/>
                                    </p:animMotion>
                                  </p:childTnLst>
                                  <p:subTnLst>
                                    <p:audio>
                                      <p:cMediaNode>
                                        <p:cTn display="0" masterRel="sameClick">
                                          <p:stCondLst>
                                            <p:cond evt="begin" delay="0">
                                              <p:tn val="58"/>
                                            </p:cond>
                                          </p:stCondLst>
                                          <p:endCondLst>
                                            <p:cond evt="onStopAudio" delay="0">
                                              <p:tgtEl>
                                                <p:sldTgt/>
                                              </p:tgtEl>
                                            </p:cond>
                                          </p:endCondLst>
                                        </p:cTn>
                                        <p:tgtEl>
                                          <p:sndTgt r:embed="rId5" name="Chuông.wav"/>
                                        </p:tgtEl>
                                      </p:cMediaNode>
                                    </p:audio>
                                  </p:subTnLst>
                                </p:cTn>
                              </p:par>
                            </p:childTnLst>
                          </p:cTn>
                        </p:par>
                      </p:childTnLst>
                    </p:cTn>
                  </p:par>
                </p:childTnLst>
              </p:cTn>
              <p:nextCondLst>
                <p:cond evt="onClick" delay="0">
                  <p:tgtEl>
                    <p:spTgt spid="7"/>
                  </p:tgtEl>
                </p:cond>
              </p:nextCondLst>
            </p:seq>
            <p:seq concurrent="1" nextAc="seek">
              <p:cTn id="60" restart="whenNotActive" fill="hold" evtFilter="cancelBubble" nodeType="interactiveSeq">
                <p:stCondLst>
                  <p:cond evt="onClick" delay="0">
                    <p:tgtEl>
                      <p:spTgt spid="8"/>
                    </p:tgtEl>
                  </p:cond>
                </p:stCondLst>
                <p:endSync evt="end" delay="0">
                  <p:rtn val="all"/>
                </p:endSync>
                <p:childTnLst>
                  <p:par>
                    <p:cTn id="61" fill="hold">
                      <p:stCondLst>
                        <p:cond delay="0"/>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500"/>
                                        <p:tgtEl>
                                          <p:spTgt spid="32"/>
                                        </p:tgtEl>
                                      </p:cBhvr>
                                    </p:animEffect>
                                  </p:childTnLst>
                                  <p:subTnLst>
                                    <p:audio>
                                      <p:cMediaNode>
                                        <p:cTn display="0" masterRel="sameClick">
                                          <p:stCondLst>
                                            <p:cond evt="begin" delay="0">
                                              <p:tn val="63"/>
                                            </p:cond>
                                          </p:stCondLst>
                                          <p:endCondLst>
                                            <p:cond evt="onStopAudio" delay="0">
                                              <p:tgtEl>
                                                <p:sldTgt/>
                                              </p:tgtEl>
                                            </p:cond>
                                          </p:endCondLst>
                                        </p:cTn>
                                        <p:tgtEl>
                                          <p:sndTgt r:embed="rId3" name="arrow.wav"/>
                                        </p:tgtEl>
                                      </p:cMediaNode>
                                    </p:audio>
                                  </p:subTnLst>
                                </p:cTn>
                              </p:par>
                              <p:par>
                                <p:cTn id="66" presetID="42" presetClass="path" presetSubtype="0" accel="50000" decel="50000" fill="hold" nodeType="withEffect">
                                  <p:stCondLst>
                                    <p:cond delay="250"/>
                                  </p:stCondLst>
                                  <p:childTnLst>
                                    <p:animMotion origin="layout" path="M -2.91667E-6 4.81481E-6 L 0.18425 0.00347 " pathEditMode="relative" rAng="0" ptsTypes="AA">
                                      <p:cBhvr>
                                        <p:cTn id="67" dur="2000" fill="hold"/>
                                        <p:tgtEl>
                                          <p:spTgt spid="32"/>
                                        </p:tgtEl>
                                        <p:attrNameLst>
                                          <p:attrName>ppt_x</p:attrName>
                                          <p:attrName>ppt_y</p:attrName>
                                        </p:attrNameLst>
                                      </p:cBhvr>
                                      <p:rCtr x="9206" y="162"/>
                                    </p:animMotion>
                                  </p:childTnLst>
                                  <p:subTnLst>
                                    <p:audio>
                                      <p:cMediaNode>
                                        <p:cTn display="0" masterRel="sameClick">
                                          <p:stCondLst>
                                            <p:cond evt="begin" delay="0">
                                              <p:tn val="66"/>
                                            </p:cond>
                                          </p:stCondLst>
                                          <p:endCondLst>
                                            <p:cond evt="onStopAudio" delay="0">
                                              <p:tgtEl>
                                                <p:sldTgt/>
                                              </p:tgtEl>
                                            </p:cond>
                                          </p:endCondLst>
                                        </p:cTn>
                                        <p:tgtEl>
                                          <p:sndTgt r:embed="rId4" name="Đánh bay Zombie.wav"/>
                                        </p:tgtEl>
                                      </p:cMediaNode>
                                    </p:audio>
                                  </p:subTnLst>
                                </p:cTn>
                              </p:par>
                            </p:childTnLst>
                          </p:cTn>
                        </p:par>
                        <p:par>
                          <p:cTn id="68" fill="hold">
                            <p:stCondLst>
                              <p:cond delay="2250"/>
                            </p:stCondLst>
                            <p:childTnLst>
                              <p:par>
                                <p:cTn id="69" presetID="10" presetClass="exit" presetSubtype="0" fill="hold" nodeType="afterEffect">
                                  <p:stCondLst>
                                    <p:cond delay="0"/>
                                  </p:stCondLst>
                                  <p:childTnLst>
                                    <p:animEffect transition="out" filter="fade">
                                      <p:cBhvr>
                                        <p:cTn id="70" dur="500"/>
                                        <p:tgtEl>
                                          <p:spTgt spid="32"/>
                                        </p:tgtEl>
                                      </p:cBhvr>
                                    </p:animEffect>
                                    <p:set>
                                      <p:cBhvr>
                                        <p:cTn id="71" dur="1" fill="hold">
                                          <p:stCondLst>
                                            <p:cond delay="499"/>
                                          </p:stCondLst>
                                        </p:cTn>
                                        <p:tgtEl>
                                          <p:spTgt spid="32"/>
                                        </p:tgtEl>
                                        <p:attrNameLst>
                                          <p:attrName>style.visibility</p:attrName>
                                        </p:attrNameLst>
                                      </p:cBhvr>
                                      <p:to>
                                        <p:strVal val="hidden"/>
                                      </p:to>
                                    </p:set>
                                  </p:childTnLst>
                                </p:cTn>
                              </p:par>
                              <p:par>
                                <p:cTn id="72" presetID="9" presetClass="exit" presetSubtype="0" fill="hold" nodeType="withEffect">
                                  <p:stCondLst>
                                    <p:cond delay="0"/>
                                  </p:stCondLst>
                                  <p:childTnLst>
                                    <p:animEffect transition="out" filter="dissolve">
                                      <p:cBhvr>
                                        <p:cTn id="73" dur="500"/>
                                        <p:tgtEl>
                                          <p:spTgt spid="17"/>
                                        </p:tgtEl>
                                      </p:cBhvr>
                                    </p:animEffect>
                                    <p:set>
                                      <p:cBhvr>
                                        <p:cTn id="74" dur="1" fill="hold">
                                          <p:stCondLst>
                                            <p:cond delay="499"/>
                                          </p:stCondLst>
                                        </p:cTn>
                                        <p:tgtEl>
                                          <p:spTgt spid="17"/>
                                        </p:tgtEl>
                                        <p:attrNameLst>
                                          <p:attrName>style.visibility</p:attrName>
                                        </p:attrNameLst>
                                      </p:cBhvr>
                                      <p:to>
                                        <p:strVal val="hidden"/>
                                      </p:to>
                                    </p:set>
                                  </p:childTnLst>
                                </p:cTn>
                              </p:par>
                              <p:par>
                                <p:cTn id="75" presetID="23" presetClass="entr" presetSubtype="16" fill="hold" nodeType="withEffect">
                                  <p:stCondLst>
                                    <p:cond delay="0"/>
                                  </p:stCondLst>
                                  <p:childTnLst>
                                    <p:set>
                                      <p:cBhvr>
                                        <p:cTn id="76" dur="1" fill="hold">
                                          <p:stCondLst>
                                            <p:cond delay="0"/>
                                          </p:stCondLst>
                                        </p:cTn>
                                        <p:tgtEl>
                                          <p:spTgt spid="80"/>
                                        </p:tgtEl>
                                        <p:attrNameLst>
                                          <p:attrName>style.visibility</p:attrName>
                                        </p:attrNameLst>
                                      </p:cBhvr>
                                      <p:to>
                                        <p:strVal val="visible"/>
                                      </p:to>
                                    </p:set>
                                    <p:anim calcmode="lin" valueType="num">
                                      <p:cBhvr>
                                        <p:cTn id="77" dur="250" fill="hold"/>
                                        <p:tgtEl>
                                          <p:spTgt spid="80"/>
                                        </p:tgtEl>
                                        <p:attrNameLst>
                                          <p:attrName>ppt_w</p:attrName>
                                        </p:attrNameLst>
                                      </p:cBhvr>
                                      <p:tavLst>
                                        <p:tav tm="0">
                                          <p:val>
                                            <p:fltVal val="0"/>
                                          </p:val>
                                        </p:tav>
                                        <p:tav tm="100000">
                                          <p:val>
                                            <p:strVal val="#ppt_w"/>
                                          </p:val>
                                        </p:tav>
                                      </p:tavLst>
                                    </p:anim>
                                    <p:anim calcmode="lin" valueType="num">
                                      <p:cBhvr>
                                        <p:cTn id="78" dur="250" fill="hold"/>
                                        <p:tgtEl>
                                          <p:spTgt spid="80"/>
                                        </p:tgtEl>
                                        <p:attrNameLst>
                                          <p:attrName>ppt_h</p:attrName>
                                        </p:attrNameLst>
                                      </p:cBhvr>
                                      <p:tavLst>
                                        <p:tav tm="0">
                                          <p:val>
                                            <p:fltVal val="0"/>
                                          </p:val>
                                        </p:tav>
                                        <p:tav tm="100000">
                                          <p:val>
                                            <p:strVal val="#ppt_h"/>
                                          </p:val>
                                        </p:tav>
                                      </p:tavLst>
                                    </p:anim>
                                  </p:childTnLst>
                                </p:cTn>
                              </p:par>
                              <p:par>
                                <p:cTn id="79" presetID="53" presetClass="exit" presetSubtype="32" fill="hold" nodeType="withEffect">
                                  <p:stCondLst>
                                    <p:cond delay="0"/>
                                  </p:stCondLst>
                                  <p:childTnLst>
                                    <p:anim calcmode="lin" valueType="num">
                                      <p:cBhvr>
                                        <p:cTn id="80" dur="250"/>
                                        <p:tgtEl>
                                          <p:spTgt spid="80"/>
                                        </p:tgtEl>
                                        <p:attrNameLst>
                                          <p:attrName>ppt_w</p:attrName>
                                        </p:attrNameLst>
                                      </p:cBhvr>
                                      <p:tavLst>
                                        <p:tav tm="0">
                                          <p:val>
                                            <p:strVal val="ppt_w"/>
                                          </p:val>
                                        </p:tav>
                                        <p:tav tm="100000">
                                          <p:val>
                                            <p:fltVal val="0"/>
                                          </p:val>
                                        </p:tav>
                                      </p:tavLst>
                                    </p:anim>
                                    <p:anim calcmode="lin" valueType="num">
                                      <p:cBhvr>
                                        <p:cTn id="81" dur="250"/>
                                        <p:tgtEl>
                                          <p:spTgt spid="80"/>
                                        </p:tgtEl>
                                        <p:attrNameLst>
                                          <p:attrName>ppt_h</p:attrName>
                                        </p:attrNameLst>
                                      </p:cBhvr>
                                      <p:tavLst>
                                        <p:tav tm="0">
                                          <p:val>
                                            <p:strVal val="ppt_h"/>
                                          </p:val>
                                        </p:tav>
                                        <p:tav tm="100000">
                                          <p:val>
                                            <p:fltVal val="0"/>
                                          </p:val>
                                        </p:tav>
                                      </p:tavLst>
                                    </p:anim>
                                    <p:animEffect transition="out" filter="fade">
                                      <p:cBhvr>
                                        <p:cTn id="82" dur="250"/>
                                        <p:tgtEl>
                                          <p:spTgt spid="80"/>
                                        </p:tgtEl>
                                      </p:cBhvr>
                                    </p:animEffect>
                                    <p:set>
                                      <p:cBhvr>
                                        <p:cTn id="83" dur="1" fill="hold">
                                          <p:stCondLst>
                                            <p:cond delay="249"/>
                                          </p:stCondLst>
                                        </p:cTn>
                                        <p:tgtEl>
                                          <p:spTgt spid="80"/>
                                        </p:tgtEl>
                                        <p:attrNameLst>
                                          <p:attrName>style.visibility</p:attrName>
                                        </p:attrNameLst>
                                      </p:cBhvr>
                                      <p:to>
                                        <p:strVal val="hidden"/>
                                      </p:to>
                                    </p:set>
                                  </p:childTnLst>
                                </p:cTn>
                              </p:par>
                              <p:par>
                                <p:cTn id="84" presetID="10" presetClass="entr" presetSubtype="0" fill="hold" nodeType="withEffect">
                                  <p:stCondLst>
                                    <p:cond delay="0"/>
                                  </p:stCondLst>
                                  <p:childTnLst>
                                    <p:set>
                                      <p:cBhvr>
                                        <p:cTn id="85" dur="1" fill="hold">
                                          <p:stCondLst>
                                            <p:cond delay="0"/>
                                          </p:stCondLst>
                                        </p:cTn>
                                        <p:tgtEl>
                                          <p:spTgt spid="54"/>
                                        </p:tgtEl>
                                        <p:attrNameLst>
                                          <p:attrName>style.visibility</p:attrName>
                                        </p:attrNameLst>
                                      </p:cBhvr>
                                      <p:to>
                                        <p:strVal val="visible"/>
                                      </p:to>
                                    </p:set>
                                    <p:animEffect transition="in" filter="fade">
                                      <p:cBhvr>
                                        <p:cTn id="86" dur="250"/>
                                        <p:tgtEl>
                                          <p:spTgt spid="54"/>
                                        </p:tgtEl>
                                      </p:cBhvr>
                                    </p:animEffect>
                                  </p:childTnLst>
                                </p:cTn>
                              </p:par>
                            </p:childTnLst>
                          </p:cTn>
                        </p:par>
                        <p:par>
                          <p:cTn id="87" fill="hold">
                            <p:stCondLst>
                              <p:cond delay="2750"/>
                            </p:stCondLst>
                            <p:childTnLst>
                              <p:par>
                                <p:cTn id="88" presetID="42" presetClass="path" presetSubtype="0" accel="50000" decel="50000" fill="hold" nodeType="afterEffect">
                                  <p:stCondLst>
                                    <p:cond delay="0"/>
                                  </p:stCondLst>
                                  <p:childTnLst>
                                    <p:animMotion origin="layout" path="M 1.875E-6 7.40741E-7 L 0.50703 0.40509 " pathEditMode="relative" rAng="0" ptsTypes="AA">
                                      <p:cBhvr>
                                        <p:cTn id="89" dur="1500" fill="hold"/>
                                        <p:tgtEl>
                                          <p:spTgt spid="54"/>
                                        </p:tgtEl>
                                        <p:attrNameLst>
                                          <p:attrName>ppt_x</p:attrName>
                                          <p:attrName>ppt_y</p:attrName>
                                        </p:attrNameLst>
                                      </p:cBhvr>
                                      <p:rCtr x="25313" y="20278"/>
                                    </p:animMotion>
                                  </p:childTnLst>
                                  <p:subTnLst>
                                    <p:audio>
                                      <p:cMediaNode>
                                        <p:cTn display="0" masterRel="sameClick">
                                          <p:stCondLst>
                                            <p:cond evt="begin" delay="0">
                                              <p:tn val="88"/>
                                            </p:cond>
                                          </p:stCondLst>
                                          <p:endCondLst>
                                            <p:cond evt="onStopAudio" delay="0">
                                              <p:tgtEl>
                                                <p:sldTgt/>
                                              </p:tgtEl>
                                            </p:cond>
                                          </p:endCondLst>
                                        </p:cTn>
                                        <p:tgtEl>
                                          <p:sndTgt r:embed="rId5" name="Chuông.wav"/>
                                        </p:tgtEl>
                                      </p:cMediaNode>
                                    </p:audio>
                                  </p:subTnLst>
                                </p:cTn>
                              </p:par>
                            </p:childTnLst>
                          </p:cTn>
                        </p:par>
                      </p:childTnLst>
                    </p:cTn>
                  </p:par>
                </p:childTnLst>
              </p:cTn>
              <p:nextCondLst>
                <p:cond evt="onClick" delay="0">
                  <p:tgtEl>
                    <p:spTgt spid="8"/>
                  </p:tgtEl>
                </p:cond>
              </p:nextCondLst>
            </p:seq>
            <p:seq concurrent="1" nextAc="seek">
              <p:cTn id="90" restart="whenNotActive" fill="hold" evtFilter="cancelBubble" nodeType="interactiveSeq">
                <p:stCondLst>
                  <p:cond evt="onClick" delay="0">
                    <p:tgtEl>
                      <p:spTgt spid="9"/>
                    </p:tgtEl>
                  </p:cond>
                </p:stCondLst>
                <p:endSync evt="end" delay="0">
                  <p:rtn val="all"/>
                </p:endSync>
                <p:childTnLst>
                  <p:par>
                    <p:cTn id="91" fill="hold">
                      <p:stCondLst>
                        <p:cond delay="0"/>
                      </p:stCondLst>
                      <p:childTnLst>
                        <p:par>
                          <p:cTn id="92" fill="hold">
                            <p:stCondLst>
                              <p:cond delay="0"/>
                            </p:stCondLst>
                            <p:childTnLst>
                              <p:par>
                                <p:cTn id="93" presetID="10" presetClass="entr" presetSubtype="0" fill="hold" nodeType="clickEffect">
                                  <p:stCondLst>
                                    <p:cond delay="0"/>
                                  </p:stCondLst>
                                  <p:childTnLst>
                                    <p:set>
                                      <p:cBhvr>
                                        <p:cTn id="94" dur="1" fill="hold">
                                          <p:stCondLst>
                                            <p:cond delay="0"/>
                                          </p:stCondLst>
                                        </p:cTn>
                                        <p:tgtEl>
                                          <p:spTgt spid="33"/>
                                        </p:tgtEl>
                                        <p:attrNameLst>
                                          <p:attrName>style.visibility</p:attrName>
                                        </p:attrNameLst>
                                      </p:cBhvr>
                                      <p:to>
                                        <p:strVal val="visible"/>
                                      </p:to>
                                    </p:set>
                                    <p:animEffect transition="in" filter="fade">
                                      <p:cBhvr>
                                        <p:cTn id="95" dur="500"/>
                                        <p:tgtEl>
                                          <p:spTgt spid="33"/>
                                        </p:tgtEl>
                                      </p:cBhvr>
                                    </p:animEffect>
                                  </p:childTnLst>
                                  <p:subTnLst>
                                    <p:audio>
                                      <p:cMediaNode>
                                        <p:cTn display="0" masterRel="sameClick">
                                          <p:stCondLst>
                                            <p:cond evt="begin" delay="0">
                                              <p:tn val="93"/>
                                            </p:cond>
                                          </p:stCondLst>
                                          <p:endCondLst>
                                            <p:cond evt="onStopAudio" delay="0">
                                              <p:tgtEl>
                                                <p:sldTgt/>
                                              </p:tgtEl>
                                            </p:cond>
                                          </p:endCondLst>
                                        </p:cTn>
                                        <p:tgtEl>
                                          <p:sndTgt r:embed="rId3" name="arrow.wav"/>
                                        </p:tgtEl>
                                      </p:cMediaNode>
                                    </p:audio>
                                  </p:subTnLst>
                                </p:cTn>
                              </p:par>
                              <p:par>
                                <p:cTn id="96" presetID="42" presetClass="path" presetSubtype="0" accel="50000" decel="50000" fill="hold" nodeType="withEffect">
                                  <p:stCondLst>
                                    <p:cond delay="250"/>
                                  </p:stCondLst>
                                  <p:childTnLst>
                                    <p:animMotion origin="layout" path="M -2.91667E-6 4.44444E-6 L 0.3931 -0.02223 " pathEditMode="relative" rAng="0" ptsTypes="AA">
                                      <p:cBhvr>
                                        <p:cTn id="97" dur="2000" fill="hold"/>
                                        <p:tgtEl>
                                          <p:spTgt spid="33"/>
                                        </p:tgtEl>
                                        <p:attrNameLst>
                                          <p:attrName>ppt_x</p:attrName>
                                          <p:attrName>ppt_y</p:attrName>
                                        </p:attrNameLst>
                                      </p:cBhvr>
                                      <p:rCtr x="19648" y="-1111"/>
                                    </p:animMotion>
                                  </p:childTnLst>
                                  <p:subTnLst>
                                    <p:audio>
                                      <p:cMediaNode>
                                        <p:cTn display="0" masterRel="sameClick">
                                          <p:stCondLst>
                                            <p:cond evt="begin" delay="0">
                                              <p:tn val="96"/>
                                            </p:cond>
                                          </p:stCondLst>
                                          <p:endCondLst>
                                            <p:cond evt="onStopAudio" delay="0">
                                              <p:tgtEl>
                                                <p:sldTgt/>
                                              </p:tgtEl>
                                            </p:cond>
                                          </p:endCondLst>
                                        </p:cTn>
                                        <p:tgtEl>
                                          <p:sndTgt r:embed="rId4" name="Đánh bay Zombie.wav"/>
                                        </p:tgtEl>
                                      </p:cMediaNode>
                                    </p:audio>
                                  </p:subTnLst>
                                </p:cTn>
                              </p:par>
                            </p:childTnLst>
                          </p:cTn>
                        </p:par>
                        <p:par>
                          <p:cTn id="98" fill="hold">
                            <p:stCondLst>
                              <p:cond delay="2250"/>
                            </p:stCondLst>
                            <p:childTnLst>
                              <p:par>
                                <p:cTn id="99" presetID="10" presetClass="exit" presetSubtype="0" fill="hold" nodeType="afterEffect">
                                  <p:stCondLst>
                                    <p:cond delay="0"/>
                                  </p:stCondLst>
                                  <p:childTnLst>
                                    <p:animEffect transition="out" filter="fade">
                                      <p:cBhvr>
                                        <p:cTn id="100" dur="500"/>
                                        <p:tgtEl>
                                          <p:spTgt spid="33"/>
                                        </p:tgtEl>
                                      </p:cBhvr>
                                    </p:animEffect>
                                    <p:set>
                                      <p:cBhvr>
                                        <p:cTn id="101" dur="1" fill="hold">
                                          <p:stCondLst>
                                            <p:cond delay="499"/>
                                          </p:stCondLst>
                                        </p:cTn>
                                        <p:tgtEl>
                                          <p:spTgt spid="33"/>
                                        </p:tgtEl>
                                        <p:attrNameLst>
                                          <p:attrName>style.visibility</p:attrName>
                                        </p:attrNameLst>
                                      </p:cBhvr>
                                      <p:to>
                                        <p:strVal val="hidden"/>
                                      </p:to>
                                    </p:set>
                                  </p:childTnLst>
                                </p:cTn>
                              </p:par>
                              <p:par>
                                <p:cTn id="102" presetID="9" presetClass="exit" presetSubtype="0" fill="hold" nodeType="withEffect">
                                  <p:stCondLst>
                                    <p:cond delay="0"/>
                                  </p:stCondLst>
                                  <p:childTnLst>
                                    <p:animEffect transition="out" filter="dissolve">
                                      <p:cBhvr>
                                        <p:cTn id="103" dur="500"/>
                                        <p:tgtEl>
                                          <p:spTgt spid="19"/>
                                        </p:tgtEl>
                                      </p:cBhvr>
                                    </p:animEffect>
                                    <p:set>
                                      <p:cBhvr>
                                        <p:cTn id="104" dur="1" fill="hold">
                                          <p:stCondLst>
                                            <p:cond delay="499"/>
                                          </p:stCondLst>
                                        </p:cTn>
                                        <p:tgtEl>
                                          <p:spTgt spid="19"/>
                                        </p:tgtEl>
                                        <p:attrNameLst>
                                          <p:attrName>style.visibility</p:attrName>
                                        </p:attrNameLst>
                                      </p:cBhvr>
                                      <p:to>
                                        <p:strVal val="hidden"/>
                                      </p:to>
                                    </p:set>
                                  </p:childTnLst>
                                </p:cTn>
                              </p:par>
                              <p:par>
                                <p:cTn id="105" presetID="23" presetClass="entr" presetSubtype="16" fill="hold" nodeType="withEffect">
                                  <p:stCondLst>
                                    <p:cond delay="0"/>
                                  </p:stCondLst>
                                  <p:childTnLst>
                                    <p:set>
                                      <p:cBhvr>
                                        <p:cTn id="106" dur="1" fill="hold">
                                          <p:stCondLst>
                                            <p:cond delay="0"/>
                                          </p:stCondLst>
                                        </p:cTn>
                                        <p:tgtEl>
                                          <p:spTgt spid="81"/>
                                        </p:tgtEl>
                                        <p:attrNameLst>
                                          <p:attrName>style.visibility</p:attrName>
                                        </p:attrNameLst>
                                      </p:cBhvr>
                                      <p:to>
                                        <p:strVal val="visible"/>
                                      </p:to>
                                    </p:set>
                                    <p:anim calcmode="lin" valueType="num">
                                      <p:cBhvr>
                                        <p:cTn id="107" dur="250" fill="hold"/>
                                        <p:tgtEl>
                                          <p:spTgt spid="81"/>
                                        </p:tgtEl>
                                        <p:attrNameLst>
                                          <p:attrName>ppt_w</p:attrName>
                                        </p:attrNameLst>
                                      </p:cBhvr>
                                      <p:tavLst>
                                        <p:tav tm="0">
                                          <p:val>
                                            <p:fltVal val="0"/>
                                          </p:val>
                                        </p:tav>
                                        <p:tav tm="100000">
                                          <p:val>
                                            <p:strVal val="#ppt_w"/>
                                          </p:val>
                                        </p:tav>
                                      </p:tavLst>
                                    </p:anim>
                                    <p:anim calcmode="lin" valueType="num">
                                      <p:cBhvr>
                                        <p:cTn id="108" dur="250" fill="hold"/>
                                        <p:tgtEl>
                                          <p:spTgt spid="81"/>
                                        </p:tgtEl>
                                        <p:attrNameLst>
                                          <p:attrName>ppt_h</p:attrName>
                                        </p:attrNameLst>
                                      </p:cBhvr>
                                      <p:tavLst>
                                        <p:tav tm="0">
                                          <p:val>
                                            <p:fltVal val="0"/>
                                          </p:val>
                                        </p:tav>
                                        <p:tav tm="100000">
                                          <p:val>
                                            <p:strVal val="#ppt_h"/>
                                          </p:val>
                                        </p:tav>
                                      </p:tavLst>
                                    </p:anim>
                                  </p:childTnLst>
                                </p:cTn>
                              </p:par>
                              <p:par>
                                <p:cTn id="109" presetID="23" presetClass="exit" presetSubtype="32" fill="hold" nodeType="withEffect">
                                  <p:stCondLst>
                                    <p:cond delay="0"/>
                                  </p:stCondLst>
                                  <p:childTnLst>
                                    <p:anim calcmode="lin" valueType="num">
                                      <p:cBhvr>
                                        <p:cTn id="110" dur="250"/>
                                        <p:tgtEl>
                                          <p:spTgt spid="81"/>
                                        </p:tgtEl>
                                        <p:attrNameLst>
                                          <p:attrName>ppt_w</p:attrName>
                                        </p:attrNameLst>
                                      </p:cBhvr>
                                      <p:tavLst>
                                        <p:tav tm="0">
                                          <p:val>
                                            <p:strVal val="ppt_w"/>
                                          </p:val>
                                        </p:tav>
                                        <p:tav tm="100000">
                                          <p:val>
                                            <p:fltVal val="0"/>
                                          </p:val>
                                        </p:tav>
                                      </p:tavLst>
                                    </p:anim>
                                    <p:anim calcmode="lin" valueType="num">
                                      <p:cBhvr>
                                        <p:cTn id="111" dur="250"/>
                                        <p:tgtEl>
                                          <p:spTgt spid="81"/>
                                        </p:tgtEl>
                                        <p:attrNameLst>
                                          <p:attrName>ppt_h</p:attrName>
                                        </p:attrNameLst>
                                      </p:cBhvr>
                                      <p:tavLst>
                                        <p:tav tm="0">
                                          <p:val>
                                            <p:strVal val="ppt_h"/>
                                          </p:val>
                                        </p:tav>
                                        <p:tav tm="100000">
                                          <p:val>
                                            <p:fltVal val="0"/>
                                          </p:val>
                                        </p:tav>
                                      </p:tavLst>
                                    </p:anim>
                                    <p:set>
                                      <p:cBhvr>
                                        <p:cTn id="112" dur="1" fill="hold">
                                          <p:stCondLst>
                                            <p:cond delay="249"/>
                                          </p:stCondLst>
                                        </p:cTn>
                                        <p:tgtEl>
                                          <p:spTgt spid="81"/>
                                        </p:tgtEl>
                                        <p:attrNameLst>
                                          <p:attrName>style.visibility</p:attrName>
                                        </p:attrNameLst>
                                      </p:cBhvr>
                                      <p:to>
                                        <p:strVal val="hidden"/>
                                      </p:to>
                                    </p:set>
                                  </p:childTnLst>
                                </p:cTn>
                              </p:par>
                              <p:par>
                                <p:cTn id="113" presetID="10" presetClass="entr" presetSubtype="0" fill="hold" nodeType="withEffect">
                                  <p:stCondLst>
                                    <p:cond delay="0"/>
                                  </p:stCondLst>
                                  <p:childTnLst>
                                    <p:set>
                                      <p:cBhvr>
                                        <p:cTn id="114" dur="1" fill="hold">
                                          <p:stCondLst>
                                            <p:cond delay="0"/>
                                          </p:stCondLst>
                                        </p:cTn>
                                        <p:tgtEl>
                                          <p:spTgt spid="55"/>
                                        </p:tgtEl>
                                        <p:attrNameLst>
                                          <p:attrName>style.visibility</p:attrName>
                                        </p:attrNameLst>
                                      </p:cBhvr>
                                      <p:to>
                                        <p:strVal val="visible"/>
                                      </p:to>
                                    </p:set>
                                    <p:animEffect transition="in" filter="fade">
                                      <p:cBhvr>
                                        <p:cTn id="115" dur="250"/>
                                        <p:tgtEl>
                                          <p:spTgt spid="55"/>
                                        </p:tgtEl>
                                      </p:cBhvr>
                                    </p:animEffect>
                                  </p:childTnLst>
                                </p:cTn>
                              </p:par>
                            </p:childTnLst>
                          </p:cTn>
                        </p:par>
                        <p:par>
                          <p:cTn id="116" fill="hold">
                            <p:stCondLst>
                              <p:cond delay="2750"/>
                            </p:stCondLst>
                            <p:childTnLst>
                              <p:par>
                                <p:cTn id="117" presetID="42" presetClass="path" presetSubtype="0" accel="50000" decel="50000" fill="hold" nodeType="afterEffect">
                                  <p:stCondLst>
                                    <p:cond delay="0"/>
                                  </p:stCondLst>
                                  <p:childTnLst>
                                    <p:animMotion origin="layout" path="M 1.66667E-6 -1.85185E-6 L 0.24635 0.25255 " pathEditMode="relative" rAng="0" ptsTypes="AA">
                                      <p:cBhvr>
                                        <p:cTn id="118" dur="1500" fill="hold"/>
                                        <p:tgtEl>
                                          <p:spTgt spid="55"/>
                                        </p:tgtEl>
                                        <p:attrNameLst>
                                          <p:attrName>ppt_x</p:attrName>
                                          <p:attrName>ppt_y</p:attrName>
                                        </p:attrNameLst>
                                      </p:cBhvr>
                                      <p:rCtr x="12292" y="12801"/>
                                    </p:animMotion>
                                  </p:childTnLst>
                                  <p:subTnLst>
                                    <p:audio>
                                      <p:cMediaNode>
                                        <p:cTn display="0" masterRel="sameClick">
                                          <p:stCondLst>
                                            <p:cond evt="begin" delay="0">
                                              <p:tn val="117"/>
                                            </p:cond>
                                          </p:stCondLst>
                                          <p:endCondLst>
                                            <p:cond evt="onStopAudio" delay="0">
                                              <p:tgtEl>
                                                <p:sldTgt/>
                                              </p:tgtEl>
                                            </p:cond>
                                          </p:endCondLst>
                                        </p:cTn>
                                        <p:tgtEl>
                                          <p:sndTgt r:embed="rId5" name="Chuông.wav"/>
                                        </p:tgtEl>
                                      </p:cMediaNode>
                                    </p:audio>
                                  </p:subTnLst>
                                </p:cTn>
                              </p:par>
                            </p:childTnLst>
                          </p:cTn>
                        </p:par>
                        <p:par>
                          <p:cTn id="119" fill="hold">
                            <p:stCondLst>
                              <p:cond delay="4250"/>
                            </p:stCondLst>
                            <p:childTnLst>
                              <p:par>
                                <p:cTn id="120" presetID="42" presetClass="path" presetSubtype="0" accel="50000" decel="50000" fill="hold" nodeType="afterEffect">
                                  <p:stCondLst>
                                    <p:cond delay="0"/>
                                  </p:stCondLst>
                                  <p:childTnLst>
                                    <p:animMotion origin="layout" path="M 0 3.7037E-7 L 0.06432 0.97778 " pathEditMode="relative" rAng="0" ptsTypes="AA">
                                      <p:cBhvr>
                                        <p:cTn id="121" dur="2000" fill="hold"/>
                                        <p:tgtEl>
                                          <p:spTgt spid="12465"/>
                                        </p:tgtEl>
                                        <p:attrNameLst>
                                          <p:attrName>ppt_x</p:attrName>
                                          <p:attrName>ppt_y</p:attrName>
                                        </p:attrNameLst>
                                      </p:cBhvr>
                                      <p:rCtr x="885" y="56204"/>
                                    </p:animMotion>
                                  </p:childTnLst>
                                </p:cTn>
                              </p:par>
                            </p:childTnLst>
                          </p:cTn>
                        </p:par>
                      </p:childTnLst>
                    </p:cTn>
                  </p:par>
                </p:childTnLst>
              </p:cTn>
              <p:nextCondLst>
                <p:cond evt="onClick" delay="0">
                  <p:tgtEl>
                    <p:spTgt spid="9"/>
                  </p:tgtEl>
                </p:cond>
              </p:nextCondLst>
            </p:seq>
            <p:seq concurrent="1" nextAc="seek">
              <p:cTn id="122" restart="whenNotActive" fill="hold" evtFilter="cancelBubble" nodeType="interactiveSeq">
                <p:stCondLst>
                  <p:cond evt="onClick" delay="0">
                    <p:tgtEl>
                      <p:spTgt spid="15"/>
                    </p:tgtEl>
                  </p:cond>
                </p:stCondLst>
                <p:endSync evt="end" delay="0">
                  <p:rtn val="all"/>
                </p:endSync>
                <p:childTnLst>
                  <p:par>
                    <p:cTn id="123" fill="hold">
                      <p:stCondLst>
                        <p:cond delay="0"/>
                      </p:stCondLst>
                      <p:childTnLst>
                        <p:par>
                          <p:cTn id="124" fill="hold">
                            <p:stCondLst>
                              <p:cond delay="0"/>
                            </p:stCondLst>
                            <p:childTnLst>
                              <p:par>
                                <p:cTn id="125" presetID="10" presetClass="entr" presetSubtype="0" fill="hold" nodeType="clickEffect">
                                  <p:stCondLst>
                                    <p:cond delay="0"/>
                                  </p:stCondLst>
                                  <p:childTnLst>
                                    <p:set>
                                      <p:cBhvr>
                                        <p:cTn id="126" dur="1" fill="hold">
                                          <p:stCondLst>
                                            <p:cond delay="0"/>
                                          </p:stCondLst>
                                        </p:cTn>
                                        <p:tgtEl>
                                          <p:spTgt spid="12467"/>
                                        </p:tgtEl>
                                        <p:attrNameLst>
                                          <p:attrName>style.visibility</p:attrName>
                                        </p:attrNameLst>
                                      </p:cBhvr>
                                      <p:to>
                                        <p:strVal val="visible"/>
                                      </p:to>
                                    </p:set>
                                    <p:animEffect transition="in" filter="fade">
                                      <p:cBhvr>
                                        <p:cTn id="127" dur="500"/>
                                        <p:tgtEl>
                                          <p:spTgt spid="12467"/>
                                        </p:tgtEl>
                                      </p:cBhvr>
                                    </p:animEffect>
                                  </p:childTnLst>
                                </p:cTn>
                              </p:par>
                              <p:par>
                                <p:cTn id="128" presetID="22" presetClass="exit" presetSubtype="4" fill="hold" nodeType="withEffect">
                                  <p:stCondLst>
                                    <p:cond delay="0"/>
                                  </p:stCondLst>
                                  <p:childTnLst>
                                    <p:animEffect transition="out" filter="wipe(down)">
                                      <p:cBhvr>
                                        <p:cTn id="129" dur="500"/>
                                        <p:tgtEl>
                                          <p:spTgt spid="7"/>
                                        </p:tgtEl>
                                      </p:cBhvr>
                                    </p:animEffect>
                                    <p:set>
                                      <p:cBhvr>
                                        <p:cTn id="130"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131" restart="whenNotActive" fill="hold" evtFilter="cancelBubble" nodeType="interactiveSeq">
                <p:stCondLst>
                  <p:cond evt="onClick" delay="0">
                    <p:tgtEl>
                      <p:spTgt spid="12"/>
                    </p:tgtEl>
                  </p:cond>
                </p:stCondLst>
                <p:endSync evt="end" delay="0">
                  <p:rtn val="all"/>
                </p:endSync>
                <p:childTnLst>
                  <p:par>
                    <p:cTn id="132" fill="hold">
                      <p:stCondLst>
                        <p:cond delay="0"/>
                      </p:stCondLst>
                      <p:childTnLst>
                        <p:par>
                          <p:cTn id="133" fill="hold">
                            <p:stCondLst>
                              <p:cond delay="0"/>
                            </p:stCondLst>
                            <p:childTnLst>
                              <p:par>
                                <p:cTn id="134" presetID="10" presetClass="entr" presetSubtype="0" fill="hold" nodeType="clickEffect">
                                  <p:stCondLst>
                                    <p:cond delay="0"/>
                                  </p:stCondLst>
                                  <p:childTnLst>
                                    <p:set>
                                      <p:cBhvr>
                                        <p:cTn id="135" dur="1" fill="hold">
                                          <p:stCondLst>
                                            <p:cond delay="0"/>
                                          </p:stCondLst>
                                        </p:cTn>
                                        <p:tgtEl>
                                          <p:spTgt spid="496"/>
                                        </p:tgtEl>
                                        <p:attrNameLst>
                                          <p:attrName>style.visibility</p:attrName>
                                        </p:attrNameLst>
                                      </p:cBhvr>
                                      <p:to>
                                        <p:strVal val="visible"/>
                                      </p:to>
                                    </p:set>
                                    <p:animEffect transition="in" filter="fade">
                                      <p:cBhvr>
                                        <p:cTn id="136" dur="500"/>
                                        <p:tgtEl>
                                          <p:spTgt spid="496"/>
                                        </p:tgtEl>
                                      </p:cBhvr>
                                    </p:animEffect>
                                  </p:childTnLst>
                                </p:cTn>
                              </p:par>
                              <p:par>
                                <p:cTn id="137" presetID="22" presetClass="exit" presetSubtype="4" fill="hold" nodeType="withEffect">
                                  <p:stCondLst>
                                    <p:cond delay="0"/>
                                  </p:stCondLst>
                                  <p:childTnLst>
                                    <p:animEffect transition="out" filter="wipe(down)">
                                      <p:cBhvr>
                                        <p:cTn id="138" dur="500"/>
                                        <p:tgtEl>
                                          <p:spTgt spid="4"/>
                                        </p:tgtEl>
                                      </p:cBhvr>
                                    </p:animEffect>
                                    <p:set>
                                      <p:cBhvr>
                                        <p:cTn id="139" dur="1" fill="hold">
                                          <p:stCondLst>
                                            <p:cond delay="4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140" restart="whenNotActive" fill="hold" evtFilter="cancelBubble" nodeType="interactiveSeq">
                <p:stCondLst>
                  <p:cond evt="onClick" delay="0">
                    <p:tgtEl>
                      <p:spTgt spid="17"/>
                    </p:tgtEl>
                  </p:cond>
                </p:stCondLst>
                <p:endSync evt="end" delay="0">
                  <p:rtn val="all"/>
                </p:endSync>
                <p:childTnLst>
                  <p:par>
                    <p:cTn id="141" fill="hold">
                      <p:stCondLst>
                        <p:cond delay="0"/>
                      </p:stCondLst>
                      <p:childTnLst>
                        <p:par>
                          <p:cTn id="142" fill="hold">
                            <p:stCondLst>
                              <p:cond delay="0"/>
                            </p:stCondLst>
                            <p:childTnLst>
                              <p:par>
                                <p:cTn id="143" presetID="10" presetClass="entr" presetSubtype="0" fill="hold" nodeType="clickEffect">
                                  <p:stCondLst>
                                    <p:cond delay="0"/>
                                  </p:stCondLst>
                                  <p:childTnLst>
                                    <p:set>
                                      <p:cBhvr>
                                        <p:cTn id="144" dur="1" fill="hold">
                                          <p:stCondLst>
                                            <p:cond delay="0"/>
                                          </p:stCondLst>
                                        </p:cTn>
                                        <p:tgtEl>
                                          <p:spTgt spid="497"/>
                                        </p:tgtEl>
                                        <p:attrNameLst>
                                          <p:attrName>style.visibility</p:attrName>
                                        </p:attrNameLst>
                                      </p:cBhvr>
                                      <p:to>
                                        <p:strVal val="visible"/>
                                      </p:to>
                                    </p:set>
                                    <p:animEffect transition="in" filter="fade">
                                      <p:cBhvr>
                                        <p:cTn id="145" dur="500"/>
                                        <p:tgtEl>
                                          <p:spTgt spid="497"/>
                                        </p:tgtEl>
                                      </p:cBhvr>
                                    </p:animEffect>
                                  </p:childTnLst>
                                </p:cTn>
                              </p:par>
                              <p:par>
                                <p:cTn id="146" presetID="22" presetClass="exit" presetSubtype="4" fill="hold" nodeType="withEffect">
                                  <p:stCondLst>
                                    <p:cond delay="0"/>
                                  </p:stCondLst>
                                  <p:childTnLst>
                                    <p:animEffect transition="out" filter="wipe(down)">
                                      <p:cBhvr>
                                        <p:cTn id="147" dur="500"/>
                                        <p:tgtEl>
                                          <p:spTgt spid="8"/>
                                        </p:tgtEl>
                                      </p:cBhvr>
                                    </p:animEffect>
                                    <p:set>
                                      <p:cBhvr>
                                        <p:cTn id="148"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149" restart="whenNotActive" fill="hold" evtFilter="cancelBubble" nodeType="interactiveSeq">
                <p:stCondLst>
                  <p:cond evt="onClick" delay="0">
                    <p:tgtEl>
                      <p:spTgt spid="19"/>
                    </p:tgtEl>
                  </p:cond>
                </p:stCondLst>
                <p:endSync evt="end" delay="0">
                  <p:rtn val="all"/>
                </p:endSync>
                <p:childTnLst>
                  <p:par>
                    <p:cTn id="150" fill="hold">
                      <p:stCondLst>
                        <p:cond delay="0"/>
                      </p:stCondLst>
                      <p:childTnLst>
                        <p:par>
                          <p:cTn id="151" fill="hold">
                            <p:stCondLst>
                              <p:cond delay="0"/>
                            </p:stCondLst>
                            <p:childTnLst>
                              <p:par>
                                <p:cTn id="152" presetID="10" presetClass="entr" presetSubtype="0" fill="hold" nodeType="clickEffect">
                                  <p:stCondLst>
                                    <p:cond delay="0"/>
                                  </p:stCondLst>
                                  <p:childTnLst>
                                    <p:set>
                                      <p:cBhvr>
                                        <p:cTn id="153" dur="1" fill="hold">
                                          <p:stCondLst>
                                            <p:cond delay="0"/>
                                          </p:stCondLst>
                                        </p:cTn>
                                        <p:tgtEl>
                                          <p:spTgt spid="498"/>
                                        </p:tgtEl>
                                        <p:attrNameLst>
                                          <p:attrName>style.visibility</p:attrName>
                                        </p:attrNameLst>
                                      </p:cBhvr>
                                      <p:to>
                                        <p:strVal val="visible"/>
                                      </p:to>
                                    </p:set>
                                    <p:animEffect transition="in" filter="fade">
                                      <p:cBhvr>
                                        <p:cTn id="154" dur="500"/>
                                        <p:tgtEl>
                                          <p:spTgt spid="498"/>
                                        </p:tgtEl>
                                      </p:cBhvr>
                                    </p:animEffect>
                                  </p:childTnLst>
                                </p:cTn>
                              </p:par>
                              <p:par>
                                <p:cTn id="155" presetID="22" presetClass="exit" presetSubtype="4" fill="hold" nodeType="withEffect">
                                  <p:stCondLst>
                                    <p:cond delay="0"/>
                                  </p:stCondLst>
                                  <p:childTnLst>
                                    <p:animEffect transition="out" filter="wipe(down)">
                                      <p:cBhvr>
                                        <p:cTn id="156" dur="500"/>
                                        <p:tgtEl>
                                          <p:spTgt spid="9"/>
                                        </p:tgtEl>
                                      </p:cBhvr>
                                    </p:animEffect>
                                    <p:set>
                                      <p:cBhvr>
                                        <p:cTn id="157"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Không có mô tả ảnh.">
            <a:extLst>
              <a:ext uri="{FF2B5EF4-FFF2-40B4-BE49-F238E27FC236}">
                <a16:creationId xmlns:a16="http://schemas.microsoft.com/office/drawing/2014/main" id="{67C6BE28-A320-5297-C1F6-5ABD32D881A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2192000" cy="685641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09F817C6-4AB3-4529-974D-63E69B65D6A4}"/>
              </a:ext>
            </a:extLst>
          </p:cNvPr>
          <p:cNvSpPr/>
          <p:nvPr/>
        </p:nvSpPr>
        <p:spPr>
          <a:xfrm>
            <a:off x="2404802" y="1395302"/>
            <a:ext cx="7300393" cy="2964149"/>
          </a:xfrm>
          <a:prstGeom prst="roundRect">
            <a:avLst>
              <a:gd name="adj" fmla="val 7227"/>
            </a:avLst>
          </a:prstGeom>
          <a:solidFill>
            <a:schemeClr val="tx1">
              <a:alpha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42" name="Đáp án A">
            <a:extLst>
              <a:ext uri="{FF2B5EF4-FFF2-40B4-BE49-F238E27FC236}">
                <a16:creationId xmlns:a16="http://schemas.microsoft.com/office/drawing/2014/main" id="{CF9EA178-637F-4043-B8D2-BC95EC5261AC}"/>
              </a:ext>
            </a:extLst>
          </p:cNvPr>
          <p:cNvSpPr/>
          <p:nvPr/>
        </p:nvSpPr>
        <p:spPr>
          <a:xfrm>
            <a:off x="2436527" y="4636349"/>
            <a:ext cx="3903991" cy="737464"/>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400" b="1">
                <a:solidFill>
                  <a:schemeClr val="bg1"/>
                </a:solidFill>
                <a:latin typeface="UTM Avo" panose="02040603050506020204" pitchFamily="18" charset="0"/>
                <a:cs typeface="Arial" panose="020B0604020202020204" pitchFamily="34" charset="0"/>
              </a:rPr>
              <a:t>A</a:t>
            </a:r>
            <a:r>
              <a:rPr lang="vi-VN" sz="2400" b="1">
                <a:solidFill>
                  <a:schemeClr val="bg1"/>
                </a:solidFill>
                <a:cs typeface="Arial" panose="020B0604020202020204" pitchFamily="34" charset="0"/>
              </a:rPr>
              <a:t>. </a:t>
            </a:r>
            <a:r>
              <a:rPr lang="en-US" sz="2400" b="1">
                <a:solidFill>
                  <a:schemeClr val="bg1"/>
                </a:solidFill>
                <a:latin typeface="UTM Avo" panose="02040603050506020204" pitchFamily="18" charset="0"/>
                <a:cs typeface="Arial" panose="020B0604020202020204" pitchFamily="34" charset="0"/>
              </a:rPr>
              <a:t>Tình yêu quê hương</a:t>
            </a:r>
            <a:endParaRPr lang="vi-VN" sz="2400" b="1" dirty="0">
              <a:solidFill>
                <a:schemeClr val="bg1"/>
              </a:solidFill>
              <a:cs typeface="Arial" panose="020B0604020202020204" pitchFamily="34" charset="0"/>
            </a:endParaRPr>
          </a:p>
        </p:txBody>
      </p:sp>
      <p:sp>
        <p:nvSpPr>
          <p:cNvPr id="43" name="Đáp án B">
            <a:extLst>
              <a:ext uri="{FF2B5EF4-FFF2-40B4-BE49-F238E27FC236}">
                <a16:creationId xmlns:a16="http://schemas.microsoft.com/office/drawing/2014/main" id="{6CE2E367-E000-402A-A46A-08AAF2FB929F}"/>
              </a:ext>
            </a:extLst>
          </p:cNvPr>
          <p:cNvSpPr/>
          <p:nvPr/>
        </p:nvSpPr>
        <p:spPr>
          <a:xfrm>
            <a:off x="6508572" y="4606837"/>
            <a:ext cx="4159227" cy="737464"/>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400" b="1">
                <a:solidFill>
                  <a:schemeClr val="bg1"/>
                </a:solidFill>
                <a:latin typeface="UTM Avo" panose="02040603050506020204" pitchFamily="18" charset="0"/>
                <a:cs typeface="Arial" panose="020B0604020202020204" pitchFamily="34" charset="0"/>
              </a:rPr>
              <a:t>B</a:t>
            </a:r>
            <a:r>
              <a:rPr lang="vi-VN" sz="2400" b="1">
                <a:solidFill>
                  <a:schemeClr val="bg1"/>
                </a:solidFill>
                <a:cs typeface="Arial" panose="020B0604020202020204" pitchFamily="34" charset="0"/>
              </a:rPr>
              <a:t>. </a:t>
            </a:r>
            <a:r>
              <a:rPr lang="en-US" sz="2400" b="1">
                <a:solidFill>
                  <a:schemeClr val="bg1"/>
                </a:solidFill>
                <a:latin typeface="UTM Avo" panose="02040603050506020204" pitchFamily="18" charset="0"/>
                <a:cs typeface="Arial" panose="020B0604020202020204" pitchFamily="34" charset="0"/>
              </a:rPr>
              <a:t>Những món ăn ngon</a:t>
            </a:r>
            <a:endParaRPr lang="vi-VN" sz="2400" b="1" dirty="0">
              <a:solidFill>
                <a:schemeClr val="bg1"/>
              </a:solidFill>
              <a:cs typeface="Arial" panose="020B0604020202020204" pitchFamily="34" charset="0"/>
            </a:endParaRPr>
          </a:p>
        </p:txBody>
      </p:sp>
      <p:sp>
        <p:nvSpPr>
          <p:cNvPr id="44" name="Đáp án C">
            <a:extLst>
              <a:ext uri="{FF2B5EF4-FFF2-40B4-BE49-F238E27FC236}">
                <a16:creationId xmlns:a16="http://schemas.microsoft.com/office/drawing/2014/main" id="{22088E1A-F06B-4800-AF0C-20352418B69F}"/>
              </a:ext>
            </a:extLst>
          </p:cNvPr>
          <p:cNvSpPr/>
          <p:nvPr/>
        </p:nvSpPr>
        <p:spPr>
          <a:xfrm>
            <a:off x="6504946" y="5696405"/>
            <a:ext cx="4124370" cy="737464"/>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400" b="1">
                <a:solidFill>
                  <a:schemeClr val="bg1"/>
                </a:solidFill>
                <a:latin typeface="UTM Avo" panose="02040603050506020204" pitchFamily="18" charset="0"/>
                <a:cs typeface="Arial" panose="020B0604020202020204" pitchFamily="34" charset="0"/>
              </a:rPr>
              <a:t>D</a:t>
            </a:r>
            <a:r>
              <a:rPr lang="vi-VN" sz="2400" b="1">
                <a:solidFill>
                  <a:schemeClr val="bg1"/>
                </a:solidFill>
                <a:cs typeface="Arial" panose="020B0604020202020204" pitchFamily="34" charset="0"/>
              </a:rPr>
              <a:t>. </a:t>
            </a:r>
            <a:r>
              <a:rPr lang="en-US" sz="2400" b="1">
                <a:solidFill>
                  <a:schemeClr val="bg1"/>
                </a:solidFill>
                <a:latin typeface="UTM Avo" panose="02040603050506020204" pitchFamily="18" charset="0"/>
                <a:cs typeface="Arial" panose="020B0604020202020204" pitchFamily="34" charset="0"/>
              </a:rPr>
              <a:t>Tình yêu thương, đoàn kết</a:t>
            </a:r>
            <a:endParaRPr lang="vi-VN" sz="2400" b="1" dirty="0">
              <a:solidFill>
                <a:schemeClr val="bg1"/>
              </a:solidFill>
              <a:cs typeface="Arial" panose="020B0604020202020204" pitchFamily="34" charset="0"/>
            </a:endParaRPr>
          </a:p>
        </p:txBody>
      </p:sp>
      <p:sp>
        <p:nvSpPr>
          <p:cNvPr id="45" name="Đáp án D">
            <a:extLst>
              <a:ext uri="{FF2B5EF4-FFF2-40B4-BE49-F238E27FC236}">
                <a16:creationId xmlns:a16="http://schemas.microsoft.com/office/drawing/2014/main" id="{103BF668-59AA-401D-818B-4C062F6D5B11}"/>
              </a:ext>
            </a:extLst>
          </p:cNvPr>
          <p:cNvSpPr/>
          <p:nvPr/>
        </p:nvSpPr>
        <p:spPr>
          <a:xfrm>
            <a:off x="2436528" y="5711889"/>
            <a:ext cx="3903989" cy="737464"/>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400" b="1">
                <a:solidFill>
                  <a:schemeClr val="bg1"/>
                </a:solidFill>
                <a:latin typeface="UTM Avo" panose="02040603050506020204" pitchFamily="18" charset="0"/>
                <a:cs typeface="Arial" panose="020B0604020202020204" pitchFamily="34" charset="0"/>
              </a:rPr>
              <a:t>C. Tình thầy trò</a:t>
            </a:r>
            <a:endParaRPr lang="vi-VN" sz="2400" b="1" dirty="0">
              <a:solidFill>
                <a:schemeClr val="bg1"/>
              </a:solidFill>
              <a:cs typeface="Arial" panose="020B0604020202020204" pitchFamily="34" charset="0"/>
            </a:endParaRPr>
          </a:p>
        </p:txBody>
      </p:sp>
      <p:grpSp>
        <p:nvGrpSpPr>
          <p:cNvPr id="52" name="Group 51">
            <a:extLst>
              <a:ext uri="{FF2B5EF4-FFF2-40B4-BE49-F238E27FC236}">
                <a16:creationId xmlns:a16="http://schemas.microsoft.com/office/drawing/2014/main" id="{1EBA663B-F8CA-4203-9E5D-434C0B2E3C95}"/>
              </a:ext>
            </a:extLst>
          </p:cNvPr>
          <p:cNvGrpSpPr/>
          <p:nvPr/>
        </p:nvGrpSpPr>
        <p:grpSpPr>
          <a:xfrm>
            <a:off x="1871981" y="421635"/>
            <a:ext cx="8454652" cy="1456205"/>
            <a:chOff x="1871981" y="421635"/>
            <a:chExt cx="8454652" cy="1456205"/>
          </a:xfrm>
        </p:grpSpPr>
        <p:grpSp>
          <p:nvGrpSpPr>
            <p:cNvPr id="6" name="Group 5">
              <a:extLst>
                <a:ext uri="{FF2B5EF4-FFF2-40B4-BE49-F238E27FC236}">
                  <a16:creationId xmlns:a16="http://schemas.microsoft.com/office/drawing/2014/main" id="{C28C0A49-FAEF-4900-8E2A-C8BDCC7ED91D}"/>
                </a:ext>
              </a:extLst>
            </p:cNvPr>
            <p:cNvGrpSpPr/>
            <p:nvPr/>
          </p:nvGrpSpPr>
          <p:grpSpPr>
            <a:xfrm>
              <a:off x="1871981" y="421635"/>
              <a:ext cx="8454652" cy="1456205"/>
              <a:chOff x="2677206" y="1838325"/>
              <a:chExt cx="7124700" cy="1227138"/>
            </a:xfrm>
          </p:grpSpPr>
          <p:sp>
            <p:nvSpPr>
              <p:cNvPr id="7" name="Freeform 1125">
                <a:extLst>
                  <a:ext uri="{FF2B5EF4-FFF2-40B4-BE49-F238E27FC236}">
                    <a16:creationId xmlns:a16="http://schemas.microsoft.com/office/drawing/2014/main" id="{60B3ADAC-B763-4C54-A7F9-42095D47D217}"/>
                  </a:ext>
                </a:extLst>
              </p:cNvPr>
              <p:cNvSpPr>
                <a:spLocks/>
              </p:cNvSpPr>
              <p:nvPr/>
            </p:nvSpPr>
            <p:spPr bwMode="auto">
              <a:xfrm>
                <a:off x="3753531" y="1944688"/>
                <a:ext cx="5011738" cy="971550"/>
              </a:xfrm>
              <a:custGeom>
                <a:avLst/>
                <a:gdLst>
                  <a:gd name="T0" fmla="*/ 1221 w 10045"/>
                  <a:gd name="T1" fmla="*/ 1947 h 1947"/>
                  <a:gd name="T2" fmla="*/ 68 w 10045"/>
                  <a:gd name="T3" fmla="*/ 1201 h 1947"/>
                  <a:gd name="T4" fmla="*/ 784 w 10045"/>
                  <a:gd name="T5" fmla="*/ 273 h 1947"/>
                  <a:gd name="T6" fmla="*/ 871 w 10045"/>
                  <a:gd name="T7" fmla="*/ 237 h 1947"/>
                  <a:gd name="T8" fmla="*/ 2083 w 10045"/>
                  <a:gd name="T9" fmla="*/ 87 h 1947"/>
                  <a:gd name="T10" fmla="*/ 3561 w 10045"/>
                  <a:gd name="T11" fmla="*/ 14 h 1947"/>
                  <a:gd name="T12" fmla="*/ 4532 w 10045"/>
                  <a:gd name="T13" fmla="*/ 0 h 1947"/>
                  <a:gd name="T14" fmla="*/ 5049 w 10045"/>
                  <a:gd name="T15" fmla="*/ 4 h 1947"/>
                  <a:gd name="T16" fmla="*/ 6390 w 10045"/>
                  <a:gd name="T17" fmla="*/ 27 h 1947"/>
                  <a:gd name="T18" fmla="*/ 7740 w 10045"/>
                  <a:gd name="T19" fmla="*/ 81 h 1947"/>
                  <a:gd name="T20" fmla="*/ 9069 w 10045"/>
                  <a:gd name="T21" fmla="*/ 193 h 1947"/>
                  <a:gd name="T22" fmla="*/ 9711 w 10045"/>
                  <a:gd name="T23" fmla="*/ 266 h 1947"/>
                  <a:gd name="T24" fmla="*/ 9955 w 10045"/>
                  <a:gd name="T25" fmla="*/ 598 h 1947"/>
                  <a:gd name="T26" fmla="*/ 9524 w 10045"/>
                  <a:gd name="T27" fmla="*/ 1652 h 1947"/>
                  <a:gd name="T28" fmla="*/ 9152 w 10045"/>
                  <a:gd name="T29" fmla="*/ 1846 h 1947"/>
                  <a:gd name="T30" fmla="*/ 8943 w 10045"/>
                  <a:gd name="T31" fmla="*/ 1822 h 1947"/>
                  <a:gd name="T32" fmla="*/ 8185 w 10045"/>
                  <a:gd name="T33" fmla="*/ 1745 h 1947"/>
                  <a:gd name="T34" fmla="*/ 7753 w 10045"/>
                  <a:gd name="T35" fmla="*/ 1709 h 1947"/>
                  <a:gd name="T36" fmla="*/ 6291 w 10045"/>
                  <a:gd name="T37" fmla="*/ 1635 h 1947"/>
                  <a:gd name="T38" fmla="*/ 5853 w 10045"/>
                  <a:gd name="T39" fmla="*/ 1632 h 1947"/>
                  <a:gd name="T40" fmla="*/ 4790 w 10045"/>
                  <a:gd name="T41" fmla="*/ 1651 h 1947"/>
                  <a:gd name="T42" fmla="*/ 3328 w 10045"/>
                  <a:gd name="T43" fmla="*/ 1725 h 1947"/>
                  <a:gd name="T44" fmla="*/ 1221 w 10045"/>
                  <a:gd name="T45" fmla="*/ 1947 h 1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45" h="1947">
                    <a:moveTo>
                      <a:pt x="1221" y="1947"/>
                    </a:moveTo>
                    <a:cubicBezTo>
                      <a:pt x="619" y="1828"/>
                      <a:pt x="143" y="1604"/>
                      <a:pt x="68" y="1201"/>
                    </a:cubicBezTo>
                    <a:cubicBezTo>
                      <a:pt x="0" y="838"/>
                      <a:pt x="255" y="499"/>
                      <a:pt x="784" y="273"/>
                    </a:cubicBezTo>
                    <a:cubicBezTo>
                      <a:pt x="812" y="261"/>
                      <a:pt x="842" y="249"/>
                      <a:pt x="871" y="237"/>
                    </a:cubicBezTo>
                    <a:cubicBezTo>
                      <a:pt x="1269" y="175"/>
                      <a:pt x="1673" y="122"/>
                      <a:pt x="2083" y="87"/>
                    </a:cubicBezTo>
                    <a:cubicBezTo>
                      <a:pt x="2572" y="46"/>
                      <a:pt x="3067" y="29"/>
                      <a:pt x="3561" y="14"/>
                    </a:cubicBezTo>
                    <a:cubicBezTo>
                      <a:pt x="3885" y="5"/>
                      <a:pt x="4208" y="0"/>
                      <a:pt x="4532" y="0"/>
                    </a:cubicBezTo>
                    <a:cubicBezTo>
                      <a:pt x="4704" y="0"/>
                      <a:pt x="4876" y="1"/>
                      <a:pt x="5049" y="4"/>
                    </a:cubicBezTo>
                    <a:cubicBezTo>
                      <a:pt x="5495" y="12"/>
                      <a:pt x="5942" y="26"/>
                      <a:pt x="6390" y="27"/>
                    </a:cubicBezTo>
                    <a:cubicBezTo>
                      <a:pt x="6841" y="28"/>
                      <a:pt x="7292" y="51"/>
                      <a:pt x="7740" y="81"/>
                    </a:cubicBezTo>
                    <a:cubicBezTo>
                      <a:pt x="8185" y="110"/>
                      <a:pt x="8629" y="146"/>
                      <a:pt x="9069" y="193"/>
                    </a:cubicBezTo>
                    <a:cubicBezTo>
                      <a:pt x="9282" y="216"/>
                      <a:pt x="9497" y="239"/>
                      <a:pt x="9711" y="266"/>
                    </a:cubicBezTo>
                    <a:cubicBezTo>
                      <a:pt x="9845" y="361"/>
                      <a:pt x="9925" y="478"/>
                      <a:pt x="9955" y="598"/>
                    </a:cubicBezTo>
                    <a:cubicBezTo>
                      <a:pt x="10045" y="960"/>
                      <a:pt x="9963" y="1358"/>
                      <a:pt x="9524" y="1652"/>
                    </a:cubicBezTo>
                    <a:cubicBezTo>
                      <a:pt x="9415" y="1725"/>
                      <a:pt x="9289" y="1789"/>
                      <a:pt x="9152" y="1846"/>
                    </a:cubicBezTo>
                    <a:cubicBezTo>
                      <a:pt x="9083" y="1838"/>
                      <a:pt x="9013" y="1830"/>
                      <a:pt x="8943" y="1822"/>
                    </a:cubicBezTo>
                    <a:cubicBezTo>
                      <a:pt x="8692" y="1792"/>
                      <a:pt x="8439" y="1767"/>
                      <a:pt x="8185" y="1745"/>
                    </a:cubicBezTo>
                    <a:cubicBezTo>
                      <a:pt x="8042" y="1732"/>
                      <a:pt x="7897" y="1720"/>
                      <a:pt x="7753" y="1709"/>
                    </a:cubicBezTo>
                    <a:cubicBezTo>
                      <a:pt x="7267" y="1671"/>
                      <a:pt x="6781" y="1644"/>
                      <a:pt x="6291" y="1635"/>
                    </a:cubicBezTo>
                    <a:cubicBezTo>
                      <a:pt x="6145" y="1633"/>
                      <a:pt x="5999" y="1632"/>
                      <a:pt x="5853" y="1632"/>
                    </a:cubicBezTo>
                    <a:cubicBezTo>
                      <a:pt x="5498" y="1632"/>
                      <a:pt x="5144" y="1639"/>
                      <a:pt x="4790" y="1651"/>
                    </a:cubicBezTo>
                    <a:cubicBezTo>
                      <a:pt x="4302" y="1667"/>
                      <a:pt x="3812" y="1689"/>
                      <a:pt x="3328" y="1725"/>
                    </a:cubicBezTo>
                    <a:cubicBezTo>
                      <a:pt x="2594" y="1779"/>
                      <a:pt x="1929" y="1848"/>
                      <a:pt x="1221" y="1947"/>
                    </a:cubicBezTo>
                  </a:path>
                </a:pathLst>
              </a:custGeom>
              <a:solidFill>
                <a:srgbClr val="D9A0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8" name="Freeform 1126">
                <a:extLst>
                  <a:ext uri="{FF2B5EF4-FFF2-40B4-BE49-F238E27FC236}">
                    <a16:creationId xmlns:a16="http://schemas.microsoft.com/office/drawing/2014/main" id="{82C3780D-1084-4CEE-B136-5FFC6837BFAB}"/>
                  </a:ext>
                </a:extLst>
              </p:cNvPr>
              <p:cNvSpPr>
                <a:spLocks/>
              </p:cNvSpPr>
              <p:nvPr/>
            </p:nvSpPr>
            <p:spPr bwMode="auto">
              <a:xfrm>
                <a:off x="3882119" y="2925763"/>
                <a:ext cx="533400" cy="87313"/>
              </a:xfrm>
              <a:custGeom>
                <a:avLst/>
                <a:gdLst>
                  <a:gd name="T0" fmla="*/ 0 w 1069"/>
                  <a:gd name="T1" fmla="*/ 173 h 173"/>
                  <a:gd name="T2" fmla="*/ 1068 w 1069"/>
                  <a:gd name="T3" fmla="*/ 0 h 173"/>
                  <a:gd name="T4" fmla="*/ 1069 w 1069"/>
                  <a:gd name="T5" fmla="*/ 0 h 173"/>
                  <a:gd name="T6" fmla="*/ 0 w 1069"/>
                  <a:gd name="T7" fmla="*/ 173 h 173"/>
                  <a:gd name="T8" fmla="*/ 0 w 1069"/>
                  <a:gd name="T9" fmla="*/ 173 h 173"/>
                </a:gdLst>
                <a:ahLst/>
                <a:cxnLst>
                  <a:cxn ang="0">
                    <a:pos x="T0" y="T1"/>
                  </a:cxn>
                  <a:cxn ang="0">
                    <a:pos x="T2" y="T3"/>
                  </a:cxn>
                  <a:cxn ang="0">
                    <a:pos x="T4" y="T5"/>
                  </a:cxn>
                  <a:cxn ang="0">
                    <a:pos x="T6" y="T7"/>
                  </a:cxn>
                  <a:cxn ang="0">
                    <a:pos x="T8" y="T9"/>
                  </a:cxn>
                </a:cxnLst>
                <a:rect l="0" t="0" r="r" b="b"/>
                <a:pathLst>
                  <a:path w="1069" h="173">
                    <a:moveTo>
                      <a:pt x="0" y="173"/>
                    </a:moveTo>
                    <a:cubicBezTo>
                      <a:pt x="412" y="101"/>
                      <a:pt x="766" y="45"/>
                      <a:pt x="1068" y="0"/>
                    </a:cubicBezTo>
                    <a:cubicBezTo>
                      <a:pt x="1068" y="0"/>
                      <a:pt x="1069" y="0"/>
                      <a:pt x="1069" y="0"/>
                    </a:cubicBezTo>
                    <a:cubicBezTo>
                      <a:pt x="767" y="45"/>
                      <a:pt x="413" y="101"/>
                      <a:pt x="0" y="173"/>
                    </a:cubicBezTo>
                    <a:lnTo>
                      <a:pt x="0" y="173"/>
                    </a:lnTo>
                    <a:close/>
                  </a:path>
                </a:pathLst>
              </a:custGeom>
              <a:solidFill>
                <a:srgbClr val="6F8F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9" name="Freeform 1127">
                <a:extLst>
                  <a:ext uri="{FF2B5EF4-FFF2-40B4-BE49-F238E27FC236}">
                    <a16:creationId xmlns:a16="http://schemas.microsoft.com/office/drawing/2014/main" id="{8714A6DE-43B3-4CED-98D3-207B7CEB5604}"/>
                  </a:ext>
                </a:extLst>
              </p:cNvPr>
              <p:cNvSpPr>
                <a:spLocks/>
              </p:cNvSpPr>
              <p:nvPr/>
            </p:nvSpPr>
            <p:spPr bwMode="auto">
              <a:xfrm>
                <a:off x="3486831" y="2063750"/>
                <a:ext cx="876300" cy="955675"/>
              </a:xfrm>
              <a:custGeom>
                <a:avLst/>
                <a:gdLst>
                  <a:gd name="T0" fmla="*/ 443 w 1756"/>
                  <a:gd name="T1" fmla="*/ 1917 h 1917"/>
                  <a:gd name="T2" fmla="*/ 321 w 1756"/>
                  <a:gd name="T3" fmla="*/ 1750 h 1917"/>
                  <a:gd name="T4" fmla="*/ 471 w 1756"/>
                  <a:gd name="T5" fmla="*/ 1417 h 1917"/>
                  <a:gd name="T6" fmla="*/ 297 w 1756"/>
                  <a:gd name="T7" fmla="*/ 965 h 1917"/>
                  <a:gd name="T8" fmla="*/ 0 w 1756"/>
                  <a:gd name="T9" fmla="*/ 241 h 1917"/>
                  <a:gd name="T10" fmla="*/ 518 w 1756"/>
                  <a:gd name="T11" fmla="*/ 144 h 1917"/>
                  <a:gd name="T12" fmla="*/ 1195 w 1756"/>
                  <a:gd name="T13" fmla="*/ 34 h 1917"/>
                  <a:gd name="T14" fmla="*/ 1406 w 1756"/>
                  <a:gd name="T15" fmla="*/ 0 h 1917"/>
                  <a:gd name="T16" fmla="*/ 1319 w 1756"/>
                  <a:gd name="T17" fmla="*/ 36 h 1917"/>
                  <a:gd name="T18" fmla="*/ 603 w 1756"/>
                  <a:gd name="T19" fmla="*/ 964 h 1917"/>
                  <a:gd name="T20" fmla="*/ 1756 w 1756"/>
                  <a:gd name="T21" fmla="*/ 1710 h 1917"/>
                  <a:gd name="T22" fmla="*/ 1626 w 1756"/>
                  <a:gd name="T23" fmla="*/ 1728 h 1917"/>
                  <a:gd name="T24" fmla="*/ 660 w 1756"/>
                  <a:gd name="T25" fmla="*/ 1891 h 1917"/>
                  <a:gd name="T26" fmla="*/ 490 w 1756"/>
                  <a:gd name="T27" fmla="*/ 1916 h 1917"/>
                  <a:gd name="T28" fmla="*/ 449 w 1756"/>
                  <a:gd name="T29" fmla="*/ 1917 h 1917"/>
                  <a:gd name="T30" fmla="*/ 443 w 1756"/>
                  <a:gd name="T31" fmla="*/ 1917 h 1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56" h="1917">
                    <a:moveTo>
                      <a:pt x="443" y="1917"/>
                    </a:moveTo>
                    <a:cubicBezTo>
                      <a:pt x="294" y="1917"/>
                      <a:pt x="206" y="1806"/>
                      <a:pt x="321" y="1750"/>
                    </a:cubicBezTo>
                    <a:cubicBezTo>
                      <a:pt x="505" y="1662"/>
                      <a:pt x="497" y="1542"/>
                      <a:pt x="471" y="1417"/>
                    </a:cubicBezTo>
                    <a:cubicBezTo>
                      <a:pt x="438" y="1264"/>
                      <a:pt x="366" y="1114"/>
                      <a:pt x="297" y="965"/>
                    </a:cubicBezTo>
                    <a:cubicBezTo>
                      <a:pt x="186" y="725"/>
                      <a:pt x="97" y="483"/>
                      <a:pt x="0" y="241"/>
                    </a:cubicBezTo>
                    <a:cubicBezTo>
                      <a:pt x="163" y="196"/>
                      <a:pt x="342" y="169"/>
                      <a:pt x="518" y="144"/>
                    </a:cubicBezTo>
                    <a:cubicBezTo>
                      <a:pt x="746" y="112"/>
                      <a:pt x="969" y="71"/>
                      <a:pt x="1195" y="34"/>
                    </a:cubicBezTo>
                    <a:cubicBezTo>
                      <a:pt x="1265" y="22"/>
                      <a:pt x="1335" y="11"/>
                      <a:pt x="1406" y="0"/>
                    </a:cubicBezTo>
                    <a:cubicBezTo>
                      <a:pt x="1377" y="12"/>
                      <a:pt x="1347" y="24"/>
                      <a:pt x="1319" y="36"/>
                    </a:cubicBezTo>
                    <a:cubicBezTo>
                      <a:pt x="790" y="262"/>
                      <a:pt x="535" y="601"/>
                      <a:pt x="603" y="964"/>
                    </a:cubicBezTo>
                    <a:cubicBezTo>
                      <a:pt x="678" y="1367"/>
                      <a:pt x="1154" y="1591"/>
                      <a:pt x="1756" y="1710"/>
                    </a:cubicBezTo>
                    <a:cubicBezTo>
                      <a:pt x="1713" y="1716"/>
                      <a:pt x="1669" y="1722"/>
                      <a:pt x="1626" y="1728"/>
                    </a:cubicBezTo>
                    <a:cubicBezTo>
                      <a:pt x="1323" y="1772"/>
                      <a:pt x="961" y="1847"/>
                      <a:pt x="660" y="1891"/>
                    </a:cubicBezTo>
                    <a:cubicBezTo>
                      <a:pt x="603" y="1899"/>
                      <a:pt x="547" y="1908"/>
                      <a:pt x="490" y="1916"/>
                    </a:cubicBezTo>
                    <a:cubicBezTo>
                      <a:pt x="477" y="1917"/>
                      <a:pt x="463" y="1917"/>
                      <a:pt x="449" y="1917"/>
                    </a:cubicBezTo>
                    <a:cubicBezTo>
                      <a:pt x="447" y="1917"/>
                      <a:pt x="445" y="1917"/>
                      <a:pt x="443" y="1917"/>
                    </a:cubicBezTo>
                  </a:path>
                </a:pathLst>
              </a:custGeom>
              <a:solidFill>
                <a:srgbClr val="CC87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0" name="Freeform 1130">
                <a:extLst>
                  <a:ext uri="{FF2B5EF4-FFF2-40B4-BE49-F238E27FC236}">
                    <a16:creationId xmlns:a16="http://schemas.microsoft.com/office/drawing/2014/main" id="{D0BBABF8-D0DA-4660-9EC2-35758E7BE879}"/>
                  </a:ext>
                </a:extLst>
              </p:cNvPr>
              <p:cNvSpPr>
                <a:spLocks/>
              </p:cNvSpPr>
              <p:nvPr/>
            </p:nvSpPr>
            <p:spPr bwMode="auto">
              <a:xfrm>
                <a:off x="3143931" y="2184400"/>
                <a:ext cx="595313" cy="865188"/>
              </a:xfrm>
              <a:custGeom>
                <a:avLst/>
                <a:gdLst>
                  <a:gd name="T0" fmla="*/ 519 w 1192"/>
                  <a:gd name="T1" fmla="*/ 1736 h 1736"/>
                  <a:gd name="T2" fmla="*/ 440 w 1192"/>
                  <a:gd name="T3" fmla="*/ 1735 h 1736"/>
                  <a:gd name="T4" fmla="*/ 350 w 1192"/>
                  <a:gd name="T5" fmla="*/ 1717 h 1736"/>
                  <a:gd name="T6" fmla="*/ 8 w 1192"/>
                  <a:gd name="T7" fmla="*/ 1498 h 1736"/>
                  <a:gd name="T8" fmla="*/ 90 w 1192"/>
                  <a:gd name="T9" fmla="*/ 1445 h 1736"/>
                  <a:gd name="T10" fmla="*/ 285 w 1192"/>
                  <a:gd name="T11" fmla="*/ 1488 h 1736"/>
                  <a:gd name="T12" fmla="*/ 587 w 1192"/>
                  <a:gd name="T13" fmla="*/ 1537 h 1736"/>
                  <a:gd name="T14" fmla="*/ 831 w 1192"/>
                  <a:gd name="T15" fmla="*/ 1495 h 1736"/>
                  <a:gd name="T16" fmla="*/ 1019 w 1192"/>
                  <a:gd name="T17" fmla="*/ 1205 h 1736"/>
                  <a:gd name="T18" fmla="*/ 842 w 1192"/>
                  <a:gd name="T19" fmla="*/ 682 h 1736"/>
                  <a:gd name="T20" fmla="*/ 629 w 1192"/>
                  <a:gd name="T21" fmla="*/ 136 h 1736"/>
                  <a:gd name="T22" fmla="*/ 594 w 1192"/>
                  <a:gd name="T23" fmla="*/ 29 h 1736"/>
                  <a:gd name="T24" fmla="*/ 595 w 1192"/>
                  <a:gd name="T25" fmla="*/ 29 h 1736"/>
                  <a:gd name="T26" fmla="*/ 687 w 1192"/>
                  <a:gd name="T27" fmla="*/ 0 h 1736"/>
                  <a:gd name="T28" fmla="*/ 984 w 1192"/>
                  <a:gd name="T29" fmla="*/ 724 h 1736"/>
                  <a:gd name="T30" fmla="*/ 1158 w 1192"/>
                  <a:gd name="T31" fmla="*/ 1176 h 1736"/>
                  <a:gd name="T32" fmla="*/ 1008 w 1192"/>
                  <a:gd name="T33" fmla="*/ 1509 h 1736"/>
                  <a:gd name="T34" fmla="*/ 1130 w 1192"/>
                  <a:gd name="T35" fmla="*/ 1676 h 1736"/>
                  <a:gd name="T36" fmla="*/ 1136 w 1192"/>
                  <a:gd name="T37" fmla="*/ 1676 h 1736"/>
                  <a:gd name="T38" fmla="*/ 1177 w 1192"/>
                  <a:gd name="T39" fmla="*/ 1675 h 1736"/>
                  <a:gd name="T40" fmla="*/ 918 w 1192"/>
                  <a:gd name="T41" fmla="*/ 1711 h 1736"/>
                  <a:gd name="T42" fmla="*/ 519 w 1192"/>
                  <a:gd name="T43" fmla="*/ 1736 h 1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92" h="1736">
                    <a:moveTo>
                      <a:pt x="519" y="1736"/>
                    </a:moveTo>
                    <a:cubicBezTo>
                      <a:pt x="492" y="1736"/>
                      <a:pt x="466" y="1736"/>
                      <a:pt x="440" y="1735"/>
                    </a:cubicBezTo>
                    <a:cubicBezTo>
                      <a:pt x="409" y="1730"/>
                      <a:pt x="379" y="1724"/>
                      <a:pt x="350" y="1717"/>
                    </a:cubicBezTo>
                    <a:cubicBezTo>
                      <a:pt x="182" y="1676"/>
                      <a:pt x="0" y="1609"/>
                      <a:pt x="8" y="1498"/>
                    </a:cubicBezTo>
                    <a:cubicBezTo>
                      <a:pt x="11" y="1458"/>
                      <a:pt x="45" y="1445"/>
                      <a:pt x="90" y="1445"/>
                    </a:cubicBezTo>
                    <a:cubicBezTo>
                      <a:pt x="154" y="1445"/>
                      <a:pt x="239" y="1472"/>
                      <a:pt x="285" y="1488"/>
                    </a:cubicBezTo>
                    <a:cubicBezTo>
                      <a:pt x="376" y="1519"/>
                      <a:pt x="483" y="1537"/>
                      <a:pt x="587" y="1537"/>
                    </a:cubicBezTo>
                    <a:cubicBezTo>
                      <a:pt x="676" y="1537"/>
                      <a:pt x="761" y="1524"/>
                      <a:pt x="831" y="1495"/>
                    </a:cubicBezTo>
                    <a:cubicBezTo>
                      <a:pt x="1012" y="1438"/>
                      <a:pt x="1029" y="1309"/>
                      <a:pt x="1019" y="1205"/>
                    </a:cubicBezTo>
                    <a:cubicBezTo>
                      <a:pt x="1002" y="1029"/>
                      <a:pt x="918" y="853"/>
                      <a:pt x="842" y="682"/>
                    </a:cubicBezTo>
                    <a:cubicBezTo>
                      <a:pt x="761" y="501"/>
                      <a:pt x="691" y="320"/>
                      <a:pt x="629" y="136"/>
                    </a:cubicBezTo>
                    <a:cubicBezTo>
                      <a:pt x="617" y="101"/>
                      <a:pt x="605" y="65"/>
                      <a:pt x="594" y="29"/>
                    </a:cubicBezTo>
                    <a:lnTo>
                      <a:pt x="595" y="29"/>
                    </a:lnTo>
                    <a:cubicBezTo>
                      <a:pt x="625" y="19"/>
                      <a:pt x="656" y="9"/>
                      <a:pt x="687" y="0"/>
                    </a:cubicBezTo>
                    <a:cubicBezTo>
                      <a:pt x="784" y="242"/>
                      <a:pt x="873" y="484"/>
                      <a:pt x="984" y="724"/>
                    </a:cubicBezTo>
                    <a:cubicBezTo>
                      <a:pt x="1053" y="873"/>
                      <a:pt x="1125" y="1023"/>
                      <a:pt x="1158" y="1176"/>
                    </a:cubicBezTo>
                    <a:cubicBezTo>
                      <a:pt x="1184" y="1301"/>
                      <a:pt x="1192" y="1421"/>
                      <a:pt x="1008" y="1509"/>
                    </a:cubicBezTo>
                    <a:cubicBezTo>
                      <a:pt x="893" y="1565"/>
                      <a:pt x="981" y="1676"/>
                      <a:pt x="1130" y="1676"/>
                    </a:cubicBezTo>
                    <a:cubicBezTo>
                      <a:pt x="1132" y="1676"/>
                      <a:pt x="1134" y="1676"/>
                      <a:pt x="1136" y="1676"/>
                    </a:cubicBezTo>
                    <a:cubicBezTo>
                      <a:pt x="1150" y="1676"/>
                      <a:pt x="1164" y="1676"/>
                      <a:pt x="1177" y="1675"/>
                    </a:cubicBezTo>
                    <a:cubicBezTo>
                      <a:pt x="1091" y="1689"/>
                      <a:pt x="1005" y="1701"/>
                      <a:pt x="918" y="1711"/>
                    </a:cubicBezTo>
                    <a:cubicBezTo>
                      <a:pt x="786" y="1727"/>
                      <a:pt x="652" y="1736"/>
                      <a:pt x="519" y="1736"/>
                    </a:cubicBezTo>
                  </a:path>
                </a:pathLst>
              </a:custGeom>
              <a:solidFill>
                <a:srgbClr val="C1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1" name="Freeform 1131">
                <a:extLst>
                  <a:ext uri="{FF2B5EF4-FFF2-40B4-BE49-F238E27FC236}">
                    <a16:creationId xmlns:a16="http://schemas.microsoft.com/office/drawing/2014/main" id="{8F068CD7-F019-467D-91AD-CCF1E2DF1870}"/>
                  </a:ext>
                </a:extLst>
              </p:cNvPr>
              <p:cNvSpPr>
                <a:spLocks/>
              </p:cNvSpPr>
              <p:nvPr/>
            </p:nvSpPr>
            <p:spPr bwMode="auto">
              <a:xfrm>
                <a:off x="2978831" y="2832100"/>
                <a:ext cx="33338" cy="85725"/>
              </a:xfrm>
              <a:custGeom>
                <a:avLst/>
                <a:gdLst>
                  <a:gd name="T0" fmla="*/ 67 w 67"/>
                  <a:gd name="T1" fmla="*/ 170 h 170"/>
                  <a:gd name="T2" fmla="*/ 0 w 67"/>
                  <a:gd name="T3" fmla="*/ 0 h 170"/>
                  <a:gd name="T4" fmla="*/ 0 w 67"/>
                  <a:gd name="T5" fmla="*/ 0 h 170"/>
                  <a:gd name="T6" fmla="*/ 67 w 67"/>
                  <a:gd name="T7" fmla="*/ 170 h 170"/>
                </a:gdLst>
                <a:ahLst/>
                <a:cxnLst>
                  <a:cxn ang="0">
                    <a:pos x="T0" y="T1"/>
                  </a:cxn>
                  <a:cxn ang="0">
                    <a:pos x="T2" y="T3"/>
                  </a:cxn>
                  <a:cxn ang="0">
                    <a:pos x="T4" y="T5"/>
                  </a:cxn>
                  <a:cxn ang="0">
                    <a:pos x="T6" y="T7"/>
                  </a:cxn>
                </a:cxnLst>
                <a:rect l="0" t="0" r="r" b="b"/>
                <a:pathLst>
                  <a:path w="67" h="170">
                    <a:moveTo>
                      <a:pt x="67" y="170"/>
                    </a:moveTo>
                    <a:cubicBezTo>
                      <a:pt x="47" y="113"/>
                      <a:pt x="24" y="56"/>
                      <a:pt x="0" y="0"/>
                    </a:cubicBezTo>
                    <a:cubicBezTo>
                      <a:pt x="0" y="0"/>
                      <a:pt x="0" y="0"/>
                      <a:pt x="0" y="0"/>
                    </a:cubicBezTo>
                    <a:cubicBezTo>
                      <a:pt x="25" y="56"/>
                      <a:pt x="47" y="113"/>
                      <a:pt x="67" y="170"/>
                    </a:cubicBezTo>
                    <a:close/>
                  </a:path>
                </a:pathLst>
              </a:custGeom>
              <a:solidFill>
                <a:srgbClr val="B09D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2" name="Freeform 1132">
                <a:extLst>
                  <a:ext uri="{FF2B5EF4-FFF2-40B4-BE49-F238E27FC236}">
                    <a16:creationId xmlns:a16="http://schemas.microsoft.com/office/drawing/2014/main" id="{E18223DF-E110-46D8-A646-D1CB1F447A23}"/>
                  </a:ext>
                </a:extLst>
              </p:cNvPr>
              <p:cNvSpPr>
                <a:spLocks noEditPoints="1"/>
              </p:cNvSpPr>
              <p:nvPr/>
            </p:nvSpPr>
            <p:spPr bwMode="auto">
              <a:xfrm>
                <a:off x="3058206" y="2771775"/>
                <a:ext cx="574675" cy="277813"/>
              </a:xfrm>
              <a:custGeom>
                <a:avLst/>
                <a:gdLst>
                  <a:gd name="T0" fmla="*/ 614 w 1152"/>
                  <a:gd name="T1" fmla="*/ 557 h 557"/>
                  <a:gd name="T2" fmla="*/ 388 w 1152"/>
                  <a:gd name="T3" fmla="*/ 539 h 557"/>
                  <a:gd name="T4" fmla="*/ 53 w 1152"/>
                  <a:gd name="T5" fmla="*/ 423 h 557"/>
                  <a:gd name="T6" fmla="*/ 48 w 1152"/>
                  <a:gd name="T7" fmla="*/ 256 h 557"/>
                  <a:gd name="T8" fmla="*/ 423 w 1152"/>
                  <a:gd name="T9" fmla="*/ 37 h 557"/>
                  <a:gd name="T10" fmla="*/ 753 w 1152"/>
                  <a:gd name="T11" fmla="*/ 344 h 557"/>
                  <a:gd name="T12" fmla="*/ 754 w 1152"/>
                  <a:gd name="T13" fmla="*/ 344 h 557"/>
                  <a:gd name="T14" fmla="*/ 762 w 1152"/>
                  <a:gd name="T15" fmla="*/ 339 h 557"/>
                  <a:gd name="T16" fmla="*/ 833 w 1152"/>
                  <a:gd name="T17" fmla="*/ 345 h 557"/>
                  <a:gd name="T18" fmla="*/ 970 w 1152"/>
                  <a:gd name="T19" fmla="*/ 325 h 557"/>
                  <a:gd name="T20" fmla="*/ 974 w 1152"/>
                  <a:gd name="T21" fmla="*/ 325 h 557"/>
                  <a:gd name="T22" fmla="*/ 981 w 1152"/>
                  <a:gd name="T23" fmla="*/ 324 h 557"/>
                  <a:gd name="T24" fmla="*/ 1005 w 1152"/>
                  <a:gd name="T25" fmla="*/ 317 h 557"/>
                  <a:gd name="T26" fmla="*/ 761 w 1152"/>
                  <a:gd name="T27" fmla="*/ 359 h 557"/>
                  <a:gd name="T28" fmla="*/ 459 w 1152"/>
                  <a:gd name="T29" fmla="*/ 310 h 557"/>
                  <a:gd name="T30" fmla="*/ 264 w 1152"/>
                  <a:gd name="T31" fmla="*/ 267 h 557"/>
                  <a:gd name="T32" fmla="*/ 182 w 1152"/>
                  <a:gd name="T33" fmla="*/ 320 h 557"/>
                  <a:gd name="T34" fmla="*/ 524 w 1152"/>
                  <a:gd name="T35" fmla="*/ 539 h 557"/>
                  <a:gd name="T36" fmla="*/ 614 w 1152"/>
                  <a:gd name="T37" fmla="*/ 557 h 557"/>
                  <a:gd name="T38" fmla="*/ 834 w 1152"/>
                  <a:gd name="T39" fmla="*/ 315 h 557"/>
                  <a:gd name="T40" fmla="*/ 685 w 1152"/>
                  <a:gd name="T41" fmla="*/ 288 h 557"/>
                  <a:gd name="T42" fmla="*/ 734 w 1152"/>
                  <a:gd name="T43" fmla="*/ 129 h 557"/>
                  <a:gd name="T44" fmla="*/ 780 w 1152"/>
                  <a:gd name="T45" fmla="*/ 132 h 557"/>
                  <a:gd name="T46" fmla="*/ 783 w 1152"/>
                  <a:gd name="T47" fmla="*/ 133 h 557"/>
                  <a:gd name="T48" fmla="*/ 785 w 1152"/>
                  <a:gd name="T49" fmla="*/ 132 h 557"/>
                  <a:gd name="T50" fmla="*/ 807 w 1152"/>
                  <a:gd name="T51" fmla="*/ 142 h 557"/>
                  <a:gd name="T52" fmla="*/ 809 w 1152"/>
                  <a:gd name="T53" fmla="*/ 142 h 557"/>
                  <a:gd name="T54" fmla="*/ 814 w 1152"/>
                  <a:gd name="T55" fmla="*/ 138 h 557"/>
                  <a:gd name="T56" fmla="*/ 696 w 1152"/>
                  <a:gd name="T57" fmla="*/ 0 h 557"/>
                  <a:gd name="T58" fmla="*/ 1061 w 1152"/>
                  <a:gd name="T59" fmla="*/ 231 h 557"/>
                  <a:gd name="T60" fmla="*/ 834 w 1152"/>
                  <a:gd name="T61" fmla="*/ 315 h 557"/>
                  <a:gd name="T62" fmla="*/ 570 w 1152"/>
                  <a:gd name="T63" fmla="*/ 234 h 557"/>
                  <a:gd name="T64" fmla="*/ 541 w 1152"/>
                  <a:gd name="T65" fmla="*/ 194 h 557"/>
                  <a:gd name="T66" fmla="*/ 450 w 1152"/>
                  <a:gd name="T67" fmla="*/ 30 h 557"/>
                  <a:gd name="T68" fmla="*/ 585 w 1152"/>
                  <a:gd name="T69" fmla="*/ 6 h 557"/>
                  <a:gd name="T70" fmla="*/ 652 w 1152"/>
                  <a:gd name="T71" fmla="*/ 1 h 557"/>
                  <a:gd name="T72" fmla="*/ 711 w 1152"/>
                  <a:gd name="T73" fmla="*/ 77 h 557"/>
                  <a:gd name="T74" fmla="*/ 758 w 1152"/>
                  <a:gd name="T75" fmla="*/ 117 h 557"/>
                  <a:gd name="T76" fmla="*/ 709 w 1152"/>
                  <a:gd name="T77" fmla="*/ 114 h 557"/>
                  <a:gd name="T78" fmla="*/ 570 w 1152"/>
                  <a:gd name="T79" fmla="*/ 234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52" h="557">
                    <a:moveTo>
                      <a:pt x="614" y="557"/>
                    </a:moveTo>
                    <a:cubicBezTo>
                      <a:pt x="538" y="555"/>
                      <a:pt x="463" y="549"/>
                      <a:pt x="388" y="539"/>
                    </a:cubicBezTo>
                    <a:cubicBezTo>
                      <a:pt x="256" y="522"/>
                      <a:pt x="122" y="490"/>
                      <a:pt x="53" y="423"/>
                    </a:cubicBezTo>
                    <a:cubicBezTo>
                      <a:pt x="0" y="372"/>
                      <a:pt x="13" y="309"/>
                      <a:pt x="48" y="256"/>
                    </a:cubicBezTo>
                    <a:cubicBezTo>
                      <a:pt x="110" y="162"/>
                      <a:pt x="255" y="82"/>
                      <a:pt x="423" y="37"/>
                    </a:cubicBezTo>
                    <a:cubicBezTo>
                      <a:pt x="465" y="147"/>
                      <a:pt x="513" y="317"/>
                      <a:pt x="753" y="344"/>
                    </a:cubicBezTo>
                    <a:cubicBezTo>
                      <a:pt x="753" y="344"/>
                      <a:pt x="754" y="344"/>
                      <a:pt x="754" y="344"/>
                    </a:cubicBezTo>
                    <a:cubicBezTo>
                      <a:pt x="759" y="344"/>
                      <a:pt x="762" y="342"/>
                      <a:pt x="762" y="339"/>
                    </a:cubicBezTo>
                    <a:cubicBezTo>
                      <a:pt x="786" y="343"/>
                      <a:pt x="810" y="345"/>
                      <a:pt x="833" y="345"/>
                    </a:cubicBezTo>
                    <a:cubicBezTo>
                      <a:pt x="882" y="345"/>
                      <a:pt x="928" y="337"/>
                      <a:pt x="970" y="325"/>
                    </a:cubicBezTo>
                    <a:cubicBezTo>
                      <a:pt x="971" y="325"/>
                      <a:pt x="972" y="325"/>
                      <a:pt x="974" y="325"/>
                    </a:cubicBezTo>
                    <a:cubicBezTo>
                      <a:pt x="976" y="325"/>
                      <a:pt x="978" y="325"/>
                      <a:pt x="981" y="324"/>
                    </a:cubicBezTo>
                    <a:cubicBezTo>
                      <a:pt x="989" y="322"/>
                      <a:pt x="997" y="320"/>
                      <a:pt x="1005" y="317"/>
                    </a:cubicBezTo>
                    <a:cubicBezTo>
                      <a:pt x="935" y="346"/>
                      <a:pt x="850" y="359"/>
                      <a:pt x="761" y="359"/>
                    </a:cubicBezTo>
                    <a:cubicBezTo>
                      <a:pt x="657" y="359"/>
                      <a:pt x="550" y="341"/>
                      <a:pt x="459" y="310"/>
                    </a:cubicBezTo>
                    <a:cubicBezTo>
                      <a:pt x="413" y="294"/>
                      <a:pt x="328" y="267"/>
                      <a:pt x="264" y="267"/>
                    </a:cubicBezTo>
                    <a:cubicBezTo>
                      <a:pt x="219" y="267"/>
                      <a:pt x="185" y="280"/>
                      <a:pt x="182" y="320"/>
                    </a:cubicBezTo>
                    <a:cubicBezTo>
                      <a:pt x="174" y="431"/>
                      <a:pt x="356" y="498"/>
                      <a:pt x="524" y="539"/>
                    </a:cubicBezTo>
                    <a:cubicBezTo>
                      <a:pt x="553" y="546"/>
                      <a:pt x="583" y="552"/>
                      <a:pt x="614" y="557"/>
                    </a:cubicBezTo>
                    <a:moveTo>
                      <a:pt x="834" y="315"/>
                    </a:moveTo>
                    <a:cubicBezTo>
                      <a:pt x="782" y="315"/>
                      <a:pt x="729" y="307"/>
                      <a:pt x="685" y="288"/>
                    </a:cubicBezTo>
                    <a:cubicBezTo>
                      <a:pt x="576" y="240"/>
                      <a:pt x="589" y="129"/>
                      <a:pt x="734" y="129"/>
                    </a:cubicBezTo>
                    <a:cubicBezTo>
                      <a:pt x="748" y="129"/>
                      <a:pt x="763" y="130"/>
                      <a:pt x="780" y="132"/>
                    </a:cubicBezTo>
                    <a:cubicBezTo>
                      <a:pt x="781" y="132"/>
                      <a:pt x="782" y="133"/>
                      <a:pt x="783" y="133"/>
                    </a:cubicBezTo>
                    <a:cubicBezTo>
                      <a:pt x="784" y="133"/>
                      <a:pt x="784" y="133"/>
                      <a:pt x="785" y="132"/>
                    </a:cubicBezTo>
                    <a:cubicBezTo>
                      <a:pt x="792" y="136"/>
                      <a:pt x="799" y="139"/>
                      <a:pt x="807" y="142"/>
                    </a:cubicBezTo>
                    <a:cubicBezTo>
                      <a:pt x="808" y="142"/>
                      <a:pt x="809" y="142"/>
                      <a:pt x="809" y="142"/>
                    </a:cubicBezTo>
                    <a:cubicBezTo>
                      <a:pt x="813" y="142"/>
                      <a:pt x="815" y="140"/>
                      <a:pt x="814" y="138"/>
                    </a:cubicBezTo>
                    <a:cubicBezTo>
                      <a:pt x="767" y="95"/>
                      <a:pt x="741" y="44"/>
                      <a:pt x="696" y="0"/>
                    </a:cubicBezTo>
                    <a:cubicBezTo>
                      <a:pt x="924" y="3"/>
                      <a:pt x="1152" y="93"/>
                      <a:pt x="1061" y="231"/>
                    </a:cubicBezTo>
                    <a:cubicBezTo>
                      <a:pt x="1026" y="285"/>
                      <a:pt x="931" y="315"/>
                      <a:pt x="834" y="315"/>
                    </a:cubicBezTo>
                    <a:moveTo>
                      <a:pt x="570" y="234"/>
                    </a:moveTo>
                    <a:cubicBezTo>
                      <a:pt x="559" y="221"/>
                      <a:pt x="550" y="207"/>
                      <a:pt x="541" y="194"/>
                    </a:cubicBezTo>
                    <a:cubicBezTo>
                      <a:pt x="506" y="140"/>
                      <a:pt x="488" y="84"/>
                      <a:pt x="450" y="30"/>
                    </a:cubicBezTo>
                    <a:cubicBezTo>
                      <a:pt x="494" y="20"/>
                      <a:pt x="539" y="12"/>
                      <a:pt x="585" y="6"/>
                    </a:cubicBezTo>
                    <a:cubicBezTo>
                      <a:pt x="607" y="3"/>
                      <a:pt x="630" y="2"/>
                      <a:pt x="652" y="1"/>
                    </a:cubicBezTo>
                    <a:cubicBezTo>
                      <a:pt x="664" y="27"/>
                      <a:pt x="691" y="53"/>
                      <a:pt x="711" y="77"/>
                    </a:cubicBezTo>
                    <a:cubicBezTo>
                      <a:pt x="724" y="91"/>
                      <a:pt x="739" y="105"/>
                      <a:pt x="758" y="117"/>
                    </a:cubicBezTo>
                    <a:cubicBezTo>
                      <a:pt x="740" y="115"/>
                      <a:pt x="724" y="114"/>
                      <a:pt x="709" y="114"/>
                    </a:cubicBezTo>
                    <a:cubicBezTo>
                      <a:pt x="596" y="114"/>
                      <a:pt x="548" y="176"/>
                      <a:pt x="570" y="234"/>
                    </a:cubicBezTo>
                    <a:close/>
                  </a:path>
                </a:pathLst>
              </a:custGeom>
              <a:solidFill>
                <a:srgbClr val="B66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3" name="Freeform 1133">
                <a:extLst>
                  <a:ext uri="{FF2B5EF4-FFF2-40B4-BE49-F238E27FC236}">
                    <a16:creationId xmlns:a16="http://schemas.microsoft.com/office/drawing/2014/main" id="{6D8EC73E-CCC8-4AAE-97F6-D10A0B1B8FE2}"/>
                  </a:ext>
                </a:extLst>
              </p:cNvPr>
              <p:cNvSpPr>
                <a:spLocks/>
              </p:cNvSpPr>
              <p:nvPr/>
            </p:nvSpPr>
            <p:spPr bwMode="auto">
              <a:xfrm>
                <a:off x="8319181" y="2078038"/>
                <a:ext cx="750888" cy="900113"/>
              </a:xfrm>
              <a:custGeom>
                <a:avLst/>
                <a:gdLst>
                  <a:gd name="T0" fmla="*/ 1142 w 1505"/>
                  <a:gd name="T1" fmla="*/ 1803 h 1803"/>
                  <a:gd name="T2" fmla="*/ 975 w 1505"/>
                  <a:gd name="T3" fmla="*/ 1770 h 1803"/>
                  <a:gd name="T4" fmla="*/ 407 w 1505"/>
                  <a:gd name="T5" fmla="*/ 1641 h 1803"/>
                  <a:gd name="T6" fmla="*/ 0 w 1505"/>
                  <a:gd name="T7" fmla="*/ 1580 h 1803"/>
                  <a:gd name="T8" fmla="*/ 372 w 1505"/>
                  <a:gd name="T9" fmla="*/ 1386 h 1803"/>
                  <a:gd name="T10" fmla="*/ 803 w 1505"/>
                  <a:gd name="T11" fmla="*/ 332 h 1803"/>
                  <a:gd name="T12" fmla="*/ 559 w 1505"/>
                  <a:gd name="T13" fmla="*/ 0 h 1803"/>
                  <a:gd name="T14" fmla="*/ 1195 w 1505"/>
                  <a:gd name="T15" fmla="*/ 94 h 1803"/>
                  <a:gd name="T16" fmla="*/ 1125 w 1505"/>
                  <a:gd name="T17" fmla="*/ 326 h 1803"/>
                  <a:gd name="T18" fmla="*/ 933 w 1505"/>
                  <a:gd name="T19" fmla="*/ 858 h 1803"/>
                  <a:gd name="T20" fmla="*/ 813 w 1505"/>
                  <a:gd name="T21" fmla="*/ 1114 h 1803"/>
                  <a:gd name="T22" fmla="*/ 785 w 1505"/>
                  <a:gd name="T23" fmla="*/ 1180 h 1803"/>
                  <a:gd name="T24" fmla="*/ 783 w 1505"/>
                  <a:gd name="T25" fmla="*/ 1487 h 1803"/>
                  <a:gd name="T26" fmla="*/ 1126 w 1505"/>
                  <a:gd name="T27" fmla="*/ 1592 h 1803"/>
                  <a:gd name="T28" fmla="*/ 1392 w 1505"/>
                  <a:gd name="T29" fmla="*/ 1640 h 1803"/>
                  <a:gd name="T30" fmla="*/ 1394 w 1505"/>
                  <a:gd name="T31" fmla="*/ 1765 h 1803"/>
                  <a:gd name="T32" fmla="*/ 1142 w 1505"/>
                  <a:gd name="T33" fmla="*/ 1803 h 1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05" h="1803">
                    <a:moveTo>
                      <a:pt x="1142" y="1803"/>
                    </a:moveTo>
                    <a:cubicBezTo>
                      <a:pt x="1085" y="1793"/>
                      <a:pt x="1029" y="1782"/>
                      <a:pt x="975" y="1770"/>
                    </a:cubicBezTo>
                    <a:cubicBezTo>
                      <a:pt x="785" y="1729"/>
                      <a:pt x="601" y="1678"/>
                      <a:pt x="407" y="1641"/>
                    </a:cubicBezTo>
                    <a:cubicBezTo>
                      <a:pt x="275" y="1615"/>
                      <a:pt x="138" y="1597"/>
                      <a:pt x="0" y="1580"/>
                    </a:cubicBezTo>
                    <a:cubicBezTo>
                      <a:pt x="137" y="1523"/>
                      <a:pt x="263" y="1459"/>
                      <a:pt x="372" y="1386"/>
                    </a:cubicBezTo>
                    <a:cubicBezTo>
                      <a:pt x="811" y="1092"/>
                      <a:pt x="893" y="694"/>
                      <a:pt x="803" y="332"/>
                    </a:cubicBezTo>
                    <a:cubicBezTo>
                      <a:pt x="773" y="212"/>
                      <a:pt x="693" y="95"/>
                      <a:pt x="559" y="0"/>
                    </a:cubicBezTo>
                    <a:cubicBezTo>
                      <a:pt x="774" y="27"/>
                      <a:pt x="987" y="57"/>
                      <a:pt x="1195" y="94"/>
                    </a:cubicBezTo>
                    <a:cubicBezTo>
                      <a:pt x="1173" y="171"/>
                      <a:pt x="1149" y="249"/>
                      <a:pt x="1125" y="326"/>
                    </a:cubicBezTo>
                    <a:cubicBezTo>
                      <a:pt x="1071" y="505"/>
                      <a:pt x="1010" y="682"/>
                      <a:pt x="933" y="858"/>
                    </a:cubicBezTo>
                    <a:cubicBezTo>
                      <a:pt x="896" y="944"/>
                      <a:pt x="854" y="1029"/>
                      <a:pt x="813" y="1114"/>
                    </a:cubicBezTo>
                    <a:cubicBezTo>
                      <a:pt x="803" y="1136"/>
                      <a:pt x="793" y="1158"/>
                      <a:pt x="785" y="1180"/>
                    </a:cubicBezTo>
                    <a:cubicBezTo>
                      <a:pt x="727" y="1281"/>
                      <a:pt x="679" y="1398"/>
                      <a:pt x="783" y="1487"/>
                    </a:cubicBezTo>
                    <a:cubicBezTo>
                      <a:pt x="866" y="1559"/>
                      <a:pt x="982" y="1577"/>
                      <a:pt x="1126" y="1592"/>
                    </a:cubicBezTo>
                    <a:cubicBezTo>
                      <a:pt x="1218" y="1601"/>
                      <a:pt x="1315" y="1609"/>
                      <a:pt x="1392" y="1640"/>
                    </a:cubicBezTo>
                    <a:cubicBezTo>
                      <a:pt x="1478" y="1676"/>
                      <a:pt x="1505" y="1735"/>
                      <a:pt x="1394" y="1765"/>
                    </a:cubicBezTo>
                    <a:cubicBezTo>
                      <a:pt x="1317" y="1786"/>
                      <a:pt x="1230" y="1796"/>
                      <a:pt x="1142" y="1803"/>
                    </a:cubicBezTo>
                    <a:close/>
                  </a:path>
                </a:pathLst>
              </a:custGeom>
              <a:solidFill>
                <a:srgbClr val="CC87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4" name="Freeform 1134">
                <a:extLst>
                  <a:ext uri="{FF2B5EF4-FFF2-40B4-BE49-F238E27FC236}">
                    <a16:creationId xmlns:a16="http://schemas.microsoft.com/office/drawing/2014/main" id="{C857A7F2-6E48-4534-AD6B-774DC79370DC}"/>
                  </a:ext>
                </a:extLst>
              </p:cNvPr>
              <p:cNvSpPr>
                <a:spLocks/>
              </p:cNvSpPr>
              <p:nvPr/>
            </p:nvSpPr>
            <p:spPr bwMode="auto">
              <a:xfrm>
                <a:off x="8292194" y="2876550"/>
                <a:ext cx="303213" cy="50800"/>
              </a:xfrm>
              <a:custGeom>
                <a:avLst/>
                <a:gdLst>
                  <a:gd name="T0" fmla="*/ 608 w 608"/>
                  <a:gd name="T1" fmla="*/ 102 h 102"/>
                  <a:gd name="T2" fmla="*/ 0 w 608"/>
                  <a:gd name="T3" fmla="*/ 0 h 102"/>
                  <a:gd name="T4" fmla="*/ 0 w 608"/>
                  <a:gd name="T5" fmla="*/ 0 h 102"/>
                  <a:gd name="T6" fmla="*/ 608 w 608"/>
                  <a:gd name="T7" fmla="*/ 102 h 102"/>
                </a:gdLst>
                <a:ahLst/>
                <a:cxnLst>
                  <a:cxn ang="0">
                    <a:pos x="T0" y="T1"/>
                  </a:cxn>
                  <a:cxn ang="0">
                    <a:pos x="T2" y="T3"/>
                  </a:cxn>
                  <a:cxn ang="0">
                    <a:pos x="T4" y="T5"/>
                  </a:cxn>
                  <a:cxn ang="0">
                    <a:pos x="T6" y="T7"/>
                  </a:cxn>
                </a:cxnLst>
                <a:rect l="0" t="0" r="r" b="b"/>
                <a:pathLst>
                  <a:path w="608" h="102">
                    <a:moveTo>
                      <a:pt x="608" y="102"/>
                    </a:moveTo>
                    <a:cubicBezTo>
                      <a:pt x="409" y="56"/>
                      <a:pt x="206" y="25"/>
                      <a:pt x="0" y="0"/>
                    </a:cubicBezTo>
                    <a:cubicBezTo>
                      <a:pt x="0" y="0"/>
                      <a:pt x="0" y="0"/>
                      <a:pt x="0" y="0"/>
                    </a:cubicBezTo>
                    <a:cubicBezTo>
                      <a:pt x="206" y="25"/>
                      <a:pt x="409" y="56"/>
                      <a:pt x="608" y="102"/>
                    </a:cubicBezTo>
                    <a:close/>
                  </a:path>
                </a:pathLst>
              </a:custGeom>
              <a:solidFill>
                <a:srgbClr val="6F8F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5" name="Freeform 1135">
                <a:extLst>
                  <a:ext uri="{FF2B5EF4-FFF2-40B4-BE49-F238E27FC236}">
                    <a16:creationId xmlns:a16="http://schemas.microsoft.com/office/drawing/2014/main" id="{A21BADCA-911A-4DFA-B017-5427298DC714}"/>
                  </a:ext>
                </a:extLst>
              </p:cNvPr>
              <p:cNvSpPr>
                <a:spLocks/>
              </p:cNvSpPr>
              <p:nvPr/>
            </p:nvSpPr>
            <p:spPr bwMode="auto">
              <a:xfrm>
                <a:off x="8584294" y="2062163"/>
                <a:ext cx="6350" cy="1588"/>
              </a:xfrm>
              <a:custGeom>
                <a:avLst/>
                <a:gdLst>
                  <a:gd name="T0" fmla="*/ 11 w 11"/>
                  <a:gd name="T1" fmla="*/ 1 h 1"/>
                  <a:gd name="T2" fmla="*/ 0 w 11"/>
                  <a:gd name="T3" fmla="*/ 0 h 1"/>
                  <a:gd name="T4" fmla="*/ 11 w 11"/>
                  <a:gd name="T5" fmla="*/ 1 h 1"/>
                </a:gdLst>
                <a:ahLst/>
                <a:cxnLst>
                  <a:cxn ang="0">
                    <a:pos x="T0" y="T1"/>
                  </a:cxn>
                  <a:cxn ang="0">
                    <a:pos x="T2" y="T3"/>
                  </a:cxn>
                  <a:cxn ang="0">
                    <a:pos x="T4" y="T5"/>
                  </a:cxn>
                </a:cxnLst>
                <a:rect l="0" t="0" r="r" b="b"/>
                <a:pathLst>
                  <a:path w="11" h="1">
                    <a:moveTo>
                      <a:pt x="11" y="1"/>
                    </a:moveTo>
                    <a:cubicBezTo>
                      <a:pt x="7" y="1"/>
                      <a:pt x="3" y="0"/>
                      <a:pt x="0" y="0"/>
                    </a:cubicBezTo>
                    <a:cubicBezTo>
                      <a:pt x="3" y="0"/>
                      <a:pt x="7" y="1"/>
                      <a:pt x="11" y="1"/>
                    </a:cubicBezTo>
                    <a:close/>
                  </a:path>
                </a:pathLst>
              </a:custGeom>
              <a:solidFill>
                <a:srgbClr val="ECD2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6" name="Freeform 1137">
                <a:extLst>
                  <a:ext uri="{FF2B5EF4-FFF2-40B4-BE49-F238E27FC236}">
                    <a16:creationId xmlns:a16="http://schemas.microsoft.com/office/drawing/2014/main" id="{5CCA1083-FDFC-4357-AD6E-A4B305FB6855}"/>
                  </a:ext>
                </a:extLst>
              </p:cNvPr>
              <p:cNvSpPr>
                <a:spLocks noEditPoints="1"/>
              </p:cNvSpPr>
              <p:nvPr/>
            </p:nvSpPr>
            <p:spPr bwMode="auto">
              <a:xfrm>
                <a:off x="8658906" y="2667000"/>
                <a:ext cx="609600" cy="322263"/>
              </a:xfrm>
              <a:custGeom>
                <a:avLst/>
                <a:gdLst>
                  <a:gd name="T0" fmla="*/ 740 w 1222"/>
                  <a:gd name="T1" fmla="*/ 648 h 648"/>
                  <a:gd name="T2" fmla="*/ 463 w 1222"/>
                  <a:gd name="T3" fmla="*/ 623 h 648"/>
                  <a:gd name="T4" fmla="*/ 715 w 1222"/>
                  <a:gd name="T5" fmla="*/ 585 h 648"/>
                  <a:gd name="T6" fmla="*/ 713 w 1222"/>
                  <a:gd name="T7" fmla="*/ 460 h 648"/>
                  <a:gd name="T8" fmla="*/ 447 w 1222"/>
                  <a:gd name="T9" fmla="*/ 412 h 648"/>
                  <a:gd name="T10" fmla="*/ 104 w 1222"/>
                  <a:gd name="T11" fmla="*/ 307 h 648"/>
                  <a:gd name="T12" fmla="*/ 106 w 1222"/>
                  <a:gd name="T13" fmla="*/ 0 h 648"/>
                  <a:gd name="T14" fmla="*/ 87 w 1222"/>
                  <a:gd name="T15" fmla="*/ 179 h 648"/>
                  <a:gd name="T16" fmla="*/ 372 w 1222"/>
                  <a:gd name="T17" fmla="*/ 376 h 648"/>
                  <a:gd name="T18" fmla="*/ 495 w 1222"/>
                  <a:gd name="T19" fmla="*/ 392 h 648"/>
                  <a:gd name="T20" fmla="*/ 545 w 1222"/>
                  <a:gd name="T21" fmla="*/ 389 h 648"/>
                  <a:gd name="T22" fmla="*/ 728 w 1222"/>
                  <a:gd name="T23" fmla="*/ 302 h 648"/>
                  <a:gd name="T24" fmla="*/ 773 w 1222"/>
                  <a:gd name="T25" fmla="*/ 211 h 648"/>
                  <a:gd name="T26" fmla="*/ 805 w 1222"/>
                  <a:gd name="T27" fmla="*/ 148 h 648"/>
                  <a:gd name="T28" fmla="*/ 810 w 1222"/>
                  <a:gd name="T29" fmla="*/ 147 h 648"/>
                  <a:gd name="T30" fmla="*/ 819 w 1222"/>
                  <a:gd name="T31" fmla="*/ 149 h 648"/>
                  <a:gd name="T32" fmla="*/ 1198 w 1222"/>
                  <a:gd name="T33" fmla="*/ 366 h 648"/>
                  <a:gd name="T34" fmla="*/ 1212 w 1222"/>
                  <a:gd name="T35" fmla="*/ 503 h 648"/>
                  <a:gd name="T36" fmla="*/ 1008 w 1222"/>
                  <a:gd name="T37" fmla="*/ 612 h 648"/>
                  <a:gd name="T38" fmla="*/ 942 w 1222"/>
                  <a:gd name="T39" fmla="*/ 629 h 648"/>
                  <a:gd name="T40" fmla="*/ 774 w 1222"/>
                  <a:gd name="T41" fmla="*/ 648 h 648"/>
                  <a:gd name="T42" fmla="*/ 740 w 1222"/>
                  <a:gd name="T43" fmla="*/ 648 h 648"/>
                  <a:gd name="T44" fmla="*/ 481 w 1222"/>
                  <a:gd name="T45" fmla="*/ 369 h 648"/>
                  <a:gd name="T46" fmla="*/ 241 w 1222"/>
                  <a:gd name="T47" fmla="*/ 277 h 648"/>
                  <a:gd name="T48" fmla="*/ 229 w 1222"/>
                  <a:gd name="T49" fmla="*/ 264 h 648"/>
                  <a:gd name="T50" fmla="*/ 525 w 1222"/>
                  <a:gd name="T51" fmla="*/ 115 h 648"/>
                  <a:gd name="T52" fmla="*/ 534 w 1222"/>
                  <a:gd name="T53" fmla="*/ 114 h 648"/>
                  <a:gd name="T54" fmla="*/ 554 w 1222"/>
                  <a:gd name="T55" fmla="*/ 122 h 648"/>
                  <a:gd name="T56" fmla="*/ 540 w 1222"/>
                  <a:gd name="T57" fmla="*/ 152 h 648"/>
                  <a:gd name="T58" fmla="*/ 505 w 1222"/>
                  <a:gd name="T59" fmla="*/ 198 h 648"/>
                  <a:gd name="T60" fmla="*/ 493 w 1222"/>
                  <a:gd name="T61" fmla="*/ 206 h 648"/>
                  <a:gd name="T62" fmla="*/ 491 w 1222"/>
                  <a:gd name="T63" fmla="*/ 211 h 648"/>
                  <a:gd name="T64" fmla="*/ 496 w 1222"/>
                  <a:gd name="T65" fmla="*/ 217 h 648"/>
                  <a:gd name="T66" fmla="*/ 680 w 1222"/>
                  <a:gd name="T67" fmla="*/ 277 h 648"/>
                  <a:gd name="T68" fmla="*/ 481 w 1222"/>
                  <a:gd name="T69" fmla="*/ 369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648">
                    <a:moveTo>
                      <a:pt x="740" y="648"/>
                    </a:moveTo>
                    <a:cubicBezTo>
                      <a:pt x="648" y="648"/>
                      <a:pt x="554" y="638"/>
                      <a:pt x="463" y="623"/>
                    </a:cubicBezTo>
                    <a:cubicBezTo>
                      <a:pt x="551" y="616"/>
                      <a:pt x="638" y="606"/>
                      <a:pt x="715" y="585"/>
                    </a:cubicBezTo>
                    <a:cubicBezTo>
                      <a:pt x="826" y="555"/>
                      <a:pt x="799" y="496"/>
                      <a:pt x="713" y="460"/>
                    </a:cubicBezTo>
                    <a:cubicBezTo>
                      <a:pt x="636" y="429"/>
                      <a:pt x="539" y="421"/>
                      <a:pt x="447" y="412"/>
                    </a:cubicBezTo>
                    <a:cubicBezTo>
                      <a:pt x="303" y="397"/>
                      <a:pt x="187" y="379"/>
                      <a:pt x="104" y="307"/>
                    </a:cubicBezTo>
                    <a:cubicBezTo>
                      <a:pt x="0" y="218"/>
                      <a:pt x="48" y="101"/>
                      <a:pt x="106" y="0"/>
                    </a:cubicBezTo>
                    <a:cubicBezTo>
                      <a:pt x="84" y="59"/>
                      <a:pt x="73" y="118"/>
                      <a:pt x="87" y="179"/>
                    </a:cubicBezTo>
                    <a:cubicBezTo>
                      <a:pt x="110" y="274"/>
                      <a:pt x="217" y="347"/>
                      <a:pt x="372" y="376"/>
                    </a:cubicBezTo>
                    <a:cubicBezTo>
                      <a:pt x="410" y="386"/>
                      <a:pt x="453" y="392"/>
                      <a:pt x="495" y="392"/>
                    </a:cubicBezTo>
                    <a:cubicBezTo>
                      <a:pt x="512" y="392"/>
                      <a:pt x="529" y="391"/>
                      <a:pt x="545" y="389"/>
                    </a:cubicBezTo>
                    <a:cubicBezTo>
                      <a:pt x="629" y="384"/>
                      <a:pt x="713" y="347"/>
                      <a:pt x="728" y="302"/>
                    </a:cubicBezTo>
                    <a:cubicBezTo>
                      <a:pt x="751" y="273"/>
                      <a:pt x="759" y="240"/>
                      <a:pt x="773" y="211"/>
                    </a:cubicBezTo>
                    <a:cubicBezTo>
                      <a:pt x="782" y="190"/>
                      <a:pt x="793" y="169"/>
                      <a:pt x="805" y="148"/>
                    </a:cubicBezTo>
                    <a:cubicBezTo>
                      <a:pt x="807" y="148"/>
                      <a:pt x="808" y="147"/>
                      <a:pt x="810" y="147"/>
                    </a:cubicBezTo>
                    <a:cubicBezTo>
                      <a:pt x="813" y="147"/>
                      <a:pt x="816" y="148"/>
                      <a:pt x="819" y="149"/>
                    </a:cubicBezTo>
                    <a:cubicBezTo>
                      <a:pt x="1012" y="163"/>
                      <a:pt x="1153" y="267"/>
                      <a:pt x="1198" y="366"/>
                    </a:cubicBezTo>
                    <a:cubicBezTo>
                      <a:pt x="1218" y="412"/>
                      <a:pt x="1222" y="458"/>
                      <a:pt x="1212" y="503"/>
                    </a:cubicBezTo>
                    <a:cubicBezTo>
                      <a:pt x="1164" y="548"/>
                      <a:pt x="1095" y="586"/>
                      <a:pt x="1008" y="612"/>
                    </a:cubicBezTo>
                    <a:cubicBezTo>
                      <a:pt x="986" y="619"/>
                      <a:pt x="964" y="624"/>
                      <a:pt x="942" y="629"/>
                    </a:cubicBezTo>
                    <a:cubicBezTo>
                      <a:pt x="886" y="636"/>
                      <a:pt x="830" y="642"/>
                      <a:pt x="774" y="648"/>
                    </a:cubicBezTo>
                    <a:cubicBezTo>
                      <a:pt x="763" y="648"/>
                      <a:pt x="751" y="648"/>
                      <a:pt x="740" y="648"/>
                    </a:cubicBezTo>
                    <a:moveTo>
                      <a:pt x="481" y="369"/>
                    </a:moveTo>
                    <a:cubicBezTo>
                      <a:pt x="383" y="362"/>
                      <a:pt x="289" y="321"/>
                      <a:pt x="241" y="277"/>
                    </a:cubicBezTo>
                    <a:cubicBezTo>
                      <a:pt x="236" y="273"/>
                      <a:pt x="232" y="268"/>
                      <a:pt x="229" y="264"/>
                    </a:cubicBezTo>
                    <a:cubicBezTo>
                      <a:pt x="276" y="203"/>
                      <a:pt x="434" y="139"/>
                      <a:pt x="525" y="115"/>
                    </a:cubicBezTo>
                    <a:cubicBezTo>
                      <a:pt x="528" y="114"/>
                      <a:pt x="531" y="114"/>
                      <a:pt x="534" y="114"/>
                    </a:cubicBezTo>
                    <a:cubicBezTo>
                      <a:pt x="544" y="114"/>
                      <a:pt x="552" y="117"/>
                      <a:pt x="554" y="122"/>
                    </a:cubicBezTo>
                    <a:cubicBezTo>
                      <a:pt x="549" y="131"/>
                      <a:pt x="545" y="142"/>
                      <a:pt x="540" y="152"/>
                    </a:cubicBezTo>
                    <a:cubicBezTo>
                      <a:pt x="530" y="168"/>
                      <a:pt x="519" y="184"/>
                      <a:pt x="505" y="198"/>
                    </a:cubicBezTo>
                    <a:cubicBezTo>
                      <a:pt x="501" y="201"/>
                      <a:pt x="497" y="204"/>
                      <a:pt x="493" y="206"/>
                    </a:cubicBezTo>
                    <a:cubicBezTo>
                      <a:pt x="491" y="207"/>
                      <a:pt x="490" y="209"/>
                      <a:pt x="491" y="211"/>
                    </a:cubicBezTo>
                    <a:cubicBezTo>
                      <a:pt x="488" y="213"/>
                      <a:pt x="490" y="217"/>
                      <a:pt x="496" y="217"/>
                    </a:cubicBezTo>
                    <a:cubicBezTo>
                      <a:pt x="572" y="217"/>
                      <a:pt x="658" y="234"/>
                      <a:pt x="680" y="277"/>
                    </a:cubicBezTo>
                    <a:cubicBezTo>
                      <a:pt x="709" y="335"/>
                      <a:pt x="563" y="366"/>
                      <a:pt x="481" y="369"/>
                    </a:cubicBezTo>
                  </a:path>
                </a:pathLst>
              </a:custGeom>
              <a:solidFill>
                <a:srgbClr val="C1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7" name="Freeform 1138">
                <a:extLst>
                  <a:ext uri="{FF2B5EF4-FFF2-40B4-BE49-F238E27FC236}">
                    <a16:creationId xmlns:a16="http://schemas.microsoft.com/office/drawing/2014/main" id="{5EC0623D-041B-4C0C-9895-F1986054379D}"/>
                  </a:ext>
                </a:extLst>
              </p:cNvPr>
              <p:cNvSpPr>
                <a:spLocks/>
              </p:cNvSpPr>
              <p:nvPr/>
            </p:nvSpPr>
            <p:spPr bwMode="auto">
              <a:xfrm>
                <a:off x="9028794" y="1922463"/>
                <a:ext cx="4763" cy="1588"/>
              </a:xfrm>
              <a:custGeom>
                <a:avLst/>
                <a:gdLst>
                  <a:gd name="T0" fmla="*/ 0 w 9"/>
                  <a:gd name="T1" fmla="*/ 4 h 4"/>
                  <a:gd name="T2" fmla="*/ 9 w 9"/>
                  <a:gd name="T3" fmla="*/ 0 h 4"/>
                  <a:gd name="T4" fmla="*/ 0 w 9"/>
                  <a:gd name="T5" fmla="*/ 4 h 4"/>
                </a:gdLst>
                <a:ahLst/>
                <a:cxnLst>
                  <a:cxn ang="0">
                    <a:pos x="T0" y="T1"/>
                  </a:cxn>
                  <a:cxn ang="0">
                    <a:pos x="T2" y="T3"/>
                  </a:cxn>
                  <a:cxn ang="0">
                    <a:pos x="T4" y="T5"/>
                  </a:cxn>
                </a:cxnLst>
                <a:rect l="0" t="0" r="r" b="b"/>
                <a:pathLst>
                  <a:path w="9" h="4">
                    <a:moveTo>
                      <a:pt x="0" y="4"/>
                    </a:moveTo>
                    <a:cubicBezTo>
                      <a:pt x="3" y="3"/>
                      <a:pt x="6" y="1"/>
                      <a:pt x="9" y="0"/>
                    </a:cubicBezTo>
                    <a:cubicBezTo>
                      <a:pt x="6" y="1"/>
                      <a:pt x="3" y="3"/>
                      <a:pt x="0" y="4"/>
                    </a:cubicBezTo>
                    <a:close/>
                  </a:path>
                </a:pathLst>
              </a:custGeom>
              <a:solidFill>
                <a:srgbClr val="868F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8" name="Freeform 1139">
                <a:extLst>
                  <a:ext uri="{FF2B5EF4-FFF2-40B4-BE49-F238E27FC236}">
                    <a16:creationId xmlns:a16="http://schemas.microsoft.com/office/drawing/2014/main" id="{CD9F2AE9-FB2B-4D86-8607-191236AAD4B7}"/>
                  </a:ext>
                </a:extLst>
              </p:cNvPr>
              <p:cNvSpPr>
                <a:spLocks noEditPoints="1"/>
              </p:cNvSpPr>
              <p:nvPr/>
            </p:nvSpPr>
            <p:spPr bwMode="auto">
              <a:xfrm>
                <a:off x="8747806" y="2684463"/>
                <a:ext cx="558800" cy="233363"/>
              </a:xfrm>
              <a:custGeom>
                <a:avLst/>
                <a:gdLst>
                  <a:gd name="T0" fmla="*/ 1031 w 1118"/>
                  <a:gd name="T1" fmla="*/ 467 h 467"/>
                  <a:gd name="T2" fmla="*/ 1017 w 1118"/>
                  <a:gd name="T3" fmla="*/ 330 h 467"/>
                  <a:gd name="T4" fmla="*/ 638 w 1118"/>
                  <a:gd name="T5" fmla="*/ 113 h 467"/>
                  <a:gd name="T6" fmla="*/ 629 w 1118"/>
                  <a:gd name="T7" fmla="*/ 111 h 467"/>
                  <a:gd name="T8" fmla="*/ 624 w 1118"/>
                  <a:gd name="T9" fmla="*/ 112 h 467"/>
                  <a:gd name="T10" fmla="*/ 679 w 1118"/>
                  <a:gd name="T11" fmla="*/ 5 h 467"/>
                  <a:gd name="T12" fmla="*/ 982 w 1118"/>
                  <a:gd name="T13" fmla="*/ 89 h 467"/>
                  <a:gd name="T14" fmla="*/ 1102 w 1118"/>
                  <a:gd name="T15" fmla="*/ 347 h 467"/>
                  <a:gd name="T16" fmla="*/ 1031 w 1118"/>
                  <a:gd name="T17" fmla="*/ 467 h 467"/>
                  <a:gd name="T18" fmla="*/ 48 w 1118"/>
                  <a:gd name="T19" fmla="*/ 228 h 467"/>
                  <a:gd name="T20" fmla="*/ 159 w 1118"/>
                  <a:gd name="T21" fmla="*/ 68 h 467"/>
                  <a:gd name="T22" fmla="*/ 423 w 1118"/>
                  <a:gd name="T23" fmla="*/ 7 h 467"/>
                  <a:gd name="T24" fmla="*/ 378 w 1118"/>
                  <a:gd name="T25" fmla="*/ 77 h 467"/>
                  <a:gd name="T26" fmla="*/ 373 w 1118"/>
                  <a:gd name="T27" fmla="*/ 86 h 467"/>
                  <a:gd name="T28" fmla="*/ 353 w 1118"/>
                  <a:gd name="T29" fmla="*/ 78 h 467"/>
                  <a:gd name="T30" fmla="*/ 344 w 1118"/>
                  <a:gd name="T31" fmla="*/ 79 h 467"/>
                  <a:gd name="T32" fmla="*/ 48 w 1118"/>
                  <a:gd name="T33" fmla="*/ 228 h 467"/>
                  <a:gd name="T34" fmla="*/ 535 w 1118"/>
                  <a:gd name="T35" fmla="*/ 216 h 467"/>
                  <a:gd name="T36" fmla="*/ 371 w 1118"/>
                  <a:gd name="T37" fmla="*/ 169 h 467"/>
                  <a:gd name="T38" fmla="*/ 349 w 1118"/>
                  <a:gd name="T39" fmla="*/ 170 h 467"/>
                  <a:gd name="T40" fmla="*/ 401 w 1118"/>
                  <a:gd name="T41" fmla="*/ 115 h 467"/>
                  <a:gd name="T42" fmla="*/ 478 w 1118"/>
                  <a:gd name="T43" fmla="*/ 3 h 467"/>
                  <a:gd name="T44" fmla="*/ 567 w 1118"/>
                  <a:gd name="T45" fmla="*/ 0 h 467"/>
                  <a:gd name="T46" fmla="*/ 585 w 1118"/>
                  <a:gd name="T47" fmla="*/ 0 h 467"/>
                  <a:gd name="T48" fmla="*/ 629 w 1118"/>
                  <a:gd name="T49" fmla="*/ 2 h 467"/>
                  <a:gd name="T50" fmla="*/ 535 w 1118"/>
                  <a:gd name="T51" fmla="*/ 216 h 467"/>
                  <a:gd name="T52" fmla="*/ 324 w 1118"/>
                  <a:gd name="T53" fmla="*/ 162 h 467"/>
                  <a:gd name="T54" fmla="*/ 359 w 1118"/>
                  <a:gd name="T55" fmla="*/ 116 h 467"/>
                  <a:gd name="T56" fmla="*/ 324 w 1118"/>
                  <a:gd name="T57" fmla="*/ 162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18" h="467">
                    <a:moveTo>
                      <a:pt x="1031" y="467"/>
                    </a:moveTo>
                    <a:cubicBezTo>
                      <a:pt x="1041" y="422"/>
                      <a:pt x="1037" y="376"/>
                      <a:pt x="1017" y="330"/>
                    </a:cubicBezTo>
                    <a:cubicBezTo>
                      <a:pt x="972" y="231"/>
                      <a:pt x="831" y="127"/>
                      <a:pt x="638" y="113"/>
                    </a:cubicBezTo>
                    <a:cubicBezTo>
                      <a:pt x="635" y="112"/>
                      <a:pt x="632" y="111"/>
                      <a:pt x="629" y="111"/>
                    </a:cubicBezTo>
                    <a:cubicBezTo>
                      <a:pt x="627" y="111"/>
                      <a:pt x="626" y="112"/>
                      <a:pt x="624" y="112"/>
                    </a:cubicBezTo>
                    <a:cubicBezTo>
                      <a:pt x="644" y="76"/>
                      <a:pt x="664" y="41"/>
                      <a:pt x="679" y="5"/>
                    </a:cubicBezTo>
                    <a:cubicBezTo>
                      <a:pt x="793" y="15"/>
                      <a:pt x="904" y="42"/>
                      <a:pt x="982" y="89"/>
                    </a:cubicBezTo>
                    <a:cubicBezTo>
                      <a:pt x="1093" y="154"/>
                      <a:pt x="1118" y="262"/>
                      <a:pt x="1102" y="347"/>
                    </a:cubicBezTo>
                    <a:cubicBezTo>
                      <a:pt x="1094" y="390"/>
                      <a:pt x="1070" y="431"/>
                      <a:pt x="1031" y="467"/>
                    </a:cubicBezTo>
                    <a:moveTo>
                      <a:pt x="48" y="228"/>
                    </a:moveTo>
                    <a:cubicBezTo>
                      <a:pt x="0" y="167"/>
                      <a:pt x="70" y="108"/>
                      <a:pt x="159" y="68"/>
                    </a:cubicBezTo>
                    <a:cubicBezTo>
                      <a:pt x="233" y="35"/>
                      <a:pt x="327" y="16"/>
                      <a:pt x="423" y="7"/>
                    </a:cubicBezTo>
                    <a:cubicBezTo>
                      <a:pt x="404" y="29"/>
                      <a:pt x="392" y="54"/>
                      <a:pt x="378" y="77"/>
                    </a:cubicBezTo>
                    <a:cubicBezTo>
                      <a:pt x="376" y="80"/>
                      <a:pt x="375" y="83"/>
                      <a:pt x="373" y="86"/>
                    </a:cubicBezTo>
                    <a:cubicBezTo>
                      <a:pt x="371" y="81"/>
                      <a:pt x="363" y="78"/>
                      <a:pt x="353" y="78"/>
                    </a:cubicBezTo>
                    <a:cubicBezTo>
                      <a:pt x="350" y="78"/>
                      <a:pt x="347" y="78"/>
                      <a:pt x="344" y="79"/>
                    </a:cubicBezTo>
                    <a:cubicBezTo>
                      <a:pt x="253" y="103"/>
                      <a:pt x="95" y="167"/>
                      <a:pt x="48" y="228"/>
                    </a:cubicBezTo>
                    <a:close/>
                    <a:moveTo>
                      <a:pt x="535" y="216"/>
                    </a:moveTo>
                    <a:cubicBezTo>
                      <a:pt x="505" y="185"/>
                      <a:pt x="437" y="169"/>
                      <a:pt x="371" y="169"/>
                    </a:cubicBezTo>
                    <a:cubicBezTo>
                      <a:pt x="364" y="169"/>
                      <a:pt x="356" y="169"/>
                      <a:pt x="349" y="170"/>
                    </a:cubicBezTo>
                    <a:cubicBezTo>
                      <a:pt x="375" y="155"/>
                      <a:pt x="389" y="132"/>
                      <a:pt x="401" y="115"/>
                    </a:cubicBezTo>
                    <a:cubicBezTo>
                      <a:pt x="430" y="79"/>
                      <a:pt x="454" y="40"/>
                      <a:pt x="478" y="3"/>
                    </a:cubicBezTo>
                    <a:cubicBezTo>
                      <a:pt x="508" y="1"/>
                      <a:pt x="538" y="0"/>
                      <a:pt x="567" y="0"/>
                    </a:cubicBezTo>
                    <a:cubicBezTo>
                      <a:pt x="573" y="0"/>
                      <a:pt x="579" y="0"/>
                      <a:pt x="585" y="0"/>
                    </a:cubicBezTo>
                    <a:cubicBezTo>
                      <a:pt x="600" y="0"/>
                      <a:pt x="615" y="1"/>
                      <a:pt x="629" y="2"/>
                    </a:cubicBezTo>
                    <a:cubicBezTo>
                      <a:pt x="577" y="70"/>
                      <a:pt x="563" y="145"/>
                      <a:pt x="535" y="216"/>
                    </a:cubicBezTo>
                    <a:moveTo>
                      <a:pt x="324" y="162"/>
                    </a:moveTo>
                    <a:cubicBezTo>
                      <a:pt x="338" y="148"/>
                      <a:pt x="349" y="132"/>
                      <a:pt x="359" y="116"/>
                    </a:cubicBezTo>
                    <a:cubicBezTo>
                      <a:pt x="350" y="132"/>
                      <a:pt x="340" y="149"/>
                      <a:pt x="324" y="162"/>
                    </a:cubicBezTo>
                    <a:close/>
                  </a:path>
                </a:pathLst>
              </a:custGeom>
              <a:solidFill>
                <a:srgbClr val="B66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9" name="Freeform 1140">
                <a:extLst>
                  <a:ext uri="{FF2B5EF4-FFF2-40B4-BE49-F238E27FC236}">
                    <a16:creationId xmlns:a16="http://schemas.microsoft.com/office/drawing/2014/main" id="{FC720369-52D6-4B82-B2F4-D05C44E399B9}"/>
                  </a:ext>
                </a:extLst>
              </p:cNvPr>
              <p:cNvSpPr>
                <a:spLocks noEditPoints="1"/>
              </p:cNvSpPr>
              <p:nvPr/>
            </p:nvSpPr>
            <p:spPr bwMode="auto">
              <a:xfrm>
                <a:off x="4005944" y="1930400"/>
                <a:ext cx="4592638" cy="995363"/>
              </a:xfrm>
              <a:custGeom>
                <a:avLst/>
                <a:gdLst>
                  <a:gd name="T0" fmla="*/ 818 w 9205"/>
                  <a:gd name="T1" fmla="*/ 1997 h 1997"/>
                  <a:gd name="T2" fmla="*/ 715 w 9205"/>
                  <a:gd name="T3" fmla="*/ 1978 h 1997"/>
                  <a:gd name="T4" fmla="*/ 2822 w 9205"/>
                  <a:gd name="T5" fmla="*/ 1756 h 1997"/>
                  <a:gd name="T6" fmla="*/ 4284 w 9205"/>
                  <a:gd name="T7" fmla="*/ 1682 h 1997"/>
                  <a:gd name="T8" fmla="*/ 5347 w 9205"/>
                  <a:gd name="T9" fmla="*/ 1663 h 1997"/>
                  <a:gd name="T10" fmla="*/ 5785 w 9205"/>
                  <a:gd name="T11" fmla="*/ 1666 h 1997"/>
                  <a:gd name="T12" fmla="*/ 7247 w 9205"/>
                  <a:gd name="T13" fmla="*/ 1740 h 1997"/>
                  <a:gd name="T14" fmla="*/ 7679 w 9205"/>
                  <a:gd name="T15" fmla="*/ 1776 h 1997"/>
                  <a:gd name="T16" fmla="*/ 8437 w 9205"/>
                  <a:gd name="T17" fmla="*/ 1853 h 1997"/>
                  <a:gd name="T18" fmla="*/ 8646 w 9205"/>
                  <a:gd name="T19" fmla="*/ 1877 h 1997"/>
                  <a:gd name="T20" fmla="*/ 8592 w 9205"/>
                  <a:gd name="T21" fmla="*/ 1899 h 1997"/>
                  <a:gd name="T22" fmla="*/ 8102 w 9205"/>
                  <a:gd name="T23" fmla="*/ 1845 h 1997"/>
                  <a:gd name="T24" fmla="*/ 6694 w 9205"/>
                  <a:gd name="T25" fmla="*/ 1730 h 1997"/>
                  <a:gd name="T26" fmla="*/ 5345 w 9205"/>
                  <a:gd name="T27" fmla="*/ 1691 h 1997"/>
                  <a:gd name="T28" fmla="*/ 5274 w 9205"/>
                  <a:gd name="T29" fmla="*/ 1691 h 1997"/>
                  <a:gd name="T30" fmla="*/ 3775 w 9205"/>
                  <a:gd name="T31" fmla="*/ 1731 h 1997"/>
                  <a:gd name="T32" fmla="*/ 2306 w 9205"/>
                  <a:gd name="T33" fmla="*/ 1822 h 1997"/>
                  <a:gd name="T34" fmla="*/ 818 w 9205"/>
                  <a:gd name="T35" fmla="*/ 1997 h 1997"/>
                  <a:gd name="T36" fmla="*/ 0 w 9205"/>
                  <a:gd name="T37" fmla="*/ 300 h 1997"/>
                  <a:gd name="T38" fmla="*/ 1333 w 9205"/>
                  <a:gd name="T39" fmla="*/ 113 h 1997"/>
                  <a:gd name="T40" fmla="*/ 2677 w 9205"/>
                  <a:gd name="T41" fmla="*/ 30 h 1997"/>
                  <a:gd name="T42" fmla="*/ 3960 w 9205"/>
                  <a:gd name="T43" fmla="*/ 0 h 1997"/>
                  <a:gd name="T44" fmla="*/ 4063 w 9205"/>
                  <a:gd name="T45" fmla="*/ 1 h 1997"/>
                  <a:gd name="T46" fmla="*/ 5557 w 9205"/>
                  <a:gd name="T47" fmla="*/ 26 h 1997"/>
                  <a:gd name="T48" fmla="*/ 7028 w 9205"/>
                  <a:gd name="T49" fmla="*/ 69 h 1997"/>
                  <a:gd name="T50" fmla="*/ 8461 w 9205"/>
                  <a:gd name="T51" fmla="*/ 184 h 1997"/>
                  <a:gd name="T52" fmla="*/ 9177 w 9205"/>
                  <a:gd name="T53" fmla="*/ 266 h 1997"/>
                  <a:gd name="T54" fmla="*/ 9153 w 9205"/>
                  <a:gd name="T55" fmla="*/ 263 h 1997"/>
                  <a:gd name="T56" fmla="*/ 9205 w 9205"/>
                  <a:gd name="T57" fmla="*/ 297 h 1997"/>
                  <a:gd name="T58" fmla="*/ 8563 w 9205"/>
                  <a:gd name="T59" fmla="*/ 224 h 1997"/>
                  <a:gd name="T60" fmla="*/ 7234 w 9205"/>
                  <a:gd name="T61" fmla="*/ 112 h 1997"/>
                  <a:gd name="T62" fmla="*/ 5884 w 9205"/>
                  <a:gd name="T63" fmla="*/ 58 h 1997"/>
                  <a:gd name="T64" fmla="*/ 4543 w 9205"/>
                  <a:gd name="T65" fmla="*/ 35 h 1997"/>
                  <a:gd name="T66" fmla="*/ 4026 w 9205"/>
                  <a:gd name="T67" fmla="*/ 31 h 1997"/>
                  <a:gd name="T68" fmla="*/ 3055 w 9205"/>
                  <a:gd name="T69" fmla="*/ 45 h 1997"/>
                  <a:gd name="T70" fmla="*/ 1577 w 9205"/>
                  <a:gd name="T71" fmla="*/ 118 h 1997"/>
                  <a:gd name="T72" fmla="*/ 365 w 9205"/>
                  <a:gd name="T73" fmla="*/ 268 h 1997"/>
                  <a:gd name="T74" fmla="*/ 486 w 9205"/>
                  <a:gd name="T75" fmla="*/ 221 h 1997"/>
                  <a:gd name="T76" fmla="*/ 0 w 9205"/>
                  <a:gd name="T77" fmla="*/ 300 h 1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205" h="1997">
                    <a:moveTo>
                      <a:pt x="818" y="1997"/>
                    </a:moveTo>
                    <a:cubicBezTo>
                      <a:pt x="784" y="1991"/>
                      <a:pt x="749" y="1985"/>
                      <a:pt x="715" y="1978"/>
                    </a:cubicBezTo>
                    <a:cubicBezTo>
                      <a:pt x="1423" y="1879"/>
                      <a:pt x="2088" y="1810"/>
                      <a:pt x="2822" y="1756"/>
                    </a:cubicBezTo>
                    <a:cubicBezTo>
                      <a:pt x="3306" y="1720"/>
                      <a:pt x="3796" y="1698"/>
                      <a:pt x="4284" y="1682"/>
                    </a:cubicBezTo>
                    <a:cubicBezTo>
                      <a:pt x="4638" y="1670"/>
                      <a:pt x="4992" y="1663"/>
                      <a:pt x="5347" y="1663"/>
                    </a:cubicBezTo>
                    <a:cubicBezTo>
                      <a:pt x="5493" y="1663"/>
                      <a:pt x="5639" y="1664"/>
                      <a:pt x="5785" y="1666"/>
                    </a:cubicBezTo>
                    <a:cubicBezTo>
                      <a:pt x="6275" y="1675"/>
                      <a:pt x="6761" y="1702"/>
                      <a:pt x="7247" y="1740"/>
                    </a:cubicBezTo>
                    <a:cubicBezTo>
                      <a:pt x="7391" y="1751"/>
                      <a:pt x="7536" y="1763"/>
                      <a:pt x="7679" y="1776"/>
                    </a:cubicBezTo>
                    <a:cubicBezTo>
                      <a:pt x="7933" y="1798"/>
                      <a:pt x="8186" y="1823"/>
                      <a:pt x="8437" y="1853"/>
                    </a:cubicBezTo>
                    <a:cubicBezTo>
                      <a:pt x="8507" y="1861"/>
                      <a:pt x="8577" y="1869"/>
                      <a:pt x="8646" y="1877"/>
                    </a:cubicBezTo>
                    <a:cubicBezTo>
                      <a:pt x="8628" y="1884"/>
                      <a:pt x="8610" y="1892"/>
                      <a:pt x="8592" y="1899"/>
                    </a:cubicBezTo>
                    <a:cubicBezTo>
                      <a:pt x="8431" y="1879"/>
                      <a:pt x="8267" y="1863"/>
                      <a:pt x="8102" y="1845"/>
                    </a:cubicBezTo>
                    <a:cubicBezTo>
                      <a:pt x="7636" y="1796"/>
                      <a:pt x="7166" y="1756"/>
                      <a:pt x="6694" y="1730"/>
                    </a:cubicBezTo>
                    <a:cubicBezTo>
                      <a:pt x="6246" y="1705"/>
                      <a:pt x="5795" y="1691"/>
                      <a:pt x="5345" y="1691"/>
                    </a:cubicBezTo>
                    <a:cubicBezTo>
                      <a:pt x="5321" y="1691"/>
                      <a:pt x="5298" y="1691"/>
                      <a:pt x="5274" y="1691"/>
                    </a:cubicBezTo>
                    <a:cubicBezTo>
                      <a:pt x="4774" y="1693"/>
                      <a:pt x="4274" y="1707"/>
                      <a:pt x="3775" y="1731"/>
                    </a:cubicBezTo>
                    <a:cubicBezTo>
                      <a:pt x="3282" y="1753"/>
                      <a:pt x="2796" y="1783"/>
                      <a:pt x="2306" y="1822"/>
                    </a:cubicBezTo>
                    <a:cubicBezTo>
                      <a:pt x="2128" y="1837"/>
                      <a:pt x="1688" y="1868"/>
                      <a:pt x="818" y="1997"/>
                    </a:cubicBezTo>
                    <a:moveTo>
                      <a:pt x="0" y="300"/>
                    </a:moveTo>
                    <a:cubicBezTo>
                      <a:pt x="438" y="226"/>
                      <a:pt x="881" y="158"/>
                      <a:pt x="1333" y="113"/>
                    </a:cubicBezTo>
                    <a:cubicBezTo>
                      <a:pt x="1777" y="70"/>
                      <a:pt x="2227" y="46"/>
                      <a:pt x="2677" y="30"/>
                    </a:cubicBezTo>
                    <a:cubicBezTo>
                      <a:pt x="3104" y="14"/>
                      <a:pt x="3532" y="0"/>
                      <a:pt x="3960" y="0"/>
                    </a:cubicBezTo>
                    <a:cubicBezTo>
                      <a:pt x="3995" y="0"/>
                      <a:pt x="4029" y="0"/>
                      <a:pt x="4063" y="1"/>
                    </a:cubicBezTo>
                    <a:cubicBezTo>
                      <a:pt x="4561" y="3"/>
                      <a:pt x="5059" y="19"/>
                      <a:pt x="5557" y="26"/>
                    </a:cubicBezTo>
                    <a:cubicBezTo>
                      <a:pt x="6050" y="33"/>
                      <a:pt x="6538" y="39"/>
                      <a:pt x="7028" y="69"/>
                    </a:cubicBezTo>
                    <a:cubicBezTo>
                      <a:pt x="7508" y="99"/>
                      <a:pt x="7987" y="135"/>
                      <a:pt x="8461" y="184"/>
                    </a:cubicBezTo>
                    <a:cubicBezTo>
                      <a:pt x="8701" y="208"/>
                      <a:pt x="8939" y="235"/>
                      <a:pt x="9177" y="266"/>
                    </a:cubicBezTo>
                    <a:cubicBezTo>
                      <a:pt x="9169" y="265"/>
                      <a:pt x="9161" y="264"/>
                      <a:pt x="9153" y="263"/>
                    </a:cubicBezTo>
                    <a:cubicBezTo>
                      <a:pt x="9171" y="274"/>
                      <a:pt x="9188" y="285"/>
                      <a:pt x="9205" y="297"/>
                    </a:cubicBezTo>
                    <a:cubicBezTo>
                      <a:pt x="8991" y="270"/>
                      <a:pt x="8776" y="247"/>
                      <a:pt x="8563" y="224"/>
                    </a:cubicBezTo>
                    <a:cubicBezTo>
                      <a:pt x="8123" y="177"/>
                      <a:pt x="7679" y="141"/>
                      <a:pt x="7234" y="112"/>
                    </a:cubicBezTo>
                    <a:cubicBezTo>
                      <a:pt x="6786" y="82"/>
                      <a:pt x="6335" y="59"/>
                      <a:pt x="5884" y="58"/>
                    </a:cubicBezTo>
                    <a:cubicBezTo>
                      <a:pt x="5436" y="57"/>
                      <a:pt x="4989" y="43"/>
                      <a:pt x="4543" y="35"/>
                    </a:cubicBezTo>
                    <a:cubicBezTo>
                      <a:pt x="4370" y="32"/>
                      <a:pt x="4198" y="31"/>
                      <a:pt x="4026" y="31"/>
                    </a:cubicBezTo>
                    <a:cubicBezTo>
                      <a:pt x="3702" y="31"/>
                      <a:pt x="3379" y="36"/>
                      <a:pt x="3055" y="45"/>
                    </a:cubicBezTo>
                    <a:cubicBezTo>
                      <a:pt x="2561" y="60"/>
                      <a:pt x="2066" y="77"/>
                      <a:pt x="1577" y="118"/>
                    </a:cubicBezTo>
                    <a:cubicBezTo>
                      <a:pt x="1167" y="153"/>
                      <a:pt x="763" y="206"/>
                      <a:pt x="365" y="268"/>
                    </a:cubicBezTo>
                    <a:cubicBezTo>
                      <a:pt x="405" y="252"/>
                      <a:pt x="446" y="236"/>
                      <a:pt x="486" y="221"/>
                    </a:cubicBezTo>
                    <a:cubicBezTo>
                      <a:pt x="323" y="246"/>
                      <a:pt x="162" y="272"/>
                      <a:pt x="0" y="300"/>
                    </a:cubicBezTo>
                  </a:path>
                </a:pathLst>
              </a:custGeom>
              <a:solidFill>
                <a:srgbClr val="8C5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0" name="Freeform 1141">
                <a:extLst>
                  <a:ext uri="{FF2B5EF4-FFF2-40B4-BE49-F238E27FC236}">
                    <a16:creationId xmlns:a16="http://schemas.microsoft.com/office/drawing/2014/main" id="{84E30CD0-4DD6-499A-9384-1CF5A33CAA14}"/>
                  </a:ext>
                </a:extLst>
              </p:cNvPr>
              <p:cNvSpPr>
                <a:spLocks noEditPoints="1"/>
              </p:cNvSpPr>
              <p:nvPr/>
            </p:nvSpPr>
            <p:spPr bwMode="auto">
              <a:xfrm>
                <a:off x="3437619" y="2039938"/>
                <a:ext cx="976313" cy="979488"/>
              </a:xfrm>
              <a:custGeom>
                <a:avLst/>
                <a:gdLst>
                  <a:gd name="T0" fmla="*/ 589 w 1958"/>
                  <a:gd name="T1" fmla="*/ 1963 h 1963"/>
                  <a:gd name="T2" fmla="*/ 759 w 1958"/>
                  <a:gd name="T3" fmla="*/ 1938 h 1963"/>
                  <a:gd name="T4" fmla="*/ 1725 w 1958"/>
                  <a:gd name="T5" fmla="*/ 1775 h 1963"/>
                  <a:gd name="T6" fmla="*/ 1855 w 1958"/>
                  <a:gd name="T7" fmla="*/ 1757 h 1963"/>
                  <a:gd name="T8" fmla="*/ 1958 w 1958"/>
                  <a:gd name="T9" fmla="*/ 1776 h 1963"/>
                  <a:gd name="T10" fmla="*/ 890 w 1958"/>
                  <a:gd name="T11" fmla="*/ 1949 h 1963"/>
                  <a:gd name="T12" fmla="*/ 589 w 1958"/>
                  <a:gd name="T13" fmla="*/ 1963 h 1963"/>
                  <a:gd name="T14" fmla="*/ 0 w 1958"/>
                  <a:gd name="T15" fmla="*/ 296 h 1963"/>
                  <a:gd name="T16" fmla="*/ 529 w 1958"/>
                  <a:gd name="T17" fmla="*/ 177 h 1963"/>
                  <a:gd name="T18" fmla="*/ 1140 w 1958"/>
                  <a:gd name="T19" fmla="*/ 79 h 1963"/>
                  <a:gd name="T20" fmla="*/ 1140 w 1958"/>
                  <a:gd name="T21" fmla="*/ 79 h 1963"/>
                  <a:gd name="T22" fmla="*/ 1626 w 1958"/>
                  <a:gd name="T23" fmla="*/ 0 h 1963"/>
                  <a:gd name="T24" fmla="*/ 1505 w 1958"/>
                  <a:gd name="T25" fmla="*/ 47 h 1963"/>
                  <a:gd name="T26" fmla="*/ 1294 w 1958"/>
                  <a:gd name="T27" fmla="*/ 81 h 1963"/>
                  <a:gd name="T28" fmla="*/ 617 w 1958"/>
                  <a:gd name="T29" fmla="*/ 191 h 1963"/>
                  <a:gd name="T30" fmla="*/ 99 w 1958"/>
                  <a:gd name="T31" fmla="*/ 288 h 1963"/>
                  <a:gd name="T32" fmla="*/ 91 w 1958"/>
                  <a:gd name="T33" fmla="*/ 267 h 1963"/>
                  <a:gd name="T34" fmla="*/ 0 w 1958"/>
                  <a:gd name="T35" fmla="*/ 296 h 1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58" h="1963">
                    <a:moveTo>
                      <a:pt x="589" y="1963"/>
                    </a:moveTo>
                    <a:cubicBezTo>
                      <a:pt x="646" y="1955"/>
                      <a:pt x="702" y="1946"/>
                      <a:pt x="759" y="1938"/>
                    </a:cubicBezTo>
                    <a:cubicBezTo>
                      <a:pt x="1060" y="1894"/>
                      <a:pt x="1422" y="1819"/>
                      <a:pt x="1725" y="1775"/>
                    </a:cubicBezTo>
                    <a:cubicBezTo>
                      <a:pt x="1768" y="1769"/>
                      <a:pt x="1812" y="1763"/>
                      <a:pt x="1855" y="1757"/>
                    </a:cubicBezTo>
                    <a:cubicBezTo>
                      <a:pt x="1889" y="1764"/>
                      <a:pt x="1924" y="1770"/>
                      <a:pt x="1958" y="1776"/>
                    </a:cubicBezTo>
                    <a:cubicBezTo>
                      <a:pt x="1656" y="1821"/>
                      <a:pt x="1302" y="1877"/>
                      <a:pt x="890" y="1949"/>
                    </a:cubicBezTo>
                    <a:cubicBezTo>
                      <a:pt x="790" y="1956"/>
                      <a:pt x="690" y="1961"/>
                      <a:pt x="589" y="1963"/>
                    </a:cubicBezTo>
                    <a:moveTo>
                      <a:pt x="0" y="296"/>
                    </a:moveTo>
                    <a:cubicBezTo>
                      <a:pt x="161" y="237"/>
                      <a:pt x="343" y="204"/>
                      <a:pt x="529" y="177"/>
                    </a:cubicBezTo>
                    <a:cubicBezTo>
                      <a:pt x="735" y="146"/>
                      <a:pt x="937" y="113"/>
                      <a:pt x="1140" y="79"/>
                    </a:cubicBezTo>
                    <a:lnTo>
                      <a:pt x="1140" y="79"/>
                    </a:lnTo>
                    <a:cubicBezTo>
                      <a:pt x="1302" y="51"/>
                      <a:pt x="1463" y="25"/>
                      <a:pt x="1626" y="0"/>
                    </a:cubicBezTo>
                    <a:cubicBezTo>
                      <a:pt x="1586" y="15"/>
                      <a:pt x="1545" y="31"/>
                      <a:pt x="1505" y="47"/>
                    </a:cubicBezTo>
                    <a:cubicBezTo>
                      <a:pt x="1434" y="58"/>
                      <a:pt x="1364" y="69"/>
                      <a:pt x="1294" y="81"/>
                    </a:cubicBezTo>
                    <a:cubicBezTo>
                      <a:pt x="1068" y="118"/>
                      <a:pt x="845" y="159"/>
                      <a:pt x="617" y="191"/>
                    </a:cubicBezTo>
                    <a:cubicBezTo>
                      <a:pt x="441" y="216"/>
                      <a:pt x="262" y="243"/>
                      <a:pt x="99" y="288"/>
                    </a:cubicBezTo>
                    <a:cubicBezTo>
                      <a:pt x="96" y="281"/>
                      <a:pt x="93" y="274"/>
                      <a:pt x="91" y="267"/>
                    </a:cubicBezTo>
                    <a:cubicBezTo>
                      <a:pt x="60" y="276"/>
                      <a:pt x="29" y="286"/>
                      <a:pt x="0" y="296"/>
                    </a:cubicBezTo>
                  </a:path>
                </a:pathLst>
              </a:custGeom>
              <a:solidFill>
                <a:srgbClr val="8445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1" name="Freeform 1142">
                <a:extLst>
                  <a:ext uri="{FF2B5EF4-FFF2-40B4-BE49-F238E27FC236}">
                    <a16:creationId xmlns:a16="http://schemas.microsoft.com/office/drawing/2014/main" id="{14F43ADE-949C-4D0C-BC25-0AACEF9D7595}"/>
                  </a:ext>
                </a:extLst>
              </p:cNvPr>
              <p:cNvSpPr>
                <a:spLocks noEditPoints="1"/>
              </p:cNvSpPr>
              <p:nvPr/>
            </p:nvSpPr>
            <p:spPr bwMode="auto">
              <a:xfrm>
                <a:off x="2677206" y="1908175"/>
                <a:ext cx="1204913" cy="1157288"/>
              </a:xfrm>
              <a:custGeom>
                <a:avLst/>
                <a:gdLst>
                  <a:gd name="T0" fmla="*/ 1433 w 2415"/>
                  <a:gd name="T1" fmla="*/ 2318 h 2318"/>
                  <a:gd name="T2" fmla="*/ 942 w 2415"/>
                  <a:gd name="T3" fmla="*/ 2258 h 2318"/>
                  <a:gd name="T4" fmla="*/ 1432 w 2415"/>
                  <a:gd name="T5" fmla="*/ 2318 h 2318"/>
                  <a:gd name="T6" fmla="*/ 1620 w 2415"/>
                  <a:gd name="T7" fmla="*/ 2313 h 2318"/>
                  <a:gd name="T8" fmla="*/ 1377 w 2415"/>
                  <a:gd name="T9" fmla="*/ 2287 h 2318"/>
                  <a:gd name="T10" fmla="*/ 1456 w 2415"/>
                  <a:gd name="T11" fmla="*/ 2288 h 2318"/>
                  <a:gd name="T12" fmla="*/ 1855 w 2415"/>
                  <a:gd name="T13" fmla="*/ 2263 h 2318"/>
                  <a:gd name="T14" fmla="*/ 2114 w 2415"/>
                  <a:gd name="T15" fmla="*/ 2227 h 2318"/>
                  <a:gd name="T16" fmla="*/ 2415 w 2415"/>
                  <a:gd name="T17" fmla="*/ 2213 h 2318"/>
                  <a:gd name="T18" fmla="*/ 2377 w 2415"/>
                  <a:gd name="T19" fmla="*/ 2220 h 2318"/>
                  <a:gd name="T20" fmla="*/ 1675 w 2415"/>
                  <a:gd name="T21" fmla="*/ 2310 h 2318"/>
                  <a:gd name="T22" fmla="*/ 1433 w 2415"/>
                  <a:gd name="T23" fmla="*/ 2318 h 2318"/>
                  <a:gd name="T24" fmla="*/ 1768 w 2415"/>
                  <a:gd name="T25" fmla="*/ 2047 h 2318"/>
                  <a:gd name="T26" fmla="*/ 1876 w 2415"/>
                  <a:gd name="T27" fmla="*/ 1976 h 2318"/>
                  <a:gd name="T28" fmla="*/ 1907 w 2415"/>
                  <a:gd name="T29" fmla="*/ 1777 h 2318"/>
                  <a:gd name="T30" fmla="*/ 1889 w 2415"/>
                  <a:gd name="T31" fmla="*/ 1675 h 2318"/>
                  <a:gd name="T32" fmla="*/ 1687 w 2415"/>
                  <a:gd name="T33" fmla="*/ 1148 h 2318"/>
                  <a:gd name="T34" fmla="*/ 1496 w 2415"/>
                  <a:gd name="T35" fmla="*/ 633 h 2318"/>
                  <a:gd name="T36" fmla="*/ 1426 w 2415"/>
                  <a:gd name="T37" fmla="*/ 376 h 2318"/>
                  <a:gd name="T38" fmla="*/ 1388 w 2415"/>
                  <a:gd name="T39" fmla="*/ 155 h 2318"/>
                  <a:gd name="T40" fmla="*/ 1222 w 2415"/>
                  <a:gd name="T41" fmla="*/ 76 h 2318"/>
                  <a:gd name="T42" fmla="*/ 928 w 2415"/>
                  <a:gd name="T43" fmla="*/ 27 h 2318"/>
                  <a:gd name="T44" fmla="*/ 474 w 2415"/>
                  <a:gd name="T45" fmla="*/ 108 h 2318"/>
                  <a:gd name="T46" fmla="*/ 39 w 2415"/>
                  <a:gd name="T47" fmla="*/ 505 h 2318"/>
                  <a:gd name="T48" fmla="*/ 39 w 2415"/>
                  <a:gd name="T49" fmla="*/ 505 h 2318"/>
                  <a:gd name="T50" fmla="*/ 39 w 2415"/>
                  <a:gd name="T51" fmla="*/ 505 h 2318"/>
                  <a:gd name="T52" fmla="*/ 39 w 2415"/>
                  <a:gd name="T53" fmla="*/ 505 h 2318"/>
                  <a:gd name="T54" fmla="*/ 39 w 2415"/>
                  <a:gd name="T55" fmla="*/ 505 h 2318"/>
                  <a:gd name="T56" fmla="*/ 414 w 2415"/>
                  <a:gd name="T57" fmla="*/ 1347 h 2318"/>
                  <a:gd name="T58" fmla="*/ 635 w 2415"/>
                  <a:gd name="T59" fmla="*/ 1801 h 2318"/>
                  <a:gd name="T60" fmla="*/ 640 w 2415"/>
                  <a:gd name="T61" fmla="*/ 1813 h 2318"/>
                  <a:gd name="T62" fmla="*/ 606 w 2415"/>
                  <a:gd name="T63" fmla="*/ 1852 h 2318"/>
                  <a:gd name="T64" fmla="*/ 593 w 2415"/>
                  <a:gd name="T65" fmla="*/ 1824 h 2318"/>
                  <a:gd name="T66" fmla="*/ 366 w 2415"/>
                  <a:gd name="T67" fmla="*/ 1355 h 2318"/>
                  <a:gd name="T68" fmla="*/ 2 w 2415"/>
                  <a:gd name="T69" fmla="*/ 510 h 2318"/>
                  <a:gd name="T70" fmla="*/ 0 w 2415"/>
                  <a:gd name="T71" fmla="*/ 496 h 2318"/>
                  <a:gd name="T72" fmla="*/ 38 w 2415"/>
                  <a:gd name="T73" fmla="*/ 411 h 2318"/>
                  <a:gd name="T74" fmla="*/ 68 w 2415"/>
                  <a:gd name="T75" fmla="*/ 352 h 2318"/>
                  <a:gd name="T76" fmla="*/ 174 w 2415"/>
                  <a:gd name="T77" fmla="*/ 239 h 2318"/>
                  <a:gd name="T78" fmla="*/ 502 w 2415"/>
                  <a:gd name="T79" fmla="*/ 65 h 2318"/>
                  <a:gd name="T80" fmla="*/ 700 w 2415"/>
                  <a:gd name="T81" fmla="*/ 18 h 2318"/>
                  <a:gd name="T82" fmla="*/ 913 w 2415"/>
                  <a:gd name="T83" fmla="*/ 0 h 2318"/>
                  <a:gd name="T84" fmla="*/ 1092 w 2415"/>
                  <a:gd name="T85" fmla="*/ 14 h 2318"/>
                  <a:gd name="T86" fmla="*/ 1265 w 2415"/>
                  <a:gd name="T87" fmla="*/ 59 h 2318"/>
                  <a:gd name="T88" fmla="*/ 1374 w 2415"/>
                  <a:gd name="T89" fmla="*/ 105 h 2318"/>
                  <a:gd name="T90" fmla="*/ 1442 w 2415"/>
                  <a:gd name="T91" fmla="*/ 143 h 2318"/>
                  <a:gd name="T92" fmla="*/ 1452 w 2415"/>
                  <a:gd name="T93" fmla="*/ 178 h 2318"/>
                  <a:gd name="T94" fmla="*/ 1452 w 2415"/>
                  <a:gd name="T95" fmla="*/ 187 h 2318"/>
                  <a:gd name="T96" fmla="*/ 1449 w 2415"/>
                  <a:gd name="T97" fmla="*/ 234 h 2318"/>
                  <a:gd name="T98" fmla="*/ 1449 w 2415"/>
                  <a:gd name="T99" fmla="*/ 234 h 2318"/>
                  <a:gd name="T100" fmla="*/ 1449 w 2415"/>
                  <a:gd name="T101" fmla="*/ 234 h 2318"/>
                  <a:gd name="T102" fmla="*/ 1451 w 2415"/>
                  <a:gd name="T103" fmla="*/ 250 h 2318"/>
                  <a:gd name="T104" fmla="*/ 1481 w 2415"/>
                  <a:gd name="T105" fmla="*/ 404 h 2318"/>
                  <a:gd name="T106" fmla="*/ 1525 w 2415"/>
                  <a:gd name="T107" fmla="*/ 560 h 2318"/>
                  <a:gd name="T108" fmla="*/ 1525 w 2415"/>
                  <a:gd name="T109" fmla="*/ 560 h 2318"/>
                  <a:gd name="T110" fmla="*/ 1616 w 2415"/>
                  <a:gd name="T111" fmla="*/ 531 h 2318"/>
                  <a:gd name="T112" fmla="*/ 1624 w 2415"/>
                  <a:gd name="T113" fmla="*/ 552 h 2318"/>
                  <a:gd name="T114" fmla="*/ 1532 w 2415"/>
                  <a:gd name="T115" fmla="*/ 581 h 2318"/>
                  <a:gd name="T116" fmla="*/ 1531 w 2415"/>
                  <a:gd name="T117" fmla="*/ 581 h 2318"/>
                  <a:gd name="T118" fmla="*/ 1566 w 2415"/>
                  <a:gd name="T119" fmla="*/ 688 h 2318"/>
                  <a:gd name="T120" fmla="*/ 1779 w 2415"/>
                  <a:gd name="T121" fmla="*/ 1234 h 2318"/>
                  <a:gd name="T122" fmla="*/ 1956 w 2415"/>
                  <a:gd name="T123" fmla="*/ 1757 h 2318"/>
                  <a:gd name="T124" fmla="*/ 1768 w 2415"/>
                  <a:gd name="T125" fmla="*/ 2047 h 2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15" h="2318">
                    <a:moveTo>
                      <a:pt x="1433" y="2318"/>
                    </a:moveTo>
                    <a:cubicBezTo>
                      <a:pt x="1262" y="2318"/>
                      <a:pt x="1087" y="2303"/>
                      <a:pt x="942" y="2258"/>
                    </a:cubicBezTo>
                    <a:cubicBezTo>
                      <a:pt x="1087" y="2303"/>
                      <a:pt x="1261" y="2318"/>
                      <a:pt x="1432" y="2318"/>
                    </a:cubicBezTo>
                    <a:cubicBezTo>
                      <a:pt x="1496" y="2318"/>
                      <a:pt x="1559" y="2316"/>
                      <a:pt x="1620" y="2313"/>
                    </a:cubicBezTo>
                    <a:cubicBezTo>
                      <a:pt x="1537" y="2309"/>
                      <a:pt x="1455" y="2301"/>
                      <a:pt x="1377" y="2287"/>
                    </a:cubicBezTo>
                    <a:cubicBezTo>
                      <a:pt x="1403" y="2288"/>
                      <a:pt x="1429" y="2288"/>
                      <a:pt x="1456" y="2288"/>
                    </a:cubicBezTo>
                    <a:cubicBezTo>
                      <a:pt x="1589" y="2288"/>
                      <a:pt x="1723" y="2279"/>
                      <a:pt x="1855" y="2263"/>
                    </a:cubicBezTo>
                    <a:cubicBezTo>
                      <a:pt x="1942" y="2253"/>
                      <a:pt x="2028" y="2241"/>
                      <a:pt x="2114" y="2227"/>
                    </a:cubicBezTo>
                    <a:cubicBezTo>
                      <a:pt x="2215" y="2225"/>
                      <a:pt x="2315" y="2220"/>
                      <a:pt x="2415" y="2213"/>
                    </a:cubicBezTo>
                    <a:cubicBezTo>
                      <a:pt x="2402" y="2215"/>
                      <a:pt x="2390" y="2218"/>
                      <a:pt x="2377" y="2220"/>
                    </a:cubicBezTo>
                    <a:cubicBezTo>
                      <a:pt x="2148" y="2260"/>
                      <a:pt x="1914" y="2293"/>
                      <a:pt x="1675" y="2310"/>
                    </a:cubicBezTo>
                    <a:cubicBezTo>
                      <a:pt x="1597" y="2315"/>
                      <a:pt x="1515" y="2318"/>
                      <a:pt x="1433" y="2318"/>
                    </a:cubicBezTo>
                    <a:moveTo>
                      <a:pt x="1768" y="2047"/>
                    </a:moveTo>
                    <a:cubicBezTo>
                      <a:pt x="1811" y="2030"/>
                      <a:pt x="1848" y="2006"/>
                      <a:pt x="1876" y="1976"/>
                    </a:cubicBezTo>
                    <a:cubicBezTo>
                      <a:pt x="1934" y="1914"/>
                      <a:pt x="1942" y="1842"/>
                      <a:pt x="1907" y="1777"/>
                    </a:cubicBezTo>
                    <a:cubicBezTo>
                      <a:pt x="1904" y="1741"/>
                      <a:pt x="1897" y="1707"/>
                      <a:pt x="1889" y="1675"/>
                    </a:cubicBezTo>
                    <a:cubicBezTo>
                      <a:pt x="1846" y="1497"/>
                      <a:pt x="1764" y="1323"/>
                      <a:pt x="1687" y="1148"/>
                    </a:cubicBezTo>
                    <a:cubicBezTo>
                      <a:pt x="1612" y="978"/>
                      <a:pt x="1551" y="806"/>
                      <a:pt x="1496" y="633"/>
                    </a:cubicBezTo>
                    <a:cubicBezTo>
                      <a:pt x="1470" y="548"/>
                      <a:pt x="1444" y="462"/>
                      <a:pt x="1426" y="376"/>
                    </a:cubicBezTo>
                    <a:cubicBezTo>
                      <a:pt x="1417" y="335"/>
                      <a:pt x="1398" y="165"/>
                      <a:pt x="1388" y="155"/>
                    </a:cubicBezTo>
                    <a:cubicBezTo>
                      <a:pt x="1371" y="138"/>
                      <a:pt x="1253" y="89"/>
                      <a:pt x="1222" y="76"/>
                    </a:cubicBezTo>
                    <a:cubicBezTo>
                      <a:pt x="1138" y="41"/>
                      <a:pt x="1035" y="27"/>
                      <a:pt x="928" y="27"/>
                    </a:cubicBezTo>
                    <a:cubicBezTo>
                      <a:pt x="765" y="27"/>
                      <a:pt x="595" y="61"/>
                      <a:pt x="474" y="108"/>
                    </a:cubicBezTo>
                    <a:cubicBezTo>
                      <a:pt x="229" y="203"/>
                      <a:pt x="91" y="347"/>
                      <a:pt x="39" y="505"/>
                    </a:cubicBezTo>
                    <a:lnTo>
                      <a:pt x="39" y="505"/>
                    </a:lnTo>
                    <a:lnTo>
                      <a:pt x="39" y="505"/>
                    </a:lnTo>
                    <a:lnTo>
                      <a:pt x="39" y="505"/>
                    </a:lnTo>
                    <a:lnTo>
                      <a:pt x="39" y="505"/>
                    </a:lnTo>
                    <a:cubicBezTo>
                      <a:pt x="147" y="788"/>
                      <a:pt x="277" y="1068"/>
                      <a:pt x="414" y="1347"/>
                    </a:cubicBezTo>
                    <a:cubicBezTo>
                      <a:pt x="488" y="1498"/>
                      <a:pt x="566" y="1649"/>
                      <a:pt x="635" y="1801"/>
                    </a:cubicBezTo>
                    <a:cubicBezTo>
                      <a:pt x="637" y="1805"/>
                      <a:pt x="638" y="1809"/>
                      <a:pt x="640" y="1813"/>
                    </a:cubicBezTo>
                    <a:cubicBezTo>
                      <a:pt x="627" y="1825"/>
                      <a:pt x="616" y="1838"/>
                      <a:pt x="606" y="1852"/>
                    </a:cubicBezTo>
                    <a:cubicBezTo>
                      <a:pt x="602" y="1842"/>
                      <a:pt x="598" y="1833"/>
                      <a:pt x="593" y="1824"/>
                    </a:cubicBezTo>
                    <a:cubicBezTo>
                      <a:pt x="523" y="1666"/>
                      <a:pt x="442" y="1511"/>
                      <a:pt x="366" y="1355"/>
                    </a:cubicBezTo>
                    <a:cubicBezTo>
                      <a:pt x="291" y="1202"/>
                      <a:pt x="40" y="620"/>
                      <a:pt x="2" y="510"/>
                    </a:cubicBezTo>
                    <a:cubicBezTo>
                      <a:pt x="1" y="506"/>
                      <a:pt x="0" y="501"/>
                      <a:pt x="0" y="496"/>
                    </a:cubicBezTo>
                    <a:cubicBezTo>
                      <a:pt x="0" y="468"/>
                      <a:pt x="25" y="439"/>
                      <a:pt x="38" y="411"/>
                    </a:cubicBezTo>
                    <a:cubicBezTo>
                      <a:pt x="47" y="391"/>
                      <a:pt x="56" y="372"/>
                      <a:pt x="68" y="352"/>
                    </a:cubicBezTo>
                    <a:cubicBezTo>
                      <a:pt x="94" y="313"/>
                      <a:pt x="132" y="275"/>
                      <a:pt x="174" y="239"/>
                    </a:cubicBezTo>
                    <a:cubicBezTo>
                      <a:pt x="257" y="170"/>
                      <a:pt x="370" y="108"/>
                      <a:pt x="502" y="65"/>
                    </a:cubicBezTo>
                    <a:cubicBezTo>
                      <a:pt x="562" y="45"/>
                      <a:pt x="633" y="30"/>
                      <a:pt x="700" y="18"/>
                    </a:cubicBezTo>
                    <a:cubicBezTo>
                      <a:pt x="770" y="6"/>
                      <a:pt x="841" y="0"/>
                      <a:pt x="913" y="0"/>
                    </a:cubicBezTo>
                    <a:cubicBezTo>
                      <a:pt x="973" y="0"/>
                      <a:pt x="1033" y="5"/>
                      <a:pt x="1092" y="14"/>
                    </a:cubicBezTo>
                    <a:cubicBezTo>
                      <a:pt x="1155" y="23"/>
                      <a:pt x="1213" y="39"/>
                      <a:pt x="1265" y="59"/>
                    </a:cubicBezTo>
                    <a:cubicBezTo>
                      <a:pt x="1303" y="73"/>
                      <a:pt x="1343" y="87"/>
                      <a:pt x="1374" y="105"/>
                    </a:cubicBezTo>
                    <a:cubicBezTo>
                      <a:pt x="1392" y="117"/>
                      <a:pt x="1432" y="130"/>
                      <a:pt x="1442" y="143"/>
                    </a:cubicBezTo>
                    <a:cubicBezTo>
                      <a:pt x="1450" y="154"/>
                      <a:pt x="1451" y="167"/>
                      <a:pt x="1452" y="178"/>
                    </a:cubicBezTo>
                    <a:cubicBezTo>
                      <a:pt x="1452" y="181"/>
                      <a:pt x="1452" y="184"/>
                      <a:pt x="1452" y="187"/>
                    </a:cubicBezTo>
                    <a:cubicBezTo>
                      <a:pt x="1452" y="203"/>
                      <a:pt x="1449" y="219"/>
                      <a:pt x="1449" y="234"/>
                    </a:cubicBezTo>
                    <a:lnTo>
                      <a:pt x="1449" y="234"/>
                    </a:lnTo>
                    <a:lnTo>
                      <a:pt x="1449" y="234"/>
                    </a:lnTo>
                    <a:cubicBezTo>
                      <a:pt x="1449" y="240"/>
                      <a:pt x="1450" y="245"/>
                      <a:pt x="1451" y="250"/>
                    </a:cubicBezTo>
                    <a:cubicBezTo>
                      <a:pt x="1460" y="302"/>
                      <a:pt x="1468" y="353"/>
                      <a:pt x="1481" y="404"/>
                    </a:cubicBezTo>
                    <a:cubicBezTo>
                      <a:pt x="1494" y="457"/>
                      <a:pt x="1509" y="509"/>
                      <a:pt x="1525" y="560"/>
                    </a:cubicBezTo>
                    <a:lnTo>
                      <a:pt x="1525" y="560"/>
                    </a:lnTo>
                    <a:cubicBezTo>
                      <a:pt x="1554" y="550"/>
                      <a:pt x="1585" y="540"/>
                      <a:pt x="1616" y="531"/>
                    </a:cubicBezTo>
                    <a:cubicBezTo>
                      <a:pt x="1618" y="538"/>
                      <a:pt x="1621" y="545"/>
                      <a:pt x="1624" y="552"/>
                    </a:cubicBezTo>
                    <a:cubicBezTo>
                      <a:pt x="1593" y="561"/>
                      <a:pt x="1562" y="571"/>
                      <a:pt x="1532" y="581"/>
                    </a:cubicBezTo>
                    <a:lnTo>
                      <a:pt x="1531" y="581"/>
                    </a:lnTo>
                    <a:cubicBezTo>
                      <a:pt x="1542" y="617"/>
                      <a:pt x="1554" y="653"/>
                      <a:pt x="1566" y="688"/>
                    </a:cubicBezTo>
                    <a:cubicBezTo>
                      <a:pt x="1628" y="872"/>
                      <a:pt x="1698" y="1053"/>
                      <a:pt x="1779" y="1234"/>
                    </a:cubicBezTo>
                    <a:cubicBezTo>
                      <a:pt x="1855" y="1405"/>
                      <a:pt x="1939" y="1581"/>
                      <a:pt x="1956" y="1757"/>
                    </a:cubicBezTo>
                    <a:cubicBezTo>
                      <a:pt x="1966" y="1861"/>
                      <a:pt x="1949" y="1990"/>
                      <a:pt x="1768" y="2047"/>
                    </a:cubicBezTo>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2" name="Freeform 1143">
                <a:extLst>
                  <a:ext uri="{FF2B5EF4-FFF2-40B4-BE49-F238E27FC236}">
                    <a16:creationId xmlns:a16="http://schemas.microsoft.com/office/drawing/2014/main" id="{293199B6-8953-42E3-8EB2-5C909A69797F}"/>
                  </a:ext>
                </a:extLst>
              </p:cNvPr>
              <p:cNvSpPr>
                <a:spLocks/>
              </p:cNvSpPr>
              <p:nvPr/>
            </p:nvSpPr>
            <p:spPr bwMode="auto">
              <a:xfrm>
                <a:off x="3012169" y="2917825"/>
                <a:ext cx="1588"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1" y="2"/>
                      <a:pt x="1" y="1"/>
                      <a:pt x="0" y="0"/>
                    </a:cubicBezTo>
                    <a:cubicBezTo>
                      <a:pt x="1" y="1"/>
                      <a:pt x="1" y="2"/>
                      <a:pt x="1" y="3"/>
                    </a:cubicBezTo>
                    <a:close/>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3" name="Freeform 1144">
                <a:extLst>
                  <a:ext uri="{FF2B5EF4-FFF2-40B4-BE49-F238E27FC236}">
                    <a16:creationId xmlns:a16="http://schemas.microsoft.com/office/drawing/2014/main" id="{766E2134-FCD0-4A27-9BA5-D5E758565463}"/>
                  </a:ext>
                </a:extLst>
              </p:cNvPr>
              <p:cNvSpPr>
                <a:spLocks noEditPoints="1"/>
              </p:cNvSpPr>
              <p:nvPr/>
            </p:nvSpPr>
            <p:spPr bwMode="auto">
              <a:xfrm>
                <a:off x="2978831" y="2757488"/>
                <a:ext cx="666750" cy="307975"/>
              </a:xfrm>
              <a:custGeom>
                <a:avLst/>
                <a:gdLst>
                  <a:gd name="T0" fmla="*/ 336 w 1336"/>
                  <a:gd name="T1" fmla="*/ 557 h 617"/>
                  <a:gd name="T2" fmla="*/ 202 w 1336"/>
                  <a:gd name="T3" fmla="*/ 494 h 617"/>
                  <a:gd name="T4" fmla="*/ 188 w 1336"/>
                  <a:gd name="T5" fmla="*/ 491 h 617"/>
                  <a:gd name="T6" fmla="*/ 68 w 1336"/>
                  <a:gd name="T7" fmla="*/ 324 h 617"/>
                  <a:gd name="T8" fmla="*/ 67 w 1336"/>
                  <a:gd name="T9" fmla="*/ 321 h 617"/>
                  <a:gd name="T10" fmla="*/ 34 w 1336"/>
                  <a:gd name="T11" fmla="*/ 112 h 617"/>
                  <a:gd name="T12" fmla="*/ 128 w 1336"/>
                  <a:gd name="T13" fmla="*/ 347 h 617"/>
                  <a:gd name="T14" fmla="*/ 254 w 1336"/>
                  <a:gd name="T15" fmla="*/ 178 h 617"/>
                  <a:gd name="T16" fmla="*/ 384 w 1336"/>
                  <a:gd name="T17" fmla="*/ 103 h 617"/>
                  <a:gd name="T18" fmla="*/ 833 w 1336"/>
                  <a:gd name="T19" fmla="*/ 0 h 617"/>
                  <a:gd name="T20" fmla="*/ 1146 w 1336"/>
                  <a:gd name="T21" fmla="*/ 50 h 617"/>
                  <a:gd name="T22" fmla="*/ 1291 w 1336"/>
                  <a:gd name="T23" fmla="*/ 184 h 617"/>
                  <a:gd name="T24" fmla="*/ 1302 w 1336"/>
                  <a:gd name="T25" fmla="*/ 105 h 617"/>
                  <a:gd name="T26" fmla="*/ 1270 w 1336"/>
                  <a:gd name="T27" fmla="*/ 275 h 617"/>
                  <a:gd name="T28" fmla="*/ 1138 w 1336"/>
                  <a:gd name="T29" fmla="*/ 353 h 617"/>
                  <a:gd name="T30" fmla="*/ 1127 w 1336"/>
                  <a:gd name="T31" fmla="*/ 354 h 617"/>
                  <a:gd name="T32" fmla="*/ 919 w 1336"/>
                  <a:gd name="T33" fmla="*/ 368 h 617"/>
                  <a:gd name="T34" fmla="*/ 910 w 1336"/>
                  <a:gd name="T35" fmla="*/ 373 h 617"/>
                  <a:gd name="T36" fmla="*/ 205 w 1336"/>
                  <a:gd name="T37" fmla="*/ 285 h 617"/>
                  <a:gd name="T38" fmla="*/ 545 w 1336"/>
                  <a:gd name="T39" fmla="*/ 568 h 617"/>
                  <a:gd name="T40" fmla="*/ 1014 w 1336"/>
                  <a:gd name="T41" fmla="*/ 612 h 617"/>
                  <a:gd name="T42" fmla="*/ 891 w 1336"/>
                  <a:gd name="T43" fmla="*/ 158 h 617"/>
                  <a:gd name="T44" fmla="*/ 991 w 1336"/>
                  <a:gd name="T45" fmla="*/ 344 h 617"/>
                  <a:gd name="T46" fmla="*/ 853 w 1336"/>
                  <a:gd name="T47" fmla="*/ 29 h 617"/>
                  <a:gd name="T48" fmla="*/ 966 w 1336"/>
                  <a:gd name="T49" fmla="*/ 171 h 617"/>
                  <a:gd name="T50" fmla="*/ 942 w 1336"/>
                  <a:gd name="T51" fmla="*/ 161 h 617"/>
                  <a:gd name="T52" fmla="*/ 937 w 1336"/>
                  <a:gd name="T53" fmla="*/ 161 h 617"/>
                  <a:gd name="T54" fmla="*/ 809 w 1336"/>
                  <a:gd name="T55" fmla="*/ 30 h 617"/>
                  <a:gd name="T56" fmla="*/ 607 w 1336"/>
                  <a:gd name="T57" fmla="*/ 59 h 617"/>
                  <a:gd name="T58" fmla="*/ 727 w 1336"/>
                  <a:gd name="T59" fmla="*/ 263 h 617"/>
                  <a:gd name="T60" fmla="*/ 915 w 1336"/>
                  <a:gd name="T61" fmla="*/ 146 h 617"/>
                  <a:gd name="T62" fmla="*/ 809 w 1336"/>
                  <a:gd name="T63" fmla="*/ 30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36" h="617">
                    <a:moveTo>
                      <a:pt x="826" y="617"/>
                    </a:moveTo>
                    <a:cubicBezTo>
                      <a:pt x="655" y="617"/>
                      <a:pt x="481" y="602"/>
                      <a:pt x="336" y="557"/>
                    </a:cubicBezTo>
                    <a:lnTo>
                      <a:pt x="336" y="557"/>
                    </a:lnTo>
                    <a:cubicBezTo>
                      <a:pt x="278" y="539"/>
                      <a:pt x="235" y="518"/>
                      <a:pt x="202" y="494"/>
                    </a:cubicBezTo>
                    <a:cubicBezTo>
                      <a:pt x="201" y="494"/>
                      <a:pt x="199" y="494"/>
                      <a:pt x="198" y="494"/>
                    </a:cubicBezTo>
                    <a:cubicBezTo>
                      <a:pt x="195" y="494"/>
                      <a:pt x="191" y="493"/>
                      <a:pt x="188" y="491"/>
                    </a:cubicBezTo>
                    <a:cubicBezTo>
                      <a:pt x="145" y="460"/>
                      <a:pt x="118" y="427"/>
                      <a:pt x="98" y="392"/>
                    </a:cubicBezTo>
                    <a:cubicBezTo>
                      <a:pt x="86" y="370"/>
                      <a:pt x="77" y="347"/>
                      <a:pt x="68" y="324"/>
                    </a:cubicBezTo>
                    <a:lnTo>
                      <a:pt x="68" y="324"/>
                    </a:lnTo>
                    <a:cubicBezTo>
                      <a:pt x="68" y="323"/>
                      <a:pt x="68" y="322"/>
                      <a:pt x="67" y="321"/>
                    </a:cubicBezTo>
                    <a:cubicBezTo>
                      <a:pt x="47" y="264"/>
                      <a:pt x="25" y="207"/>
                      <a:pt x="0" y="151"/>
                    </a:cubicBezTo>
                    <a:cubicBezTo>
                      <a:pt x="10" y="137"/>
                      <a:pt x="21" y="124"/>
                      <a:pt x="34" y="112"/>
                    </a:cubicBezTo>
                    <a:cubicBezTo>
                      <a:pt x="63" y="176"/>
                      <a:pt x="90" y="239"/>
                      <a:pt x="112" y="304"/>
                    </a:cubicBezTo>
                    <a:cubicBezTo>
                      <a:pt x="117" y="318"/>
                      <a:pt x="123" y="332"/>
                      <a:pt x="128" y="347"/>
                    </a:cubicBezTo>
                    <a:cubicBezTo>
                      <a:pt x="137" y="289"/>
                      <a:pt x="182" y="229"/>
                      <a:pt x="254" y="178"/>
                    </a:cubicBezTo>
                    <a:lnTo>
                      <a:pt x="254" y="178"/>
                    </a:lnTo>
                    <a:cubicBezTo>
                      <a:pt x="273" y="164"/>
                      <a:pt x="294" y="151"/>
                      <a:pt x="316" y="138"/>
                    </a:cubicBezTo>
                    <a:cubicBezTo>
                      <a:pt x="338" y="126"/>
                      <a:pt x="361" y="114"/>
                      <a:pt x="384" y="103"/>
                    </a:cubicBezTo>
                    <a:cubicBezTo>
                      <a:pt x="384" y="103"/>
                      <a:pt x="384" y="103"/>
                      <a:pt x="384" y="103"/>
                    </a:cubicBezTo>
                    <a:cubicBezTo>
                      <a:pt x="510" y="44"/>
                      <a:pt x="666" y="2"/>
                      <a:pt x="833" y="0"/>
                    </a:cubicBezTo>
                    <a:cubicBezTo>
                      <a:pt x="837" y="0"/>
                      <a:pt x="841" y="0"/>
                      <a:pt x="845" y="0"/>
                    </a:cubicBezTo>
                    <a:cubicBezTo>
                      <a:pt x="951" y="0"/>
                      <a:pt x="1062" y="17"/>
                      <a:pt x="1146" y="50"/>
                    </a:cubicBezTo>
                    <a:cubicBezTo>
                      <a:pt x="1146" y="50"/>
                      <a:pt x="1147" y="50"/>
                      <a:pt x="1147" y="50"/>
                    </a:cubicBezTo>
                    <a:cubicBezTo>
                      <a:pt x="1227" y="82"/>
                      <a:pt x="1284" y="126"/>
                      <a:pt x="1291" y="184"/>
                    </a:cubicBezTo>
                    <a:cubicBezTo>
                      <a:pt x="1299" y="158"/>
                      <a:pt x="1302" y="132"/>
                      <a:pt x="1302" y="105"/>
                    </a:cubicBezTo>
                    <a:lnTo>
                      <a:pt x="1302" y="105"/>
                    </a:lnTo>
                    <a:cubicBezTo>
                      <a:pt x="1302" y="96"/>
                      <a:pt x="1302" y="86"/>
                      <a:pt x="1301" y="76"/>
                    </a:cubicBezTo>
                    <a:cubicBezTo>
                      <a:pt x="1336" y="141"/>
                      <a:pt x="1328" y="213"/>
                      <a:pt x="1270" y="275"/>
                    </a:cubicBezTo>
                    <a:cubicBezTo>
                      <a:pt x="1242" y="305"/>
                      <a:pt x="1205" y="329"/>
                      <a:pt x="1162" y="346"/>
                    </a:cubicBezTo>
                    <a:cubicBezTo>
                      <a:pt x="1154" y="349"/>
                      <a:pt x="1146" y="351"/>
                      <a:pt x="1138" y="353"/>
                    </a:cubicBezTo>
                    <a:cubicBezTo>
                      <a:pt x="1135" y="354"/>
                      <a:pt x="1133" y="354"/>
                      <a:pt x="1131" y="354"/>
                    </a:cubicBezTo>
                    <a:cubicBezTo>
                      <a:pt x="1129" y="354"/>
                      <a:pt x="1128" y="354"/>
                      <a:pt x="1127" y="354"/>
                    </a:cubicBezTo>
                    <a:cubicBezTo>
                      <a:pt x="1085" y="366"/>
                      <a:pt x="1039" y="374"/>
                      <a:pt x="990" y="374"/>
                    </a:cubicBezTo>
                    <a:cubicBezTo>
                      <a:pt x="967" y="374"/>
                      <a:pt x="943" y="372"/>
                      <a:pt x="919" y="368"/>
                    </a:cubicBezTo>
                    <a:cubicBezTo>
                      <a:pt x="919" y="371"/>
                      <a:pt x="916" y="373"/>
                      <a:pt x="911" y="373"/>
                    </a:cubicBezTo>
                    <a:cubicBezTo>
                      <a:pt x="911" y="373"/>
                      <a:pt x="910" y="373"/>
                      <a:pt x="910" y="373"/>
                    </a:cubicBezTo>
                    <a:cubicBezTo>
                      <a:pt x="670" y="346"/>
                      <a:pt x="622" y="176"/>
                      <a:pt x="580" y="66"/>
                    </a:cubicBezTo>
                    <a:cubicBezTo>
                      <a:pt x="412" y="111"/>
                      <a:pt x="267" y="191"/>
                      <a:pt x="205" y="285"/>
                    </a:cubicBezTo>
                    <a:cubicBezTo>
                      <a:pt x="170" y="338"/>
                      <a:pt x="157" y="401"/>
                      <a:pt x="210" y="452"/>
                    </a:cubicBezTo>
                    <a:cubicBezTo>
                      <a:pt x="279" y="519"/>
                      <a:pt x="413" y="551"/>
                      <a:pt x="545" y="568"/>
                    </a:cubicBezTo>
                    <a:cubicBezTo>
                      <a:pt x="620" y="578"/>
                      <a:pt x="695" y="584"/>
                      <a:pt x="771" y="586"/>
                    </a:cubicBezTo>
                    <a:cubicBezTo>
                      <a:pt x="849" y="600"/>
                      <a:pt x="931" y="608"/>
                      <a:pt x="1014" y="612"/>
                    </a:cubicBezTo>
                    <a:cubicBezTo>
                      <a:pt x="953" y="615"/>
                      <a:pt x="890" y="617"/>
                      <a:pt x="826" y="617"/>
                    </a:cubicBezTo>
                    <a:moveTo>
                      <a:pt x="891" y="158"/>
                    </a:moveTo>
                    <a:cubicBezTo>
                      <a:pt x="746" y="158"/>
                      <a:pt x="733" y="269"/>
                      <a:pt x="842" y="317"/>
                    </a:cubicBezTo>
                    <a:cubicBezTo>
                      <a:pt x="886" y="336"/>
                      <a:pt x="939" y="344"/>
                      <a:pt x="991" y="344"/>
                    </a:cubicBezTo>
                    <a:cubicBezTo>
                      <a:pt x="1088" y="344"/>
                      <a:pt x="1183" y="314"/>
                      <a:pt x="1218" y="260"/>
                    </a:cubicBezTo>
                    <a:cubicBezTo>
                      <a:pt x="1309" y="122"/>
                      <a:pt x="1081" y="32"/>
                      <a:pt x="853" y="29"/>
                    </a:cubicBezTo>
                    <a:cubicBezTo>
                      <a:pt x="898" y="73"/>
                      <a:pt x="924" y="124"/>
                      <a:pt x="971" y="167"/>
                    </a:cubicBezTo>
                    <a:cubicBezTo>
                      <a:pt x="972" y="169"/>
                      <a:pt x="970" y="171"/>
                      <a:pt x="966" y="171"/>
                    </a:cubicBezTo>
                    <a:cubicBezTo>
                      <a:pt x="966" y="171"/>
                      <a:pt x="965" y="171"/>
                      <a:pt x="964" y="171"/>
                    </a:cubicBezTo>
                    <a:cubicBezTo>
                      <a:pt x="956" y="168"/>
                      <a:pt x="949" y="165"/>
                      <a:pt x="942" y="161"/>
                    </a:cubicBezTo>
                    <a:cubicBezTo>
                      <a:pt x="941" y="162"/>
                      <a:pt x="941" y="162"/>
                      <a:pt x="940" y="162"/>
                    </a:cubicBezTo>
                    <a:cubicBezTo>
                      <a:pt x="939" y="162"/>
                      <a:pt x="938" y="161"/>
                      <a:pt x="937" y="161"/>
                    </a:cubicBezTo>
                    <a:cubicBezTo>
                      <a:pt x="920" y="159"/>
                      <a:pt x="905" y="158"/>
                      <a:pt x="891" y="158"/>
                    </a:cubicBezTo>
                    <a:moveTo>
                      <a:pt x="809" y="30"/>
                    </a:moveTo>
                    <a:cubicBezTo>
                      <a:pt x="787" y="31"/>
                      <a:pt x="764" y="32"/>
                      <a:pt x="742" y="35"/>
                    </a:cubicBezTo>
                    <a:cubicBezTo>
                      <a:pt x="696" y="41"/>
                      <a:pt x="651" y="49"/>
                      <a:pt x="607" y="59"/>
                    </a:cubicBezTo>
                    <a:cubicBezTo>
                      <a:pt x="645" y="113"/>
                      <a:pt x="663" y="169"/>
                      <a:pt x="698" y="223"/>
                    </a:cubicBezTo>
                    <a:cubicBezTo>
                      <a:pt x="707" y="236"/>
                      <a:pt x="716" y="250"/>
                      <a:pt x="727" y="263"/>
                    </a:cubicBezTo>
                    <a:cubicBezTo>
                      <a:pt x="705" y="205"/>
                      <a:pt x="753" y="143"/>
                      <a:pt x="866" y="143"/>
                    </a:cubicBezTo>
                    <a:cubicBezTo>
                      <a:pt x="881" y="143"/>
                      <a:pt x="897" y="144"/>
                      <a:pt x="915" y="146"/>
                    </a:cubicBezTo>
                    <a:cubicBezTo>
                      <a:pt x="896" y="134"/>
                      <a:pt x="881" y="120"/>
                      <a:pt x="868" y="106"/>
                    </a:cubicBezTo>
                    <a:cubicBezTo>
                      <a:pt x="848" y="82"/>
                      <a:pt x="821" y="56"/>
                      <a:pt x="809" y="30"/>
                    </a:cubicBezTo>
                    <a:close/>
                  </a:path>
                </a:pathLst>
              </a:custGeom>
              <a:solidFill>
                <a:srgbClr val="7531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4" name="Freeform 1145">
                <a:extLst>
                  <a:ext uri="{FF2B5EF4-FFF2-40B4-BE49-F238E27FC236}">
                    <a16:creationId xmlns:a16="http://schemas.microsoft.com/office/drawing/2014/main" id="{086A02DD-D8A8-4DF9-A589-18EFAB2EDD1E}"/>
                  </a:ext>
                </a:extLst>
              </p:cNvPr>
              <p:cNvSpPr>
                <a:spLocks noEditPoints="1"/>
              </p:cNvSpPr>
              <p:nvPr/>
            </p:nvSpPr>
            <p:spPr bwMode="auto">
              <a:xfrm>
                <a:off x="8292194" y="1924050"/>
                <a:ext cx="736600" cy="1057275"/>
              </a:xfrm>
              <a:custGeom>
                <a:avLst/>
                <a:gdLst>
                  <a:gd name="T0" fmla="*/ 1065 w 1475"/>
                  <a:gd name="T1" fmla="*/ 2118 h 2118"/>
                  <a:gd name="T2" fmla="*/ 608 w 1475"/>
                  <a:gd name="T3" fmla="*/ 2012 h 2118"/>
                  <a:gd name="T4" fmla="*/ 0 w 1475"/>
                  <a:gd name="T5" fmla="*/ 1910 h 2118"/>
                  <a:gd name="T6" fmla="*/ 54 w 1475"/>
                  <a:gd name="T7" fmla="*/ 1888 h 2118"/>
                  <a:gd name="T8" fmla="*/ 461 w 1475"/>
                  <a:gd name="T9" fmla="*/ 1949 h 2118"/>
                  <a:gd name="T10" fmla="*/ 1029 w 1475"/>
                  <a:gd name="T11" fmla="*/ 2078 h 2118"/>
                  <a:gd name="T12" fmla="*/ 1196 w 1475"/>
                  <a:gd name="T13" fmla="*/ 2111 h 2118"/>
                  <a:gd name="T14" fmla="*/ 1065 w 1475"/>
                  <a:gd name="T15" fmla="*/ 2118 h 2118"/>
                  <a:gd name="T16" fmla="*/ 839 w 1475"/>
                  <a:gd name="T17" fmla="*/ 1488 h 2118"/>
                  <a:gd name="T18" fmla="*/ 867 w 1475"/>
                  <a:gd name="T19" fmla="*/ 1422 h 2118"/>
                  <a:gd name="T20" fmla="*/ 987 w 1475"/>
                  <a:gd name="T21" fmla="*/ 1166 h 2118"/>
                  <a:gd name="T22" fmla="*/ 1179 w 1475"/>
                  <a:gd name="T23" fmla="*/ 634 h 2118"/>
                  <a:gd name="T24" fmla="*/ 1249 w 1475"/>
                  <a:gd name="T25" fmla="*/ 402 h 2118"/>
                  <a:gd name="T26" fmla="*/ 613 w 1475"/>
                  <a:gd name="T27" fmla="*/ 308 h 2118"/>
                  <a:gd name="T28" fmla="*/ 561 w 1475"/>
                  <a:gd name="T29" fmla="*/ 274 h 2118"/>
                  <a:gd name="T30" fmla="*/ 585 w 1475"/>
                  <a:gd name="T31" fmla="*/ 277 h 2118"/>
                  <a:gd name="T32" fmla="*/ 596 w 1475"/>
                  <a:gd name="T33" fmla="*/ 278 h 2118"/>
                  <a:gd name="T34" fmla="*/ 1258 w 1475"/>
                  <a:gd name="T35" fmla="*/ 373 h 2118"/>
                  <a:gd name="T36" fmla="*/ 1324 w 1475"/>
                  <a:gd name="T37" fmla="*/ 89 h 2118"/>
                  <a:gd name="T38" fmla="*/ 1402 w 1475"/>
                  <a:gd name="T39" fmla="*/ 37 h 2118"/>
                  <a:gd name="T40" fmla="*/ 1475 w 1475"/>
                  <a:gd name="T41" fmla="*/ 0 h 2118"/>
                  <a:gd name="T42" fmla="*/ 1418 w 1475"/>
                  <a:gd name="T43" fmla="*/ 28 h 2118"/>
                  <a:gd name="T44" fmla="*/ 1418 w 1475"/>
                  <a:gd name="T45" fmla="*/ 28 h 2118"/>
                  <a:gd name="T46" fmla="*/ 1418 w 1475"/>
                  <a:gd name="T47" fmla="*/ 28 h 2118"/>
                  <a:gd name="T48" fmla="*/ 1422 w 1475"/>
                  <a:gd name="T49" fmla="*/ 50 h 2118"/>
                  <a:gd name="T50" fmla="*/ 1352 w 1475"/>
                  <a:gd name="T51" fmla="*/ 81 h 2118"/>
                  <a:gd name="T52" fmla="*/ 1352 w 1475"/>
                  <a:gd name="T53" fmla="*/ 81 h 2118"/>
                  <a:gd name="T54" fmla="*/ 1352 w 1475"/>
                  <a:gd name="T55" fmla="*/ 81 h 2118"/>
                  <a:gd name="T56" fmla="*/ 1352 w 1475"/>
                  <a:gd name="T57" fmla="*/ 81 h 2118"/>
                  <a:gd name="T58" fmla="*/ 1353 w 1475"/>
                  <a:gd name="T59" fmla="*/ 82 h 2118"/>
                  <a:gd name="T60" fmla="*/ 1359 w 1475"/>
                  <a:gd name="T61" fmla="*/ 143 h 2118"/>
                  <a:gd name="T62" fmla="*/ 1325 w 1475"/>
                  <a:gd name="T63" fmla="*/ 323 h 2118"/>
                  <a:gd name="T64" fmla="*/ 1247 w 1475"/>
                  <a:gd name="T65" fmla="*/ 578 h 2118"/>
                  <a:gd name="T66" fmla="*/ 1102 w 1475"/>
                  <a:gd name="T67" fmla="*/ 1015 h 2118"/>
                  <a:gd name="T68" fmla="*/ 877 w 1475"/>
                  <a:gd name="T69" fmla="*/ 1425 h 2118"/>
                  <a:gd name="T70" fmla="*/ 874 w 1475"/>
                  <a:gd name="T71" fmla="*/ 1431 h 2118"/>
                  <a:gd name="T72" fmla="*/ 873 w 1475"/>
                  <a:gd name="T73" fmla="*/ 1432 h 2118"/>
                  <a:gd name="T74" fmla="*/ 872 w 1475"/>
                  <a:gd name="T75" fmla="*/ 1433 h 2118"/>
                  <a:gd name="T76" fmla="*/ 839 w 1475"/>
                  <a:gd name="T77" fmla="*/ 1488 h 2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75" h="2118">
                    <a:moveTo>
                      <a:pt x="1065" y="2118"/>
                    </a:moveTo>
                    <a:cubicBezTo>
                      <a:pt x="910" y="2087"/>
                      <a:pt x="760" y="2048"/>
                      <a:pt x="608" y="2012"/>
                    </a:cubicBezTo>
                    <a:cubicBezTo>
                      <a:pt x="409" y="1966"/>
                      <a:pt x="206" y="1935"/>
                      <a:pt x="0" y="1910"/>
                    </a:cubicBezTo>
                    <a:cubicBezTo>
                      <a:pt x="18" y="1903"/>
                      <a:pt x="36" y="1895"/>
                      <a:pt x="54" y="1888"/>
                    </a:cubicBezTo>
                    <a:cubicBezTo>
                      <a:pt x="192" y="1905"/>
                      <a:pt x="329" y="1923"/>
                      <a:pt x="461" y="1949"/>
                    </a:cubicBezTo>
                    <a:cubicBezTo>
                      <a:pt x="655" y="1986"/>
                      <a:pt x="839" y="2037"/>
                      <a:pt x="1029" y="2078"/>
                    </a:cubicBezTo>
                    <a:cubicBezTo>
                      <a:pt x="1083" y="2090"/>
                      <a:pt x="1139" y="2101"/>
                      <a:pt x="1196" y="2111"/>
                    </a:cubicBezTo>
                    <a:cubicBezTo>
                      <a:pt x="1153" y="2114"/>
                      <a:pt x="1108" y="2116"/>
                      <a:pt x="1065" y="2118"/>
                    </a:cubicBezTo>
                    <a:moveTo>
                      <a:pt x="839" y="1488"/>
                    </a:moveTo>
                    <a:cubicBezTo>
                      <a:pt x="847" y="1466"/>
                      <a:pt x="857" y="1444"/>
                      <a:pt x="867" y="1422"/>
                    </a:cubicBezTo>
                    <a:cubicBezTo>
                      <a:pt x="908" y="1337"/>
                      <a:pt x="950" y="1252"/>
                      <a:pt x="987" y="1166"/>
                    </a:cubicBezTo>
                    <a:cubicBezTo>
                      <a:pt x="1064" y="990"/>
                      <a:pt x="1125" y="813"/>
                      <a:pt x="1179" y="634"/>
                    </a:cubicBezTo>
                    <a:cubicBezTo>
                      <a:pt x="1203" y="557"/>
                      <a:pt x="1227" y="479"/>
                      <a:pt x="1249" y="402"/>
                    </a:cubicBezTo>
                    <a:cubicBezTo>
                      <a:pt x="1041" y="365"/>
                      <a:pt x="828" y="335"/>
                      <a:pt x="613" y="308"/>
                    </a:cubicBezTo>
                    <a:cubicBezTo>
                      <a:pt x="596" y="296"/>
                      <a:pt x="579" y="285"/>
                      <a:pt x="561" y="274"/>
                    </a:cubicBezTo>
                    <a:cubicBezTo>
                      <a:pt x="569" y="275"/>
                      <a:pt x="577" y="276"/>
                      <a:pt x="585" y="277"/>
                    </a:cubicBezTo>
                    <a:cubicBezTo>
                      <a:pt x="588" y="277"/>
                      <a:pt x="592" y="278"/>
                      <a:pt x="596" y="278"/>
                    </a:cubicBezTo>
                    <a:cubicBezTo>
                      <a:pt x="817" y="307"/>
                      <a:pt x="1041" y="334"/>
                      <a:pt x="1258" y="373"/>
                    </a:cubicBezTo>
                    <a:cubicBezTo>
                      <a:pt x="1284" y="279"/>
                      <a:pt x="1308" y="185"/>
                      <a:pt x="1324" y="89"/>
                    </a:cubicBezTo>
                    <a:cubicBezTo>
                      <a:pt x="1328" y="65"/>
                      <a:pt x="1372" y="53"/>
                      <a:pt x="1402" y="37"/>
                    </a:cubicBezTo>
                    <a:cubicBezTo>
                      <a:pt x="1425" y="24"/>
                      <a:pt x="1450" y="12"/>
                      <a:pt x="1475" y="0"/>
                    </a:cubicBezTo>
                    <a:cubicBezTo>
                      <a:pt x="1455" y="9"/>
                      <a:pt x="1436" y="19"/>
                      <a:pt x="1418" y="28"/>
                    </a:cubicBezTo>
                    <a:lnTo>
                      <a:pt x="1418" y="28"/>
                    </a:lnTo>
                    <a:lnTo>
                      <a:pt x="1418" y="28"/>
                    </a:lnTo>
                    <a:cubicBezTo>
                      <a:pt x="1419" y="36"/>
                      <a:pt x="1421" y="43"/>
                      <a:pt x="1422" y="50"/>
                    </a:cubicBezTo>
                    <a:cubicBezTo>
                      <a:pt x="1399" y="60"/>
                      <a:pt x="1375" y="71"/>
                      <a:pt x="1352" y="81"/>
                    </a:cubicBezTo>
                    <a:lnTo>
                      <a:pt x="1352" y="81"/>
                    </a:lnTo>
                    <a:lnTo>
                      <a:pt x="1352" y="81"/>
                    </a:lnTo>
                    <a:lnTo>
                      <a:pt x="1352" y="81"/>
                    </a:lnTo>
                    <a:lnTo>
                      <a:pt x="1353" y="82"/>
                    </a:lnTo>
                    <a:cubicBezTo>
                      <a:pt x="1357" y="102"/>
                      <a:pt x="1359" y="122"/>
                      <a:pt x="1359" y="143"/>
                    </a:cubicBezTo>
                    <a:cubicBezTo>
                      <a:pt x="1359" y="203"/>
                      <a:pt x="1343" y="264"/>
                      <a:pt x="1325" y="323"/>
                    </a:cubicBezTo>
                    <a:cubicBezTo>
                      <a:pt x="1300" y="408"/>
                      <a:pt x="1273" y="493"/>
                      <a:pt x="1247" y="578"/>
                    </a:cubicBezTo>
                    <a:cubicBezTo>
                      <a:pt x="1203" y="724"/>
                      <a:pt x="1159" y="870"/>
                      <a:pt x="1102" y="1015"/>
                    </a:cubicBezTo>
                    <a:cubicBezTo>
                      <a:pt x="1035" y="1153"/>
                      <a:pt x="960" y="1290"/>
                      <a:pt x="877" y="1425"/>
                    </a:cubicBezTo>
                    <a:cubicBezTo>
                      <a:pt x="876" y="1427"/>
                      <a:pt x="875" y="1429"/>
                      <a:pt x="874" y="1431"/>
                    </a:cubicBezTo>
                    <a:cubicBezTo>
                      <a:pt x="873" y="1431"/>
                      <a:pt x="873" y="1432"/>
                      <a:pt x="873" y="1432"/>
                    </a:cubicBezTo>
                    <a:cubicBezTo>
                      <a:pt x="873" y="1432"/>
                      <a:pt x="872" y="1432"/>
                      <a:pt x="872" y="1433"/>
                    </a:cubicBezTo>
                    <a:cubicBezTo>
                      <a:pt x="862" y="1450"/>
                      <a:pt x="850" y="1469"/>
                      <a:pt x="839" y="1488"/>
                    </a:cubicBezTo>
                  </a:path>
                </a:pathLst>
              </a:custGeom>
              <a:solidFill>
                <a:srgbClr val="8445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5" name="Freeform 1146">
                <a:extLst>
                  <a:ext uri="{FF2B5EF4-FFF2-40B4-BE49-F238E27FC236}">
                    <a16:creationId xmlns:a16="http://schemas.microsoft.com/office/drawing/2014/main" id="{DC275FB9-B9AC-4461-A869-AA26FFCB5F6C}"/>
                  </a:ext>
                </a:extLst>
              </p:cNvPr>
              <p:cNvSpPr>
                <a:spLocks noEditPoints="1"/>
              </p:cNvSpPr>
              <p:nvPr/>
            </p:nvSpPr>
            <p:spPr bwMode="auto">
              <a:xfrm>
                <a:off x="8695419" y="2430463"/>
                <a:ext cx="652463" cy="574675"/>
              </a:xfrm>
              <a:custGeom>
                <a:avLst/>
                <a:gdLst>
                  <a:gd name="T0" fmla="*/ 606 w 1309"/>
                  <a:gd name="T1" fmla="*/ 1151 h 1151"/>
                  <a:gd name="T2" fmla="*/ 594 w 1309"/>
                  <a:gd name="T3" fmla="*/ 1148 h 1151"/>
                  <a:gd name="T4" fmla="*/ 417 w 1309"/>
                  <a:gd name="T5" fmla="*/ 1132 h 1151"/>
                  <a:gd name="T6" fmla="*/ 259 w 1309"/>
                  <a:gd name="T7" fmla="*/ 1103 h 1151"/>
                  <a:gd name="T8" fmla="*/ 390 w 1309"/>
                  <a:gd name="T9" fmla="*/ 1096 h 1151"/>
                  <a:gd name="T10" fmla="*/ 667 w 1309"/>
                  <a:gd name="T11" fmla="*/ 1121 h 1151"/>
                  <a:gd name="T12" fmla="*/ 701 w 1309"/>
                  <a:gd name="T13" fmla="*/ 1121 h 1151"/>
                  <a:gd name="T14" fmla="*/ 869 w 1309"/>
                  <a:gd name="T15" fmla="*/ 1102 h 1151"/>
                  <a:gd name="T16" fmla="*/ 935 w 1309"/>
                  <a:gd name="T17" fmla="*/ 1085 h 1151"/>
                  <a:gd name="T18" fmla="*/ 1139 w 1309"/>
                  <a:gd name="T19" fmla="*/ 976 h 1151"/>
                  <a:gd name="T20" fmla="*/ 1116 w 1309"/>
                  <a:gd name="T21" fmla="*/ 1040 h 1151"/>
                  <a:gd name="T22" fmla="*/ 1097 w 1309"/>
                  <a:gd name="T23" fmla="*/ 1051 h 1151"/>
                  <a:gd name="T24" fmla="*/ 1097 w 1309"/>
                  <a:gd name="T25" fmla="*/ 1051 h 1151"/>
                  <a:gd name="T26" fmla="*/ 1097 w 1309"/>
                  <a:gd name="T27" fmla="*/ 1051 h 1151"/>
                  <a:gd name="T28" fmla="*/ 1097 w 1309"/>
                  <a:gd name="T29" fmla="*/ 1051 h 1151"/>
                  <a:gd name="T30" fmla="*/ 1097 w 1309"/>
                  <a:gd name="T31" fmla="*/ 1051 h 1151"/>
                  <a:gd name="T32" fmla="*/ 1114 w 1309"/>
                  <a:gd name="T33" fmla="*/ 1045 h 1151"/>
                  <a:gd name="T34" fmla="*/ 1087 w 1309"/>
                  <a:gd name="T35" fmla="*/ 1087 h 1151"/>
                  <a:gd name="T36" fmla="*/ 1309 w 1309"/>
                  <a:gd name="T37" fmla="*/ 983 h 1151"/>
                  <a:gd name="T38" fmla="*/ 1273 w 1309"/>
                  <a:gd name="T39" fmla="*/ 1007 h 1151"/>
                  <a:gd name="T40" fmla="*/ 1125 w 1309"/>
                  <a:gd name="T41" fmla="*/ 1075 h 1151"/>
                  <a:gd name="T42" fmla="*/ 1101 w 1309"/>
                  <a:gd name="T43" fmla="*/ 1083 h 1151"/>
                  <a:gd name="T44" fmla="*/ 749 w 1309"/>
                  <a:gd name="T45" fmla="*/ 1145 h 1151"/>
                  <a:gd name="T46" fmla="*/ 733 w 1309"/>
                  <a:gd name="T47" fmla="*/ 1146 h 1151"/>
                  <a:gd name="T48" fmla="*/ 607 w 1309"/>
                  <a:gd name="T49" fmla="*/ 1151 h 1151"/>
                  <a:gd name="T50" fmla="*/ 606 w 1309"/>
                  <a:gd name="T51" fmla="*/ 1151 h 1151"/>
                  <a:gd name="T52" fmla="*/ 422 w 1309"/>
                  <a:gd name="T53" fmla="*/ 865 h 1151"/>
                  <a:gd name="T54" fmla="*/ 299 w 1309"/>
                  <a:gd name="T55" fmla="*/ 849 h 1151"/>
                  <a:gd name="T56" fmla="*/ 14 w 1309"/>
                  <a:gd name="T57" fmla="*/ 652 h 1151"/>
                  <a:gd name="T58" fmla="*/ 33 w 1309"/>
                  <a:gd name="T59" fmla="*/ 473 h 1151"/>
                  <a:gd name="T60" fmla="*/ 66 w 1309"/>
                  <a:gd name="T61" fmla="*/ 418 h 1151"/>
                  <a:gd name="T62" fmla="*/ 32 w 1309"/>
                  <a:gd name="T63" fmla="*/ 550 h 1151"/>
                  <a:gd name="T64" fmla="*/ 145 w 1309"/>
                  <a:gd name="T65" fmla="*/ 757 h 1151"/>
                  <a:gd name="T66" fmla="*/ 156 w 1309"/>
                  <a:gd name="T67" fmla="*/ 737 h 1151"/>
                  <a:gd name="T68" fmla="*/ 168 w 1309"/>
                  <a:gd name="T69" fmla="*/ 750 h 1151"/>
                  <a:gd name="T70" fmla="*/ 408 w 1309"/>
                  <a:gd name="T71" fmla="*/ 842 h 1151"/>
                  <a:gd name="T72" fmla="*/ 607 w 1309"/>
                  <a:gd name="T73" fmla="*/ 750 h 1151"/>
                  <a:gd name="T74" fmla="*/ 423 w 1309"/>
                  <a:gd name="T75" fmla="*/ 690 h 1151"/>
                  <a:gd name="T76" fmla="*/ 418 w 1309"/>
                  <a:gd name="T77" fmla="*/ 684 h 1151"/>
                  <a:gd name="T78" fmla="*/ 420 w 1309"/>
                  <a:gd name="T79" fmla="*/ 679 h 1151"/>
                  <a:gd name="T80" fmla="*/ 432 w 1309"/>
                  <a:gd name="T81" fmla="*/ 671 h 1151"/>
                  <a:gd name="T82" fmla="*/ 418 w 1309"/>
                  <a:gd name="T83" fmla="*/ 684 h 1151"/>
                  <a:gd name="T84" fmla="*/ 446 w 1309"/>
                  <a:gd name="T85" fmla="*/ 683 h 1151"/>
                  <a:gd name="T86" fmla="*/ 635 w 1309"/>
                  <a:gd name="T87" fmla="*/ 758 h 1151"/>
                  <a:gd name="T88" fmla="*/ 710 w 1309"/>
                  <a:gd name="T89" fmla="*/ 640 h 1151"/>
                  <a:gd name="T90" fmla="*/ 715 w 1309"/>
                  <a:gd name="T91" fmla="*/ 620 h 1151"/>
                  <a:gd name="T92" fmla="*/ 716 w 1309"/>
                  <a:gd name="T93" fmla="*/ 620 h 1151"/>
                  <a:gd name="T94" fmla="*/ 731 w 1309"/>
                  <a:gd name="T95" fmla="*/ 621 h 1151"/>
                  <a:gd name="T96" fmla="*/ 732 w 1309"/>
                  <a:gd name="T97" fmla="*/ 621 h 1151"/>
                  <a:gd name="T98" fmla="*/ 700 w 1309"/>
                  <a:gd name="T99" fmla="*/ 684 h 1151"/>
                  <a:gd name="T100" fmla="*/ 655 w 1309"/>
                  <a:gd name="T101" fmla="*/ 775 h 1151"/>
                  <a:gd name="T102" fmla="*/ 472 w 1309"/>
                  <a:gd name="T103" fmla="*/ 862 h 1151"/>
                  <a:gd name="T104" fmla="*/ 422 w 1309"/>
                  <a:gd name="T105" fmla="*/ 865 h 1151"/>
                  <a:gd name="T106" fmla="*/ 467 w 1309"/>
                  <a:gd name="T107" fmla="*/ 625 h 1151"/>
                  <a:gd name="T108" fmla="*/ 481 w 1309"/>
                  <a:gd name="T109" fmla="*/ 595 h 1151"/>
                  <a:gd name="T110" fmla="*/ 481 w 1309"/>
                  <a:gd name="T111" fmla="*/ 600 h 1151"/>
                  <a:gd name="T112" fmla="*/ 467 w 1309"/>
                  <a:gd name="T113" fmla="*/ 625 h 1151"/>
                  <a:gd name="T114" fmla="*/ 68 w 1309"/>
                  <a:gd name="T115" fmla="*/ 416 h 1151"/>
                  <a:gd name="T116" fmla="*/ 71 w 1309"/>
                  <a:gd name="T117" fmla="*/ 410 h 1151"/>
                  <a:gd name="T118" fmla="*/ 296 w 1309"/>
                  <a:gd name="T119" fmla="*/ 0 h 1151"/>
                  <a:gd name="T120" fmla="*/ 296 w 1309"/>
                  <a:gd name="T121" fmla="*/ 0 h 1151"/>
                  <a:gd name="T122" fmla="*/ 71 w 1309"/>
                  <a:gd name="T123" fmla="*/ 410 h 1151"/>
                  <a:gd name="T124" fmla="*/ 68 w 1309"/>
                  <a:gd name="T125" fmla="*/ 416 h 1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9" h="1151">
                    <a:moveTo>
                      <a:pt x="606" y="1151"/>
                    </a:moveTo>
                    <a:cubicBezTo>
                      <a:pt x="601" y="1151"/>
                      <a:pt x="597" y="1150"/>
                      <a:pt x="594" y="1148"/>
                    </a:cubicBezTo>
                    <a:cubicBezTo>
                      <a:pt x="535" y="1146"/>
                      <a:pt x="476" y="1141"/>
                      <a:pt x="417" y="1132"/>
                    </a:cubicBezTo>
                    <a:cubicBezTo>
                      <a:pt x="364" y="1123"/>
                      <a:pt x="311" y="1114"/>
                      <a:pt x="259" y="1103"/>
                    </a:cubicBezTo>
                    <a:cubicBezTo>
                      <a:pt x="302" y="1101"/>
                      <a:pt x="347" y="1099"/>
                      <a:pt x="390" y="1096"/>
                    </a:cubicBezTo>
                    <a:cubicBezTo>
                      <a:pt x="481" y="1111"/>
                      <a:pt x="575" y="1121"/>
                      <a:pt x="667" y="1121"/>
                    </a:cubicBezTo>
                    <a:cubicBezTo>
                      <a:pt x="678" y="1121"/>
                      <a:pt x="690" y="1121"/>
                      <a:pt x="701" y="1121"/>
                    </a:cubicBezTo>
                    <a:cubicBezTo>
                      <a:pt x="757" y="1115"/>
                      <a:pt x="813" y="1109"/>
                      <a:pt x="869" y="1102"/>
                    </a:cubicBezTo>
                    <a:cubicBezTo>
                      <a:pt x="891" y="1097"/>
                      <a:pt x="913" y="1092"/>
                      <a:pt x="935" y="1085"/>
                    </a:cubicBezTo>
                    <a:cubicBezTo>
                      <a:pt x="1022" y="1059"/>
                      <a:pt x="1091" y="1021"/>
                      <a:pt x="1139" y="976"/>
                    </a:cubicBezTo>
                    <a:cubicBezTo>
                      <a:pt x="1135" y="997"/>
                      <a:pt x="1127" y="1019"/>
                      <a:pt x="1116" y="1040"/>
                    </a:cubicBezTo>
                    <a:cubicBezTo>
                      <a:pt x="1110" y="1043"/>
                      <a:pt x="1104" y="1047"/>
                      <a:pt x="1097" y="1051"/>
                    </a:cubicBezTo>
                    <a:lnTo>
                      <a:pt x="1097" y="1051"/>
                    </a:lnTo>
                    <a:lnTo>
                      <a:pt x="1097" y="1051"/>
                    </a:lnTo>
                    <a:lnTo>
                      <a:pt x="1097" y="1051"/>
                    </a:lnTo>
                    <a:lnTo>
                      <a:pt x="1097" y="1051"/>
                    </a:lnTo>
                    <a:cubicBezTo>
                      <a:pt x="1103" y="1049"/>
                      <a:pt x="1108" y="1047"/>
                      <a:pt x="1114" y="1045"/>
                    </a:cubicBezTo>
                    <a:cubicBezTo>
                      <a:pt x="1106" y="1059"/>
                      <a:pt x="1097" y="1073"/>
                      <a:pt x="1087" y="1087"/>
                    </a:cubicBezTo>
                    <a:cubicBezTo>
                      <a:pt x="1172" y="1061"/>
                      <a:pt x="1247" y="1028"/>
                      <a:pt x="1309" y="983"/>
                    </a:cubicBezTo>
                    <a:cubicBezTo>
                      <a:pt x="1297" y="991"/>
                      <a:pt x="1286" y="999"/>
                      <a:pt x="1273" y="1007"/>
                    </a:cubicBezTo>
                    <a:cubicBezTo>
                      <a:pt x="1229" y="1034"/>
                      <a:pt x="1179" y="1056"/>
                      <a:pt x="1125" y="1075"/>
                    </a:cubicBezTo>
                    <a:cubicBezTo>
                      <a:pt x="1117" y="1078"/>
                      <a:pt x="1109" y="1080"/>
                      <a:pt x="1101" y="1083"/>
                    </a:cubicBezTo>
                    <a:cubicBezTo>
                      <a:pt x="995" y="1116"/>
                      <a:pt x="874" y="1135"/>
                      <a:pt x="749" y="1145"/>
                    </a:cubicBezTo>
                    <a:cubicBezTo>
                      <a:pt x="744" y="1145"/>
                      <a:pt x="739" y="1146"/>
                      <a:pt x="733" y="1146"/>
                    </a:cubicBezTo>
                    <a:cubicBezTo>
                      <a:pt x="691" y="1149"/>
                      <a:pt x="649" y="1150"/>
                      <a:pt x="607" y="1151"/>
                    </a:cubicBezTo>
                    <a:cubicBezTo>
                      <a:pt x="606" y="1151"/>
                      <a:pt x="606" y="1151"/>
                      <a:pt x="606" y="1151"/>
                    </a:cubicBezTo>
                    <a:moveTo>
                      <a:pt x="422" y="865"/>
                    </a:moveTo>
                    <a:cubicBezTo>
                      <a:pt x="380" y="865"/>
                      <a:pt x="337" y="859"/>
                      <a:pt x="299" y="849"/>
                    </a:cubicBezTo>
                    <a:cubicBezTo>
                      <a:pt x="144" y="820"/>
                      <a:pt x="37" y="747"/>
                      <a:pt x="14" y="652"/>
                    </a:cubicBezTo>
                    <a:cubicBezTo>
                      <a:pt x="0" y="591"/>
                      <a:pt x="11" y="532"/>
                      <a:pt x="33" y="473"/>
                    </a:cubicBezTo>
                    <a:cubicBezTo>
                      <a:pt x="44" y="454"/>
                      <a:pt x="56" y="435"/>
                      <a:pt x="66" y="418"/>
                    </a:cubicBezTo>
                    <a:cubicBezTo>
                      <a:pt x="50" y="461"/>
                      <a:pt x="30" y="504"/>
                      <a:pt x="32" y="550"/>
                    </a:cubicBezTo>
                    <a:cubicBezTo>
                      <a:pt x="36" y="624"/>
                      <a:pt x="66" y="699"/>
                      <a:pt x="145" y="757"/>
                    </a:cubicBezTo>
                    <a:cubicBezTo>
                      <a:pt x="147" y="751"/>
                      <a:pt x="151" y="744"/>
                      <a:pt x="156" y="737"/>
                    </a:cubicBezTo>
                    <a:cubicBezTo>
                      <a:pt x="159" y="741"/>
                      <a:pt x="163" y="746"/>
                      <a:pt x="168" y="750"/>
                    </a:cubicBezTo>
                    <a:cubicBezTo>
                      <a:pt x="216" y="794"/>
                      <a:pt x="310" y="835"/>
                      <a:pt x="408" y="842"/>
                    </a:cubicBezTo>
                    <a:cubicBezTo>
                      <a:pt x="490" y="839"/>
                      <a:pt x="636" y="808"/>
                      <a:pt x="607" y="750"/>
                    </a:cubicBezTo>
                    <a:cubicBezTo>
                      <a:pt x="585" y="707"/>
                      <a:pt x="499" y="690"/>
                      <a:pt x="423" y="690"/>
                    </a:cubicBezTo>
                    <a:cubicBezTo>
                      <a:pt x="417" y="690"/>
                      <a:pt x="415" y="686"/>
                      <a:pt x="418" y="684"/>
                    </a:cubicBezTo>
                    <a:cubicBezTo>
                      <a:pt x="417" y="682"/>
                      <a:pt x="418" y="680"/>
                      <a:pt x="420" y="679"/>
                    </a:cubicBezTo>
                    <a:cubicBezTo>
                      <a:pt x="424" y="677"/>
                      <a:pt x="428" y="674"/>
                      <a:pt x="432" y="671"/>
                    </a:cubicBezTo>
                    <a:cubicBezTo>
                      <a:pt x="428" y="676"/>
                      <a:pt x="423" y="680"/>
                      <a:pt x="418" y="684"/>
                    </a:cubicBezTo>
                    <a:cubicBezTo>
                      <a:pt x="428" y="683"/>
                      <a:pt x="437" y="683"/>
                      <a:pt x="446" y="683"/>
                    </a:cubicBezTo>
                    <a:cubicBezTo>
                      <a:pt x="532" y="683"/>
                      <a:pt x="608" y="713"/>
                      <a:pt x="635" y="758"/>
                    </a:cubicBezTo>
                    <a:cubicBezTo>
                      <a:pt x="662" y="719"/>
                      <a:pt x="687" y="680"/>
                      <a:pt x="710" y="640"/>
                    </a:cubicBezTo>
                    <a:cubicBezTo>
                      <a:pt x="692" y="637"/>
                      <a:pt x="693" y="620"/>
                      <a:pt x="715" y="620"/>
                    </a:cubicBezTo>
                    <a:cubicBezTo>
                      <a:pt x="715" y="620"/>
                      <a:pt x="716" y="620"/>
                      <a:pt x="716" y="620"/>
                    </a:cubicBezTo>
                    <a:cubicBezTo>
                      <a:pt x="721" y="620"/>
                      <a:pt x="726" y="620"/>
                      <a:pt x="731" y="621"/>
                    </a:cubicBezTo>
                    <a:cubicBezTo>
                      <a:pt x="732" y="621"/>
                      <a:pt x="732" y="621"/>
                      <a:pt x="732" y="621"/>
                    </a:cubicBezTo>
                    <a:cubicBezTo>
                      <a:pt x="720" y="642"/>
                      <a:pt x="709" y="663"/>
                      <a:pt x="700" y="684"/>
                    </a:cubicBezTo>
                    <a:cubicBezTo>
                      <a:pt x="686" y="713"/>
                      <a:pt x="678" y="746"/>
                      <a:pt x="655" y="775"/>
                    </a:cubicBezTo>
                    <a:cubicBezTo>
                      <a:pt x="640" y="820"/>
                      <a:pt x="556" y="857"/>
                      <a:pt x="472" y="862"/>
                    </a:cubicBezTo>
                    <a:cubicBezTo>
                      <a:pt x="456" y="864"/>
                      <a:pt x="439" y="865"/>
                      <a:pt x="422" y="865"/>
                    </a:cubicBezTo>
                    <a:moveTo>
                      <a:pt x="467" y="625"/>
                    </a:moveTo>
                    <a:cubicBezTo>
                      <a:pt x="472" y="615"/>
                      <a:pt x="476" y="604"/>
                      <a:pt x="481" y="595"/>
                    </a:cubicBezTo>
                    <a:cubicBezTo>
                      <a:pt x="482" y="597"/>
                      <a:pt x="482" y="598"/>
                      <a:pt x="481" y="600"/>
                    </a:cubicBezTo>
                    <a:cubicBezTo>
                      <a:pt x="476" y="608"/>
                      <a:pt x="472" y="617"/>
                      <a:pt x="467" y="625"/>
                    </a:cubicBezTo>
                    <a:close/>
                    <a:moveTo>
                      <a:pt x="68" y="416"/>
                    </a:moveTo>
                    <a:cubicBezTo>
                      <a:pt x="69" y="414"/>
                      <a:pt x="70" y="412"/>
                      <a:pt x="71" y="410"/>
                    </a:cubicBezTo>
                    <a:cubicBezTo>
                      <a:pt x="154" y="275"/>
                      <a:pt x="229" y="138"/>
                      <a:pt x="296" y="0"/>
                    </a:cubicBezTo>
                    <a:lnTo>
                      <a:pt x="296" y="0"/>
                    </a:lnTo>
                    <a:cubicBezTo>
                      <a:pt x="229" y="138"/>
                      <a:pt x="154" y="275"/>
                      <a:pt x="71" y="410"/>
                    </a:cubicBezTo>
                    <a:cubicBezTo>
                      <a:pt x="70" y="412"/>
                      <a:pt x="69" y="414"/>
                      <a:pt x="68" y="416"/>
                    </a:cubicBezTo>
                    <a:close/>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6" name="Freeform 1147">
                <a:extLst>
                  <a:ext uri="{FF2B5EF4-FFF2-40B4-BE49-F238E27FC236}">
                    <a16:creationId xmlns:a16="http://schemas.microsoft.com/office/drawing/2014/main" id="{E44D7EF2-A8AC-4E06-A7E6-0DAD666723DE}"/>
                  </a:ext>
                </a:extLst>
              </p:cNvPr>
              <p:cNvSpPr>
                <a:spLocks/>
              </p:cNvSpPr>
              <p:nvPr/>
            </p:nvSpPr>
            <p:spPr bwMode="auto">
              <a:xfrm>
                <a:off x="8727169" y="2638425"/>
                <a:ext cx="1588" cy="0"/>
              </a:xfrm>
              <a:custGeom>
                <a:avLst/>
                <a:gdLst>
                  <a:gd name="T0" fmla="*/ 0 w 2"/>
                  <a:gd name="T1" fmla="*/ 2 h 2"/>
                  <a:gd name="T2" fmla="*/ 1 w 2"/>
                  <a:gd name="T3" fmla="*/ 1 h 2"/>
                  <a:gd name="T4" fmla="*/ 2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0" y="1"/>
                      <a:pt x="1" y="1"/>
                      <a:pt x="1" y="1"/>
                    </a:cubicBezTo>
                    <a:cubicBezTo>
                      <a:pt x="1" y="1"/>
                      <a:pt x="1" y="0"/>
                      <a:pt x="2" y="0"/>
                    </a:cubicBezTo>
                    <a:cubicBezTo>
                      <a:pt x="1" y="0"/>
                      <a:pt x="1" y="1"/>
                      <a:pt x="0" y="2"/>
                    </a:cubicBezTo>
                    <a:close/>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7" name="Freeform 1148">
                <a:extLst>
                  <a:ext uri="{FF2B5EF4-FFF2-40B4-BE49-F238E27FC236}">
                    <a16:creationId xmlns:a16="http://schemas.microsoft.com/office/drawing/2014/main" id="{15961EF5-1672-4136-8198-615A36012201}"/>
                  </a:ext>
                </a:extLst>
              </p:cNvPr>
              <p:cNvSpPr>
                <a:spLocks noEditPoints="1"/>
              </p:cNvSpPr>
              <p:nvPr/>
            </p:nvSpPr>
            <p:spPr bwMode="auto">
              <a:xfrm>
                <a:off x="8709706" y="1860550"/>
                <a:ext cx="1092200" cy="1112838"/>
              </a:xfrm>
              <a:custGeom>
                <a:avLst/>
                <a:gdLst>
                  <a:gd name="T0" fmla="*/ 1084 w 2188"/>
                  <a:gd name="T1" fmla="*/ 2189 h 2231"/>
                  <a:gd name="T2" fmla="*/ 1667 w 2188"/>
                  <a:gd name="T3" fmla="*/ 1508 h 2231"/>
                  <a:gd name="T4" fmla="*/ 2146 w 2188"/>
                  <a:gd name="T5" fmla="*/ 370 h 2231"/>
                  <a:gd name="T6" fmla="*/ 2146 w 2188"/>
                  <a:gd name="T7" fmla="*/ 370 h 2231"/>
                  <a:gd name="T8" fmla="*/ 2146 w 2188"/>
                  <a:gd name="T9" fmla="*/ 370 h 2231"/>
                  <a:gd name="T10" fmla="*/ 1380 w 2188"/>
                  <a:gd name="T11" fmla="*/ 30 h 2231"/>
                  <a:gd name="T12" fmla="*/ 586 w 2188"/>
                  <a:gd name="T13" fmla="*/ 179 h 2231"/>
                  <a:gd name="T14" fmla="*/ 639 w 2188"/>
                  <a:gd name="T15" fmla="*/ 129 h 2231"/>
                  <a:gd name="T16" fmla="*/ 1310 w 2188"/>
                  <a:gd name="T17" fmla="*/ 0 h 2231"/>
                  <a:gd name="T18" fmla="*/ 2184 w 2188"/>
                  <a:gd name="T19" fmla="*/ 349 h 2231"/>
                  <a:gd name="T20" fmla="*/ 2115 w 2188"/>
                  <a:gd name="T21" fmla="*/ 596 h 2231"/>
                  <a:gd name="T22" fmla="*/ 1695 w 2188"/>
                  <a:gd name="T23" fmla="*/ 1558 h 2231"/>
                  <a:gd name="T24" fmla="*/ 1279 w 2188"/>
                  <a:gd name="T25" fmla="*/ 2127 h 2231"/>
                  <a:gd name="T26" fmla="*/ 1057 w 2188"/>
                  <a:gd name="T27" fmla="*/ 2231 h 2231"/>
                  <a:gd name="T28" fmla="*/ 1109 w 2188"/>
                  <a:gd name="T29" fmla="*/ 2120 h 2231"/>
                  <a:gd name="T30" fmla="*/ 1060 w 2188"/>
                  <a:gd name="T31" fmla="*/ 1742 h 2231"/>
                  <a:gd name="T32" fmla="*/ 702 w 2188"/>
                  <a:gd name="T33" fmla="*/ 1765 h 2231"/>
                  <a:gd name="T34" fmla="*/ 686 w 2188"/>
                  <a:gd name="T35" fmla="*/ 1764 h 2231"/>
                  <a:gd name="T36" fmla="*/ 680 w 2188"/>
                  <a:gd name="T37" fmla="*/ 1784 h 2231"/>
                  <a:gd name="T38" fmla="*/ 416 w 2188"/>
                  <a:gd name="T39" fmla="*/ 1827 h 2231"/>
                  <a:gd name="T40" fmla="*/ 402 w 2188"/>
                  <a:gd name="T41" fmla="*/ 1815 h 2231"/>
                  <a:gd name="T42" fmla="*/ 451 w 2188"/>
                  <a:gd name="T43" fmla="*/ 1744 h 2231"/>
                  <a:gd name="T44" fmla="*/ 456 w 2188"/>
                  <a:gd name="T45" fmla="*/ 1730 h 2231"/>
                  <a:gd name="T46" fmla="*/ 237 w 2188"/>
                  <a:gd name="T47" fmla="*/ 1721 h 2231"/>
                  <a:gd name="T48" fmla="*/ 115 w 2188"/>
                  <a:gd name="T49" fmla="*/ 1901 h 2231"/>
                  <a:gd name="T50" fmla="*/ 36 w 2188"/>
                  <a:gd name="T51" fmla="*/ 1562 h 2231"/>
                  <a:gd name="T52" fmla="*/ 41 w 2188"/>
                  <a:gd name="T53" fmla="*/ 1554 h 2231"/>
                  <a:gd name="T54" fmla="*/ 246 w 2188"/>
                  <a:gd name="T55" fmla="*/ 1195 h 2231"/>
                  <a:gd name="T56" fmla="*/ 35 w 2188"/>
                  <a:gd name="T57" fmla="*/ 1690 h 2231"/>
                  <a:gd name="T58" fmla="*/ 31 w 2188"/>
                  <a:gd name="T59" fmla="*/ 1737 h 2231"/>
                  <a:gd name="T60" fmla="*/ 58 w 2188"/>
                  <a:gd name="T61" fmla="*/ 1843 h 2231"/>
                  <a:gd name="T62" fmla="*/ 58 w 2188"/>
                  <a:gd name="T63" fmla="*/ 1843 h 2231"/>
                  <a:gd name="T64" fmla="*/ 58 w 2188"/>
                  <a:gd name="T65" fmla="*/ 1843 h 2231"/>
                  <a:gd name="T66" fmla="*/ 58 w 2188"/>
                  <a:gd name="T67" fmla="*/ 1842 h 2231"/>
                  <a:gd name="T68" fmla="*/ 58 w 2188"/>
                  <a:gd name="T69" fmla="*/ 1840 h 2231"/>
                  <a:gd name="T70" fmla="*/ 59 w 2188"/>
                  <a:gd name="T71" fmla="*/ 1832 h 2231"/>
                  <a:gd name="T72" fmla="*/ 173 w 2188"/>
                  <a:gd name="T73" fmla="*/ 1713 h 2231"/>
                  <a:gd name="T74" fmla="*/ 187 w 2188"/>
                  <a:gd name="T75" fmla="*/ 1706 h 2231"/>
                  <a:gd name="T76" fmla="*/ 940 w 2188"/>
                  <a:gd name="T77" fmla="*/ 1659 h 2231"/>
                  <a:gd name="T78" fmla="*/ 1215 w 2188"/>
                  <a:gd name="T79" fmla="*/ 1851 h 2231"/>
                  <a:gd name="T80" fmla="*/ 1214 w 2188"/>
                  <a:gd name="T81" fmla="*/ 2054 h 2231"/>
                  <a:gd name="T82" fmla="*/ 449 w 2188"/>
                  <a:gd name="T83" fmla="*/ 1822 h 2231"/>
                  <a:gd name="T84" fmla="*/ 707 w 2188"/>
                  <a:gd name="T85" fmla="*/ 1655 h 2231"/>
                  <a:gd name="T86" fmla="*/ 645 w 2188"/>
                  <a:gd name="T87" fmla="*/ 1653 h 2231"/>
                  <a:gd name="T88" fmla="*/ 479 w 2188"/>
                  <a:gd name="T89" fmla="*/ 1768 h 2231"/>
                  <a:gd name="T90" fmla="*/ 449 w 2188"/>
                  <a:gd name="T91" fmla="*/ 1822 h 2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8" h="2231">
                    <a:moveTo>
                      <a:pt x="1057" y="2231"/>
                    </a:moveTo>
                    <a:cubicBezTo>
                      <a:pt x="1067" y="2217"/>
                      <a:pt x="1076" y="2203"/>
                      <a:pt x="1084" y="2189"/>
                    </a:cubicBezTo>
                    <a:cubicBezTo>
                      <a:pt x="1164" y="2159"/>
                      <a:pt x="1231" y="2120"/>
                      <a:pt x="1280" y="2073"/>
                    </a:cubicBezTo>
                    <a:cubicBezTo>
                      <a:pt x="1460" y="1898"/>
                      <a:pt x="1568" y="1700"/>
                      <a:pt x="1667" y="1508"/>
                    </a:cubicBezTo>
                    <a:cubicBezTo>
                      <a:pt x="1767" y="1313"/>
                      <a:pt x="1998" y="794"/>
                      <a:pt x="2062" y="600"/>
                    </a:cubicBezTo>
                    <a:cubicBezTo>
                      <a:pt x="2087" y="523"/>
                      <a:pt x="2139" y="440"/>
                      <a:pt x="2146" y="370"/>
                    </a:cubicBezTo>
                    <a:lnTo>
                      <a:pt x="2146" y="370"/>
                    </a:lnTo>
                    <a:lnTo>
                      <a:pt x="2146" y="370"/>
                    </a:lnTo>
                    <a:lnTo>
                      <a:pt x="2146" y="370"/>
                    </a:lnTo>
                    <a:lnTo>
                      <a:pt x="2146" y="370"/>
                    </a:lnTo>
                    <a:cubicBezTo>
                      <a:pt x="2089" y="262"/>
                      <a:pt x="1997" y="183"/>
                      <a:pt x="1825" y="116"/>
                    </a:cubicBezTo>
                    <a:cubicBezTo>
                      <a:pt x="1694" y="66"/>
                      <a:pt x="1540" y="35"/>
                      <a:pt x="1380" y="30"/>
                    </a:cubicBezTo>
                    <a:cubicBezTo>
                      <a:pt x="1359" y="30"/>
                      <a:pt x="1339" y="29"/>
                      <a:pt x="1319" y="29"/>
                    </a:cubicBezTo>
                    <a:cubicBezTo>
                      <a:pt x="1043" y="29"/>
                      <a:pt x="800" y="89"/>
                      <a:pt x="586" y="179"/>
                    </a:cubicBezTo>
                    <a:cubicBezTo>
                      <a:pt x="585" y="172"/>
                      <a:pt x="583" y="165"/>
                      <a:pt x="582" y="157"/>
                    </a:cubicBezTo>
                    <a:cubicBezTo>
                      <a:pt x="600" y="148"/>
                      <a:pt x="619" y="138"/>
                      <a:pt x="639" y="129"/>
                    </a:cubicBezTo>
                    <a:cubicBezTo>
                      <a:pt x="642" y="128"/>
                      <a:pt x="645" y="126"/>
                      <a:pt x="648" y="125"/>
                    </a:cubicBezTo>
                    <a:cubicBezTo>
                      <a:pt x="830" y="44"/>
                      <a:pt x="1072" y="0"/>
                      <a:pt x="1310" y="0"/>
                    </a:cubicBezTo>
                    <a:cubicBezTo>
                      <a:pt x="1346" y="0"/>
                      <a:pt x="1382" y="1"/>
                      <a:pt x="1417" y="3"/>
                    </a:cubicBezTo>
                    <a:cubicBezTo>
                      <a:pt x="1798" y="25"/>
                      <a:pt x="2065" y="160"/>
                      <a:pt x="2184" y="349"/>
                    </a:cubicBezTo>
                    <a:cubicBezTo>
                      <a:pt x="2187" y="353"/>
                      <a:pt x="2188" y="360"/>
                      <a:pt x="2188" y="369"/>
                    </a:cubicBezTo>
                    <a:cubicBezTo>
                      <a:pt x="2188" y="420"/>
                      <a:pt x="2143" y="530"/>
                      <a:pt x="2115" y="596"/>
                    </a:cubicBezTo>
                    <a:cubicBezTo>
                      <a:pt x="2070" y="705"/>
                      <a:pt x="2025" y="809"/>
                      <a:pt x="1983" y="918"/>
                    </a:cubicBezTo>
                    <a:cubicBezTo>
                      <a:pt x="1900" y="1131"/>
                      <a:pt x="1806" y="1349"/>
                      <a:pt x="1695" y="1558"/>
                    </a:cubicBezTo>
                    <a:cubicBezTo>
                      <a:pt x="1641" y="1662"/>
                      <a:pt x="1582" y="1764"/>
                      <a:pt x="1511" y="1865"/>
                    </a:cubicBezTo>
                    <a:cubicBezTo>
                      <a:pt x="1448" y="1953"/>
                      <a:pt x="1384" y="2051"/>
                      <a:pt x="1279" y="2127"/>
                    </a:cubicBezTo>
                    <a:lnTo>
                      <a:pt x="1279" y="2127"/>
                    </a:lnTo>
                    <a:cubicBezTo>
                      <a:pt x="1217" y="2172"/>
                      <a:pt x="1142" y="2205"/>
                      <a:pt x="1057" y="2231"/>
                    </a:cubicBezTo>
                    <a:moveTo>
                      <a:pt x="1086" y="2184"/>
                    </a:moveTo>
                    <a:cubicBezTo>
                      <a:pt x="1097" y="2163"/>
                      <a:pt x="1105" y="2141"/>
                      <a:pt x="1109" y="2120"/>
                    </a:cubicBezTo>
                    <a:cubicBezTo>
                      <a:pt x="1148" y="2084"/>
                      <a:pt x="1172" y="2043"/>
                      <a:pt x="1180" y="2000"/>
                    </a:cubicBezTo>
                    <a:cubicBezTo>
                      <a:pt x="1196" y="1915"/>
                      <a:pt x="1171" y="1807"/>
                      <a:pt x="1060" y="1742"/>
                    </a:cubicBezTo>
                    <a:cubicBezTo>
                      <a:pt x="982" y="1695"/>
                      <a:pt x="871" y="1668"/>
                      <a:pt x="757" y="1658"/>
                    </a:cubicBezTo>
                    <a:cubicBezTo>
                      <a:pt x="742" y="1694"/>
                      <a:pt x="722" y="1729"/>
                      <a:pt x="702" y="1765"/>
                    </a:cubicBezTo>
                    <a:cubicBezTo>
                      <a:pt x="702" y="1765"/>
                      <a:pt x="702" y="1765"/>
                      <a:pt x="701" y="1765"/>
                    </a:cubicBezTo>
                    <a:cubicBezTo>
                      <a:pt x="696" y="1764"/>
                      <a:pt x="691" y="1764"/>
                      <a:pt x="686" y="1764"/>
                    </a:cubicBezTo>
                    <a:cubicBezTo>
                      <a:pt x="686" y="1764"/>
                      <a:pt x="685" y="1764"/>
                      <a:pt x="685" y="1764"/>
                    </a:cubicBezTo>
                    <a:cubicBezTo>
                      <a:pt x="663" y="1764"/>
                      <a:pt x="662" y="1781"/>
                      <a:pt x="680" y="1784"/>
                    </a:cubicBezTo>
                    <a:cubicBezTo>
                      <a:pt x="657" y="1824"/>
                      <a:pt x="632" y="1863"/>
                      <a:pt x="605" y="1902"/>
                    </a:cubicBezTo>
                    <a:cubicBezTo>
                      <a:pt x="578" y="1857"/>
                      <a:pt x="502" y="1827"/>
                      <a:pt x="416" y="1827"/>
                    </a:cubicBezTo>
                    <a:cubicBezTo>
                      <a:pt x="407" y="1827"/>
                      <a:pt x="398" y="1827"/>
                      <a:pt x="388" y="1828"/>
                    </a:cubicBezTo>
                    <a:cubicBezTo>
                      <a:pt x="393" y="1824"/>
                      <a:pt x="398" y="1820"/>
                      <a:pt x="402" y="1815"/>
                    </a:cubicBezTo>
                    <a:cubicBezTo>
                      <a:pt x="418" y="1802"/>
                      <a:pt x="428" y="1785"/>
                      <a:pt x="437" y="1769"/>
                    </a:cubicBezTo>
                    <a:cubicBezTo>
                      <a:pt x="442" y="1761"/>
                      <a:pt x="446" y="1752"/>
                      <a:pt x="451" y="1744"/>
                    </a:cubicBezTo>
                    <a:cubicBezTo>
                      <a:pt x="452" y="1742"/>
                      <a:pt x="452" y="1741"/>
                      <a:pt x="451" y="1739"/>
                    </a:cubicBezTo>
                    <a:cubicBezTo>
                      <a:pt x="453" y="1736"/>
                      <a:pt x="454" y="1733"/>
                      <a:pt x="456" y="1730"/>
                    </a:cubicBezTo>
                    <a:cubicBezTo>
                      <a:pt x="470" y="1707"/>
                      <a:pt x="482" y="1682"/>
                      <a:pt x="501" y="1660"/>
                    </a:cubicBezTo>
                    <a:cubicBezTo>
                      <a:pt x="405" y="1669"/>
                      <a:pt x="311" y="1688"/>
                      <a:pt x="237" y="1721"/>
                    </a:cubicBezTo>
                    <a:cubicBezTo>
                      <a:pt x="148" y="1761"/>
                      <a:pt x="78" y="1820"/>
                      <a:pt x="126" y="1881"/>
                    </a:cubicBezTo>
                    <a:cubicBezTo>
                      <a:pt x="121" y="1888"/>
                      <a:pt x="117" y="1895"/>
                      <a:pt x="115" y="1901"/>
                    </a:cubicBezTo>
                    <a:cubicBezTo>
                      <a:pt x="36" y="1843"/>
                      <a:pt x="6" y="1768"/>
                      <a:pt x="2" y="1694"/>
                    </a:cubicBezTo>
                    <a:cubicBezTo>
                      <a:pt x="0" y="1648"/>
                      <a:pt x="20" y="1605"/>
                      <a:pt x="36" y="1562"/>
                    </a:cubicBezTo>
                    <a:cubicBezTo>
                      <a:pt x="37" y="1561"/>
                      <a:pt x="37" y="1560"/>
                      <a:pt x="38" y="1560"/>
                    </a:cubicBezTo>
                    <a:cubicBezTo>
                      <a:pt x="39" y="1558"/>
                      <a:pt x="40" y="1556"/>
                      <a:pt x="41" y="1554"/>
                    </a:cubicBezTo>
                    <a:cubicBezTo>
                      <a:pt x="124" y="1419"/>
                      <a:pt x="199" y="1282"/>
                      <a:pt x="266" y="1144"/>
                    </a:cubicBezTo>
                    <a:cubicBezTo>
                      <a:pt x="260" y="1161"/>
                      <a:pt x="253" y="1178"/>
                      <a:pt x="246" y="1195"/>
                    </a:cubicBezTo>
                    <a:cubicBezTo>
                      <a:pt x="212" y="1277"/>
                      <a:pt x="177" y="1359"/>
                      <a:pt x="137" y="1440"/>
                    </a:cubicBezTo>
                    <a:cubicBezTo>
                      <a:pt x="98" y="1522"/>
                      <a:pt x="48" y="1606"/>
                      <a:pt x="35" y="1690"/>
                    </a:cubicBezTo>
                    <a:cubicBezTo>
                      <a:pt x="32" y="1706"/>
                      <a:pt x="31" y="1721"/>
                      <a:pt x="31" y="1737"/>
                    </a:cubicBezTo>
                    <a:lnTo>
                      <a:pt x="31" y="1737"/>
                    </a:lnTo>
                    <a:cubicBezTo>
                      <a:pt x="31" y="1773"/>
                      <a:pt x="38" y="1809"/>
                      <a:pt x="58" y="1843"/>
                    </a:cubicBezTo>
                    <a:lnTo>
                      <a:pt x="58" y="1843"/>
                    </a:lnTo>
                    <a:lnTo>
                      <a:pt x="58" y="1843"/>
                    </a:lnTo>
                    <a:lnTo>
                      <a:pt x="58" y="1843"/>
                    </a:lnTo>
                    <a:lnTo>
                      <a:pt x="58" y="1843"/>
                    </a:lnTo>
                    <a:lnTo>
                      <a:pt x="58" y="1843"/>
                    </a:lnTo>
                    <a:cubicBezTo>
                      <a:pt x="58" y="1843"/>
                      <a:pt x="58" y="1843"/>
                      <a:pt x="58" y="1842"/>
                    </a:cubicBezTo>
                    <a:cubicBezTo>
                      <a:pt x="58" y="1842"/>
                      <a:pt x="58" y="1842"/>
                      <a:pt x="58" y="1842"/>
                    </a:cubicBezTo>
                    <a:lnTo>
                      <a:pt x="58" y="1842"/>
                    </a:lnTo>
                    <a:cubicBezTo>
                      <a:pt x="58" y="1841"/>
                      <a:pt x="58" y="1840"/>
                      <a:pt x="58" y="1840"/>
                    </a:cubicBezTo>
                    <a:cubicBezTo>
                      <a:pt x="58" y="1837"/>
                      <a:pt x="58" y="1835"/>
                      <a:pt x="59" y="1832"/>
                    </a:cubicBezTo>
                    <a:cubicBezTo>
                      <a:pt x="59" y="1832"/>
                      <a:pt x="59" y="1832"/>
                      <a:pt x="59" y="1832"/>
                    </a:cubicBezTo>
                    <a:cubicBezTo>
                      <a:pt x="59" y="1832"/>
                      <a:pt x="59" y="1832"/>
                      <a:pt x="59" y="1832"/>
                    </a:cubicBezTo>
                    <a:cubicBezTo>
                      <a:pt x="63" y="1786"/>
                      <a:pt x="109" y="1745"/>
                      <a:pt x="173" y="1713"/>
                    </a:cubicBezTo>
                    <a:cubicBezTo>
                      <a:pt x="173" y="1713"/>
                      <a:pt x="173" y="1713"/>
                      <a:pt x="173" y="1713"/>
                    </a:cubicBezTo>
                    <a:cubicBezTo>
                      <a:pt x="177" y="1711"/>
                      <a:pt x="182" y="1708"/>
                      <a:pt x="187" y="1706"/>
                    </a:cubicBezTo>
                    <a:cubicBezTo>
                      <a:pt x="309" y="1652"/>
                      <a:pt x="474" y="1623"/>
                      <a:pt x="638" y="1623"/>
                    </a:cubicBezTo>
                    <a:cubicBezTo>
                      <a:pt x="744" y="1623"/>
                      <a:pt x="848" y="1635"/>
                      <a:pt x="940" y="1659"/>
                    </a:cubicBezTo>
                    <a:cubicBezTo>
                      <a:pt x="1084" y="1697"/>
                      <a:pt x="1175" y="1769"/>
                      <a:pt x="1216" y="1851"/>
                    </a:cubicBezTo>
                    <a:cubicBezTo>
                      <a:pt x="1215" y="1851"/>
                      <a:pt x="1215" y="1851"/>
                      <a:pt x="1215" y="1851"/>
                    </a:cubicBezTo>
                    <a:cubicBezTo>
                      <a:pt x="1248" y="1917"/>
                      <a:pt x="1247" y="1990"/>
                      <a:pt x="1214" y="2054"/>
                    </a:cubicBezTo>
                    <a:lnTo>
                      <a:pt x="1214" y="2054"/>
                    </a:lnTo>
                    <a:cubicBezTo>
                      <a:pt x="1188" y="2106"/>
                      <a:pt x="1143" y="2149"/>
                      <a:pt x="1086" y="2184"/>
                    </a:cubicBezTo>
                    <a:moveTo>
                      <a:pt x="449" y="1822"/>
                    </a:moveTo>
                    <a:cubicBezTo>
                      <a:pt x="515" y="1822"/>
                      <a:pt x="583" y="1838"/>
                      <a:pt x="613" y="1869"/>
                    </a:cubicBezTo>
                    <a:cubicBezTo>
                      <a:pt x="641" y="1798"/>
                      <a:pt x="655" y="1723"/>
                      <a:pt x="707" y="1655"/>
                    </a:cubicBezTo>
                    <a:cubicBezTo>
                      <a:pt x="693" y="1654"/>
                      <a:pt x="678" y="1653"/>
                      <a:pt x="663" y="1653"/>
                    </a:cubicBezTo>
                    <a:cubicBezTo>
                      <a:pt x="657" y="1653"/>
                      <a:pt x="651" y="1653"/>
                      <a:pt x="645" y="1653"/>
                    </a:cubicBezTo>
                    <a:cubicBezTo>
                      <a:pt x="616" y="1653"/>
                      <a:pt x="586" y="1654"/>
                      <a:pt x="556" y="1656"/>
                    </a:cubicBezTo>
                    <a:cubicBezTo>
                      <a:pt x="532" y="1693"/>
                      <a:pt x="508" y="1732"/>
                      <a:pt x="479" y="1768"/>
                    </a:cubicBezTo>
                    <a:cubicBezTo>
                      <a:pt x="467" y="1785"/>
                      <a:pt x="453" y="1808"/>
                      <a:pt x="427" y="1823"/>
                    </a:cubicBezTo>
                    <a:cubicBezTo>
                      <a:pt x="434" y="1822"/>
                      <a:pt x="442" y="1822"/>
                      <a:pt x="449" y="1822"/>
                    </a:cubicBezTo>
                  </a:path>
                </a:pathLst>
              </a:custGeom>
              <a:solidFill>
                <a:srgbClr val="7531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8" name="Freeform 1149">
                <a:extLst>
                  <a:ext uri="{FF2B5EF4-FFF2-40B4-BE49-F238E27FC236}">
                    <a16:creationId xmlns:a16="http://schemas.microsoft.com/office/drawing/2014/main" id="{58B7B532-B51D-4F68-8207-E965BF54E2F9}"/>
                  </a:ext>
                </a:extLst>
              </p:cNvPr>
              <p:cNvSpPr>
                <a:spLocks noEditPoints="1"/>
              </p:cNvSpPr>
              <p:nvPr/>
            </p:nvSpPr>
            <p:spPr bwMode="auto">
              <a:xfrm>
                <a:off x="2696256" y="1922463"/>
                <a:ext cx="931863" cy="923925"/>
              </a:xfrm>
              <a:custGeom>
                <a:avLst/>
                <a:gdLst>
                  <a:gd name="T0" fmla="*/ 821 w 1869"/>
                  <a:gd name="T1" fmla="*/ 1852 h 1852"/>
                  <a:gd name="T2" fmla="*/ 883 w 1869"/>
                  <a:gd name="T3" fmla="*/ 1812 h 1852"/>
                  <a:gd name="T4" fmla="*/ 821 w 1869"/>
                  <a:gd name="T5" fmla="*/ 1852 h 1852"/>
                  <a:gd name="T6" fmla="*/ 1869 w 1869"/>
                  <a:gd name="T7" fmla="*/ 1779 h 1852"/>
                  <a:gd name="T8" fmla="*/ 1850 w 1869"/>
                  <a:gd name="T9" fmla="*/ 1648 h 1852"/>
                  <a:gd name="T10" fmla="*/ 1648 w 1869"/>
                  <a:gd name="T11" fmla="*/ 1121 h 1852"/>
                  <a:gd name="T12" fmla="*/ 1457 w 1869"/>
                  <a:gd name="T13" fmla="*/ 606 h 1852"/>
                  <a:gd name="T14" fmla="*/ 1387 w 1869"/>
                  <a:gd name="T15" fmla="*/ 349 h 1852"/>
                  <a:gd name="T16" fmla="*/ 1349 w 1869"/>
                  <a:gd name="T17" fmla="*/ 128 h 1852"/>
                  <a:gd name="T18" fmla="*/ 1183 w 1869"/>
                  <a:gd name="T19" fmla="*/ 49 h 1852"/>
                  <a:gd name="T20" fmla="*/ 1038 w 1869"/>
                  <a:gd name="T21" fmla="*/ 11 h 1852"/>
                  <a:gd name="T22" fmla="*/ 1311 w 1869"/>
                  <a:gd name="T23" fmla="*/ 562 h 1852"/>
                  <a:gd name="T24" fmla="*/ 1713 w 1869"/>
                  <a:gd name="T25" fmla="*/ 1724 h 1852"/>
                  <a:gd name="T26" fmla="*/ 1412 w 1869"/>
                  <a:gd name="T27" fmla="*/ 1674 h 1852"/>
                  <a:gd name="T28" fmla="*/ 1400 w 1869"/>
                  <a:gd name="T29" fmla="*/ 1674 h 1852"/>
                  <a:gd name="T30" fmla="*/ 951 w 1869"/>
                  <a:gd name="T31" fmla="*/ 1777 h 1852"/>
                  <a:gd name="T32" fmla="*/ 790 w 1869"/>
                  <a:gd name="T33" fmla="*/ 1707 h 1852"/>
                  <a:gd name="T34" fmla="*/ 360 w 1869"/>
                  <a:gd name="T35" fmla="*/ 651 h 1852"/>
                  <a:gd name="T36" fmla="*/ 363 w 1869"/>
                  <a:gd name="T37" fmla="*/ 112 h 1852"/>
                  <a:gd name="T38" fmla="*/ 0 w 1869"/>
                  <a:gd name="T39" fmla="*/ 478 h 1852"/>
                  <a:gd name="T40" fmla="*/ 0 w 1869"/>
                  <a:gd name="T41" fmla="*/ 478 h 1852"/>
                  <a:gd name="T42" fmla="*/ 0 w 1869"/>
                  <a:gd name="T43" fmla="*/ 478 h 1852"/>
                  <a:gd name="T44" fmla="*/ 435 w 1869"/>
                  <a:gd name="T45" fmla="*/ 81 h 1852"/>
                  <a:gd name="T46" fmla="*/ 889 w 1869"/>
                  <a:gd name="T47" fmla="*/ 0 h 1852"/>
                  <a:gd name="T48" fmla="*/ 1183 w 1869"/>
                  <a:gd name="T49" fmla="*/ 49 h 1852"/>
                  <a:gd name="T50" fmla="*/ 1349 w 1869"/>
                  <a:gd name="T51" fmla="*/ 128 h 1852"/>
                  <a:gd name="T52" fmla="*/ 1387 w 1869"/>
                  <a:gd name="T53" fmla="*/ 349 h 1852"/>
                  <a:gd name="T54" fmla="*/ 1457 w 1869"/>
                  <a:gd name="T55" fmla="*/ 606 h 1852"/>
                  <a:gd name="T56" fmla="*/ 1648 w 1869"/>
                  <a:gd name="T57" fmla="*/ 1121 h 1852"/>
                  <a:gd name="T58" fmla="*/ 1850 w 1869"/>
                  <a:gd name="T59" fmla="*/ 1648 h 1852"/>
                  <a:gd name="T60" fmla="*/ 1869 w 1869"/>
                  <a:gd name="T61" fmla="*/ 1779 h 1852"/>
                  <a:gd name="T62" fmla="*/ 1869 w 1869"/>
                  <a:gd name="T63" fmla="*/ 1779 h 1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69" h="1852">
                    <a:moveTo>
                      <a:pt x="821" y="1852"/>
                    </a:moveTo>
                    <a:cubicBezTo>
                      <a:pt x="840" y="1838"/>
                      <a:pt x="861" y="1825"/>
                      <a:pt x="883" y="1812"/>
                    </a:cubicBezTo>
                    <a:cubicBezTo>
                      <a:pt x="861" y="1825"/>
                      <a:pt x="840" y="1838"/>
                      <a:pt x="821" y="1852"/>
                    </a:cubicBezTo>
                    <a:close/>
                    <a:moveTo>
                      <a:pt x="1869" y="1779"/>
                    </a:moveTo>
                    <a:cubicBezTo>
                      <a:pt x="1869" y="1734"/>
                      <a:pt x="1860" y="1688"/>
                      <a:pt x="1850" y="1648"/>
                    </a:cubicBezTo>
                    <a:cubicBezTo>
                      <a:pt x="1807" y="1470"/>
                      <a:pt x="1725" y="1296"/>
                      <a:pt x="1648" y="1121"/>
                    </a:cubicBezTo>
                    <a:cubicBezTo>
                      <a:pt x="1573" y="951"/>
                      <a:pt x="1512" y="779"/>
                      <a:pt x="1457" y="606"/>
                    </a:cubicBezTo>
                    <a:cubicBezTo>
                      <a:pt x="1431" y="521"/>
                      <a:pt x="1405" y="435"/>
                      <a:pt x="1387" y="349"/>
                    </a:cubicBezTo>
                    <a:cubicBezTo>
                      <a:pt x="1378" y="308"/>
                      <a:pt x="1359" y="138"/>
                      <a:pt x="1349" y="128"/>
                    </a:cubicBezTo>
                    <a:cubicBezTo>
                      <a:pt x="1332" y="111"/>
                      <a:pt x="1214" y="62"/>
                      <a:pt x="1183" y="49"/>
                    </a:cubicBezTo>
                    <a:cubicBezTo>
                      <a:pt x="1139" y="31"/>
                      <a:pt x="1090" y="18"/>
                      <a:pt x="1038" y="11"/>
                    </a:cubicBezTo>
                    <a:cubicBezTo>
                      <a:pt x="1236" y="159"/>
                      <a:pt x="1276" y="412"/>
                      <a:pt x="1311" y="562"/>
                    </a:cubicBezTo>
                    <a:cubicBezTo>
                      <a:pt x="1400" y="940"/>
                      <a:pt x="1542" y="1335"/>
                      <a:pt x="1713" y="1724"/>
                    </a:cubicBezTo>
                    <a:cubicBezTo>
                      <a:pt x="1629" y="1691"/>
                      <a:pt x="1518" y="1674"/>
                      <a:pt x="1412" y="1674"/>
                    </a:cubicBezTo>
                    <a:cubicBezTo>
                      <a:pt x="1408" y="1674"/>
                      <a:pt x="1404" y="1674"/>
                      <a:pt x="1400" y="1674"/>
                    </a:cubicBezTo>
                    <a:cubicBezTo>
                      <a:pt x="1233" y="1676"/>
                      <a:pt x="1077" y="1718"/>
                      <a:pt x="951" y="1777"/>
                    </a:cubicBezTo>
                    <a:cubicBezTo>
                      <a:pt x="877" y="1774"/>
                      <a:pt x="817" y="1749"/>
                      <a:pt x="790" y="1707"/>
                    </a:cubicBezTo>
                    <a:cubicBezTo>
                      <a:pt x="578" y="1365"/>
                      <a:pt x="467" y="1006"/>
                      <a:pt x="360" y="651"/>
                    </a:cubicBezTo>
                    <a:cubicBezTo>
                      <a:pt x="305" y="469"/>
                      <a:pt x="280" y="282"/>
                      <a:pt x="363" y="112"/>
                    </a:cubicBezTo>
                    <a:cubicBezTo>
                      <a:pt x="163" y="206"/>
                      <a:pt x="46" y="336"/>
                      <a:pt x="0" y="478"/>
                    </a:cubicBezTo>
                    <a:lnTo>
                      <a:pt x="0" y="478"/>
                    </a:lnTo>
                    <a:lnTo>
                      <a:pt x="0" y="478"/>
                    </a:lnTo>
                    <a:cubicBezTo>
                      <a:pt x="52" y="320"/>
                      <a:pt x="190" y="176"/>
                      <a:pt x="435" y="81"/>
                    </a:cubicBezTo>
                    <a:cubicBezTo>
                      <a:pt x="556" y="34"/>
                      <a:pt x="726" y="0"/>
                      <a:pt x="889" y="0"/>
                    </a:cubicBezTo>
                    <a:cubicBezTo>
                      <a:pt x="996" y="0"/>
                      <a:pt x="1099" y="14"/>
                      <a:pt x="1183" y="49"/>
                    </a:cubicBezTo>
                    <a:cubicBezTo>
                      <a:pt x="1214" y="62"/>
                      <a:pt x="1332" y="111"/>
                      <a:pt x="1349" y="128"/>
                    </a:cubicBezTo>
                    <a:cubicBezTo>
                      <a:pt x="1359" y="138"/>
                      <a:pt x="1378" y="308"/>
                      <a:pt x="1387" y="349"/>
                    </a:cubicBezTo>
                    <a:cubicBezTo>
                      <a:pt x="1405" y="435"/>
                      <a:pt x="1431" y="521"/>
                      <a:pt x="1457" y="606"/>
                    </a:cubicBezTo>
                    <a:cubicBezTo>
                      <a:pt x="1512" y="779"/>
                      <a:pt x="1573" y="951"/>
                      <a:pt x="1648" y="1121"/>
                    </a:cubicBezTo>
                    <a:cubicBezTo>
                      <a:pt x="1725" y="1296"/>
                      <a:pt x="1807" y="1470"/>
                      <a:pt x="1850" y="1648"/>
                    </a:cubicBezTo>
                    <a:cubicBezTo>
                      <a:pt x="1860" y="1688"/>
                      <a:pt x="1869" y="1734"/>
                      <a:pt x="1869" y="1779"/>
                    </a:cubicBezTo>
                    <a:lnTo>
                      <a:pt x="1869" y="1779"/>
                    </a:lnTo>
                  </a:path>
                </a:pathLst>
              </a:custGeom>
              <a:solidFill>
                <a:srgbClr val="E8B7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9" name="Freeform 1150">
                <a:extLst>
                  <a:ext uri="{FF2B5EF4-FFF2-40B4-BE49-F238E27FC236}">
                    <a16:creationId xmlns:a16="http://schemas.microsoft.com/office/drawing/2014/main" id="{993D6194-CF20-4935-AD5A-5DFEF5600A7E}"/>
                  </a:ext>
                </a:extLst>
              </p:cNvPr>
              <p:cNvSpPr>
                <a:spLocks noEditPoints="1"/>
              </p:cNvSpPr>
              <p:nvPr/>
            </p:nvSpPr>
            <p:spPr bwMode="auto">
              <a:xfrm>
                <a:off x="8738281" y="1874838"/>
                <a:ext cx="1041400" cy="908050"/>
              </a:xfrm>
              <a:custGeom>
                <a:avLst/>
                <a:gdLst>
                  <a:gd name="T0" fmla="*/ 1158 w 2088"/>
                  <a:gd name="T1" fmla="*/ 1822 h 1822"/>
                  <a:gd name="T2" fmla="*/ 882 w 2088"/>
                  <a:gd name="T3" fmla="*/ 1630 h 1822"/>
                  <a:gd name="T4" fmla="*/ 580 w 2088"/>
                  <a:gd name="T5" fmla="*/ 1594 h 1822"/>
                  <a:gd name="T6" fmla="*/ 129 w 2088"/>
                  <a:gd name="T7" fmla="*/ 1677 h 1822"/>
                  <a:gd name="T8" fmla="*/ 115 w 2088"/>
                  <a:gd name="T9" fmla="*/ 1684 h 1822"/>
                  <a:gd name="T10" fmla="*/ 255 w 2088"/>
                  <a:gd name="T11" fmla="*/ 1265 h 1822"/>
                  <a:gd name="T12" fmla="*/ 509 w 2088"/>
                  <a:gd name="T13" fmla="*/ 672 h 1822"/>
                  <a:gd name="T14" fmla="*/ 763 w 2088"/>
                  <a:gd name="T15" fmla="*/ 69 h 1822"/>
                  <a:gd name="T16" fmla="*/ 458 w 2088"/>
                  <a:gd name="T17" fmla="*/ 181 h 1822"/>
                  <a:gd name="T18" fmla="*/ 458 w 2088"/>
                  <a:gd name="T19" fmla="*/ 181 h 1822"/>
                  <a:gd name="T20" fmla="*/ 458 w 2088"/>
                  <a:gd name="T21" fmla="*/ 181 h 1822"/>
                  <a:gd name="T22" fmla="*/ 1261 w 2088"/>
                  <a:gd name="T23" fmla="*/ 0 h 1822"/>
                  <a:gd name="T24" fmla="*/ 1322 w 2088"/>
                  <a:gd name="T25" fmla="*/ 1 h 1822"/>
                  <a:gd name="T26" fmla="*/ 1767 w 2088"/>
                  <a:gd name="T27" fmla="*/ 87 h 1822"/>
                  <a:gd name="T28" fmla="*/ 2088 w 2088"/>
                  <a:gd name="T29" fmla="*/ 341 h 1822"/>
                  <a:gd name="T30" fmla="*/ 2088 w 2088"/>
                  <a:gd name="T31" fmla="*/ 341 h 1822"/>
                  <a:gd name="T32" fmla="*/ 2088 w 2088"/>
                  <a:gd name="T33" fmla="*/ 341 h 1822"/>
                  <a:gd name="T34" fmla="*/ 1819 w 2088"/>
                  <a:gd name="T35" fmla="*/ 109 h 1822"/>
                  <a:gd name="T36" fmla="*/ 1840 w 2088"/>
                  <a:gd name="T37" fmla="*/ 661 h 1822"/>
                  <a:gd name="T38" fmla="*/ 1296 w 2088"/>
                  <a:gd name="T39" fmla="*/ 1752 h 1822"/>
                  <a:gd name="T40" fmla="*/ 1158 w 2088"/>
                  <a:gd name="T41" fmla="*/ 1822 h 1822"/>
                  <a:gd name="T42" fmla="*/ 0 w 2088"/>
                  <a:gd name="T43" fmla="*/ 1813 h 1822"/>
                  <a:gd name="T44" fmla="*/ 0 w 2088"/>
                  <a:gd name="T45" fmla="*/ 1813 h 1822"/>
                  <a:gd name="T46" fmla="*/ 0 w 2088"/>
                  <a:gd name="T47" fmla="*/ 1813 h 1822"/>
                  <a:gd name="T48" fmla="*/ 0 w 2088"/>
                  <a:gd name="T49" fmla="*/ 1813 h 1822"/>
                  <a:gd name="T50" fmla="*/ 1 w 2088"/>
                  <a:gd name="T51" fmla="*/ 1803 h 1822"/>
                  <a:gd name="T52" fmla="*/ 0 w 2088"/>
                  <a:gd name="T53" fmla="*/ 1811 h 1822"/>
                  <a:gd name="T54" fmla="*/ 0 w 2088"/>
                  <a:gd name="T55" fmla="*/ 1813 h 1822"/>
                  <a:gd name="T56" fmla="*/ 1 w 2088"/>
                  <a:gd name="T57" fmla="*/ 1803 h 1822"/>
                  <a:gd name="T58" fmla="*/ 1 w 2088"/>
                  <a:gd name="T59" fmla="*/ 1803 h 1822"/>
                  <a:gd name="T60" fmla="*/ 1 w 2088"/>
                  <a:gd name="T61" fmla="*/ 1803 h 1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88" h="1822">
                    <a:moveTo>
                      <a:pt x="1158" y="1822"/>
                    </a:moveTo>
                    <a:cubicBezTo>
                      <a:pt x="1117" y="1740"/>
                      <a:pt x="1026" y="1668"/>
                      <a:pt x="882" y="1630"/>
                    </a:cubicBezTo>
                    <a:cubicBezTo>
                      <a:pt x="790" y="1606"/>
                      <a:pt x="686" y="1594"/>
                      <a:pt x="580" y="1594"/>
                    </a:cubicBezTo>
                    <a:cubicBezTo>
                      <a:pt x="416" y="1594"/>
                      <a:pt x="251" y="1623"/>
                      <a:pt x="129" y="1677"/>
                    </a:cubicBezTo>
                    <a:cubicBezTo>
                      <a:pt x="124" y="1679"/>
                      <a:pt x="119" y="1682"/>
                      <a:pt x="115" y="1684"/>
                    </a:cubicBezTo>
                    <a:cubicBezTo>
                      <a:pt x="95" y="1547"/>
                      <a:pt x="211" y="1389"/>
                      <a:pt x="255" y="1265"/>
                    </a:cubicBezTo>
                    <a:cubicBezTo>
                      <a:pt x="326" y="1065"/>
                      <a:pt x="450" y="873"/>
                      <a:pt x="509" y="672"/>
                    </a:cubicBezTo>
                    <a:cubicBezTo>
                      <a:pt x="562" y="490"/>
                      <a:pt x="599" y="253"/>
                      <a:pt x="763" y="69"/>
                    </a:cubicBezTo>
                    <a:cubicBezTo>
                      <a:pt x="655" y="99"/>
                      <a:pt x="554" y="137"/>
                      <a:pt x="458" y="181"/>
                    </a:cubicBezTo>
                    <a:lnTo>
                      <a:pt x="458" y="181"/>
                    </a:lnTo>
                    <a:lnTo>
                      <a:pt x="458" y="181"/>
                    </a:lnTo>
                    <a:cubicBezTo>
                      <a:pt x="689" y="74"/>
                      <a:pt x="955" y="0"/>
                      <a:pt x="1261" y="0"/>
                    </a:cubicBezTo>
                    <a:cubicBezTo>
                      <a:pt x="1281" y="0"/>
                      <a:pt x="1301" y="1"/>
                      <a:pt x="1322" y="1"/>
                    </a:cubicBezTo>
                    <a:cubicBezTo>
                      <a:pt x="1482" y="6"/>
                      <a:pt x="1636" y="37"/>
                      <a:pt x="1767" y="87"/>
                    </a:cubicBezTo>
                    <a:cubicBezTo>
                      <a:pt x="1939" y="154"/>
                      <a:pt x="2031" y="233"/>
                      <a:pt x="2088" y="341"/>
                    </a:cubicBezTo>
                    <a:lnTo>
                      <a:pt x="2088" y="341"/>
                    </a:lnTo>
                    <a:lnTo>
                      <a:pt x="2088" y="341"/>
                    </a:lnTo>
                    <a:cubicBezTo>
                      <a:pt x="2037" y="245"/>
                      <a:pt x="1958" y="171"/>
                      <a:pt x="1819" y="109"/>
                    </a:cubicBezTo>
                    <a:cubicBezTo>
                      <a:pt x="1937" y="282"/>
                      <a:pt x="1912" y="490"/>
                      <a:pt x="1840" y="661"/>
                    </a:cubicBezTo>
                    <a:cubicBezTo>
                      <a:pt x="1686" y="1029"/>
                      <a:pt x="1444" y="1384"/>
                      <a:pt x="1296" y="1752"/>
                    </a:cubicBezTo>
                    <a:cubicBezTo>
                      <a:pt x="1278" y="1797"/>
                      <a:pt x="1221" y="1818"/>
                      <a:pt x="1158" y="1822"/>
                    </a:cubicBezTo>
                    <a:moveTo>
                      <a:pt x="0" y="1813"/>
                    </a:moveTo>
                    <a:cubicBezTo>
                      <a:pt x="0" y="1813"/>
                      <a:pt x="0" y="1813"/>
                      <a:pt x="0" y="1813"/>
                    </a:cubicBezTo>
                    <a:cubicBezTo>
                      <a:pt x="0" y="1813"/>
                      <a:pt x="0" y="1813"/>
                      <a:pt x="0" y="1813"/>
                    </a:cubicBezTo>
                    <a:close/>
                    <a:moveTo>
                      <a:pt x="0" y="1813"/>
                    </a:moveTo>
                    <a:cubicBezTo>
                      <a:pt x="0" y="1810"/>
                      <a:pt x="0" y="1806"/>
                      <a:pt x="1" y="1803"/>
                    </a:cubicBezTo>
                    <a:cubicBezTo>
                      <a:pt x="0" y="1806"/>
                      <a:pt x="0" y="1808"/>
                      <a:pt x="0" y="1811"/>
                    </a:cubicBezTo>
                    <a:cubicBezTo>
                      <a:pt x="0" y="1811"/>
                      <a:pt x="0" y="1812"/>
                      <a:pt x="0" y="1813"/>
                    </a:cubicBezTo>
                    <a:moveTo>
                      <a:pt x="1" y="1803"/>
                    </a:moveTo>
                    <a:cubicBezTo>
                      <a:pt x="1" y="1803"/>
                      <a:pt x="1" y="1803"/>
                      <a:pt x="1" y="1803"/>
                    </a:cubicBezTo>
                    <a:cubicBezTo>
                      <a:pt x="1" y="1803"/>
                      <a:pt x="1" y="1803"/>
                      <a:pt x="1" y="1803"/>
                    </a:cubicBezTo>
                    <a:close/>
                  </a:path>
                </a:pathLst>
              </a:custGeom>
              <a:solidFill>
                <a:srgbClr val="E8B7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0" name="Freeform 1151">
                <a:extLst>
                  <a:ext uri="{FF2B5EF4-FFF2-40B4-BE49-F238E27FC236}">
                    <a16:creationId xmlns:a16="http://schemas.microsoft.com/office/drawing/2014/main" id="{884C2498-8586-45FD-A701-E8B884F49A61}"/>
                  </a:ext>
                </a:extLst>
              </p:cNvPr>
              <p:cNvSpPr>
                <a:spLocks/>
              </p:cNvSpPr>
              <p:nvPr/>
            </p:nvSpPr>
            <p:spPr bwMode="auto">
              <a:xfrm>
                <a:off x="3135994" y="2808288"/>
                <a:ext cx="34925" cy="17463"/>
              </a:xfrm>
              <a:custGeom>
                <a:avLst/>
                <a:gdLst>
                  <a:gd name="T0" fmla="*/ 0 w 68"/>
                  <a:gd name="T1" fmla="*/ 35 h 35"/>
                  <a:gd name="T2" fmla="*/ 68 w 68"/>
                  <a:gd name="T3" fmla="*/ 0 h 35"/>
                  <a:gd name="T4" fmla="*/ 68 w 68"/>
                  <a:gd name="T5" fmla="*/ 0 h 35"/>
                  <a:gd name="T6" fmla="*/ 0 w 68"/>
                  <a:gd name="T7" fmla="*/ 35 h 35"/>
                </a:gdLst>
                <a:ahLst/>
                <a:cxnLst>
                  <a:cxn ang="0">
                    <a:pos x="T0" y="T1"/>
                  </a:cxn>
                  <a:cxn ang="0">
                    <a:pos x="T2" y="T3"/>
                  </a:cxn>
                  <a:cxn ang="0">
                    <a:pos x="T4" y="T5"/>
                  </a:cxn>
                  <a:cxn ang="0">
                    <a:pos x="T6" y="T7"/>
                  </a:cxn>
                </a:cxnLst>
                <a:rect l="0" t="0" r="r" b="b"/>
                <a:pathLst>
                  <a:path w="68" h="35">
                    <a:moveTo>
                      <a:pt x="0" y="35"/>
                    </a:moveTo>
                    <a:cubicBezTo>
                      <a:pt x="22" y="23"/>
                      <a:pt x="44" y="11"/>
                      <a:pt x="68" y="0"/>
                    </a:cubicBezTo>
                    <a:cubicBezTo>
                      <a:pt x="68" y="0"/>
                      <a:pt x="68" y="0"/>
                      <a:pt x="68" y="0"/>
                    </a:cubicBezTo>
                    <a:cubicBezTo>
                      <a:pt x="45" y="11"/>
                      <a:pt x="22" y="23"/>
                      <a:pt x="0" y="35"/>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1" name="Freeform 1152">
                <a:extLst>
                  <a:ext uri="{FF2B5EF4-FFF2-40B4-BE49-F238E27FC236}">
                    <a16:creationId xmlns:a16="http://schemas.microsoft.com/office/drawing/2014/main" id="{ECC6B2E7-B276-4E7C-9FE8-201529B68F48}"/>
                  </a:ext>
                </a:extLst>
              </p:cNvPr>
              <p:cNvSpPr>
                <a:spLocks/>
              </p:cNvSpPr>
              <p:nvPr/>
            </p:nvSpPr>
            <p:spPr bwMode="auto">
              <a:xfrm>
                <a:off x="2696256" y="1978025"/>
                <a:ext cx="474663" cy="952500"/>
              </a:xfrm>
              <a:custGeom>
                <a:avLst/>
                <a:gdLst>
                  <a:gd name="T0" fmla="*/ 695 w 951"/>
                  <a:gd name="T1" fmla="*/ 1909 h 1909"/>
                  <a:gd name="T2" fmla="*/ 679 w 951"/>
                  <a:gd name="T3" fmla="*/ 1866 h 1909"/>
                  <a:gd name="T4" fmla="*/ 596 w 951"/>
                  <a:gd name="T5" fmla="*/ 1662 h 1909"/>
                  <a:gd name="T6" fmla="*/ 375 w 951"/>
                  <a:gd name="T7" fmla="*/ 1208 h 1909"/>
                  <a:gd name="T8" fmla="*/ 0 w 951"/>
                  <a:gd name="T9" fmla="*/ 366 h 1909"/>
                  <a:gd name="T10" fmla="*/ 363 w 951"/>
                  <a:gd name="T11" fmla="*/ 0 h 1909"/>
                  <a:gd name="T12" fmla="*/ 360 w 951"/>
                  <a:gd name="T13" fmla="*/ 539 h 1909"/>
                  <a:gd name="T14" fmla="*/ 790 w 951"/>
                  <a:gd name="T15" fmla="*/ 1595 h 1909"/>
                  <a:gd name="T16" fmla="*/ 951 w 951"/>
                  <a:gd name="T17" fmla="*/ 1665 h 1909"/>
                  <a:gd name="T18" fmla="*/ 883 w 951"/>
                  <a:gd name="T19" fmla="*/ 1700 h 1909"/>
                  <a:gd name="T20" fmla="*/ 821 w 951"/>
                  <a:gd name="T21" fmla="*/ 1740 h 1909"/>
                  <a:gd name="T22" fmla="*/ 821 w 951"/>
                  <a:gd name="T23" fmla="*/ 1740 h 1909"/>
                  <a:gd name="T24" fmla="*/ 695 w 951"/>
                  <a:gd name="T25" fmla="*/ 1909 h 1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1" h="1909">
                    <a:moveTo>
                      <a:pt x="695" y="1909"/>
                    </a:moveTo>
                    <a:cubicBezTo>
                      <a:pt x="690" y="1894"/>
                      <a:pt x="684" y="1880"/>
                      <a:pt x="679" y="1866"/>
                    </a:cubicBezTo>
                    <a:cubicBezTo>
                      <a:pt x="655" y="1797"/>
                      <a:pt x="626" y="1730"/>
                      <a:pt x="596" y="1662"/>
                    </a:cubicBezTo>
                    <a:cubicBezTo>
                      <a:pt x="527" y="1510"/>
                      <a:pt x="449" y="1359"/>
                      <a:pt x="375" y="1208"/>
                    </a:cubicBezTo>
                    <a:cubicBezTo>
                      <a:pt x="238" y="929"/>
                      <a:pt x="108" y="649"/>
                      <a:pt x="0" y="366"/>
                    </a:cubicBezTo>
                    <a:cubicBezTo>
                      <a:pt x="46" y="224"/>
                      <a:pt x="163" y="94"/>
                      <a:pt x="363" y="0"/>
                    </a:cubicBezTo>
                    <a:cubicBezTo>
                      <a:pt x="280" y="170"/>
                      <a:pt x="305" y="357"/>
                      <a:pt x="360" y="539"/>
                    </a:cubicBezTo>
                    <a:cubicBezTo>
                      <a:pt x="467" y="894"/>
                      <a:pt x="578" y="1253"/>
                      <a:pt x="790" y="1595"/>
                    </a:cubicBezTo>
                    <a:cubicBezTo>
                      <a:pt x="817" y="1637"/>
                      <a:pt x="877" y="1662"/>
                      <a:pt x="951" y="1665"/>
                    </a:cubicBezTo>
                    <a:cubicBezTo>
                      <a:pt x="927" y="1676"/>
                      <a:pt x="905" y="1688"/>
                      <a:pt x="883" y="1700"/>
                    </a:cubicBezTo>
                    <a:cubicBezTo>
                      <a:pt x="861" y="1713"/>
                      <a:pt x="840" y="1726"/>
                      <a:pt x="821" y="1740"/>
                    </a:cubicBezTo>
                    <a:lnTo>
                      <a:pt x="821" y="1740"/>
                    </a:lnTo>
                    <a:cubicBezTo>
                      <a:pt x="749" y="1791"/>
                      <a:pt x="704" y="1851"/>
                      <a:pt x="695" y="1909"/>
                    </a:cubicBezTo>
                    <a:close/>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2" name="Freeform 1153">
                <a:extLst>
                  <a:ext uri="{FF2B5EF4-FFF2-40B4-BE49-F238E27FC236}">
                    <a16:creationId xmlns:a16="http://schemas.microsoft.com/office/drawing/2014/main" id="{F6E579AE-AC4B-4F28-A8AE-A2345DE843D0}"/>
                  </a:ext>
                </a:extLst>
              </p:cNvPr>
              <p:cNvSpPr>
                <a:spLocks/>
              </p:cNvSpPr>
              <p:nvPr/>
            </p:nvSpPr>
            <p:spPr bwMode="auto">
              <a:xfrm>
                <a:off x="3550331" y="2781300"/>
                <a:ext cx="77788" cy="66675"/>
              </a:xfrm>
              <a:custGeom>
                <a:avLst/>
                <a:gdLst>
                  <a:gd name="T0" fmla="*/ 145 w 156"/>
                  <a:gd name="T1" fmla="*/ 134 h 134"/>
                  <a:gd name="T2" fmla="*/ 1 w 156"/>
                  <a:gd name="T3" fmla="*/ 0 h 134"/>
                  <a:gd name="T4" fmla="*/ 0 w 156"/>
                  <a:gd name="T5" fmla="*/ 0 h 134"/>
                  <a:gd name="T6" fmla="*/ 145 w 156"/>
                  <a:gd name="T7" fmla="*/ 134 h 134"/>
                  <a:gd name="T8" fmla="*/ 156 w 156"/>
                  <a:gd name="T9" fmla="*/ 55 h 134"/>
                  <a:gd name="T10" fmla="*/ 145 w 156"/>
                  <a:gd name="T11" fmla="*/ 134 h 134"/>
                </a:gdLst>
                <a:ahLst/>
                <a:cxnLst>
                  <a:cxn ang="0">
                    <a:pos x="T0" y="T1"/>
                  </a:cxn>
                  <a:cxn ang="0">
                    <a:pos x="T2" y="T3"/>
                  </a:cxn>
                  <a:cxn ang="0">
                    <a:pos x="T4" y="T5"/>
                  </a:cxn>
                  <a:cxn ang="0">
                    <a:pos x="T6" y="T7"/>
                  </a:cxn>
                  <a:cxn ang="0">
                    <a:pos x="T8" y="T9"/>
                  </a:cxn>
                  <a:cxn ang="0">
                    <a:pos x="T10" y="T11"/>
                  </a:cxn>
                </a:cxnLst>
                <a:rect l="0" t="0" r="r" b="b"/>
                <a:pathLst>
                  <a:path w="156" h="134">
                    <a:moveTo>
                      <a:pt x="145" y="134"/>
                    </a:moveTo>
                    <a:cubicBezTo>
                      <a:pt x="138" y="76"/>
                      <a:pt x="81" y="32"/>
                      <a:pt x="1" y="0"/>
                    </a:cubicBezTo>
                    <a:cubicBezTo>
                      <a:pt x="1" y="0"/>
                      <a:pt x="0" y="0"/>
                      <a:pt x="0" y="0"/>
                    </a:cubicBezTo>
                    <a:cubicBezTo>
                      <a:pt x="81" y="31"/>
                      <a:pt x="138" y="76"/>
                      <a:pt x="145" y="134"/>
                    </a:cubicBezTo>
                    <a:cubicBezTo>
                      <a:pt x="153" y="108"/>
                      <a:pt x="156" y="82"/>
                      <a:pt x="156" y="55"/>
                    </a:cubicBezTo>
                    <a:cubicBezTo>
                      <a:pt x="156" y="82"/>
                      <a:pt x="153" y="108"/>
                      <a:pt x="145" y="134"/>
                    </a:cubicBezTo>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3" name="Freeform 1154">
                <a:extLst>
                  <a:ext uri="{FF2B5EF4-FFF2-40B4-BE49-F238E27FC236}">
                    <a16:creationId xmlns:a16="http://schemas.microsoft.com/office/drawing/2014/main" id="{2A132A28-315C-4E55-92A2-7A86FD2F81AE}"/>
                  </a:ext>
                </a:extLst>
              </p:cNvPr>
              <p:cNvSpPr>
                <a:spLocks/>
              </p:cNvSpPr>
              <p:nvPr/>
            </p:nvSpPr>
            <p:spPr bwMode="auto">
              <a:xfrm>
                <a:off x="3213781" y="1927225"/>
                <a:ext cx="414338" cy="920750"/>
              </a:xfrm>
              <a:custGeom>
                <a:avLst/>
                <a:gdLst>
                  <a:gd name="T0" fmla="*/ 820 w 831"/>
                  <a:gd name="T1" fmla="*/ 1847 h 1847"/>
                  <a:gd name="T2" fmla="*/ 675 w 831"/>
                  <a:gd name="T3" fmla="*/ 1713 h 1847"/>
                  <a:gd name="T4" fmla="*/ 273 w 831"/>
                  <a:gd name="T5" fmla="*/ 551 h 1847"/>
                  <a:gd name="T6" fmla="*/ 0 w 831"/>
                  <a:gd name="T7" fmla="*/ 0 h 1847"/>
                  <a:gd name="T8" fmla="*/ 145 w 831"/>
                  <a:gd name="T9" fmla="*/ 38 h 1847"/>
                  <a:gd name="T10" fmla="*/ 311 w 831"/>
                  <a:gd name="T11" fmla="*/ 117 h 1847"/>
                  <a:gd name="T12" fmla="*/ 349 w 831"/>
                  <a:gd name="T13" fmla="*/ 338 h 1847"/>
                  <a:gd name="T14" fmla="*/ 419 w 831"/>
                  <a:gd name="T15" fmla="*/ 595 h 1847"/>
                  <a:gd name="T16" fmla="*/ 610 w 831"/>
                  <a:gd name="T17" fmla="*/ 1110 h 1847"/>
                  <a:gd name="T18" fmla="*/ 812 w 831"/>
                  <a:gd name="T19" fmla="*/ 1637 h 1847"/>
                  <a:gd name="T20" fmla="*/ 831 w 831"/>
                  <a:gd name="T21" fmla="*/ 1768 h 1847"/>
                  <a:gd name="T22" fmla="*/ 820 w 831"/>
                  <a:gd name="T23" fmla="*/ 1847 h 1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1" h="1847">
                    <a:moveTo>
                      <a:pt x="820" y="1847"/>
                    </a:moveTo>
                    <a:cubicBezTo>
                      <a:pt x="813" y="1789"/>
                      <a:pt x="756" y="1744"/>
                      <a:pt x="675" y="1713"/>
                    </a:cubicBezTo>
                    <a:cubicBezTo>
                      <a:pt x="504" y="1324"/>
                      <a:pt x="362" y="929"/>
                      <a:pt x="273" y="551"/>
                    </a:cubicBezTo>
                    <a:cubicBezTo>
                      <a:pt x="238" y="401"/>
                      <a:pt x="198" y="148"/>
                      <a:pt x="0" y="0"/>
                    </a:cubicBezTo>
                    <a:cubicBezTo>
                      <a:pt x="52" y="7"/>
                      <a:pt x="101" y="20"/>
                      <a:pt x="145" y="38"/>
                    </a:cubicBezTo>
                    <a:cubicBezTo>
                      <a:pt x="176" y="51"/>
                      <a:pt x="294" y="100"/>
                      <a:pt x="311" y="117"/>
                    </a:cubicBezTo>
                    <a:cubicBezTo>
                      <a:pt x="321" y="127"/>
                      <a:pt x="340" y="297"/>
                      <a:pt x="349" y="338"/>
                    </a:cubicBezTo>
                    <a:cubicBezTo>
                      <a:pt x="367" y="424"/>
                      <a:pt x="393" y="510"/>
                      <a:pt x="419" y="595"/>
                    </a:cubicBezTo>
                    <a:cubicBezTo>
                      <a:pt x="474" y="768"/>
                      <a:pt x="535" y="940"/>
                      <a:pt x="610" y="1110"/>
                    </a:cubicBezTo>
                    <a:cubicBezTo>
                      <a:pt x="687" y="1285"/>
                      <a:pt x="769" y="1459"/>
                      <a:pt x="812" y="1637"/>
                    </a:cubicBezTo>
                    <a:cubicBezTo>
                      <a:pt x="822" y="1677"/>
                      <a:pt x="831" y="1723"/>
                      <a:pt x="831" y="1768"/>
                    </a:cubicBezTo>
                    <a:cubicBezTo>
                      <a:pt x="831" y="1795"/>
                      <a:pt x="828" y="1821"/>
                      <a:pt x="820" y="1847"/>
                    </a:cubicBezTo>
                    <a:close/>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4" name="Freeform 1155">
                <a:extLst>
                  <a:ext uri="{FF2B5EF4-FFF2-40B4-BE49-F238E27FC236}">
                    <a16:creationId xmlns:a16="http://schemas.microsoft.com/office/drawing/2014/main" id="{FCC3B295-8011-4D4A-A989-E5AC53815CB8}"/>
                  </a:ext>
                </a:extLst>
              </p:cNvPr>
              <p:cNvSpPr>
                <a:spLocks/>
              </p:cNvSpPr>
              <p:nvPr/>
            </p:nvSpPr>
            <p:spPr bwMode="auto">
              <a:xfrm>
                <a:off x="8738281" y="2778125"/>
                <a:ext cx="0" cy="158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5" name="Freeform 1156">
                <a:extLst>
                  <a:ext uri="{FF2B5EF4-FFF2-40B4-BE49-F238E27FC236}">
                    <a16:creationId xmlns:a16="http://schemas.microsoft.com/office/drawing/2014/main" id="{398C2F17-F10A-45CC-959E-0643708E3BB3}"/>
                  </a:ext>
                </a:extLst>
              </p:cNvPr>
              <p:cNvSpPr>
                <a:spLocks noEditPoints="1"/>
              </p:cNvSpPr>
              <p:nvPr/>
            </p:nvSpPr>
            <p:spPr bwMode="auto">
              <a:xfrm>
                <a:off x="8738281" y="2714625"/>
                <a:ext cx="57150" cy="63500"/>
              </a:xfrm>
              <a:custGeom>
                <a:avLst/>
                <a:gdLst>
                  <a:gd name="T0" fmla="*/ 0 w 115"/>
                  <a:gd name="T1" fmla="*/ 129 h 129"/>
                  <a:gd name="T2" fmla="*/ 0 w 115"/>
                  <a:gd name="T3" fmla="*/ 129 h 129"/>
                  <a:gd name="T4" fmla="*/ 0 w 115"/>
                  <a:gd name="T5" fmla="*/ 129 h 129"/>
                  <a:gd name="T6" fmla="*/ 1 w 115"/>
                  <a:gd name="T7" fmla="*/ 119 h 129"/>
                  <a:gd name="T8" fmla="*/ 1 w 115"/>
                  <a:gd name="T9" fmla="*/ 119 h 129"/>
                  <a:gd name="T10" fmla="*/ 1 w 115"/>
                  <a:gd name="T11" fmla="*/ 119 h 129"/>
                  <a:gd name="T12" fmla="*/ 1 w 115"/>
                  <a:gd name="T13" fmla="*/ 119 h 129"/>
                  <a:gd name="T14" fmla="*/ 115 w 115"/>
                  <a:gd name="T15" fmla="*/ 0 h 129"/>
                  <a:gd name="T16" fmla="*/ 115 w 115"/>
                  <a:gd name="T17" fmla="*/ 0 h 129"/>
                  <a:gd name="T18" fmla="*/ 1 w 115"/>
                  <a:gd name="T19"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129">
                    <a:moveTo>
                      <a:pt x="0" y="129"/>
                    </a:moveTo>
                    <a:lnTo>
                      <a:pt x="0" y="129"/>
                    </a:lnTo>
                    <a:lnTo>
                      <a:pt x="0" y="129"/>
                    </a:lnTo>
                    <a:close/>
                    <a:moveTo>
                      <a:pt x="1" y="119"/>
                    </a:moveTo>
                    <a:cubicBezTo>
                      <a:pt x="1" y="119"/>
                      <a:pt x="1" y="119"/>
                      <a:pt x="1" y="119"/>
                    </a:cubicBezTo>
                    <a:cubicBezTo>
                      <a:pt x="1" y="119"/>
                      <a:pt x="1" y="119"/>
                      <a:pt x="1" y="119"/>
                    </a:cubicBezTo>
                    <a:close/>
                    <a:moveTo>
                      <a:pt x="1" y="119"/>
                    </a:moveTo>
                    <a:cubicBezTo>
                      <a:pt x="5" y="73"/>
                      <a:pt x="51" y="31"/>
                      <a:pt x="115" y="0"/>
                    </a:cubicBezTo>
                    <a:cubicBezTo>
                      <a:pt x="115" y="0"/>
                      <a:pt x="115" y="0"/>
                      <a:pt x="115" y="0"/>
                    </a:cubicBezTo>
                    <a:cubicBezTo>
                      <a:pt x="51" y="32"/>
                      <a:pt x="5" y="73"/>
                      <a:pt x="1" y="119"/>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6" name="Freeform 1157">
                <a:extLst>
                  <a:ext uri="{FF2B5EF4-FFF2-40B4-BE49-F238E27FC236}">
                    <a16:creationId xmlns:a16="http://schemas.microsoft.com/office/drawing/2014/main" id="{9E0BBE88-BF9A-4027-BC6D-7DFD5AD2DC63}"/>
                  </a:ext>
                </a:extLst>
              </p:cNvPr>
              <p:cNvSpPr>
                <a:spLocks/>
              </p:cNvSpPr>
              <p:nvPr/>
            </p:nvSpPr>
            <p:spPr bwMode="auto">
              <a:xfrm>
                <a:off x="8725581" y="1908175"/>
                <a:ext cx="393700" cy="871538"/>
              </a:xfrm>
              <a:custGeom>
                <a:avLst/>
                <a:gdLst>
                  <a:gd name="T0" fmla="*/ 27 w 790"/>
                  <a:gd name="T1" fmla="*/ 1745 h 1745"/>
                  <a:gd name="T2" fmla="*/ 0 w 790"/>
                  <a:gd name="T3" fmla="*/ 1639 h 1745"/>
                  <a:gd name="T4" fmla="*/ 4 w 790"/>
                  <a:gd name="T5" fmla="*/ 1592 h 1745"/>
                  <a:gd name="T6" fmla="*/ 106 w 790"/>
                  <a:gd name="T7" fmla="*/ 1342 h 1745"/>
                  <a:gd name="T8" fmla="*/ 215 w 790"/>
                  <a:gd name="T9" fmla="*/ 1097 h 1745"/>
                  <a:gd name="T10" fmla="*/ 380 w 790"/>
                  <a:gd name="T11" fmla="*/ 609 h 1745"/>
                  <a:gd name="T12" fmla="*/ 458 w 790"/>
                  <a:gd name="T13" fmla="*/ 354 h 1745"/>
                  <a:gd name="T14" fmla="*/ 492 w 790"/>
                  <a:gd name="T15" fmla="*/ 174 h 1745"/>
                  <a:gd name="T16" fmla="*/ 492 w 790"/>
                  <a:gd name="T17" fmla="*/ 174 h 1745"/>
                  <a:gd name="T18" fmla="*/ 486 w 790"/>
                  <a:gd name="T19" fmla="*/ 113 h 1745"/>
                  <a:gd name="T20" fmla="*/ 485 w 790"/>
                  <a:gd name="T21" fmla="*/ 112 h 1745"/>
                  <a:gd name="T22" fmla="*/ 790 w 790"/>
                  <a:gd name="T23" fmla="*/ 0 h 1745"/>
                  <a:gd name="T24" fmla="*/ 536 w 790"/>
                  <a:gd name="T25" fmla="*/ 603 h 1745"/>
                  <a:gd name="T26" fmla="*/ 282 w 790"/>
                  <a:gd name="T27" fmla="*/ 1196 h 1745"/>
                  <a:gd name="T28" fmla="*/ 142 w 790"/>
                  <a:gd name="T29" fmla="*/ 1615 h 1745"/>
                  <a:gd name="T30" fmla="*/ 28 w 790"/>
                  <a:gd name="T31" fmla="*/ 1734 h 1745"/>
                  <a:gd name="T32" fmla="*/ 28 w 790"/>
                  <a:gd name="T33" fmla="*/ 1734 h 1745"/>
                  <a:gd name="T34" fmla="*/ 28 w 790"/>
                  <a:gd name="T35" fmla="*/ 1734 h 1745"/>
                  <a:gd name="T36" fmla="*/ 27 w 790"/>
                  <a:gd name="T37" fmla="*/ 1744 h 1745"/>
                  <a:gd name="T38" fmla="*/ 27 w 790"/>
                  <a:gd name="T39" fmla="*/ 1744 h 1745"/>
                  <a:gd name="T40" fmla="*/ 27 w 790"/>
                  <a:gd name="T41" fmla="*/ 1744 h 1745"/>
                  <a:gd name="T42" fmla="*/ 27 w 790"/>
                  <a:gd name="T43" fmla="*/ 1745 h 1745"/>
                  <a:gd name="T44" fmla="*/ 27 w 790"/>
                  <a:gd name="T45" fmla="*/ 1745 h 1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90" h="1745">
                    <a:moveTo>
                      <a:pt x="27" y="1745"/>
                    </a:moveTo>
                    <a:cubicBezTo>
                      <a:pt x="7" y="1711"/>
                      <a:pt x="0" y="1675"/>
                      <a:pt x="0" y="1639"/>
                    </a:cubicBezTo>
                    <a:cubicBezTo>
                      <a:pt x="0" y="1623"/>
                      <a:pt x="1" y="1608"/>
                      <a:pt x="4" y="1592"/>
                    </a:cubicBezTo>
                    <a:cubicBezTo>
                      <a:pt x="17" y="1508"/>
                      <a:pt x="67" y="1424"/>
                      <a:pt x="106" y="1342"/>
                    </a:cubicBezTo>
                    <a:cubicBezTo>
                      <a:pt x="146" y="1261"/>
                      <a:pt x="181" y="1179"/>
                      <a:pt x="215" y="1097"/>
                    </a:cubicBezTo>
                    <a:cubicBezTo>
                      <a:pt x="281" y="935"/>
                      <a:pt x="331" y="772"/>
                      <a:pt x="380" y="609"/>
                    </a:cubicBezTo>
                    <a:cubicBezTo>
                      <a:pt x="406" y="524"/>
                      <a:pt x="433" y="439"/>
                      <a:pt x="458" y="354"/>
                    </a:cubicBezTo>
                    <a:cubicBezTo>
                      <a:pt x="476" y="295"/>
                      <a:pt x="492" y="234"/>
                      <a:pt x="492" y="174"/>
                    </a:cubicBezTo>
                    <a:lnTo>
                      <a:pt x="492" y="174"/>
                    </a:lnTo>
                    <a:cubicBezTo>
                      <a:pt x="492" y="153"/>
                      <a:pt x="490" y="133"/>
                      <a:pt x="486" y="113"/>
                    </a:cubicBezTo>
                    <a:lnTo>
                      <a:pt x="485" y="112"/>
                    </a:lnTo>
                    <a:cubicBezTo>
                      <a:pt x="581" y="68"/>
                      <a:pt x="682" y="30"/>
                      <a:pt x="790" y="0"/>
                    </a:cubicBezTo>
                    <a:cubicBezTo>
                      <a:pt x="626" y="184"/>
                      <a:pt x="589" y="421"/>
                      <a:pt x="536" y="603"/>
                    </a:cubicBezTo>
                    <a:cubicBezTo>
                      <a:pt x="477" y="804"/>
                      <a:pt x="353" y="996"/>
                      <a:pt x="282" y="1196"/>
                    </a:cubicBezTo>
                    <a:cubicBezTo>
                      <a:pt x="238" y="1320"/>
                      <a:pt x="122" y="1478"/>
                      <a:pt x="142" y="1615"/>
                    </a:cubicBezTo>
                    <a:cubicBezTo>
                      <a:pt x="78" y="1646"/>
                      <a:pt x="32" y="1688"/>
                      <a:pt x="28" y="1734"/>
                    </a:cubicBezTo>
                    <a:cubicBezTo>
                      <a:pt x="28" y="1734"/>
                      <a:pt x="28" y="1734"/>
                      <a:pt x="28" y="1734"/>
                    </a:cubicBezTo>
                    <a:cubicBezTo>
                      <a:pt x="28" y="1734"/>
                      <a:pt x="28" y="1734"/>
                      <a:pt x="28" y="1734"/>
                    </a:cubicBezTo>
                    <a:cubicBezTo>
                      <a:pt x="27" y="1737"/>
                      <a:pt x="27" y="1741"/>
                      <a:pt x="27" y="1744"/>
                    </a:cubicBezTo>
                    <a:lnTo>
                      <a:pt x="27" y="1744"/>
                    </a:lnTo>
                    <a:cubicBezTo>
                      <a:pt x="27" y="1744"/>
                      <a:pt x="27" y="1744"/>
                      <a:pt x="27" y="1744"/>
                    </a:cubicBezTo>
                    <a:cubicBezTo>
                      <a:pt x="27" y="1745"/>
                      <a:pt x="27" y="1745"/>
                      <a:pt x="27" y="1745"/>
                    </a:cubicBezTo>
                    <a:lnTo>
                      <a:pt x="27" y="1745"/>
                    </a:lnTo>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7" name="Freeform 1158">
                <a:extLst>
                  <a:ext uri="{FF2B5EF4-FFF2-40B4-BE49-F238E27FC236}">
                    <a16:creationId xmlns:a16="http://schemas.microsoft.com/office/drawing/2014/main" id="{8DDE18F0-9D83-453D-8E70-9E308EB30697}"/>
                  </a:ext>
                </a:extLst>
              </p:cNvPr>
              <p:cNvSpPr>
                <a:spLocks/>
              </p:cNvSpPr>
              <p:nvPr/>
            </p:nvSpPr>
            <p:spPr bwMode="auto">
              <a:xfrm>
                <a:off x="9314544" y="2782888"/>
                <a:ext cx="17463" cy="101600"/>
              </a:xfrm>
              <a:custGeom>
                <a:avLst/>
                <a:gdLst>
                  <a:gd name="T0" fmla="*/ 0 w 34"/>
                  <a:gd name="T1" fmla="*/ 203 h 203"/>
                  <a:gd name="T2" fmla="*/ 1 w 34"/>
                  <a:gd name="T3" fmla="*/ 0 h 203"/>
                  <a:gd name="T4" fmla="*/ 2 w 34"/>
                  <a:gd name="T5" fmla="*/ 0 h 203"/>
                  <a:gd name="T6" fmla="*/ 26 w 34"/>
                  <a:gd name="T7" fmla="*/ 101 h 203"/>
                  <a:gd name="T8" fmla="*/ 0 w 34"/>
                  <a:gd name="T9" fmla="*/ 203 h 203"/>
                </a:gdLst>
                <a:ahLst/>
                <a:cxnLst>
                  <a:cxn ang="0">
                    <a:pos x="T0" y="T1"/>
                  </a:cxn>
                  <a:cxn ang="0">
                    <a:pos x="T2" y="T3"/>
                  </a:cxn>
                  <a:cxn ang="0">
                    <a:pos x="T4" y="T5"/>
                  </a:cxn>
                  <a:cxn ang="0">
                    <a:pos x="T6" y="T7"/>
                  </a:cxn>
                  <a:cxn ang="0">
                    <a:pos x="T8" y="T9"/>
                  </a:cxn>
                </a:cxnLst>
                <a:rect l="0" t="0" r="r" b="b"/>
                <a:pathLst>
                  <a:path w="34" h="203">
                    <a:moveTo>
                      <a:pt x="0" y="203"/>
                    </a:moveTo>
                    <a:cubicBezTo>
                      <a:pt x="33" y="139"/>
                      <a:pt x="34" y="66"/>
                      <a:pt x="1" y="0"/>
                    </a:cubicBezTo>
                    <a:cubicBezTo>
                      <a:pt x="1" y="0"/>
                      <a:pt x="1" y="0"/>
                      <a:pt x="2" y="0"/>
                    </a:cubicBezTo>
                    <a:cubicBezTo>
                      <a:pt x="18" y="33"/>
                      <a:pt x="26" y="67"/>
                      <a:pt x="26" y="101"/>
                    </a:cubicBezTo>
                    <a:cubicBezTo>
                      <a:pt x="26" y="136"/>
                      <a:pt x="17" y="171"/>
                      <a:pt x="0" y="203"/>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8" name="Freeform 1159">
                <a:extLst>
                  <a:ext uri="{FF2B5EF4-FFF2-40B4-BE49-F238E27FC236}">
                    <a16:creationId xmlns:a16="http://schemas.microsoft.com/office/drawing/2014/main" id="{B48B46A3-12C6-4D79-8A1D-CEF8702ABA45}"/>
                  </a:ext>
                </a:extLst>
              </p:cNvPr>
              <p:cNvSpPr>
                <a:spLocks/>
              </p:cNvSpPr>
              <p:nvPr/>
            </p:nvSpPr>
            <p:spPr bwMode="auto">
              <a:xfrm>
                <a:off x="9241519" y="1928813"/>
                <a:ext cx="538163" cy="1025525"/>
              </a:xfrm>
              <a:custGeom>
                <a:avLst/>
                <a:gdLst>
                  <a:gd name="T0" fmla="*/ 0 w 1079"/>
                  <a:gd name="T1" fmla="*/ 2057 h 2057"/>
                  <a:gd name="T2" fmla="*/ 147 w 1079"/>
                  <a:gd name="T3" fmla="*/ 1916 h 2057"/>
                  <a:gd name="T4" fmla="*/ 147 w 1079"/>
                  <a:gd name="T5" fmla="*/ 1916 h 2057"/>
                  <a:gd name="T6" fmla="*/ 173 w 1079"/>
                  <a:gd name="T7" fmla="*/ 1814 h 2057"/>
                  <a:gd name="T8" fmla="*/ 149 w 1079"/>
                  <a:gd name="T9" fmla="*/ 1713 h 2057"/>
                  <a:gd name="T10" fmla="*/ 287 w 1079"/>
                  <a:gd name="T11" fmla="*/ 1643 h 2057"/>
                  <a:gd name="T12" fmla="*/ 831 w 1079"/>
                  <a:gd name="T13" fmla="*/ 552 h 2057"/>
                  <a:gd name="T14" fmla="*/ 810 w 1079"/>
                  <a:gd name="T15" fmla="*/ 0 h 2057"/>
                  <a:gd name="T16" fmla="*/ 1079 w 1079"/>
                  <a:gd name="T17" fmla="*/ 232 h 2057"/>
                  <a:gd name="T18" fmla="*/ 995 w 1079"/>
                  <a:gd name="T19" fmla="*/ 462 h 2057"/>
                  <a:gd name="T20" fmla="*/ 600 w 1079"/>
                  <a:gd name="T21" fmla="*/ 1370 h 2057"/>
                  <a:gd name="T22" fmla="*/ 213 w 1079"/>
                  <a:gd name="T23" fmla="*/ 1935 h 2057"/>
                  <a:gd name="T24" fmla="*/ 17 w 1079"/>
                  <a:gd name="T25" fmla="*/ 2051 h 2057"/>
                  <a:gd name="T26" fmla="*/ 0 w 1079"/>
                  <a:gd name="T27" fmla="*/ 2057 h 2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79" h="2057">
                    <a:moveTo>
                      <a:pt x="0" y="2057"/>
                    </a:moveTo>
                    <a:cubicBezTo>
                      <a:pt x="66" y="2020"/>
                      <a:pt x="118" y="1974"/>
                      <a:pt x="147" y="1916"/>
                    </a:cubicBezTo>
                    <a:lnTo>
                      <a:pt x="147" y="1916"/>
                    </a:lnTo>
                    <a:cubicBezTo>
                      <a:pt x="164" y="1884"/>
                      <a:pt x="173" y="1849"/>
                      <a:pt x="173" y="1814"/>
                    </a:cubicBezTo>
                    <a:cubicBezTo>
                      <a:pt x="173" y="1780"/>
                      <a:pt x="165" y="1746"/>
                      <a:pt x="149" y="1713"/>
                    </a:cubicBezTo>
                    <a:cubicBezTo>
                      <a:pt x="212" y="1709"/>
                      <a:pt x="269" y="1688"/>
                      <a:pt x="287" y="1643"/>
                    </a:cubicBezTo>
                    <a:cubicBezTo>
                      <a:pt x="435" y="1275"/>
                      <a:pt x="677" y="920"/>
                      <a:pt x="831" y="552"/>
                    </a:cubicBezTo>
                    <a:cubicBezTo>
                      <a:pt x="903" y="381"/>
                      <a:pt x="928" y="173"/>
                      <a:pt x="810" y="0"/>
                    </a:cubicBezTo>
                    <a:cubicBezTo>
                      <a:pt x="949" y="62"/>
                      <a:pt x="1028" y="136"/>
                      <a:pt x="1079" y="232"/>
                    </a:cubicBezTo>
                    <a:cubicBezTo>
                      <a:pt x="1072" y="302"/>
                      <a:pt x="1020" y="385"/>
                      <a:pt x="995" y="462"/>
                    </a:cubicBezTo>
                    <a:cubicBezTo>
                      <a:pt x="931" y="656"/>
                      <a:pt x="700" y="1175"/>
                      <a:pt x="600" y="1370"/>
                    </a:cubicBezTo>
                    <a:cubicBezTo>
                      <a:pt x="501" y="1562"/>
                      <a:pt x="393" y="1760"/>
                      <a:pt x="213" y="1935"/>
                    </a:cubicBezTo>
                    <a:cubicBezTo>
                      <a:pt x="164" y="1982"/>
                      <a:pt x="97" y="2021"/>
                      <a:pt x="17" y="2051"/>
                    </a:cubicBezTo>
                    <a:cubicBezTo>
                      <a:pt x="11" y="2053"/>
                      <a:pt x="6" y="2055"/>
                      <a:pt x="0" y="2057"/>
                    </a:cubicBezTo>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9" name="Freeform 1160">
                <a:extLst>
                  <a:ext uri="{FF2B5EF4-FFF2-40B4-BE49-F238E27FC236}">
                    <a16:creationId xmlns:a16="http://schemas.microsoft.com/office/drawing/2014/main" id="{A0361D76-491B-49BC-BD3F-24D20AD3E2A0}"/>
                  </a:ext>
                </a:extLst>
              </p:cNvPr>
              <p:cNvSpPr>
                <a:spLocks/>
              </p:cNvSpPr>
              <p:nvPr/>
            </p:nvSpPr>
            <p:spPr bwMode="auto">
              <a:xfrm>
                <a:off x="2877231" y="1887538"/>
                <a:ext cx="517525" cy="879475"/>
              </a:xfrm>
              <a:custGeom>
                <a:avLst/>
                <a:gdLst>
                  <a:gd name="T0" fmla="*/ 479 w 1037"/>
                  <a:gd name="T1" fmla="*/ 205 h 1763"/>
                  <a:gd name="T2" fmla="*/ 734 w 1037"/>
                  <a:gd name="T3" fmla="*/ 105 h 1763"/>
                  <a:gd name="T4" fmla="*/ 41 w 1037"/>
                  <a:gd name="T5" fmla="*/ 166 h 1763"/>
                  <a:gd name="T6" fmla="*/ 0 w 1037"/>
                  <a:gd name="T7" fmla="*/ 180 h 1763"/>
                  <a:gd name="T8" fmla="*/ 285 w 1037"/>
                  <a:gd name="T9" fmla="*/ 260 h 1763"/>
                  <a:gd name="T10" fmla="*/ 815 w 1037"/>
                  <a:gd name="T11" fmla="*/ 1763 h 1763"/>
                  <a:gd name="T12" fmla="*/ 1037 w 1037"/>
                  <a:gd name="T13" fmla="*/ 1742 h 1763"/>
                  <a:gd name="T14" fmla="*/ 479 w 1037"/>
                  <a:gd name="T15" fmla="*/ 205 h 17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7" h="1763">
                    <a:moveTo>
                      <a:pt x="479" y="205"/>
                    </a:moveTo>
                    <a:cubicBezTo>
                      <a:pt x="428" y="61"/>
                      <a:pt x="734" y="105"/>
                      <a:pt x="734" y="105"/>
                    </a:cubicBezTo>
                    <a:cubicBezTo>
                      <a:pt x="469" y="0"/>
                      <a:pt x="41" y="166"/>
                      <a:pt x="41" y="166"/>
                    </a:cubicBezTo>
                    <a:lnTo>
                      <a:pt x="0" y="180"/>
                    </a:lnTo>
                    <a:cubicBezTo>
                      <a:pt x="72" y="155"/>
                      <a:pt x="234" y="155"/>
                      <a:pt x="285" y="260"/>
                    </a:cubicBezTo>
                    <a:cubicBezTo>
                      <a:pt x="336" y="365"/>
                      <a:pt x="815" y="1763"/>
                      <a:pt x="815" y="1763"/>
                    </a:cubicBezTo>
                    <a:cubicBezTo>
                      <a:pt x="917" y="1741"/>
                      <a:pt x="1037" y="1742"/>
                      <a:pt x="1037" y="1742"/>
                    </a:cubicBezTo>
                    <a:cubicBezTo>
                      <a:pt x="1037" y="1742"/>
                      <a:pt x="530" y="348"/>
                      <a:pt x="479" y="20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40" name="Freeform 1161">
                <a:extLst>
                  <a:ext uri="{FF2B5EF4-FFF2-40B4-BE49-F238E27FC236}">
                    <a16:creationId xmlns:a16="http://schemas.microsoft.com/office/drawing/2014/main" id="{AE5A21D1-DC69-4365-AAB1-8B8616DD177D}"/>
                  </a:ext>
                </a:extLst>
              </p:cNvPr>
              <p:cNvSpPr>
                <a:spLocks/>
              </p:cNvSpPr>
              <p:nvPr/>
            </p:nvSpPr>
            <p:spPr bwMode="auto">
              <a:xfrm>
                <a:off x="9009744" y="1838325"/>
                <a:ext cx="636588" cy="831850"/>
              </a:xfrm>
              <a:custGeom>
                <a:avLst/>
                <a:gdLst>
                  <a:gd name="T0" fmla="*/ 351 w 1277"/>
                  <a:gd name="T1" fmla="*/ 110 h 1668"/>
                  <a:gd name="T2" fmla="*/ 687 w 1277"/>
                  <a:gd name="T3" fmla="*/ 259 h 1668"/>
                  <a:gd name="T4" fmla="*/ 0 w 1277"/>
                  <a:gd name="T5" fmla="*/ 1651 h 1668"/>
                  <a:gd name="T6" fmla="*/ 229 w 1277"/>
                  <a:gd name="T7" fmla="*/ 1668 h 1668"/>
                  <a:gd name="T8" fmla="*/ 855 w 1277"/>
                  <a:gd name="T9" fmla="*/ 350 h 1668"/>
                  <a:gd name="T10" fmla="*/ 1277 w 1277"/>
                  <a:gd name="T11" fmla="*/ 183 h 1668"/>
                  <a:gd name="T12" fmla="*/ 351 w 1277"/>
                  <a:gd name="T13" fmla="*/ 110 h 1668"/>
                </a:gdLst>
                <a:ahLst/>
                <a:cxnLst>
                  <a:cxn ang="0">
                    <a:pos x="T0" y="T1"/>
                  </a:cxn>
                  <a:cxn ang="0">
                    <a:pos x="T2" y="T3"/>
                  </a:cxn>
                  <a:cxn ang="0">
                    <a:pos x="T4" y="T5"/>
                  </a:cxn>
                  <a:cxn ang="0">
                    <a:pos x="T6" y="T7"/>
                  </a:cxn>
                  <a:cxn ang="0">
                    <a:pos x="T8" y="T9"/>
                  </a:cxn>
                  <a:cxn ang="0">
                    <a:pos x="T10" y="T11"/>
                  </a:cxn>
                  <a:cxn ang="0">
                    <a:pos x="T12" y="T13"/>
                  </a:cxn>
                </a:cxnLst>
                <a:rect l="0" t="0" r="r" b="b"/>
                <a:pathLst>
                  <a:path w="1277" h="1668">
                    <a:moveTo>
                      <a:pt x="351" y="110"/>
                    </a:moveTo>
                    <a:cubicBezTo>
                      <a:pt x="611" y="85"/>
                      <a:pt x="748" y="135"/>
                      <a:pt x="687" y="259"/>
                    </a:cubicBezTo>
                    <a:cubicBezTo>
                      <a:pt x="626" y="383"/>
                      <a:pt x="0" y="1651"/>
                      <a:pt x="0" y="1651"/>
                    </a:cubicBezTo>
                    <a:lnTo>
                      <a:pt x="229" y="1668"/>
                    </a:lnTo>
                    <a:cubicBezTo>
                      <a:pt x="229" y="1668"/>
                      <a:pt x="764" y="615"/>
                      <a:pt x="855" y="350"/>
                    </a:cubicBezTo>
                    <a:cubicBezTo>
                      <a:pt x="947" y="85"/>
                      <a:pt x="1277" y="183"/>
                      <a:pt x="1277" y="183"/>
                    </a:cubicBezTo>
                    <a:cubicBezTo>
                      <a:pt x="859" y="0"/>
                      <a:pt x="351" y="110"/>
                      <a:pt x="351" y="1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41" name="Freeform 1162">
                <a:extLst>
                  <a:ext uri="{FF2B5EF4-FFF2-40B4-BE49-F238E27FC236}">
                    <a16:creationId xmlns:a16="http://schemas.microsoft.com/office/drawing/2014/main" id="{621EC392-E120-4530-8869-584D523E975F}"/>
                  </a:ext>
                </a:extLst>
              </p:cNvPr>
              <p:cNvSpPr>
                <a:spLocks/>
              </p:cNvSpPr>
              <p:nvPr/>
            </p:nvSpPr>
            <p:spPr bwMode="auto">
              <a:xfrm>
                <a:off x="3947206" y="1916113"/>
                <a:ext cx="4779963" cy="182563"/>
              </a:xfrm>
              <a:custGeom>
                <a:avLst/>
                <a:gdLst>
                  <a:gd name="T0" fmla="*/ 0 w 9580"/>
                  <a:gd name="T1" fmla="*/ 367 h 367"/>
                  <a:gd name="T2" fmla="*/ 4619 w 9580"/>
                  <a:gd name="T3" fmla="*/ 49 h 367"/>
                  <a:gd name="T4" fmla="*/ 9580 w 9580"/>
                  <a:gd name="T5" fmla="*/ 350 h 367"/>
                  <a:gd name="T6" fmla="*/ 4497 w 9580"/>
                  <a:gd name="T7" fmla="*/ 99 h 367"/>
                  <a:gd name="T8" fmla="*/ 0 w 9580"/>
                  <a:gd name="T9" fmla="*/ 367 h 367"/>
                </a:gdLst>
                <a:ahLst/>
                <a:cxnLst>
                  <a:cxn ang="0">
                    <a:pos x="T0" y="T1"/>
                  </a:cxn>
                  <a:cxn ang="0">
                    <a:pos x="T2" y="T3"/>
                  </a:cxn>
                  <a:cxn ang="0">
                    <a:pos x="T4" y="T5"/>
                  </a:cxn>
                  <a:cxn ang="0">
                    <a:pos x="T6" y="T7"/>
                  </a:cxn>
                  <a:cxn ang="0">
                    <a:pos x="T8" y="T9"/>
                  </a:cxn>
                </a:cxnLst>
                <a:rect l="0" t="0" r="r" b="b"/>
                <a:pathLst>
                  <a:path w="9580" h="367">
                    <a:moveTo>
                      <a:pt x="0" y="367"/>
                    </a:moveTo>
                    <a:cubicBezTo>
                      <a:pt x="0" y="367"/>
                      <a:pt x="1685" y="0"/>
                      <a:pt x="4619" y="49"/>
                    </a:cubicBezTo>
                    <a:cubicBezTo>
                      <a:pt x="7190" y="93"/>
                      <a:pt x="8022" y="143"/>
                      <a:pt x="9580" y="350"/>
                    </a:cubicBezTo>
                    <a:cubicBezTo>
                      <a:pt x="9580" y="350"/>
                      <a:pt x="7309" y="116"/>
                      <a:pt x="4497" y="99"/>
                    </a:cubicBezTo>
                    <a:cubicBezTo>
                      <a:pt x="1685" y="82"/>
                      <a:pt x="0" y="367"/>
                      <a:pt x="0" y="36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grpSp>
        <p:sp>
          <p:nvSpPr>
            <p:cNvPr id="46" name="TextBox 45">
              <a:extLst>
                <a:ext uri="{FF2B5EF4-FFF2-40B4-BE49-F238E27FC236}">
                  <a16:creationId xmlns:a16="http://schemas.microsoft.com/office/drawing/2014/main" id="{9775D417-1F50-43C4-90C7-4294948E37F1}"/>
                </a:ext>
              </a:extLst>
            </p:cNvPr>
            <p:cNvSpPr txBox="1"/>
            <p:nvPr/>
          </p:nvSpPr>
          <p:spPr>
            <a:xfrm>
              <a:off x="4036282" y="707642"/>
              <a:ext cx="3810520" cy="461665"/>
            </a:xfrm>
            <a:prstGeom prst="rect">
              <a:avLst/>
            </a:prstGeom>
            <a:noFill/>
          </p:spPr>
          <p:txBody>
            <a:bodyPr wrap="square" rtlCol="0">
              <a:spAutoFit/>
            </a:bodyPr>
            <a:lstStyle/>
            <a:p>
              <a:pPr algn="ctr"/>
              <a:r>
                <a:rPr lang="en-US" sz="2400" b="1">
                  <a:solidFill>
                    <a:schemeClr val="bg1"/>
                  </a:solidFill>
                  <a:latin typeface="Arial" panose="020B0604020202020204" pitchFamily="34" charset="0"/>
                  <a:cs typeface="Arial" panose="020B0604020202020204" pitchFamily="34" charset="0"/>
                </a:rPr>
                <a:t>CÂU HỎI</a:t>
              </a:r>
            </a:p>
          </p:txBody>
        </p:sp>
      </p:grpSp>
      <p:sp>
        <p:nvSpPr>
          <p:cNvPr id="47" name="TextBox 46">
            <a:extLst>
              <a:ext uri="{FF2B5EF4-FFF2-40B4-BE49-F238E27FC236}">
                <a16:creationId xmlns:a16="http://schemas.microsoft.com/office/drawing/2014/main" id="{CEDE4EC8-4F8A-49BC-9163-932912FCA3C1}"/>
              </a:ext>
            </a:extLst>
          </p:cNvPr>
          <p:cNvSpPr txBox="1"/>
          <p:nvPr/>
        </p:nvSpPr>
        <p:spPr>
          <a:xfrm>
            <a:off x="2837650" y="2290066"/>
            <a:ext cx="6548950" cy="2123658"/>
          </a:xfrm>
          <a:prstGeom prst="rect">
            <a:avLst/>
          </a:prstGeom>
          <a:noFill/>
        </p:spPr>
        <p:txBody>
          <a:bodyPr wrap="square">
            <a:spAutoFit/>
          </a:bodyPr>
          <a:lstStyle/>
          <a:p>
            <a:pPr algn="ctr">
              <a:lnSpc>
                <a:spcPct val="150000"/>
              </a:lnSpc>
              <a:buClrTx/>
              <a:buFontTx/>
              <a:buNone/>
              <a:defRPr/>
            </a:pPr>
            <a:r>
              <a:rPr lang="en-US" sz="2400" b="1">
                <a:solidFill>
                  <a:schemeClr val="bg1"/>
                </a:solidFill>
                <a:latin typeface="UTM Avo" panose="02040603050506020204" pitchFamily="18" charset="0"/>
                <a:cs typeface="Arial" panose="020B0604020202020204" pitchFamily="34" charset="0"/>
              </a:rPr>
              <a:t>1. Câu ca dao “Bầu ơi thương lấy bí cùng/ Tuy rằng khác giống nhưng chung một giàn” nói về nội dung gì? </a:t>
            </a:r>
            <a:endParaRPr lang="vi-VN" sz="2400" b="1">
              <a:solidFill>
                <a:schemeClr val="bg1"/>
              </a:solidFill>
              <a:cs typeface="Arial" panose="020B0604020202020204" pitchFamily="34" charset="0"/>
            </a:endParaRPr>
          </a:p>
          <a:p>
            <a:pPr algn="ctr"/>
            <a:endParaRPr lang="vi-VN" sz="2400" b="1" i="0">
              <a:solidFill>
                <a:schemeClr val="bg1"/>
              </a:solidFill>
              <a:effectLst/>
              <a:latin typeface="Arial" panose="020B0604020202020204" pitchFamily="34" charset="0"/>
              <a:cs typeface="Arial" panose="020B0604020202020204" pitchFamily="34" charset="0"/>
            </a:endParaRPr>
          </a:p>
        </p:txBody>
      </p:sp>
      <p:pic>
        <p:nvPicPr>
          <p:cNvPr id="48" name="Picture 47">
            <a:hlinkClick r:id="rId7" action="ppaction://hlinksldjump"/>
            <a:extLst>
              <a:ext uri="{FF2B5EF4-FFF2-40B4-BE49-F238E27FC236}">
                <a16:creationId xmlns:a16="http://schemas.microsoft.com/office/drawing/2014/main" id="{F55223AB-E59F-40A8-A30C-7EB4A5405A8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8585" t="29757" r="27796" b="28785"/>
          <a:stretch/>
        </p:blipFill>
        <p:spPr>
          <a:xfrm>
            <a:off x="624878" y="2811760"/>
            <a:ext cx="2207859" cy="2098485"/>
          </a:xfrm>
          <a:prstGeom prst="rect">
            <a:avLst/>
          </a:prstGeom>
        </p:spPr>
      </p:pic>
      <p:pic>
        <p:nvPicPr>
          <p:cNvPr id="4" name="Sai">
            <a:extLst>
              <a:ext uri="{FF2B5EF4-FFF2-40B4-BE49-F238E27FC236}">
                <a16:creationId xmlns:a16="http://schemas.microsoft.com/office/drawing/2014/main" id="{61C60729-608E-49A5-A22E-BCA4474C004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52285" y="7522716"/>
            <a:ext cx="1462280" cy="1426722"/>
          </a:xfrm>
          <a:prstGeom prst="rect">
            <a:avLst/>
          </a:prstGeom>
        </p:spPr>
      </p:pic>
      <p:pic>
        <p:nvPicPr>
          <p:cNvPr id="50" name="Đúng">
            <a:extLst>
              <a:ext uri="{FF2B5EF4-FFF2-40B4-BE49-F238E27FC236}">
                <a16:creationId xmlns:a16="http://schemas.microsoft.com/office/drawing/2014/main" id="{A1A17A7A-13CD-4F22-A028-CAA66AAC560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439887" y="7512132"/>
            <a:ext cx="1273218" cy="1323382"/>
          </a:xfrm>
          <a:prstGeom prst="rect">
            <a:avLst/>
          </a:prstGeom>
        </p:spPr>
      </p:pic>
      <p:pic>
        <p:nvPicPr>
          <p:cNvPr id="2" name="Picture 1" descr="Logo, company name&#10;&#10;Description automatically generated">
            <a:extLst>
              <a:ext uri="{FF2B5EF4-FFF2-40B4-BE49-F238E27FC236}">
                <a16:creationId xmlns:a16="http://schemas.microsoft.com/office/drawing/2014/main" id="{5FB32B59-513B-5926-F1F6-88181145372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8278" y="29087"/>
            <a:ext cx="713817" cy="796588"/>
          </a:xfrm>
          <a:prstGeom prst="rect">
            <a:avLst/>
          </a:prstGeom>
        </p:spPr>
      </p:pic>
    </p:spTree>
    <p:extLst>
      <p:ext uri="{BB962C8B-B14F-4D97-AF65-F5344CB8AC3E}">
        <p14:creationId xmlns:p14="http://schemas.microsoft.com/office/powerpoint/2010/main" val="36615271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barn(inVertical)">
                                      <p:cBhvr>
                                        <p:cTn id="7" dur="500"/>
                                        <p:tgtEl>
                                          <p:spTgt spid="52"/>
                                        </p:tgtEl>
                                      </p:cBhvr>
                                    </p:animEffect>
                                  </p:childTnLst>
                                  <p:subTnLst>
                                    <p:audio>
                                      <p:cMediaNode>
                                        <p:cTn display="0" masterRel="sameClick">
                                          <p:stCondLst>
                                            <p:cond evt="begin" delay="0">
                                              <p:tn val="5"/>
                                            </p:cond>
                                          </p:stCondLst>
                                          <p:endCondLst>
                                            <p:cond evt="onStopAudio" delay="0">
                                              <p:tgtEl>
                                                <p:sldTgt/>
                                              </p:tgtEl>
                                            </p:cond>
                                          </p:endCondLst>
                                        </p:cTn>
                                        <p:tgtEl>
                                          <p:sndTgt r:embed="rId3" name="arrow.wav"/>
                                        </p:tgtEl>
                                      </p:cMediaNode>
                                    </p:audio>
                                  </p:subTnLst>
                                </p:cTn>
                              </p:par>
                              <p:par>
                                <p:cTn id="8" presetID="22" presetClass="entr" presetSubtype="1" fill="hold" grpId="0" nodeType="withEffect">
                                  <p:stCondLst>
                                    <p:cond delay="50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par>
                                <p:cTn id="11" presetID="53" presetClass="entr" presetSubtype="16" fill="hold" nodeType="withEffect">
                                  <p:stCondLst>
                                    <p:cond delay="500"/>
                                  </p:stCondLst>
                                  <p:childTnLst>
                                    <p:set>
                                      <p:cBhvr>
                                        <p:cTn id="12" dur="1" fill="hold">
                                          <p:stCondLst>
                                            <p:cond delay="0"/>
                                          </p:stCondLst>
                                        </p:cTn>
                                        <p:tgtEl>
                                          <p:spTgt spid="48"/>
                                        </p:tgtEl>
                                        <p:attrNameLst>
                                          <p:attrName>style.visibility</p:attrName>
                                        </p:attrNameLst>
                                      </p:cBhvr>
                                      <p:to>
                                        <p:strVal val="visible"/>
                                      </p:to>
                                    </p:set>
                                    <p:anim calcmode="lin" valueType="num">
                                      <p:cBhvr>
                                        <p:cTn id="13" dur="500" fill="hold"/>
                                        <p:tgtEl>
                                          <p:spTgt spid="48"/>
                                        </p:tgtEl>
                                        <p:attrNameLst>
                                          <p:attrName>ppt_w</p:attrName>
                                        </p:attrNameLst>
                                      </p:cBhvr>
                                      <p:tavLst>
                                        <p:tav tm="0">
                                          <p:val>
                                            <p:fltVal val="0"/>
                                          </p:val>
                                        </p:tav>
                                        <p:tav tm="100000">
                                          <p:val>
                                            <p:strVal val="#ppt_w"/>
                                          </p:val>
                                        </p:tav>
                                      </p:tavLst>
                                    </p:anim>
                                    <p:anim calcmode="lin" valueType="num">
                                      <p:cBhvr>
                                        <p:cTn id="14" dur="500" fill="hold"/>
                                        <p:tgtEl>
                                          <p:spTgt spid="48"/>
                                        </p:tgtEl>
                                        <p:attrNameLst>
                                          <p:attrName>ppt_h</p:attrName>
                                        </p:attrNameLst>
                                      </p:cBhvr>
                                      <p:tavLst>
                                        <p:tav tm="0">
                                          <p:val>
                                            <p:fltVal val="0"/>
                                          </p:val>
                                        </p:tav>
                                        <p:tav tm="100000">
                                          <p:val>
                                            <p:strVal val="#ppt_h"/>
                                          </p:val>
                                        </p:tav>
                                      </p:tavLst>
                                    </p:anim>
                                    <p:animEffect transition="in" filter="fade">
                                      <p:cBhvr>
                                        <p:cTn id="15" dur="500"/>
                                        <p:tgtEl>
                                          <p:spTgt spid="48"/>
                                        </p:tgtEl>
                                      </p:cBhvr>
                                    </p:animEffect>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1000"/>
                                        <p:tgtEl>
                                          <p:spTgt spid="47"/>
                                        </p:tgtEl>
                                      </p:cBhvr>
                                    </p:animEffect>
                                    <p:anim calcmode="lin" valueType="num">
                                      <p:cBhvr>
                                        <p:cTn id="20" dur="1000" fill="hold"/>
                                        <p:tgtEl>
                                          <p:spTgt spid="47"/>
                                        </p:tgtEl>
                                        <p:attrNameLst>
                                          <p:attrName>ppt_x</p:attrName>
                                        </p:attrNameLst>
                                      </p:cBhvr>
                                      <p:tavLst>
                                        <p:tav tm="0">
                                          <p:val>
                                            <p:strVal val="#ppt_x"/>
                                          </p:val>
                                        </p:tav>
                                        <p:tav tm="100000">
                                          <p:val>
                                            <p:strVal val="#ppt_x"/>
                                          </p:val>
                                        </p:tav>
                                      </p:tavLst>
                                    </p:anim>
                                    <p:anim calcmode="lin" valueType="num">
                                      <p:cBhvr>
                                        <p:cTn id="21" dur="1000" fill="hold"/>
                                        <p:tgtEl>
                                          <p:spTgt spid="47"/>
                                        </p:tgtEl>
                                        <p:attrNameLst>
                                          <p:attrName>ppt_y</p:attrName>
                                        </p:attrNameLst>
                                      </p:cBhvr>
                                      <p:tavLst>
                                        <p:tav tm="0">
                                          <p:val>
                                            <p:strVal val="#ppt_y+.1"/>
                                          </p:val>
                                        </p:tav>
                                        <p:tav tm="100000">
                                          <p:val>
                                            <p:strVal val="#ppt_y"/>
                                          </p:val>
                                        </p:tav>
                                      </p:tavLst>
                                    </p:anim>
                                  </p:childTnLst>
                                </p:cTn>
                              </p:par>
                              <p:par>
                                <p:cTn id="22" presetID="10" presetClass="entr" presetSubtype="0" fill="hold" grpId="0" nodeType="withEffect">
                                  <p:stCondLst>
                                    <p:cond delay="3000"/>
                                  </p:stCondLst>
                                  <p:childTnLst>
                                    <p:set>
                                      <p:cBhvr>
                                        <p:cTn id="23" dur="1" fill="hold">
                                          <p:stCondLst>
                                            <p:cond delay="0"/>
                                          </p:stCondLst>
                                        </p:cTn>
                                        <p:tgtEl>
                                          <p:spTgt spid="42"/>
                                        </p:tgtEl>
                                        <p:attrNameLst>
                                          <p:attrName>style.visibility</p:attrName>
                                        </p:attrNameLst>
                                      </p:cBhvr>
                                      <p:to>
                                        <p:strVal val="visible"/>
                                      </p:to>
                                    </p:set>
                                    <p:animEffect transition="in" filter="fade">
                                      <p:cBhvr>
                                        <p:cTn id="24" dur="500"/>
                                        <p:tgtEl>
                                          <p:spTgt spid="42"/>
                                        </p:tgtEl>
                                      </p:cBhvr>
                                    </p:animEffect>
                                  </p:childTnLst>
                                </p:cTn>
                              </p:par>
                              <p:par>
                                <p:cTn id="25" presetID="10" presetClass="entr" presetSubtype="0" fill="hold" grpId="0" nodeType="withEffect">
                                  <p:stCondLst>
                                    <p:cond delay="300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500"/>
                                        <p:tgtEl>
                                          <p:spTgt spid="43"/>
                                        </p:tgtEl>
                                      </p:cBhvr>
                                    </p:animEffect>
                                  </p:childTnLst>
                                </p:cTn>
                              </p:par>
                              <p:par>
                                <p:cTn id="28" presetID="10" presetClass="entr" presetSubtype="0" fill="hold" grpId="0" nodeType="withEffect">
                                  <p:stCondLst>
                                    <p:cond delay="3000"/>
                                  </p:stCondLst>
                                  <p:childTnLst>
                                    <p:set>
                                      <p:cBhvr>
                                        <p:cTn id="29" dur="1" fill="hold">
                                          <p:stCondLst>
                                            <p:cond delay="0"/>
                                          </p:stCondLst>
                                        </p:cTn>
                                        <p:tgtEl>
                                          <p:spTgt spid="44"/>
                                        </p:tgtEl>
                                        <p:attrNameLst>
                                          <p:attrName>style.visibility</p:attrName>
                                        </p:attrNameLst>
                                      </p:cBhvr>
                                      <p:to>
                                        <p:strVal val="visible"/>
                                      </p:to>
                                    </p:set>
                                    <p:animEffect transition="in" filter="fade">
                                      <p:cBhvr>
                                        <p:cTn id="30" dur="500"/>
                                        <p:tgtEl>
                                          <p:spTgt spid="44"/>
                                        </p:tgtEl>
                                      </p:cBhvr>
                                    </p:animEffect>
                                  </p:childTnLst>
                                </p:cTn>
                              </p:par>
                              <p:par>
                                <p:cTn id="31" presetID="10" presetClass="entr" presetSubtype="0" fill="hold" grpId="0" nodeType="withEffect">
                                  <p:stCondLst>
                                    <p:cond delay="300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42"/>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afterEffect">
                                  <p:stCondLst>
                                    <p:cond delay="0"/>
                                  </p:stCondLst>
                                  <p:childTnLst>
                                    <p:animClr clrSpc="rgb" dir="cw">
                                      <p:cBhvr>
                                        <p:cTn id="38" dur="250" fill="hold"/>
                                        <p:tgtEl>
                                          <p:spTgt spid="42"/>
                                        </p:tgtEl>
                                        <p:attrNameLst>
                                          <p:attrName>fillcolor</p:attrName>
                                        </p:attrNameLst>
                                      </p:cBhvr>
                                      <p:to>
                                        <a:srgbClr val="FF0000"/>
                                      </p:to>
                                    </p:animClr>
                                    <p:set>
                                      <p:cBhvr>
                                        <p:cTn id="39" dur="250" fill="hold"/>
                                        <p:tgtEl>
                                          <p:spTgt spid="42"/>
                                        </p:tgtEl>
                                        <p:attrNameLst>
                                          <p:attrName>fill.type</p:attrName>
                                        </p:attrNameLst>
                                      </p:cBhvr>
                                      <p:to>
                                        <p:strVal val="solid"/>
                                      </p:to>
                                    </p:set>
                                    <p:set>
                                      <p:cBhvr>
                                        <p:cTn id="40" dur="250" fill="hold"/>
                                        <p:tgtEl>
                                          <p:spTgt spid="42"/>
                                        </p:tgtEl>
                                        <p:attrNameLst>
                                          <p:attrName>fill.on</p:attrName>
                                        </p:attrNameLst>
                                      </p:cBhvr>
                                      <p:to>
                                        <p:strVal val="true"/>
                                      </p:to>
                                    </p:set>
                                  </p:childTnLst>
                                </p:cTn>
                              </p:par>
                              <p:par>
                                <p:cTn id="41" presetID="64" presetClass="path" presetSubtype="0" accel="50000" decel="50000" fill="hold" nodeType="withEffect">
                                  <p:stCondLst>
                                    <p:cond delay="0"/>
                                  </p:stCondLst>
                                  <p:childTnLst>
                                    <p:animMotion origin="layout" path="M -1.45833E-6 4.07407E-6 L -0.17018 -0.46227 " pathEditMode="relative" rAng="0" ptsTypes="AA">
                                      <p:cBhvr>
                                        <p:cTn id="42" dur="250" fill="hold"/>
                                        <p:tgtEl>
                                          <p:spTgt spid="4"/>
                                        </p:tgtEl>
                                        <p:attrNameLst>
                                          <p:attrName>ppt_x</p:attrName>
                                          <p:attrName>ppt_y</p:attrName>
                                        </p:attrNameLst>
                                      </p:cBhvr>
                                      <p:rCtr x="-8516" y="-23125"/>
                                    </p:animMotion>
                                  </p:childTnLst>
                                  <p:subTnLst>
                                    <p:audio>
                                      <p:cMediaNode>
                                        <p:cTn display="0" masterRel="sameClick">
                                          <p:stCondLst>
                                            <p:cond evt="begin" delay="0">
                                              <p:tn val="41"/>
                                            </p:cond>
                                          </p:stCondLst>
                                          <p:endCondLst>
                                            <p:cond evt="onStopAudio" delay="0">
                                              <p:tgtEl>
                                                <p:sldTgt/>
                                              </p:tgtEl>
                                            </p:cond>
                                          </p:endCondLst>
                                        </p:cTn>
                                        <p:tgtEl>
                                          <p:sndTgt r:embed="rId4" name="Sai.wav"/>
                                        </p:tgtEl>
                                      </p:cMediaNode>
                                    </p:audio>
                                  </p:subTnLst>
                                </p:cTn>
                              </p:par>
                            </p:childTnLst>
                          </p:cTn>
                        </p:par>
                      </p:childTnLst>
                    </p:cTn>
                  </p:par>
                </p:childTnLst>
              </p:cTn>
              <p:nextCondLst>
                <p:cond evt="onClick" delay="0">
                  <p:tgtEl>
                    <p:spTgt spid="42"/>
                  </p:tgtEl>
                </p:cond>
              </p:nextCondLst>
            </p:seq>
            <p:seq concurrent="1" nextAc="seek">
              <p:cTn id="43" restart="whenNotActive" fill="hold" evtFilter="cancelBubble" nodeType="interactiveSeq">
                <p:stCondLst>
                  <p:cond evt="onClick" delay="0">
                    <p:tgtEl>
                      <p:spTgt spid="43"/>
                    </p:tgtEl>
                  </p:cond>
                </p:stCondLst>
                <p:endSync evt="end" delay="0">
                  <p:rtn val="all"/>
                </p:endSync>
                <p:childTnLst>
                  <p:par>
                    <p:cTn id="44" fill="hold">
                      <p:stCondLst>
                        <p:cond delay="0"/>
                      </p:stCondLst>
                      <p:childTnLst>
                        <p:par>
                          <p:cTn id="45" fill="hold">
                            <p:stCondLst>
                              <p:cond delay="0"/>
                            </p:stCondLst>
                            <p:childTnLst>
                              <p:par>
                                <p:cTn id="46" presetID="1" presetClass="emph" presetSubtype="2" fill="hold" nodeType="afterEffect">
                                  <p:stCondLst>
                                    <p:cond delay="0"/>
                                  </p:stCondLst>
                                  <p:childTnLst>
                                    <p:animClr clrSpc="rgb" dir="cw">
                                      <p:cBhvr>
                                        <p:cTn id="47" dur="250" fill="hold"/>
                                        <p:tgtEl>
                                          <p:spTgt spid="43"/>
                                        </p:tgtEl>
                                        <p:attrNameLst>
                                          <p:attrName>fillcolor</p:attrName>
                                        </p:attrNameLst>
                                      </p:cBhvr>
                                      <p:to>
                                        <a:srgbClr val="FF0000"/>
                                      </p:to>
                                    </p:animClr>
                                    <p:set>
                                      <p:cBhvr>
                                        <p:cTn id="48" dur="250" fill="hold"/>
                                        <p:tgtEl>
                                          <p:spTgt spid="43"/>
                                        </p:tgtEl>
                                        <p:attrNameLst>
                                          <p:attrName>fill.type</p:attrName>
                                        </p:attrNameLst>
                                      </p:cBhvr>
                                      <p:to>
                                        <p:strVal val="solid"/>
                                      </p:to>
                                    </p:set>
                                    <p:set>
                                      <p:cBhvr>
                                        <p:cTn id="49" dur="250" fill="hold"/>
                                        <p:tgtEl>
                                          <p:spTgt spid="43"/>
                                        </p:tgtEl>
                                        <p:attrNameLst>
                                          <p:attrName>fill.on</p:attrName>
                                        </p:attrNameLst>
                                      </p:cBhvr>
                                      <p:to>
                                        <p:strVal val="true"/>
                                      </p:to>
                                    </p:set>
                                  </p:childTnLst>
                                </p:cTn>
                              </p:par>
                              <p:par>
                                <p:cTn id="50" presetID="64" presetClass="path" presetSubtype="0" accel="50000" decel="50000" fill="hold" nodeType="withEffect">
                                  <p:stCondLst>
                                    <p:cond delay="0"/>
                                  </p:stCondLst>
                                  <p:childTnLst>
                                    <p:animMotion origin="layout" path="M -1.45833E-6 4.07407E-6 L 0.14336 -0.46227 " pathEditMode="relative" rAng="0" ptsTypes="AA">
                                      <p:cBhvr>
                                        <p:cTn id="51" dur="250" fill="hold"/>
                                        <p:tgtEl>
                                          <p:spTgt spid="4"/>
                                        </p:tgtEl>
                                        <p:attrNameLst>
                                          <p:attrName>ppt_x</p:attrName>
                                          <p:attrName>ppt_y</p:attrName>
                                        </p:attrNameLst>
                                      </p:cBhvr>
                                      <p:rCtr x="7161" y="-23125"/>
                                    </p:animMotion>
                                  </p:childTnLst>
                                  <p:subTnLst>
                                    <p:audio>
                                      <p:cMediaNode>
                                        <p:cTn display="0" masterRel="sameClick">
                                          <p:stCondLst>
                                            <p:cond evt="begin" delay="0">
                                              <p:tn val="50"/>
                                            </p:cond>
                                          </p:stCondLst>
                                          <p:endCondLst>
                                            <p:cond evt="onStopAudio" delay="0">
                                              <p:tgtEl>
                                                <p:sldTgt/>
                                              </p:tgtEl>
                                            </p:cond>
                                          </p:endCondLst>
                                        </p:cTn>
                                        <p:tgtEl>
                                          <p:sndTgt r:embed="rId4" name="Sai.wav"/>
                                        </p:tgtEl>
                                      </p:cMediaNode>
                                    </p:audio>
                                  </p:subTnLst>
                                </p:cTn>
                              </p:par>
                            </p:childTnLst>
                          </p:cTn>
                        </p:par>
                      </p:childTnLst>
                    </p:cTn>
                  </p:par>
                </p:childTnLst>
              </p:cTn>
              <p:nextCondLst>
                <p:cond evt="onClick" delay="0">
                  <p:tgtEl>
                    <p:spTgt spid="43"/>
                  </p:tgtEl>
                </p:cond>
              </p:nextCondLst>
            </p:seq>
            <p:seq concurrent="1" nextAc="seek">
              <p:cTn id="52" restart="whenNotActive" fill="hold" evtFilter="cancelBubble" nodeType="interactiveSeq">
                <p:stCondLst>
                  <p:cond evt="onClick" delay="0">
                    <p:tgtEl>
                      <p:spTgt spid="44"/>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afterEffect">
                                  <p:stCondLst>
                                    <p:cond delay="0"/>
                                  </p:stCondLst>
                                  <p:childTnLst>
                                    <p:animClr clrSpc="rgb" dir="cw">
                                      <p:cBhvr>
                                        <p:cTn id="56" dur="250" fill="hold"/>
                                        <p:tgtEl>
                                          <p:spTgt spid="44"/>
                                        </p:tgtEl>
                                        <p:attrNameLst>
                                          <p:attrName>fillcolor</p:attrName>
                                        </p:attrNameLst>
                                      </p:cBhvr>
                                      <p:to>
                                        <a:srgbClr val="00B0F0"/>
                                      </p:to>
                                    </p:animClr>
                                    <p:set>
                                      <p:cBhvr>
                                        <p:cTn id="57" dur="250" fill="hold"/>
                                        <p:tgtEl>
                                          <p:spTgt spid="44"/>
                                        </p:tgtEl>
                                        <p:attrNameLst>
                                          <p:attrName>fill.type</p:attrName>
                                        </p:attrNameLst>
                                      </p:cBhvr>
                                      <p:to>
                                        <p:strVal val="solid"/>
                                      </p:to>
                                    </p:set>
                                    <p:set>
                                      <p:cBhvr>
                                        <p:cTn id="58" dur="250" fill="hold"/>
                                        <p:tgtEl>
                                          <p:spTgt spid="44"/>
                                        </p:tgtEl>
                                        <p:attrNameLst>
                                          <p:attrName>fill.on</p:attrName>
                                        </p:attrNameLst>
                                      </p:cBhvr>
                                      <p:to>
                                        <p:strVal val="true"/>
                                      </p:to>
                                    </p:set>
                                  </p:childTnLst>
                                </p:cTn>
                              </p:par>
                              <p:par>
                                <p:cTn id="59" presetID="64" presetClass="path" presetSubtype="0" accel="50000" decel="50000" fill="hold" nodeType="withEffect">
                                  <p:stCondLst>
                                    <p:cond delay="0"/>
                                  </p:stCondLst>
                                  <p:childTnLst>
                                    <p:animMotion origin="layout" path="M 1.11022E-16 1.85185E-6 L -0.14648 -0.32755 " pathEditMode="relative" rAng="0" ptsTypes="AA">
                                      <p:cBhvr>
                                        <p:cTn id="60" dur="250" fill="hold"/>
                                        <p:tgtEl>
                                          <p:spTgt spid="50"/>
                                        </p:tgtEl>
                                        <p:attrNameLst>
                                          <p:attrName>ppt_x</p:attrName>
                                          <p:attrName>ppt_y</p:attrName>
                                        </p:attrNameLst>
                                      </p:cBhvr>
                                      <p:rCtr x="-7331" y="-16389"/>
                                    </p:animMotion>
                                  </p:childTnLst>
                                  <p:subTnLst>
                                    <p:audio>
                                      <p:cMediaNode>
                                        <p:cTn display="0" masterRel="sameClick">
                                          <p:stCondLst>
                                            <p:cond evt="begin" delay="0">
                                              <p:tn val="59"/>
                                            </p:cond>
                                          </p:stCondLst>
                                          <p:endCondLst>
                                            <p:cond evt="onStopAudio" delay="0">
                                              <p:tgtEl>
                                                <p:sldTgt/>
                                              </p:tgtEl>
                                            </p:cond>
                                          </p:endCondLst>
                                        </p:cTn>
                                        <p:tgtEl>
                                          <p:sndTgt r:embed="rId5" name="applause.wav"/>
                                        </p:tgtEl>
                                      </p:cMediaNode>
                                    </p:audio>
                                  </p:subTnLst>
                                </p:cTn>
                              </p:par>
                            </p:childTnLst>
                          </p:cTn>
                        </p:par>
                      </p:childTnLst>
                    </p:cTn>
                  </p:par>
                </p:childTnLst>
              </p:cTn>
              <p:nextCondLst>
                <p:cond evt="onClick" delay="0">
                  <p:tgtEl>
                    <p:spTgt spid="44"/>
                  </p:tgtEl>
                </p:cond>
              </p:nextCondLst>
            </p:seq>
            <p:seq concurrent="1" nextAc="seek">
              <p:cTn id="61" restart="whenNotActive" fill="hold" evtFilter="cancelBubble" nodeType="interactiveSeq">
                <p:stCondLst>
                  <p:cond evt="onClick" delay="0">
                    <p:tgtEl>
                      <p:spTgt spid="45"/>
                    </p:tgtEl>
                  </p:cond>
                </p:stCondLst>
                <p:endSync evt="end" delay="0">
                  <p:rtn val="all"/>
                </p:endSync>
                <p:childTnLst>
                  <p:par>
                    <p:cTn id="62" fill="hold">
                      <p:stCondLst>
                        <p:cond delay="0"/>
                      </p:stCondLst>
                      <p:childTnLst>
                        <p:par>
                          <p:cTn id="63" fill="hold">
                            <p:stCondLst>
                              <p:cond delay="0"/>
                            </p:stCondLst>
                            <p:childTnLst>
                              <p:par>
                                <p:cTn id="64" presetID="1" presetClass="emph" presetSubtype="2" fill="hold" nodeType="afterEffect">
                                  <p:stCondLst>
                                    <p:cond delay="0"/>
                                  </p:stCondLst>
                                  <p:childTnLst>
                                    <p:animClr clrSpc="rgb" dir="cw">
                                      <p:cBhvr>
                                        <p:cTn id="65" dur="250" fill="hold"/>
                                        <p:tgtEl>
                                          <p:spTgt spid="45"/>
                                        </p:tgtEl>
                                        <p:attrNameLst>
                                          <p:attrName>fillcolor</p:attrName>
                                        </p:attrNameLst>
                                      </p:cBhvr>
                                      <p:to>
                                        <a:srgbClr val="FF0000"/>
                                      </p:to>
                                    </p:animClr>
                                    <p:set>
                                      <p:cBhvr>
                                        <p:cTn id="66" dur="250" fill="hold"/>
                                        <p:tgtEl>
                                          <p:spTgt spid="45"/>
                                        </p:tgtEl>
                                        <p:attrNameLst>
                                          <p:attrName>fill.type</p:attrName>
                                        </p:attrNameLst>
                                      </p:cBhvr>
                                      <p:to>
                                        <p:strVal val="solid"/>
                                      </p:to>
                                    </p:set>
                                    <p:set>
                                      <p:cBhvr>
                                        <p:cTn id="67" dur="250" fill="hold"/>
                                        <p:tgtEl>
                                          <p:spTgt spid="45"/>
                                        </p:tgtEl>
                                        <p:attrNameLst>
                                          <p:attrName>fill.on</p:attrName>
                                        </p:attrNameLst>
                                      </p:cBhvr>
                                      <p:to>
                                        <p:strVal val="true"/>
                                      </p:to>
                                    </p:set>
                                  </p:childTnLst>
                                </p:cTn>
                              </p:par>
                              <p:par>
                                <p:cTn id="68" presetID="64" presetClass="path" presetSubtype="0" accel="50000" decel="50000" fill="hold" nodeType="withEffect">
                                  <p:stCondLst>
                                    <p:cond delay="0"/>
                                  </p:stCondLst>
                                  <p:childTnLst>
                                    <p:animMotion origin="layout" path="M -1.45833E-6 4.07407E-6 L -0.15247 -0.32223 " pathEditMode="relative" rAng="0" ptsTypes="AA">
                                      <p:cBhvr>
                                        <p:cTn id="69" dur="250" fill="hold"/>
                                        <p:tgtEl>
                                          <p:spTgt spid="4"/>
                                        </p:tgtEl>
                                        <p:attrNameLst>
                                          <p:attrName>ppt_x</p:attrName>
                                          <p:attrName>ppt_y</p:attrName>
                                        </p:attrNameLst>
                                      </p:cBhvr>
                                      <p:rCtr x="-7630" y="-16111"/>
                                    </p:animMotion>
                                  </p:childTnLst>
                                  <p:subTnLst>
                                    <p:audio>
                                      <p:cMediaNode>
                                        <p:cTn display="0" masterRel="sameClick">
                                          <p:stCondLst>
                                            <p:cond evt="begin" delay="0">
                                              <p:tn val="68"/>
                                            </p:cond>
                                          </p:stCondLst>
                                          <p:endCondLst>
                                            <p:cond evt="onStopAudio" delay="0">
                                              <p:tgtEl>
                                                <p:sldTgt/>
                                              </p:tgtEl>
                                            </p:cond>
                                          </p:endCondLst>
                                        </p:cTn>
                                        <p:tgtEl>
                                          <p:sndTgt r:embed="rId4" name="Sai.wav"/>
                                        </p:tgtEl>
                                      </p:cMediaNode>
                                    </p:audio>
                                  </p:subTnLst>
                                </p:cTn>
                              </p:par>
                            </p:childTnLst>
                          </p:cTn>
                        </p:par>
                      </p:childTnLst>
                    </p:cTn>
                  </p:par>
                </p:childTnLst>
              </p:cTn>
              <p:nextCondLst>
                <p:cond evt="onClick" delay="0">
                  <p:tgtEl>
                    <p:spTgt spid="45"/>
                  </p:tgtEl>
                </p:cond>
              </p:nextCondLst>
            </p:seq>
          </p:childTnLst>
        </p:cTn>
      </p:par>
    </p:tnLst>
    <p:bldLst>
      <p:bldP spid="5" grpId="0" animBg="1"/>
      <p:bldP spid="42" grpId="0" animBg="1"/>
      <p:bldP spid="43" grpId="0" animBg="1"/>
      <p:bldP spid="44" grpId="0" animBg="1"/>
      <p:bldP spid="45" grpId="0" animBg="1"/>
      <p:bldP spid="4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Không có mô tả ảnh.">
            <a:extLst>
              <a:ext uri="{FF2B5EF4-FFF2-40B4-BE49-F238E27FC236}">
                <a16:creationId xmlns:a16="http://schemas.microsoft.com/office/drawing/2014/main" id="{781A5CF6-9FA2-5361-DCFA-903A4BD25B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2192000" cy="685641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09F817C6-4AB3-4529-974D-63E69B65D6A4}"/>
              </a:ext>
            </a:extLst>
          </p:cNvPr>
          <p:cNvSpPr/>
          <p:nvPr/>
        </p:nvSpPr>
        <p:spPr>
          <a:xfrm>
            <a:off x="2404802" y="1395302"/>
            <a:ext cx="7300393" cy="2964149"/>
          </a:xfrm>
          <a:prstGeom prst="roundRect">
            <a:avLst>
              <a:gd name="adj" fmla="val 7227"/>
            </a:avLst>
          </a:prstGeom>
          <a:solidFill>
            <a:schemeClr val="tx1">
              <a:alpha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Đáp án C">
            <a:extLst>
              <a:ext uri="{FF2B5EF4-FFF2-40B4-BE49-F238E27FC236}">
                <a16:creationId xmlns:a16="http://schemas.microsoft.com/office/drawing/2014/main" id="{22088E1A-F06B-4800-AF0C-20352418B69F}"/>
              </a:ext>
            </a:extLst>
          </p:cNvPr>
          <p:cNvSpPr/>
          <p:nvPr/>
        </p:nvSpPr>
        <p:spPr>
          <a:xfrm>
            <a:off x="2785548" y="5014924"/>
            <a:ext cx="2944692" cy="737464"/>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800" b="1">
                <a:solidFill>
                  <a:schemeClr val="bg1"/>
                </a:solidFill>
                <a:latin typeface="UTM Avo" panose="02040603050506020204" pitchFamily="18" charset="0"/>
                <a:cs typeface="Arial" panose="020B0604020202020204" pitchFamily="34" charset="0"/>
              </a:rPr>
              <a:t>A. Đúng</a:t>
            </a:r>
            <a:endParaRPr lang="vi-VN" sz="2800" b="1" dirty="0">
              <a:solidFill>
                <a:schemeClr val="bg1"/>
              </a:solidFill>
              <a:cs typeface="Arial" panose="020B0604020202020204" pitchFamily="34" charset="0"/>
            </a:endParaRPr>
          </a:p>
        </p:txBody>
      </p:sp>
      <p:sp>
        <p:nvSpPr>
          <p:cNvPr id="45" name="Đáp án D">
            <a:extLst>
              <a:ext uri="{FF2B5EF4-FFF2-40B4-BE49-F238E27FC236}">
                <a16:creationId xmlns:a16="http://schemas.microsoft.com/office/drawing/2014/main" id="{103BF668-59AA-401D-818B-4C062F6D5B11}"/>
              </a:ext>
            </a:extLst>
          </p:cNvPr>
          <p:cNvSpPr/>
          <p:nvPr/>
        </p:nvSpPr>
        <p:spPr>
          <a:xfrm>
            <a:off x="6643829" y="5014924"/>
            <a:ext cx="3095784" cy="737464"/>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800" b="1">
                <a:solidFill>
                  <a:schemeClr val="bg1"/>
                </a:solidFill>
                <a:latin typeface="UTM Avo" panose="02040603050506020204" pitchFamily="18" charset="0"/>
                <a:cs typeface="Arial" panose="020B0604020202020204" pitchFamily="34" charset="0"/>
              </a:rPr>
              <a:t>B. Sai</a:t>
            </a:r>
            <a:endParaRPr lang="vi-VN" sz="2800" b="1" dirty="0">
              <a:solidFill>
                <a:schemeClr val="bg1"/>
              </a:solidFill>
              <a:cs typeface="Arial" panose="020B0604020202020204" pitchFamily="34" charset="0"/>
            </a:endParaRPr>
          </a:p>
        </p:txBody>
      </p:sp>
      <p:grpSp>
        <p:nvGrpSpPr>
          <p:cNvPr id="52" name="Group 51">
            <a:extLst>
              <a:ext uri="{FF2B5EF4-FFF2-40B4-BE49-F238E27FC236}">
                <a16:creationId xmlns:a16="http://schemas.microsoft.com/office/drawing/2014/main" id="{1EBA663B-F8CA-4203-9E5D-434C0B2E3C95}"/>
              </a:ext>
            </a:extLst>
          </p:cNvPr>
          <p:cNvGrpSpPr/>
          <p:nvPr/>
        </p:nvGrpSpPr>
        <p:grpSpPr>
          <a:xfrm>
            <a:off x="1871981" y="421635"/>
            <a:ext cx="8454652" cy="1456205"/>
            <a:chOff x="1871981" y="421635"/>
            <a:chExt cx="8454652" cy="1456205"/>
          </a:xfrm>
        </p:grpSpPr>
        <p:grpSp>
          <p:nvGrpSpPr>
            <p:cNvPr id="6" name="Group 5">
              <a:extLst>
                <a:ext uri="{FF2B5EF4-FFF2-40B4-BE49-F238E27FC236}">
                  <a16:creationId xmlns:a16="http://schemas.microsoft.com/office/drawing/2014/main" id="{C28C0A49-FAEF-4900-8E2A-C8BDCC7ED91D}"/>
                </a:ext>
              </a:extLst>
            </p:cNvPr>
            <p:cNvGrpSpPr/>
            <p:nvPr/>
          </p:nvGrpSpPr>
          <p:grpSpPr>
            <a:xfrm>
              <a:off x="1871981" y="421635"/>
              <a:ext cx="8454652" cy="1456205"/>
              <a:chOff x="2677206" y="1838325"/>
              <a:chExt cx="7124700" cy="1227138"/>
            </a:xfrm>
          </p:grpSpPr>
          <p:sp>
            <p:nvSpPr>
              <p:cNvPr id="7" name="Freeform 1125">
                <a:extLst>
                  <a:ext uri="{FF2B5EF4-FFF2-40B4-BE49-F238E27FC236}">
                    <a16:creationId xmlns:a16="http://schemas.microsoft.com/office/drawing/2014/main" id="{60B3ADAC-B763-4C54-A7F9-42095D47D217}"/>
                  </a:ext>
                </a:extLst>
              </p:cNvPr>
              <p:cNvSpPr>
                <a:spLocks/>
              </p:cNvSpPr>
              <p:nvPr/>
            </p:nvSpPr>
            <p:spPr bwMode="auto">
              <a:xfrm>
                <a:off x="3753531" y="1944688"/>
                <a:ext cx="5011738" cy="971550"/>
              </a:xfrm>
              <a:custGeom>
                <a:avLst/>
                <a:gdLst>
                  <a:gd name="T0" fmla="*/ 1221 w 10045"/>
                  <a:gd name="T1" fmla="*/ 1947 h 1947"/>
                  <a:gd name="T2" fmla="*/ 68 w 10045"/>
                  <a:gd name="T3" fmla="*/ 1201 h 1947"/>
                  <a:gd name="T4" fmla="*/ 784 w 10045"/>
                  <a:gd name="T5" fmla="*/ 273 h 1947"/>
                  <a:gd name="T6" fmla="*/ 871 w 10045"/>
                  <a:gd name="T7" fmla="*/ 237 h 1947"/>
                  <a:gd name="T8" fmla="*/ 2083 w 10045"/>
                  <a:gd name="T9" fmla="*/ 87 h 1947"/>
                  <a:gd name="T10" fmla="*/ 3561 w 10045"/>
                  <a:gd name="T11" fmla="*/ 14 h 1947"/>
                  <a:gd name="T12" fmla="*/ 4532 w 10045"/>
                  <a:gd name="T13" fmla="*/ 0 h 1947"/>
                  <a:gd name="T14" fmla="*/ 5049 w 10045"/>
                  <a:gd name="T15" fmla="*/ 4 h 1947"/>
                  <a:gd name="T16" fmla="*/ 6390 w 10045"/>
                  <a:gd name="T17" fmla="*/ 27 h 1947"/>
                  <a:gd name="T18" fmla="*/ 7740 w 10045"/>
                  <a:gd name="T19" fmla="*/ 81 h 1947"/>
                  <a:gd name="T20" fmla="*/ 9069 w 10045"/>
                  <a:gd name="T21" fmla="*/ 193 h 1947"/>
                  <a:gd name="T22" fmla="*/ 9711 w 10045"/>
                  <a:gd name="T23" fmla="*/ 266 h 1947"/>
                  <a:gd name="T24" fmla="*/ 9955 w 10045"/>
                  <a:gd name="T25" fmla="*/ 598 h 1947"/>
                  <a:gd name="T26" fmla="*/ 9524 w 10045"/>
                  <a:gd name="T27" fmla="*/ 1652 h 1947"/>
                  <a:gd name="T28" fmla="*/ 9152 w 10045"/>
                  <a:gd name="T29" fmla="*/ 1846 h 1947"/>
                  <a:gd name="T30" fmla="*/ 8943 w 10045"/>
                  <a:gd name="T31" fmla="*/ 1822 h 1947"/>
                  <a:gd name="T32" fmla="*/ 8185 w 10045"/>
                  <a:gd name="T33" fmla="*/ 1745 h 1947"/>
                  <a:gd name="T34" fmla="*/ 7753 w 10045"/>
                  <a:gd name="T35" fmla="*/ 1709 h 1947"/>
                  <a:gd name="T36" fmla="*/ 6291 w 10045"/>
                  <a:gd name="T37" fmla="*/ 1635 h 1947"/>
                  <a:gd name="T38" fmla="*/ 5853 w 10045"/>
                  <a:gd name="T39" fmla="*/ 1632 h 1947"/>
                  <a:gd name="T40" fmla="*/ 4790 w 10045"/>
                  <a:gd name="T41" fmla="*/ 1651 h 1947"/>
                  <a:gd name="T42" fmla="*/ 3328 w 10045"/>
                  <a:gd name="T43" fmla="*/ 1725 h 1947"/>
                  <a:gd name="T44" fmla="*/ 1221 w 10045"/>
                  <a:gd name="T45" fmla="*/ 1947 h 1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45" h="1947">
                    <a:moveTo>
                      <a:pt x="1221" y="1947"/>
                    </a:moveTo>
                    <a:cubicBezTo>
                      <a:pt x="619" y="1828"/>
                      <a:pt x="143" y="1604"/>
                      <a:pt x="68" y="1201"/>
                    </a:cubicBezTo>
                    <a:cubicBezTo>
                      <a:pt x="0" y="838"/>
                      <a:pt x="255" y="499"/>
                      <a:pt x="784" y="273"/>
                    </a:cubicBezTo>
                    <a:cubicBezTo>
                      <a:pt x="812" y="261"/>
                      <a:pt x="842" y="249"/>
                      <a:pt x="871" y="237"/>
                    </a:cubicBezTo>
                    <a:cubicBezTo>
                      <a:pt x="1269" y="175"/>
                      <a:pt x="1673" y="122"/>
                      <a:pt x="2083" y="87"/>
                    </a:cubicBezTo>
                    <a:cubicBezTo>
                      <a:pt x="2572" y="46"/>
                      <a:pt x="3067" y="29"/>
                      <a:pt x="3561" y="14"/>
                    </a:cubicBezTo>
                    <a:cubicBezTo>
                      <a:pt x="3885" y="5"/>
                      <a:pt x="4208" y="0"/>
                      <a:pt x="4532" y="0"/>
                    </a:cubicBezTo>
                    <a:cubicBezTo>
                      <a:pt x="4704" y="0"/>
                      <a:pt x="4876" y="1"/>
                      <a:pt x="5049" y="4"/>
                    </a:cubicBezTo>
                    <a:cubicBezTo>
                      <a:pt x="5495" y="12"/>
                      <a:pt x="5942" y="26"/>
                      <a:pt x="6390" y="27"/>
                    </a:cubicBezTo>
                    <a:cubicBezTo>
                      <a:pt x="6841" y="28"/>
                      <a:pt x="7292" y="51"/>
                      <a:pt x="7740" y="81"/>
                    </a:cubicBezTo>
                    <a:cubicBezTo>
                      <a:pt x="8185" y="110"/>
                      <a:pt x="8629" y="146"/>
                      <a:pt x="9069" y="193"/>
                    </a:cubicBezTo>
                    <a:cubicBezTo>
                      <a:pt x="9282" y="216"/>
                      <a:pt x="9497" y="239"/>
                      <a:pt x="9711" y="266"/>
                    </a:cubicBezTo>
                    <a:cubicBezTo>
                      <a:pt x="9845" y="361"/>
                      <a:pt x="9925" y="478"/>
                      <a:pt x="9955" y="598"/>
                    </a:cubicBezTo>
                    <a:cubicBezTo>
                      <a:pt x="10045" y="960"/>
                      <a:pt x="9963" y="1358"/>
                      <a:pt x="9524" y="1652"/>
                    </a:cubicBezTo>
                    <a:cubicBezTo>
                      <a:pt x="9415" y="1725"/>
                      <a:pt x="9289" y="1789"/>
                      <a:pt x="9152" y="1846"/>
                    </a:cubicBezTo>
                    <a:cubicBezTo>
                      <a:pt x="9083" y="1838"/>
                      <a:pt x="9013" y="1830"/>
                      <a:pt x="8943" y="1822"/>
                    </a:cubicBezTo>
                    <a:cubicBezTo>
                      <a:pt x="8692" y="1792"/>
                      <a:pt x="8439" y="1767"/>
                      <a:pt x="8185" y="1745"/>
                    </a:cubicBezTo>
                    <a:cubicBezTo>
                      <a:pt x="8042" y="1732"/>
                      <a:pt x="7897" y="1720"/>
                      <a:pt x="7753" y="1709"/>
                    </a:cubicBezTo>
                    <a:cubicBezTo>
                      <a:pt x="7267" y="1671"/>
                      <a:pt x="6781" y="1644"/>
                      <a:pt x="6291" y="1635"/>
                    </a:cubicBezTo>
                    <a:cubicBezTo>
                      <a:pt x="6145" y="1633"/>
                      <a:pt x="5999" y="1632"/>
                      <a:pt x="5853" y="1632"/>
                    </a:cubicBezTo>
                    <a:cubicBezTo>
                      <a:pt x="5498" y="1632"/>
                      <a:pt x="5144" y="1639"/>
                      <a:pt x="4790" y="1651"/>
                    </a:cubicBezTo>
                    <a:cubicBezTo>
                      <a:pt x="4302" y="1667"/>
                      <a:pt x="3812" y="1689"/>
                      <a:pt x="3328" y="1725"/>
                    </a:cubicBezTo>
                    <a:cubicBezTo>
                      <a:pt x="2594" y="1779"/>
                      <a:pt x="1929" y="1848"/>
                      <a:pt x="1221" y="1947"/>
                    </a:cubicBezTo>
                  </a:path>
                </a:pathLst>
              </a:custGeom>
              <a:solidFill>
                <a:srgbClr val="D9A0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1126">
                <a:extLst>
                  <a:ext uri="{FF2B5EF4-FFF2-40B4-BE49-F238E27FC236}">
                    <a16:creationId xmlns:a16="http://schemas.microsoft.com/office/drawing/2014/main" id="{82C3780D-1084-4CEE-B136-5FFC6837BFAB}"/>
                  </a:ext>
                </a:extLst>
              </p:cNvPr>
              <p:cNvSpPr>
                <a:spLocks/>
              </p:cNvSpPr>
              <p:nvPr/>
            </p:nvSpPr>
            <p:spPr bwMode="auto">
              <a:xfrm>
                <a:off x="3882119" y="2925763"/>
                <a:ext cx="533400" cy="87313"/>
              </a:xfrm>
              <a:custGeom>
                <a:avLst/>
                <a:gdLst>
                  <a:gd name="T0" fmla="*/ 0 w 1069"/>
                  <a:gd name="T1" fmla="*/ 173 h 173"/>
                  <a:gd name="T2" fmla="*/ 1068 w 1069"/>
                  <a:gd name="T3" fmla="*/ 0 h 173"/>
                  <a:gd name="T4" fmla="*/ 1069 w 1069"/>
                  <a:gd name="T5" fmla="*/ 0 h 173"/>
                  <a:gd name="T6" fmla="*/ 0 w 1069"/>
                  <a:gd name="T7" fmla="*/ 173 h 173"/>
                  <a:gd name="T8" fmla="*/ 0 w 1069"/>
                  <a:gd name="T9" fmla="*/ 173 h 173"/>
                </a:gdLst>
                <a:ahLst/>
                <a:cxnLst>
                  <a:cxn ang="0">
                    <a:pos x="T0" y="T1"/>
                  </a:cxn>
                  <a:cxn ang="0">
                    <a:pos x="T2" y="T3"/>
                  </a:cxn>
                  <a:cxn ang="0">
                    <a:pos x="T4" y="T5"/>
                  </a:cxn>
                  <a:cxn ang="0">
                    <a:pos x="T6" y="T7"/>
                  </a:cxn>
                  <a:cxn ang="0">
                    <a:pos x="T8" y="T9"/>
                  </a:cxn>
                </a:cxnLst>
                <a:rect l="0" t="0" r="r" b="b"/>
                <a:pathLst>
                  <a:path w="1069" h="173">
                    <a:moveTo>
                      <a:pt x="0" y="173"/>
                    </a:moveTo>
                    <a:cubicBezTo>
                      <a:pt x="412" y="101"/>
                      <a:pt x="766" y="45"/>
                      <a:pt x="1068" y="0"/>
                    </a:cubicBezTo>
                    <a:cubicBezTo>
                      <a:pt x="1068" y="0"/>
                      <a:pt x="1069" y="0"/>
                      <a:pt x="1069" y="0"/>
                    </a:cubicBezTo>
                    <a:cubicBezTo>
                      <a:pt x="767" y="45"/>
                      <a:pt x="413" y="101"/>
                      <a:pt x="0" y="173"/>
                    </a:cubicBezTo>
                    <a:lnTo>
                      <a:pt x="0" y="173"/>
                    </a:lnTo>
                    <a:close/>
                  </a:path>
                </a:pathLst>
              </a:custGeom>
              <a:solidFill>
                <a:srgbClr val="6F8F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1127">
                <a:extLst>
                  <a:ext uri="{FF2B5EF4-FFF2-40B4-BE49-F238E27FC236}">
                    <a16:creationId xmlns:a16="http://schemas.microsoft.com/office/drawing/2014/main" id="{8714A6DE-43B3-4CED-98D3-207B7CEB5604}"/>
                  </a:ext>
                </a:extLst>
              </p:cNvPr>
              <p:cNvSpPr>
                <a:spLocks/>
              </p:cNvSpPr>
              <p:nvPr/>
            </p:nvSpPr>
            <p:spPr bwMode="auto">
              <a:xfrm>
                <a:off x="3486831" y="2063750"/>
                <a:ext cx="876300" cy="955675"/>
              </a:xfrm>
              <a:custGeom>
                <a:avLst/>
                <a:gdLst>
                  <a:gd name="T0" fmla="*/ 443 w 1756"/>
                  <a:gd name="T1" fmla="*/ 1917 h 1917"/>
                  <a:gd name="T2" fmla="*/ 321 w 1756"/>
                  <a:gd name="T3" fmla="*/ 1750 h 1917"/>
                  <a:gd name="T4" fmla="*/ 471 w 1756"/>
                  <a:gd name="T5" fmla="*/ 1417 h 1917"/>
                  <a:gd name="T6" fmla="*/ 297 w 1756"/>
                  <a:gd name="T7" fmla="*/ 965 h 1917"/>
                  <a:gd name="T8" fmla="*/ 0 w 1756"/>
                  <a:gd name="T9" fmla="*/ 241 h 1917"/>
                  <a:gd name="T10" fmla="*/ 518 w 1756"/>
                  <a:gd name="T11" fmla="*/ 144 h 1917"/>
                  <a:gd name="T12" fmla="*/ 1195 w 1756"/>
                  <a:gd name="T13" fmla="*/ 34 h 1917"/>
                  <a:gd name="T14" fmla="*/ 1406 w 1756"/>
                  <a:gd name="T15" fmla="*/ 0 h 1917"/>
                  <a:gd name="T16" fmla="*/ 1319 w 1756"/>
                  <a:gd name="T17" fmla="*/ 36 h 1917"/>
                  <a:gd name="T18" fmla="*/ 603 w 1756"/>
                  <a:gd name="T19" fmla="*/ 964 h 1917"/>
                  <a:gd name="T20" fmla="*/ 1756 w 1756"/>
                  <a:gd name="T21" fmla="*/ 1710 h 1917"/>
                  <a:gd name="T22" fmla="*/ 1626 w 1756"/>
                  <a:gd name="T23" fmla="*/ 1728 h 1917"/>
                  <a:gd name="T24" fmla="*/ 660 w 1756"/>
                  <a:gd name="T25" fmla="*/ 1891 h 1917"/>
                  <a:gd name="T26" fmla="*/ 490 w 1756"/>
                  <a:gd name="T27" fmla="*/ 1916 h 1917"/>
                  <a:gd name="T28" fmla="*/ 449 w 1756"/>
                  <a:gd name="T29" fmla="*/ 1917 h 1917"/>
                  <a:gd name="T30" fmla="*/ 443 w 1756"/>
                  <a:gd name="T31" fmla="*/ 1917 h 1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56" h="1917">
                    <a:moveTo>
                      <a:pt x="443" y="1917"/>
                    </a:moveTo>
                    <a:cubicBezTo>
                      <a:pt x="294" y="1917"/>
                      <a:pt x="206" y="1806"/>
                      <a:pt x="321" y="1750"/>
                    </a:cubicBezTo>
                    <a:cubicBezTo>
                      <a:pt x="505" y="1662"/>
                      <a:pt x="497" y="1542"/>
                      <a:pt x="471" y="1417"/>
                    </a:cubicBezTo>
                    <a:cubicBezTo>
                      <a:pt x="438" y="1264"/>
                      <a:pt x="366" y="1114"/>
                      <a:pt x="297" y="965"/>
                    </a:cubicBezTo>
                    <a:cubicBezTo>
                      <a:pt x="186" y="725"/>
                      <a:pt x="97" y="483"/>
                      <a:pt x="0" y="241"/>
                    </a:cubicBezTo>
                    <a:cubicBezTo>
                      <a:pt x="163" y="196"/>
                      <a:pt x="342" y="169"/>
                      <a:pt x="518" y="144"/>
                    </a:cubicBezTo>
                    <a:cubicBezTo>
                      <a:pt x="746" y="112"/>
                      <a:pt x="969" y="71"/>
                      <a:pt x="1195" y="34"/>
                    </a:cubicBezTo>
                    <a:cubicBezTo>
                      <a:pt x="1265" y="22"/>
                      <a:pt x="1335" y="11"/>
                      <a:pt x="1406" y="0"/>
                    </a:cubicBezTo>
                    <a:cubicBezTo>
                      <a:pt x="1377" y="12"/>
                      <a:pt x="1347" y="24"/>
                      <a:pt x="1319" y="36"/>
                    </a:cubicBezTo>
                    <a:cubicBezTo>
                      <a:pt x="790" y="262"/>
                      <a:pt x="535" y="601"/>
                      <a:pt x="603" y="964"/>
                    </a:cubicBezTo>
                    <a:cubicBezTo>
                      <a:pt x="678" y="1367"/>
                      <a:pt x="1154" y="1591"/>
                      <a:pt x="1756" y="1710"/>
                    </a:cubicBezTo>
                    <a:cubicBezTo>
                      <a:pt x="1713" y="1716"/>
                      <a:pt x="1669" y="1722"/>
                      <a:pt x="1626" y="1728"/>
                    </a:cubicBezTo>
                    <a:cubicBezTo>
                      <a:pt x="1323" y="1772"/>
                      <a:pt x="961" y="1847"/>
                      <a:pt x="660" y="1891"/>
                    </a:cubicBezTo>
                    <a:cubicBezTo>
                      <a:pt x="603" y="1899"/>
                      <a:pt x="547" y="1908"/>
                      <a:pt x="490" y="1916"/>
                    </a:cubicBezTo>
                    <a:cubicBezTo>
                      <a:pt x="477" y="1917"/>
                      <a:pt x="463" y="1917"/>
                      <a:pt x="449" y="1917"/>
                    </a:cubicBezTo>
                    <a:cubicBezTo>
                      <a:pt x="447" y="1917"/>
                      <a:pt x="445" y="1917"/>
                      <a:pt x="443" y="1917"/>
                    </a:cubicBezTo>
                  </a:path>
                </a:pathLst>
              </a:custGeom>
              <a:solidFill>
                <a:srgbClr val="CC87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130">
                <a:extLst>
                  <a:ext uri="{FF2B5EF4-FFF2-40B4-BE49-F238E27FC236}">
                    <a16:creationId xmlns:a16="http://schemas.microsoft.com/office/drawing/2014/main" id="{D0BBABF8-D0DA-4660-9EC2-35758E7BE879}"/>
                  </a:ext>
                </a:extLst>
              </p:cNvPr>
              <p:cNvSpPr>
                <a:spLocks/>
              </p:cNvSpPr>
              <p:nvPr/>
            </p:nvSpPr>
            <p:spPr bwMode="auto">
              <a:xfrm>
                <a:off x="3143931" y="2184400"/>
                <a:ext cx="595313" cy="865188"/>
              </a:xfrm>
              <a:custGeom>
                <a:avLst/>
                <a:gdLst>
                  <a:gd name="T0" fmla="*/ 519 w 1192"/>
                  <a:gd name="T1" fmla="*/ 1736 h 1736"/>
                  <a:gd name="T2" fmla="*/ 440 w 1192"/>
                  <a:gd name="T3" fmla="*/ 1735 h 1736"/>
                  <a:gd name="T4" fmla="*/ 350 w 1192"/>
                  <a:gd name="T5" fmla="*/ 1717 h 1736"/>
                  <a:gd name="T6" fmla="*/ 8 w 1192"/>
                  <a:gd name="T7" fmla="*/ 1498 h 1736"/>
                  <a:gd name="T8" fmla="*/ 90 w 1192"/>
                  <a:gd name="T9" fmla="*/ 1445 h 1736"/>
                  <a:gd name="T10" fmla="*/ 285 w 1192"/>
                  <a:gd name="T11" fmla="*/ 1488 h 1736"/>
                  <a:gd name="T12" fmla="*/ 587 w 1192"/>
                  <a:gd name="T13" fmla="*/ 1537 h 1736"/>
                  <a:gd name="T14" fmla="*/ 831 w 1192"/>
                  <a:gd name="T15" fmla="*/ 1495 h 1736"/>
                  <a:gd name="T16" fmla="*/ 1019 w 1192"/>
                  <a:gd name="T17" fmla="*/ 1205 h 1736"/>
                  <a:gd name="T18" fmla="*/ 842 w 1192"/>
                  <a:gd name="T19" fmla="*/ 682 h 1736"/>
                  <a:gd name="T20" fmla="*/ 629 w 1192"/>
                  <a:gd name="T21" fmla="*/ 136 h 1736"/>
                  <a:gd name="T22" fmla="*/ 594 w 1192"/>
                  <a:gd name="T23" fmla="*/ 29 h 1736"/>
                  <a:gd name="T24" fmla="*/ 595 w 1192"/>
                  <a:gd name="T25" fmla="*/ 29 h 1736"/>
                  <a:gd name="T26" fmla="*/ 687 w 1192"/>
                  <a:gd name="T27" fmla="*/ 0 h 1736"/>
                  <a:gd name="T28" fmla="*/ 984 w 1192"/>
                  <a:gd name="T29" fmla="*/ 724 h 1736"/>
                  <a:gd name="T30" fmla="*/ 1158 w 1192"/>
                  <a:gd name="T31" fmla="*/ 1176 h 1736"/>
                  <a:gd name="T32" fmla="*/ 1008 w 1192"/>
                  <a:gd name="T33" fmla="*/ 1509 h 1736"/>
                  <a:gd name="T34" fmla="*/ 1130 w 1192"/>
                  <a:gd name="T35" fmla="*/ 1676 h 1736"/>
                  <a:gd name="T36" fmla="*/ 1136 w 1192"/>
                  <a:gd name="T37" fmla="*/ 1676 h 1736"/>
                  <a:gd name="T38" fmla="*/ 1177 w 1192"/>
                  <a:gd name="T39" fmla="*/ 1675 h 1736"/>
                  <a:gd name="T40" fmla="*/ 918 w 1192"/>
                  <a:gd name="T41" fmla="*/ 1711 h 1736"/>
                  <a:gd name="T42" fmla="*/ 519 w 1192"/>
                  <a:gd name="T43" fmla="*/ 1736 h 1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92" h="1736">
                    <a:moveTo>
                      <a:pt x="519" y="1736"/>
                    </a:moveTo>
                    <a:cubicBezTo>
                      <a:pt x="492" y="1736"/>
                      <a:pt x="466" y="1736"/>
                      <a:pt x="440" y="1735"/>
                    </a:cubicBezTo>
                    <a:cubicBezTo>
                      <a:pt x="409" y="1730"/>
                      <a:pt x="379" y="1724"/>
                      <a:pt x="350" y="1717"/>
                    </a:cubicBezTo>
                    <a:cubicBezTo>
                      <a:pt x="182" y="1676"/>
                      <a:pt x="0" y="1609"/>
                      <a:pt x="8" y="1498"/>
                    </a:cubicBezTo>
                    <a:cubicBezTo>
                      <a:pt x="11" y="1458"/>
                      <a:pt x="45" y="1445"/>
                      <a:pt x="90" y="1445"/>
                    </a:cubicBezTo>
                    <a:cubicBezTo>
                      <a:pt x="154" y="1445"/>
                      <a:pt x="239" y="1472"/>
                      <a:pt x="285" y="1488"/>
                    </a:cubicBezTo>
                    <a:cubicBezTo>
                      <a:pt x="376" y="1519"/>
                      <a:pt x="483" y="1537"/>
                      <a:pt x="587" y="1537"/>
                    </a:cubicBezTo>
                    <a:cubicBezTo>
                      <a:pt x="676" y="1537"/>
                      <a:pt x="761" y="1524"/>
                      <a:pt x="831" y="1495"/>
                    </a:cubicBezTo>
                    <a:cubicBezTo>
                      <a:pt x="1012" y="1438"/>
                      <a:pt x="1029" y="1309"/>
                      <a:pt x="1019" y="1205"/>
                    </a:cubicBezTo>
                    <a:cubicBezTo>
                      <a:pt x="1002" y="1029"/>
                      <a:pt x="918" y="853"/>
                      <a:pt x="842" y="682"/>
                    </a:cubicBezTo>
                    <a:cubicBezTo>
                      <a:pt x="761" y="501"/>
                      <a:pt x="691" y="320"/>
                      <a:pt x="629" y="136"/>
                    </a:cubicBezTo>
                    <a:cubicBezTo>
                      <a:pt x="617" y="101"/>
                      <a:pt x="605" y="65"/>
                      <a:pt x="594" y="29"/>
                    </a:cubicBezTo>
                    <a:lnTo>
                      <a:pt x="595" y="29"/>
                    </a:lnTo>
                    <a:cubicBezTo>
                      <a:pt x="625" y="19"/>
                      <a:pt x="656" y="9"/>
                      <a:pt x="687" y="0"/>
                    </a:cubicBezTo>
                    <a:cubicBezTo>
                      <a:pt x="784" y="242"/>
                      <a:pt x="873" y="484"/>
                      <a:pt x="984" y="724"/>
                    </a:cubicBezTo>
                    <a:cubicBezTo>
                      <a:pt x="1053" y="873"/>
                      <a:pt x="1125" y="1023"/>
                      <a:pt x="1158" y="1176"/>
                    </a:cubicBezTo>
                    <a:cubicBezTo>
                      <a:pt x="1184" y="1301"/>
                      <a:pt x="1192" y="1421"/>
                      <a:pt x="1008" y="1509"/>
                    </a:cubicBezTo>
                    <a:cubicBezTo>
                      <a:pt x="893" y="1565"/>
                      <a:pt x="981" y="1676"/>
                      <a:pt x="1130" y="1676"/>
                    </a:cubicBezTo>
                    <a:cubicBezTo>
                      <a:pt x="1132" y="1676"/>
                      <a:pt x="1134" y="1676"/>
                      <a:pt x="1136" y="1676"/>
                    </a:cubicBezTo>
                    <a:cubicBezTo>
                      <a:pt x="1150" y="1676"/>
                      <a:pt x="1164" y="1676"/>
                      <a:pt x="1177" y="1675"/>
                    </a:cubicBezTo>
                    <a:cubicBezTo>
                      <a:pt x="1091" y="1689"/>
                      <a:pt x="1005" y="1701"/>
                      <a:pt x="918" y="1711"/>
                    </a:cubicBezTo>
                    <a:cubicBezTo>
                      <a:pt x="786" y="1727"/>
                      <a:pt x="652" y="1736"/>
                      <a:pt x="519" y="1736"/>
                    </a:cubicBezTo>
                  </a:path>
                </a:pathLst>
              </a:custGeom>
              <a:solidFill>
                <a:srgbClr val="C1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131">
                <a:extLst>
                  <a:ext uri="{FF2B5EF4-FFF2-40B4-BE49-F238E27FC236}">
                    <a16:creationId xmlns:a16="http://schemas.microsoft.com/office/drawing/2014/main" id="{8F068CD7-F019-467D-91AD-CCF1E2DF1870}"/>
                  </a:ext>
                </a:extLst>
              </p:cNvPr>
              <p:cNvSpPr>
                <a:spLocks/>
              </p:cNvSpPr>
              <p:nvPr/>
            </p:nvSpPr>
            <p:spPr bwMode="auto">
              <a:xfrm>
                <a:off x="2978831" y="2832100"/>
                <a:ext cx="33338" cy="85725"/>
              </a:xfrm>
              <a:custGeom>
                <a:avLst/>
                <a:gdLst>
                  <a:gd name="T0" fmla="*/ 67 w 67"/>
                  <a:gd name="T1" fmla="*/ 170 h 170"/>
                  <a:gd name="T2" fmla="*/ 0 w 67"/>
                  <a:gd name="T3" fmla="*/ 0 h 170"/>
                  <a:gd name="T4" fmla="*/ 0 w 67"/>
                  <a:gd name="T5" fmla="*/ 0 h 170"/>
                  <a:gd name="T6" fmla="*/ 67 w 67"/>
                  <a:gd name="T7" fmla="*/ 170 h 170"/>
                </a:gdLst>
                <a:ahLst/>
                <a:cxnLst>
                  <a:cxn ang="0">
                    <a:pos x="T0" y="T1"/>
                  </a:cxn>
                  <a:cxn ang="0">
                    <a:pos x="T2" y="T3"/>
                  </a:cxn>
                  <a:cxn ang="0">
                    <a:pos x="T4" y="T5"/>
                  </a:cxn>
                  <a:cxn ang="0">
                    <a:pos x="T6" y="T7"/>
                  </a:cxn>
                </a:cxnLst>
                <a:rect l="0" t="0" r="r" b="b"/>
                <a:pathLst>
                  <a:path w="67" h="170">
                    <a:moveTo>
                      <a:pt x="67" y="170"/>
                    </a:moveTo>
                    <a:cubicBezTo>
                      <a:pt x="47" y="113"/>
                      <a:pt x="24" y="56"/>
                      <a:pt x="0" y="0"/>
                    </a:cubicBezTo>
                    <a:cubicBezTo>
                      <a:pt x="0" y="0"/>
                      <a:pt x="0" y="0"/>
                      <a:pt x="0" y="0"/>
                    </a:cubicBezTo>
                    <a:cubicBezTo>
                      <a:pt x="25" y="56"/>
                      <a:pt x="47" y="113"/>
                      <a:pt x="67" y="170"/>
                    </a:cubicBezTo>
                    <a:close/>
                  </a:path>
                </a:pathLst>
              </a:custGeom>
              <a:solidFill>
                <a:srgbClr val="B09D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1132">
                <a:extLst>
                  <a:ext uri="{FF2B5EF4-FFF2-40B4-BE49-F238E27FC236}">
                    <a16:creationId xmlns:a16="http://schemas.microsoft.com/office/drawing/2014/main" id="{E18223DF-E110-46D8-A646-D1CB1F447A23}"/>
                  </a:ext>
                </a:extLst>
              </p:cNvPr>
              <p:cNvSpPr>
                <a:spLocks noEditPoints="1"/>
              </p:cNvSpPr>
              <p:nvPr/>
            </p:nvSpPr>
            <p:spPr bwMode="auto">
              <a:xfrm>
                <a:off x="3058206" y="2771775"/>
                <a:ext cx="574675" cy="277813"/>
              </a:xfrm>
              <a:custGeom>
                <a:avLst/>
                <a:gdLst>
                  <a:gd name="T0" fmla="*/ 614 w 1152"/>
                  <a:gd name="T1" fmla="*/ 557 h 557"/>
                  <a:gd name="T2" fmla="*/ 388 w 1152"/>
                  <a:gd name="T3" fmla="*/ 539 h 557"/>
                  <a:gd name="T4" fmla="*/ 53 w 1152"/>
                  <a:gd name="T5" fmla="*/ 423 h 557"/>
                  <a:gd name="T6" fmla="*/ 48 w 1152"/>
                  <a:gd name="T7" fmla="*/ 256 h 557"/>
                  <a:gd name="T8" fmla="*/ 423 w 1152"/>
                  <a:gd name="T9" fmla="*/ 37 h 557"/>
                  <a:gd name="T10" fmla="*/ 753 w 1152"/>
                  <a:gd name="T11" fmla="*/ 344 h 557"/>
                  <a:gd name="T12" fmla="*/ 754 w 1152"/>
                  <a:gd name="T13" fmla="*/ 344 h 557"/>
                  <a:gd name="T14" fmla="*/ 762 w 1152"/>
                  <a:gd name="T15" fmla="*/ 339 h 557"/>
                  <a:gd name="T16" fmla="*/ 833 w 1152"/>
                  <a:gd name="T17" fmla="*/ 345 h 557"/>
                  <a:gd name="T18" fmla="*/ 970 w 1152"/>
                  <a:gd name="T19" fmla="*/ 325 h 557"/>
                  <a:gd name="T20" fmla="*/ 974 w 1152"/>
                  <a:gd name="T21" fmla="*/ 325 h 557"/>
                  <a:gd name="T22" fmla="*/ 981 w 1152"/>
                  <a:gd name="T23" fmla="*/ 324 h 557"/>
                  <a:gd name="T24" fmla="*/ 1005 w 1152"/>
                  <a:gd name="T25" fmla="*/ 317 h 557"/>
                  <a:gd name="T26" fmla="*/ 761 w 1152"/>
                  <a:gd name="T27" fmla="*/ 359 h 557"/>
                  <a:gd name="T28" fmla="*/ 459 w 1152"/>
                  <a:gd name="T29" fmla="*/ 310 h 557"/>
                  <a:gd name="T30" fmla="*/ 264 w 1152"/>
                  <a:gd name="T31" fmla="*/ 267 h 557"/>
                  <a:gd name="T32" fmla="*/ 182 w 1152"/>
                  <a:gd name="T33" fmla="*/ 320 h 557"/>
                  <a:gd name="T34" fmla="*/ 524 w 1152"/>
                  <a:gd name="T35" fmla="*/ 539 h 557"/>
                  <a:gd name="T36" fmla="*/ 614 w 1152"/>
                  <a:gd name="T37" fmla="*/ 557 h 557"/>
                  <a:gd name="T38" fmla="*/ 834 w 1152"/>
                  <a:gd name="T39" fmla="*/ 315 h 557"/>
                  <a:gd name="T40" fmla="*/ 685 w 1152"/>
                  <a:gd name="T41" fmla="*/ 288 h 557"/>
                  <a:gd name="T42" fmla="*/ 734 w 1152"/>
                  <a:gd name="T43" fmla="*/ 129 h 557"/>
                  <a:gd name="T44" fmla="*/ 780 w 1152"/>
                  <a:gd name="T45" fmla="*/ 132 h 557"/>
                  <a:gd name="T46" fmla="*/ 783 w 1152"/>
                  <a:gd name="T47" fmla="*/ 133 h 557"/>
                  <a:gd name="T48" fmla="*/ 785 w 1152"/>
                  <a:gd name="T49" fmla="*/ 132 h 557"/>
                  <a:gd name="T50" fmla="*/ 807 w 1152"/>
                  <a:gd name="T51" fmla="*/ 142 h 557"/>
                  <a:gd name="T52" fmla="*/ 809 w 1152"/>
                  <a:gd name="T53" fmla="*/ 142 h 557"/>
                  <a:gd name="T54" fmla="*/ 814 w 1152"/>
                  <a:gd name="T55" fmla="*/ 138 h 557"/>
                  <a:gd name="T56" fmla="*/ 696 w 1152"/>
                  <a:gd name="T57" fmla="*/ 0 h 557"/>
                  <a:gd name="T58" fmla="*/ 1061 w 1152"/>
                  <a:gd name="T59" fmla="*/ 231 h 557"/>
                  <a:gd name="T60" fmla="*/ 834 w 1152"/>
                  <a:gd name="T61" fmla="*/ 315 h 557"/>
                  <a:gd name="T62" fmla="*/ 570 w 1152"/>
                  <a:gd name="T63" fmla="*/ 234 h 557"/>
                  <a:gd name="T64" fmla="*/ 541 w 1152"/>
                  <a:gd name="T65" fmla="*/ 194 h 557"/>
                  <a:gd name="T66" fmla="*/ 450 w 1152"/>
                  <a:gd name="T67" fmla="*/ 30 h 557"/>
                  <a:gd name="T68" fmla="*/ 585 w 1152"/>
                  <a:gd name="T69" fmla="*/ 6 h 557"/>
                  <a:gd name="T70" fmla="*/ 652 w 1152"/>
                  <a:gd name="T71" fmla="*/ 1 h 557"/>
                  <a:gd name="T72" fmla="*/ 711 w 1152"/>
                  <a:gd name="T73" fmla="*/ 77 h 557"/>
                  <a:gd name="T74" fmla="*/ 758 w 1152"/>
                  <a:gd name="T75" fmla="*/ 117 h 557"/>
                  <a:gd name="T76" fmla="*/ 709 w 1152"/>
                  <a:gd name="T77" fmla="*/ 114 h 557"/>
                  <a:gd name="T78" fmla="*/ 570 w 1152"/>
                  <a:gd name="T79" fmla="*/ 234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52" h="557">
                    <a:moveTo>
                      <a:pt x="614" y="557"/>
                    </a:moveTo>
                    <a:cubicBezTo>
                      <a:pt x="538" y="555"/>
                      <a:pt x="463" y="549"/>
                      <a:pt x="388" y="539"/>
                    </a:cubicBezTo>
                    <a:cubicBezTo>
                      <a:pt x="256" y="522"/>
                      <a:pt x="122" y="490"/>
                      <a:pt x="53" y="423"/>
                    </a:cubicBezTo>
                    <a:cubicBezTo>
                      <a:pt x="0" y="372"/>
                      <a:pt x="13" y="309"/>
                      <a:pt x="48" y="256"/>
                    </a:cubicBezTo>
                    <a:cubicBezTo>
                      <a:pt x="110" y="162"/>
                      <a:pt x="255" y="82"/>
                      <a:pt x="423" y="37"/>
                    </a:cubicBezTo>
                    <a:cubicBezTo>
                      <a:pt x="465" y="147"/>
                      <a:pt x="513" y="317"/>
                      <a:pt x="753" y="344"/>
                    </a:cubicBezTo>
                    <a:cubicBezTo>
                      <a:pt x="753" y="344"/>
                      <a:pt x="754" y="344"/>
                      <a:pt x="754" y="344"/>
                    </a:cubicBezTo>
                    <a:cubicBezTo>
                      <a:pt x="759" y="344"/>
                      <a:pt x="762" y="342"/>
                      <a:pt x="762" y="339"/>
                    </a:cubicBezTo>
                    <a:cubicBezTo>
                      <a:pt x="786" y="343"/>
                      <a:pt x="810" y="345"/>
                      <a:pt x="833" y="345"/>
                    </a:cubicBezTo>
                    <a:cubicBezTo>
                      <a:pt x="882" y="345"/>
                      <a:pt x="928" y="337"/>
                      <a:pt x="970" y="325"/>
                    </a:cubicBezTo>
                    <a:cubicBezTo>
                      <a:pt x="971" y="325"/>
                      <a:pt x="972" y="325"/>
                      <a:pt x="974" y="325"/>
                    </a:cubicBezTo>
                    <a:cubicBezTo>
                      <a:pt x="976" y="325"/>
                      <a:pt x="978" y="325"/>
                      <a:pt x="981" y="324"/>
                    </a:cubicBezTo>
                    <a:cubicBezTo>
                      <a:pt x="989" y="322"/>
                      <a:pt x="997" y="320"/>
                      <a:pt x="1005" y="317"/>
                    </a:cubicBezTo>
                    <a:cubicBezTo>
                      <a:pt x="935" y="346"/>
                      <a:pt x="850" y="359"/>
                      <a:pt x="761" y="359"/>
                    </a:cubicBezTo>
                    <a:cubicBezTo>
                      <a:pt x="657" y="359"/>
                      <a:pt x="550" y="341"/>
                      <a:pt x="459" y="310"/>
                    </a:cubicBezTo>
                    <a:cubicBezTo>
                      <a:pt x="413" y="294"/>
                      <a:pt x="328" y="267"/>
                      <a:pt x="264" y="267"/>
                    </a:cubicBezTo>
                    <a:cubicBezTo>
                      <a:pt x="219" y="267"/>
                      <a:pt x="185" y="280"/>
                      <a:pt x="182" y="320"/>
                    </a:cubicBezTo>
                    <a:cubicBezTo>
                      <a:pt x="174" y="431"/>
                      <a:pt x="356" y="498"/>
                      <a:pt x="524" y="539"/>
                    </a:cubicBezTo>
                    <a:cubicBezTo>
                      <a:pt x="553" y="546"/>
                      <a:pt x="583" y="552"/>
                      <a:pt x="614" y="557"/>
                    </a:cubicBezTo>
                    <a:moveTo>
                      <a:pt x="834" y="315"/>
                    </a:moveTo>
                    <a:cubicBezTo>
                      <a:pt x="782" y="315"/>
                      <a:pt x="729" y="307"/>
                      <a:pt x="685" y="288"/>
                    </a:cubicBezTo>
                    <a:cubicBezTo>
                      <a:pt x="576" y="240"/>
                      <a:pt x="589" y="129"/>
                      <a:pt x="734" y="129"/>
                    </a:cubicBezTo>
                    <a:cubicBezTo>
                      <a:pt x="748" y="129"/>
                      <a:pt x="763" y="130"/>
                      <a:pt x="780" y="132"/>
                    </a:cubicBezTo>
                    <a:cubicBezTo>
                      <a:pt x="781" y="132"/>
                      <a:pt x="782" y="133"/>
                      <a:pt x="783" y="133"/>
                    </a:cubicBezTo>
                    <a:cubicBezTo>
                      <a:pt x="784" y="133"/>
                      <a:pt x="784" y="133"/>
                      <a:pt x="785" y="132"/>
                    </a:cubicBezTo>
                    <a:cubicBezTo>
                      <a:pt x="792" y="136"/>
                      <a:pt x="799" y="139"/>
                      <a:pt x="807" y="142"/>
                    </a:cubicBezTo>
                    <a:cubicBezTo>
                      <a:pt x="808" y="142"/>
                      <a:pt x="809" y="142"/>
                      <a:pt x="809" y="142"/>
                    </a:cubicBezTo>
                    <a:cubicBezTo>
                      <a:pt x="813" y="142"/>
                      <a:pt x="815" y="140"/>
                      <a:pt x="814" y="138"/>
                    </a:cubicBezTo>
                    <a:cubicBezTo>
                      <a:pt x="767" y="95"/>
                      <a:pt x="741" y="44"/>
                      <a:pt x="696" y="0"/>
                    </a:cubicBezTo>
                    <a:cubicBezTo>
                      <a:pt x="924" y="3"/>
                      <a:pt x="1152" y="93"/>
                      <a:pt x="1061" y="231"/>
                    </a:cubicBezTo>
                    <a:cubicBezTo>
                      <a:pt x="1026" y="285"/>
                      <a:pt x="931" y="315"/>
                      <a:pt x="834" y="315"/>
                    </a:cubicBezTo>
                    <a:moveTo>
                      <a:pt x="570" y="234"/>
                    </a:moveTo>
                    <a:cubicBezTo>
                      <a:pt x="559" y="221"/>
                      <a:pt x="550" y="207"/>
                      <a:pt x="541" y="194"/>
                    </a:cubicBezTo>
                    <a:cubicBezTo>
                      <a:pt x="506" y="140"/>
                      <a:pt x="488" y="84"/>
                      <a:pt x="450" y="30"/>
                    </a:cubicBezTo>
                    <a:cubicBezTo>
                      <a:pt x="494" y="20"/>
                      <a:pt x="539" y="12"/>
                      <a:pt x="585" y="6"/>
                    </a:cubicBezTo>
                    <a:cubicBezTo>
                      <a:pt x="607" y="3"/>
                      <a:pt x="630" y="2"/>
                      <a:pt x="652" y="1"/>
                    </a:cubicBezTo>
                    <a:cubicBezTo>
                      <a:pt x="664" y="27"/>
                      <a:pt x="691" y="53"/>
                      <a:pt x="711" y="77"/>
                    </a:cubicBezTo>
                    <a:cubicBezTo>
                      <a:pt x="724" y="91"/>
                      <a:pt x="739" y="105"/>
                      <a:pt x="758" y="117"/>
                    </a:cubicBezTo>
                    <a:cubicBezTo>
                      <a:pt x="740" y="115"/>
                      <a:pt x="724" y="114"/>
                      <a:pt x="709" y="114"/>
                    </a:cubicBezTo>
                    <a:cubicBezTo>
                      <a:pt x="596" y="114"/>
                      <a:pt x="548" y="176"/>
                      <a:pt x="570" y="234"/>
                    </a:cubicBezTo>
                    <a:close/>
                  </a:path>
                </a:pathLst>
              </a:custGeom>
              <a:solidFill>
                <a:srgbClr val="B66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133">
                <a:extLst>
                  <a:ext uri="{FF2B5EF4-FFF2-40B4-BE49-F238E27FC236}">
                    <a16:creationId xmlns:a16="http://schemas.microsoft.com/office/drawing/2014/main" id="{6D8EC73E-CCC8-4AAE-97F6-D10A0B1B8FE2}"/>
                  </a:ext>
                </a:extLst>
              </p:cNvPr>
              <p:cNvSpPr>
                <a:spLocks/>
              </p:cNvSpPr>
              <p:nvPr/>
            </p:nvSpPr>
            <p:spPr bwMode="auto">
              <a:xfrm>
                <a:off x="8319181" y="2078038"/>
                <a:ext cx="750888" cy="900113"/>
              </a:xfrm>
              <a:custGeom>
                <a:avLst/>
                <a:gdLst>
                  <a:gd name="T0" fmla="*/ 1142 w 1505"/>
                  <a:gd name="T1" fmla="*/ 1803 h 1803"/>
                  <a:gd name="T2" fmla="*/ 975 w 1505"/>
                  <a:gd name="T3" fmla="*/ 1770 h 1803"/>
                  <a:gd name="T4" fmla="*/ 407 w 1505"/>
                  <a:gd name="T5" fmla="*/ 1641 h 1803"/>
                  <a:gd name="T6" fmla="*/ 0 w 1505"/>
                  <a:gd name="T7" fmla="*/ 1580 h 1803"/>
                  <a:gd name="T8" fmla="*/ 372 w 1505"/>
                  <a:gd name="T9" fmla="*/ 1386 h 1803"/>
                  <a:gd name="T10" fmla="*/ 803 w 1505"/>
                  <a:gd name="T11" fmla="*/ 332 h 1803"/>
                  <a:gd name="T12" fmla="*/ 559 w 1505"/>
                  <a:gd name="T13" fmla="*/ 0 h 1803"/>
                  <a:gd name="T14" fmla="*/ 1195 w 1505"/>
                  <a:gd name="T15" fmla="*/ 94 h 1803"/>
                  <a:gd name="T16" fmla="*/ 1125 w 1505"/>
                  <a:gd name="T17" fmla="*/ 326 h 1803"/>
                  <a:gd name="T18" fmla="*/ 933 w 1505"/>
                  <a:gd name="T19" fmla="*/ 858 h 1803"/>
                  <a:gd name="T20" fmla="*/ 813 w 1505"/>
                  <a:gd name="T21" fmla="*/ 1114 h 1803"/>
                  <a:gd name="T22" fmla="*/ 785 w 1505"/>
                  <a:gd name="T23" fmla="*/ 1180 h 1803"/>
                  <a:gd name="T24" fmla="*/ 783 w 1505"/>
                  <a:gd name="T25" fmla="*/ 1487 h 1803"/>
                  <a:gd name="T26" fmla="*/ 1126 w 1505"/>
                  <a:gd name="T27" fmla="*/ 1592 h 1803"/>
                  <a:gd name="T28" fmla="*/ 1392 w 1505"/>
                  <a:gd name="T29" fmla="*/ 1640 h 1803"/>
                  <a:gd name="T30" fmla="*/ 1394 w 1505"/>
                  <a:gd name="T31" fmla="*/ 1765 h 1803"/>
                  <a:gd name="T32" fmla="*/ 1142 w 1505"/>
                  <a:gd name="T33" fmla="*/ 1803 h 1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05" h="1803">
                    <a:moveTo>
                      <a:pt x="1142" y="1803"/>
                    </a:moveTo>
                    <a:cubicBezTo>
                      <a:pt x="1085" y="1793"/>
                      <a:pt x="1029" y="1782"/>
                      <a:pt x="975" y="1770"/>
                    </a:cubicBezTo>
                    <a:cubicBezTo>
                      <a:pt x="785" y="1729"/>
                      <a:pt x="601" y="1678"/>
                      <a:pt x="407" y="1641"/>
                    </a:cubicBezTo>
                    <a:cubicBezTo>
                      <a:pt x="275" y="1615"/>
                      <a:pt x="138" y="1597"/>
                      <a:pt x="0" y="1580"/>
                    </a:cubicBezTo>
                    <a:cubicBezTo>
                      <a:pt x="137" y="1523"/>
                      <a:pt x="263" y="1459"/>
                      <a:pt x="372" y="1386"/>
                    </a:cubicBezTo>
                    <a:cubicBezTo>
                      <a:pt x="811" y="1092"/>
                      <a:pt x="893" y="694"/>
                      <a:pt x="803" y="332"/>
                    </a:cubicBezTo>
                    <a:cubicBezTo>
                      <a:pt x="773" y="212"/>
                      <a:pt x="693" y="95"/>
                      <a:pt x="559" y="0"/>
                    </a:cubicBezTo>
                    <a:cubicBezTo>
                      <a:pt x="774" y="27"/>
                      <a:pt x="987" y="57"/>
                      <a:pt x="1195" y="94"/>
                    </a:cubicBezTo>
                    <a:cubicBezTo>
                      <a:pt x="1173" y="171"/>
                      <a:pt x="1149" y="249"/>
                      <a:pt x="1125" y="326"/>
                    </a:cubicBezTo>
                    <a:cubicBezTo>
                      <a:pt x="1071" y="505"/>
                      <a:pt x="1010" y="682"/>
                      <a:pt x="933" y="858"/>
                    </a:cubicBezTo>
                    <a:cubicBezTo>
                      <a:pt x="896" y="944"/>
                      <a:pt x="854" y="1029"/>
                      <a:pt x="813" y="1114"/>
                    </a:cubicBezTo>
                    <a:cubicBezTo>
                      <a:pt x="803" y="1136"/>
                      <a:pt x="793" y="1158"/>
                      <a:pt x="785" y="1180"/>
                    </a:cubicBezTo>
                    <a:cubicBezTo>
                      <a:pt x="727" y="1281"/>
                      <a:pt x="679" y="1398"/>
                      <a:pt x="783" y="1487"/>
                    </a:cubicBezTo>
                    <a:cubicBezTo>
                      <a:pt x="866" y="1559"/>
                      <a:pt x="982" y="1577"/>
                      <a:pt x="1126" y="1592"/>
                    </a:cubicBezTo>
                    <a:cubicBezTo>
                      <a:pt x="1218" y="1601"/>
                      <a:pt x="1315" y="1609"/>
                      <a:pt x="1392" y="1640"/>
                    </a:cubicBezTo>
                    <a:cubicBezTo>
                      <a:pt x="1478" y="1676"/>
                      <a:pt x="1505" y="1735"/>
                      <a:pt x="1394" y="1765"/>
                    </a:cubicBezTo>
                    <a:cubicBezTo>
                      <a:pt x="1317" y="1786"/>
                      <a:pt x="1230" y="1796"/>
                      <a:pt x="1142" y="1803"/>
                    </a:cubicBezTo>
                    <a:close/>
                  </a:path>
                </a:pathLst>
              </a:custGeom>
              <a:solidFill>
                <a:srgbClr val="CC87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134">
                <a:extLst>
                  <a:ext uri="{FF2B5EF4-FFF2-40B4-BE49-F238E27FC236}">
                    <a16:creationId xmlns:a16="http://schemas.microsoft.com/office/drawing/2014/main" id="{C857A7F2-6E48-4534-AD6B-774DC79370DC}"/>
                  </a:ext>
                </a:extLst>
              </p:cNvPr>
              <p:cNvSpPr>
                <a:spLocks/>
              </p:cNvSpPr>
              <p:nvPr/>
            </p:nvSpPr>
            <p:spPr bwMode="auto">
              <a:xfrm>
                <a:off x="8292194" y="2876550"/>
                <a:ext cx="303213" cy="50800"/>
              </a:xfrm>
              <a:custGeom>
                <a:avLst/>
                <a:gdLst>
                  <a:gd name="T0" fmla="*/ 608 w 608"/>
                  <a:gd name="T1" fmla="*/ 102 h 102"/>
                  <a:gd name="T2" fmla="*/ 0 w 608"/>
                  <a:gd name="T3" fmla="*/ 0 h 102"/>
                  <a:gd name="T4" fmla="*/ 0 w 608"/>
                  <a:gd name="T5" fmla="*/ 0 h 102"/>
                  <a:gd name="T6" fmla="*/ 608 w 608"/>
                  <a:gd name="T7" fmla="*/ 102 h 102"/>
                </a:gdLst>
                <a:ahLst/>
                <a:cxnLst>
                  <a:cxn ang="0">
                    <a:pos x="T0" y="T1"/>
                  </a:cxn>
                  <a:cxn ang="0">
                    <a:pos x="T2" y="T3"/>
                  </a:cxn>
                  <a:cxn ang="0">
                    <a:pos x="T4" y="T5"/>
                  </a:cxn>
                  <a:cxn ang="0">
                    <a:pos x="T6" y="T7"/>
                  </a:cxn>
                </a:cxnLst>
                <a:rect l="0" t="0" r="r" b="b"/>
                <a:pathLst>
                  <a:path w="608" h="102">
                    <a:moveTo>
                      <a:pt x="608" y="102"/>
                    </a:moveTo>
                    <a:cubicBezTo>
                      <a:pt x="409" y="56"/>
                      <a:pt x="206" y="25"/>
                      <a:pt x="0" y="0"/>
                    </a:cubicBezTo>
                    <a:cubicBezTo>
                      <a:pt x="0" y="0"/>
                      <a:pt x="0" y="0"/>
                      <a:pt x="0" y="0"/>
                    </a:cubicBezTo>
                    <a:cubicBezTo>
                      <a:pt x="206" y="25"/>
                      <a:pt x="409" y="56"/>
                      <a:pt x="608" y="102"/>
                    </a:cubicBezTo>
                    <a:close/>
                  </a:path>
                </a:pathLst>
              </a:custGeom>
              <a:solidFill>
                <a:srgbClr val="6F8F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135">
                <a:extLst>
                  <a:ext uri="{FF2B5EF4-FFF2-40B4-BE49-F238E27FC236}">
                    <a16:creationId xmlns:a16="http://schemas.microsoft.com/office/drawing/2014/main" id="{A21BADCA-911A-4DFA-B017-5427298DC714}"/>
                  </a:ext>
                </a:extLst>
              </p:cNvPr>
              <p:cNvSpPr>
                <a:spLocks/>
              </p:cNvSpPr>
              <p:nvPr/>
            </p:nvSpPr>
            <p:spPr bwMode="auto">
              <a:xfrm>
                <a:off x="8584294" y="2062163"/>
                <a:ext cx="6350" cy="1588"/>
              </a:xfrm>
              <a:custGeom>
                <a:avLst/>
                <a:gdLst>
                  <a:gd name="T0" fmla="*/ 11 w 11"/>
                  <a:gd name="T1" fmla="*/ 1 h 1"/>
                  <a:gd name="T2" fmla="*/ 0 w 11"/>
                  <a:gd name="T3" fmla="*/ 0 h 1"/>
                  <a:gd name="T4" fmla="*/ 11 w 11"/>
                  <a:gd name="T5" fmla="*/ 1 h 1"/>
                </a:gdLst>
                <a:ahLst/>
                <a:cxnLst>
                  <a:cxn ang="0">
                    <a:pos x="T0" y="T1"/>
                  </a:cxn>
                  <a:cxn ang="0">
                    <a:pos x="T2" y="T3"/>
                  </a:cxn>
                  <a:cxn ang="0">
                    <a:pos x="T4" y="T5"/>
                  </a:cxn>
                </a:cxnLst>
                <a:rect l="0" t="0" r="r" b="b"/>
                <a:pathLst>
                  <a:path w="11" h="1">
                    <a:moveTo>
                      <a:pt x="11" y="1"/>
                    </a:moveTo>
                    <a:cubicBezTo>
                      <a:pt x="7" y="1"/>
                      <a:pt x="3" y="0"/>
                      <a:pt x="0" y="0"/>
                    </a:cubicBezTo>
                    <a:cubicBezTo>
                      <a:pt x="3" y="0"/>
                      <a:pt x="7" y="1"/>
                      <a:pt x="11" y="1"/>
                    </a:cubicBezTo>
                    <a:close/>
                  </a:path>
                </a:pathLst>
              </a:custGeom>
              <a:solidFill>
                <a:srgbClr val="ECD2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137">
                <a:extLst>
                  <a:ext uri="{FF2B5EF4-FFF2-40B4-BE49-F238E27FC236}">
                    <a16:creationId xmlns:a16="http://schemas.microsoft.com/office/drawing/2014/main" id="{5CCA1083-FDFC-4357-AD6E-A4B305FB6855}"/>
                  </a:ext>
                </a:extLst>
              </p:cNvPr>
              <p:cNvSpPr>
                <a:spLocks noEditPoints="1"/>
              </p:cNvSpPr>
              <p:nvPr/>
            </p:nvSpPr>
            <p:spPr bwMode="auto">
              <a:xfrm>
                <a:off x="8658906" y="2667000"/>
                <a:ext cx="609600" cy="322263"/>
              </a:xfrm>
              <a:custGeom>
                <a:avLst/>
                <a:gdLst>
                  <a:gd name="T0" fmla="*/ 740 w 1222"/>
                  <a:gd name="T1" fmla="*/ 648 h 648"/>
                  <a:gd name="T2" fmla="*/ 463 w 1222"/>
                  <a:gd name="T3" fmla="*/ 623 h 648"/>
                  <a:gd name="T4" fmla="*/ 715 w 1222"/>
                  <a:gd name="T5" fmla="*/ 585 h 648"/>
                  <a:gd name="T6" fmla="*/ 713 w 1222"/>
                  <a:gd name="T7" fmla="*/ 460 h 648"/>
                  <a:gd name="T8" fmla="*/ 447 w 1222"/>
                  <a:gd name="T9" fmla="*/ 412 h 648"/>
                  <a:gd name="T10" fmla="*/ 104 w 1222"/>
                  <a:gd name="T11" fmla="*/ 307 h 648"/>
                  <a:gd name="T12" fmla="*/ 106 w 1222"/>
                  <a:gd name="T13" fmla="*/ 0 h 648"/>
                  <a:gd name="T14" fmla="*/ 87 w 1222"/>
                  <a:gd name="T15" fmla="*/ 179 h 648"/>
                  <a:gd name="T16" fmla="*/ 372 w 1222"/>
                  <a:gd name="T17" fmla="*/ 376 h 648"/>
                  <a:gd name="T18" fmla="*/ 495 w 1222"/>
                  <a:gd name="T19" fmla="*/ 392 h 648"/>
                  <a:gd name="T20" fmla="*/ 545 w 1222"/>
                  <a:gd name="T21" fmla="*/ 389 h 648"/>
                  <a:gd name="T22" fmla="*/ 728 w 1222"/>
                  <a:gd name="T23" fmla="*/ 302 h 648"/>
                  <a:gd name="T24" fmla="*/ 773 w 1222"/>
                  <a:gd name="T25" fmla="*/ 211 h 648"/>
                  <a:gd name="T26" fmla="*/ 805 w 1222"/>
                  <a:gd name="T27" fmla="*/ 148 h 648"/>
                  <a:gd name="T28" fmla="*/ 810 w 1222"/>
                  <a:gd name="T29" fmla="*/ 147 h 648"/>
                  <a:gd name="T30" fmla="*/ 819 w 1222"/>
                  <a:gd name="T31" fmla="*/ 149 h 648"/>
                  <a:gd name="T32" fmla="*/ 1198 w 1222"/>
                  <a:gd name="T33" fmla="*/ 366 h 648"/>
                  <a:gd name="T34" fmla="*/ 1212 w 1222"/>
                  <a:gd name="T35" fmla="*/ 503 h 648"/>
                  <a:gd name="T36" fmla="*/ 1008 w 1222"/>
                  <a:gd name="T37" fmla="*/ 612 h 648"/>
                  <a:gd name="T38" fmla="*/ 942 w 1222"/>
                  <a:gd name="T39" fmla="*/ 629 h 648"/>
                  <a:gd name="T40" fmla="*/ 774 w 1222"/>
                  <a:gd name="T41" fmla="*/ 648 h 648"/>
                  <a:gd name="T42" fmla="*/ 740 w 1222"/>
                  <a:gd name="T43" fmla="*/ 648 h 648"/>
                  <a:gd name="T44" fmla="*/ 481 w 1222"/>
                  <a:gd name="T45" fmla="*/ 369 h 648"/>
                  <a:gd name="T46" fmla="*/ 241 w 1222"/>
                  <a:gd name="T47" fmla="*/ 277 h 648"/>
                  <a:gd name="T48" fmla="*/ 229 w 1222"/>
                  <a:gd name="T49" fmla="*/ 264 h 648"/>
                  <a:gd name="T50" fmla="*/ 525 w 1222"/>
                  <a:gd name="T51" fmla="*/ 115 h 648"/>
                  <a:gd name="T52" fmla="*/ 534 w 1222"/>
                  <a:gd name="T53" fmla="*/ 114 h 648"/>
                  <a:gd name="T54" fmla="*/ 554 w 1222"/>
                  <a:gd name="T55" fmla="*/ 122 h 648"/>
                  <a:gd name="T56" fmla="*/ 540 w 1222"/>
                  <a:gd name="T57" fmla="*/ 152 h 648"/>
                  <a:gd name="T58" fmla="*/ 505 w 1222"/>
                  <a:gd name="T59" fmla="*/ 198 h 648"/>
                  <a:gd name="T60" fmla="*/ 493 w 1222"/>
                  <a:gd name="T61" fmla="*/ 206 h 648"/>
                  <a:gd name="T62" fmla="*/ 491 w 1222"/>
                  <a:gd name="T63" fmla="*/ 211 h 648"/>
                  <a:gd name="T64" fmla="*/ 496 w 1222"/>
                  <a:gd name="T65" fmla="*/ 217 h 648"/>
                  <a:gd name="T66" fmla="*/ 680 w 1222"/>
                  <a:gd name="T67" fmla="*/ 277 h 648"/>
                  <a:gd name="T68" fmla="*/ 481 w 1222"/>
                  <a:gd name="T69" fmla="*/ 369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648">
                    <a:moveTo>
                      <a:pt x="740" y="648"/>
                    </a:moveTo>
                    <a:cubicBezTo>
                      <a:pt x="648" y="648"/>
                      <a:pt x="554" y="638"/>
                      <a:pt x="463" y="623"/>
                    </a:cubicBezTo>
                    <a:cubicBezTo>
                      <a:pt x="551" y="616"/>
                      <a:pt x="638" y="606"/>
                      <a:pt x="715" y="585"/>
                    </a:cubicBezTo>
                    <a:cubicBezTo>
                      <a:pt x="826" y="555"/>
                      <a:pt x="799" y="496"/>
                      <a:pt x="713" y="460"/>
                    </a:cubicBezTo>
                    <a:cubicBezTo>
                      <a:pt x="636" y="429"/>
                      <a:pt x="539" y="421"/>
                      <a:pt x="447" y="412"/>
                    </a:cubicBezTo>
                    <a:cubicBezTo>
                      <a:pt x="303" y="397"/>
                      <a:pt x="187" y="379"/>
                      <a:pt x="104" y="307"/>
                    </a:cubicBezTo>
                    <a:cubicBezTo>
                      <a:pt x="0" y="218"/>
                      <a:pt x="48" y="101"/>
                      <a:pt x="106" y="0"/>
                    </a:cubicBezTo>
                    <a:cubicBezTo>
                      <a:pt x="84" y="59"/>
                      <a:pt x="73" y="118"/>
                      <a:pt x="87" y="179"/>
                    </a:cubicBezTo>
                    <a:cubicBezTo>
                      <a:pt x="110" y="274"/>
                      <a:pt x="217" y="347"/>
                      <a:pt x="372" y="376"/>
                    </a:cubicBezTo>
                    <a:cubicBezTo>
                      <a:pt x="410" y="386"/>
                      <a:pt x="453" y="392"/>
                      <a:pt x="495" y="392"/>
                    </a:cubicBezTo>
                    <a:cubicBezTo>
                      <a:pt x="512" y="392"/>
                      <a:pt x="529" y="391"/>
                      <a:pt x="545" y="389"/>
                    </a:cubicBezTo>
                    <a:cubicBezTo>
                      <a:pt x="629" y="384"/>
                      <a:pt x="713" y="347"/>
                      <a:pt x="728" y="302"/>
                    </a:cubicBezTo>
                    <a:cubicBezTo>
                      <a:pt x="751" y="273"/>
                      <a:pt x="759" y="240"/>
                      <a:pt x="773" y="211"/>
                    </a:cubicBezTo>
                    <a:cubicBezTo>
                      <a:pt x="782" y="190"/>
                      <a:pt x="793" y="169"/>
                      <a:pt x="805" y="148"/>
                    </a:cubicBezTo>
                    <a:cubicBezTo>
                      <a:pt x="807" y="148"/>
                      <a:pt x="808" y="147"/>
                      <a:pt x="810" y="147"/>
                    </a:cubicBezTo>
                    <a:cubicBezTo>
                      <a:pt x="813" y="147"/>
                      <a:pt x="816" y="148"/>
                      <a:pt x="819" y="149"/>
                    </a:cubicBezTo>
                    <a:cubicBezTo>
                      <a:pt x="1012" y="163"/>
                      <a:pt x="1153" y="267"/>
                      <a:pt x="1198" y="366"/>
                    </a:cubicBezTo>
                    <a:cubicBezTo>
                      <a:pt x="1218" y="412"/>
                      <a:pt x="1222" y="458"/>
                      <a:pt x="1212" y="503"/>
                    </a:cubicBezTo>
                    <a:cubicBezTo>
                      <a:pt x="1164" y="548"/>
                      <a:pt x="1095" y="586"/>
                      <a:pt x="1008" y="612"/>
                    </a:cubicBezTo>
                    <a:cubicBezTo>
                      <a:pt x="986" y="619"/>
                      <a:pt x="964" y="624"/>
                      <a:pt x="942" y="629"/>
                    </a:cubicBezTo>
                    <a:cubicBezTo>
                      <a:pt x="886" y="636"/>
                      <a:pt x="830" y="642"/>
                      <a:pt x="774" y="648"/>
                    </a:cubicBezTo>
                    <a:cubicBezTo>
                      <a:pt x="763" y="648"/>
                      <a:pt x="751" y="648"/>
                      <a:pt x="740" y="648"/>
                    </a:cubicBezTo>
                    <a:moveTo>
                      <a:pt x="481" y="369"/>
                    </a:moveTo>
                    <a:cubicBezTo>
                      <a:pt x="383" y="362"/>
                      <a:pt x="289" y="321"/>
                      <a:pt x="241" y="277"/>
                    </a:cubicBezTo>
                    <a:cubicBezTo>
                      <a:pt x="236" y="273"/>
                      <a:pt x="232" y="268"/>
                      <a:pt x="229" y="264"/>
                    </a:cubicBezTo>
                    <a:cubicBezTo>
                      <a:pt x="276" y="203"/>
                      <a:pt x="434" y="139"/>
                      <a:pt x="525" y="115"/>
                    </a:cubicBezTo>
                    <a:cubicBezTo>
                      <a:pt x="528" y="114"/>
                      <a:pt x="531" y="114"/>
                      <a:pt x="534" y="114"/>
                    </a:cubicBezTo>
                    <a:cubicBezTo>
                      <a:pt x="544" y="114"/>
                      <a:pt x="552" y="117"/>
                      <a:pt x="554" y="122"/>
                    </a:cubicBezTo>
                    <a:cubicBezTo>
                      <a:pt x="549" y="131"/>
                      <a:pt x="545" y="142"/>
                      <a:pt x="540" y="152"/>
                    </a:cubicBezTo>
                    <a:cubicBezTo>
                      <a:pt x="530" y="168"/>
                      <a:pt x="519" y="184"/>
                      <a:pt x="505" y="198"/>
                    </a:cubicBezTo>
                    <a:cubicBezTo>
                      <a:pt x="501" y="201"/>
                      <a:pt x="497" y="204"/>
                      <a:pt x="493" y="206"/>
                    </a:cubicBezTo>
                    <a:cubicBezTo>
                      <a:pt x="491" y="207"/>
                      <a:pt x="490" y="209"/>
                      <a:pt x="491" y="211"/>
                    </a:cubicBezTo>
                    <a:cubicBezTo>
                      <a:pt x="488" y="213"/>
                      <a:pt x="490" y="217"/>
                      <a:pt x="496" y="217"/>
                    </a:cubicBezTo>
                    <a:cubicBezTo>
                      <a:pt x="572" y="217"/>
                      <a:pt x="658" y="234"/>
                      <a:pt x="680" y="277"/>
                    </a:cubicBezTo>
                    <a:cubicBezTo>
                      <a:pt x="709" y="335"/>
                      <a:pt x="563" y="366"/>
                      <a:pt x="481" y="369"/>
                    </a:cubicBezTo>
                  </a:path>
                </a:pathLst>
              </a:custGeom>
              <a:solidFill>
                <a:srgbClr val="C1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1138">
                <a:extLst>
                  <a:ext uri="{FF2B5EF4-FFF2-40B4-BE49-F238E27FC236}">
                    <a16:creationId xmlns:a16="http://schemas.microsoft.com/office/drawing/2014/main" id="{5EC0623D-041B-4C0C-9895-F1986054379D}"/>
                  </a:ext>
                </a:extLst>
              </p:cNvPr>
              <p:cNvSpPr>
                <a:spLocks/>
              </p:cNvSpPr>
              <p:nvPr/>
            </p:nvSpPr>
            <p:spPr bwMode="auto">
              <a:xfrm>
                <a:off x="9028794" y="1922463"/>
                <a:ext cx="4763" cy="1588"/>
              </a:xfrm>
              <a:custGeom>
                <a:avLst/>
                <a:gdLst>
                  <a:gd name="T0" fmla="*/ 0 w 9"/>
                  <a:gd name="T1" fmla="*/ 4 h 4"/>
                  <a:gd name="T2" fmla="*/ 9 w 9"/>
                  <a:gd name="T3" fmla="*/ 0 h 4"/>
                  <a:gd name="T4" fmla="*/ 0 w 9"/>
                  <a:gd name="T5" fmla="*/ 4 h 4"/>
                </a:gdLst>
                <a:ahLst/>
                <a:cxnLst>
                  <a:cxn ang="0">
                    <a:pos x="T0" y="T1"/>
                  </a:cxn>
                  <a:cxn ang="0">
                    <a:pos x="T2" y="T3"/>
                  </a:cxn>
                  <a:cxn ang="0">
                    <a:pos x="T4" y="T5"/>
                  </a:cxn>
                </a:cxnLst>
                <a:rect l="0" t="0" r="r" b="b"/>
                <a:pathLst>
                  <a:path w="9" h="4">
                    <a:moveTo>
                      <a:pt x="0" y="4"/>
                    </a:moveTo>
                    <a:cubicBezTo>
                      <a:pt x="3" y="3"/>
                      <a:pt x="6" y="1"/>
                      <a:pt x="9" y="0"/>
                    </a:cubicBezTo>
                    <a:cubicBezTo>
                      <a:pt x="6" y="1"/>
                      <a:pt x="3" y="3"/>
                      <a:pt x="0" y="4"/>
                    </a:cubicBezTo>
                    <a:close/>
                  </a:path>
                </a:pathLst>
              </a:custGeom>
              <a:solidFill>
                <a:srgbClr val="868F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139">
                <a:extLst>
                  <a:ext uri="{FF2B5EF4-FFF2-40B4-BE49-F238E27FC236}">
                    <a16:creationId xmlns:a16="http://schemas.microsoft.com/office/drawing/2014/main" id="{CD9F2AE9-FB2B-4D86-8607-191236AAD4B7}"/>
                  </a:ext>
                </a:extLst>
              </p:cNvPr>
              <p:cNvSpPr>
                <a:spLocks noEditPoints="1"/>
              </p:cNvSpPr>
              <p:nvPr/>
            </p:nvSpPr>
            <p:spPr bwMode="auto">
              <a:xfrm>
                <a:off x="8747806" y="2684463"/>
                <a:ext cx="558800" cy="233363"/>
              </a:xfrm>
              <a:custGeom>
                <a:avLst/>
                <a:gdLst>
                  <a:gd name="T0" fmla="*/ 1031 w 1118"/>
                  <a:gd name="T1" fmla="*/ 467 h 467"/>
                  <a:gd name="T2" fmla="*/ 1017 w 1118"/>
                  <a:gd name="T3" fmla="*/ 330 h 467"/>
                  <a:gd name="T4" fmla="*/ 638 w 1118"/>
                  <a:gd name="T5" fmla="*/ 113 h 467"/>
                  <a:gd name="T6" fmla="*/ 629 w 1118"/>
                  <a:gd name="T7" fmla="*/ 111 h 467"/>
                  <a:gd name="T8" fmla="*/ 624 w 1118"/>
                  <a:gd name="T9" fmla="*/ 112 h 467"/>
                  <a:gd name="T10" fmla="*/ 679 w 1118"/>
                  <a:gd name="T11" fmla="*/ 5 h 467"/>
                  <a:gd name="T12" fmla="*/ 982 w 1118"/>
                  <a:gd name="T13" fmla="*/ 89 h 467"/>
                  <a:gd name="T14" fmla="*/ 1102 w 1118"/>
                  <a:gd name="T15" fmla="*/ 347 h 467"/>
                  <a:gd name="T16" fmla="*/ 1031 w 1118"/>
                  <a:gd name="T17" fmla="*/ 467 h 467"/>
                  <a:gd name="T18" fmla="*/ 48 w 1118"/>
                  <a:gd name="T19" fmla="*/ 228 h 467"/>
                  <a:gd name="T20" fmla="*/ 159 w 1118"/>
                  <a:gd name="T21" fmla="*/ 68 h 467"/>
                  <a:gd name="T22" fmla="*/ 423 w 1118"/>
                  <a:gd name="T23" fmla="*/ 7 h 467"/>
                  <a:gd name="T24" fmla="*/ 378 w 1118"/>
                  <a:gd name="T25" fmla="*/ 77 h 467"/>
                  <a:gd name="T26" fmla="*/ 373 w 1118"/>
                  <a:gd name="T27" fmla="*/ 86 h 467"/>
                  <a:gd name="T28" fmla="*/ 353 w 1118"/>
                  <a:gd name="T29" fmla="*/ 78 h 467"/>
                  <a:gd name="T30" fmla="*/ 344 w 1118"/>
                  <a:gd name="T31" fmla="*/ 79 h 467"/>
                  <a:gd name="T32" fmla="*/ 48 w 1118"/>
                  <a:gd name="T33" fmla="*/ 228 h 467"/>
                  <a:gd name="T34" fmla="*/ 535 w 1118"/>
                  <a:gd name="T35" fmla="*/ 216 h 467"/>
                  <a:gd name="T36" fmla="*/ 371 w 1118"/>
                  <a:gd name="T37" fmla="*/ 169 h 467"/>
                  <a:gd name="T38" fmla="*/ 349 w 1118"/>
                  <a:gd name="T39" fmla="*/ 170 h 467"/>
                  <a:gd name="T40" fmla="*/ 401 w 1118"/>
                  <a:gd name="T41" fmla="*/ 115 h 467"/>
                  <a:gd name="T42" fmla="*/ 478 w 1118"/>
                  <a:gd name="T43" fmla="*/ 3 h 467"/>
                  <a:gd name="T44" fmla="*/ 567 w 1118"/>
                  <a:gd name="T45" fmla="*/ 0 h 467"/>
                  <a:gd name="T46" fmla="*/ 585 w 1118"/>
                  <a:gd name="T47" fmla="*/ 0 h 467"/>
                  <a:gd name="T48" fmla="*/ 629 w 1118"/>
                  <a:gd name="T49" fmla="*/ 2 h 467"/>
                  <a:gd name="T50" fmla="*/ 535 w 1118"/>
                  <a:gd name="T51" fmla="*/ 216 h 467"/>
                  <a:gd name="T52" fmla="*/ 324 w 1118"/>
                  <a:gd name="T53" fmla="*/ 162 h 467"/>
                  <a:gd name="T54" fmla="*/ 359 w 1118"/>
                  <a:gd name="T55" fmla="*/ 116 h 467"/>
                  <a:gd name="T56" fmla="*/ 324 w 1118"/>
                  <a:gd name="T57" fmla="*/ 162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18" h="467">
                    <a:moveTo>
                      <a:pt x="1031" y="467"/>
                    </a:moveTo>
                    <a:cubicBezTo>
                      <a:pt x="1041" y="422"/>
                      <a:pt x="1037" y="376"/>
                      <a:pt x="1017" y="330"/>
                    </a:cubicBezTo>
                    <a:cubicBezTo>
                      <a:pt x="972" y="231"/>
                      <a:pt x="831" y="127"/>
                      <a:pt x="638" y="113"/>
                    </a:cubicBezTo>
                    <a:cubicBezTo>
                      <a:pt x="635" y="112"/>
                      <a:pt x="632" y="111"/>
                      <a:pt x="629" y="111"/>
                    </a:cubicBezTo>
                    <a:cubicBezTo>
                      <a:pt x="627" y="111"/>
                      <a:pt x="626" y="112"/>
                      <a:pt x="624" y="112"/>
                    </a:cubicBezTo>
                    <a:cubicBezTo>
                      <a:pt x="644" y="76"/>
                      <a:pt x="664" y="41"/>
                      <a:pt x="679" y="5"/>
                    </a:cubicBezTo>
                    <a:cubicBezTo>
                      <a:pt x="793" y="15"/>
                      <a:pt x="904" y="42"/>
                      <a:pt x="982" y="89"/>
                    </a:cubicBezTo>
                    <a:cubicBezTo>
                      <a:pt x="1093" y="154"/>
                      <a:pt x="1118" y="262"/>
                      <a:pt x="1102" y="347"/>
                    </a:cubicBezTo>
                    <a:cubicBezTo>
                      <a:pt x="1094" y="390"/>
                      <a:pt x="1070" y="431"/>
                      <a:pt x="1031" y="467"/>
                    </a:cubicBezTo>
                    <a:moveTo>
                      <a:pt x="48" y="228"/>
                    </a:moveTo>
                    <a:cubicBezTo>
                      <a:pt x="0" y="167"/>
                      <a:pt x="70" y="108"/>
                      <a:pt x="159" y="68"/>
                    </a:cubicBezTo>
                    <a:cubicBezTo>
                      <a:pt x="233" y="35"/>
                      <a:pt x="327" y="16"/>
                      <a:pt x="423" y="7"/>
                    </a:cubicBezTo>
                    <a:cubicBezTo>
                      <a:pt x="404" y="29"/>
                      <a:pt x="392" y="54"/>
                      <a:pt x="378" y="77"/>
                    </a:cubicBezTo>
                    <a:cubicBezTo>
                      <a:pt x="376" y="80"/>
                      <a:pt x="375" y="83"/>
                      <a:pt x="373" y="86"/>
                    </a:cubicBezTo>
                    <a:cubicBezTo>
                      <a:pt x="371" y="81"/>
                      <a:pt x="363" y="78"/>
                      <a:pt x="353" y="78"/>
                    </a:cubicBezTo>
                    <a:cubicBezTo>
                      <a:pt x="350" y="78"/>
                      <a:pt x="347" y="78"/>
                      <a:pt x="344" y="79"/>
                    </a:cubicBezTo>
                    <a:cubicBezTo>
                      <a:pt x="253" y="103"/>
                      <a:pt x="95" y="167"/>
                      <a:pt x="48" y="228"/>
                    </a:cubicBezTo>
                    <a:close/>
                    <a:moveTo>
                      <a:pt x="535" y="216"/>
                    </a:moveTo>
                    <a:cubicBezTo>
                      <a:pt x="505" y="185"/>
                      <a:pt x="437" y="169"/>
                      <a:pt x="371" y="169"/>
                    </a:cubicBezTo>
                    <a:cubicBezTo>
                      <a:pt x="364" y="169"/>
                      <a:pt x="356" y="169"/>
                      <a:pt x="349" y="170"/>
                    </a:cubicBezTo>
                    <a:cubicBezTo>
                      <a:pt x="375" y="155"/>
                      <a:pt x="389" y="132"/>
                      <a:pt x="401" y="115"/>
                    </a:cubicBezTo>
                    <a:cubicBezTo>
                      <a:pt x="430" y="79"/>
                      <a:pt x="454" y="40"/>
                      <a:pt x="478" y="3"/>
                    </a:cubicBezTo>
                    <a:cubicBezTo>
                      <a:pt x="508" y="1"/>
                      <a:pt x="538" y="0"/>
                      <a:pt x="567" y="0"/>
                    </a:cubicBezTo>
                    <a:cubicBezTo>
                      <a:pt x="573" y="0"/>
                      <a:pt x="579" y="0"/>
                      <a:pt x="585" y="0"/>
                    </a:cubicBezTo>
                    <a:cubicBezTo>
                      <a:pt x="600" y="0"/>
                      <a:pt x="615" y="1"/>
                      <a:pt x="629" y="2"/>
                    </a:cubicBezTo>
                    <a:cubicBezTo>
                      <a:pt x="577" y="70"/>
                      <a:pt x="563" y="145"/>
                      <a:pt x="535" y="216"/>
                    </a:cubicBezTo>
                    <a:moveTo>
                      <a:pt x="324" y="162"/>
                    </a:moveTo>
                    <a:cubicBezTo>
                      <a:pt x="338" y="148"/>
                      <a:pt x="349" y="132"/>
                      <a:pt x="359" y="116"/>
                    </a:cubicBezTo>
                    <a:cubicBezTo>
                      <a:pt x="350" y="132"/>
                      <a:pt x="340" y="149"/>
                      <a:pt x="324" y="162"/>
                    </a:cubicBezTo>
                    <a:close/>
                  </a:path>
                </a:pathLst>
              </a:custGeom>
              <a:solidFill>
                <a:srgbClr val="B66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140">
                <a:extLst>
                  <a:ext uri="{FF2B5EF4-FFF2-40B4-BE49-F238E27FC236}">
                    <a16:creationId xmlns:a16="http://schemas.microsoft.com/office/drawing/2014/main" id="{FC720369-52D6-4B82-B2F4-D05C44E399B9}"/>
                  </a:ext>
                </a:extLst>
              </p:cNvPr>
              <p:cNvSpPr>
                <a:spLocks noEditPoints="1"/>
              </p:cNvSpPr>
              <p:nvPr/>
            </p:nvSpPr>
            <p:spPr bwMode="auto">
              <a:xfrm>
                <a:off x="4005944" y="1930400"/>
                <a:ext cx="4592638" cy="995363"/>
              </a:xfrm>
              <a:custGeom>
                <a:avLst/>
                <a:gdLst>
                  <a:gd name="T0" fmla="*/ 818 w 9205"/>
                  <a:gd name="T1" fmla="*/ 1997 h 1997"/>
                  <a:gd name="T2" fmla="*/ 715 w 9205"/>
                  <a:gd name="T3" fmla="*/ 1978 h 1997"/>
                  <a:gd name="T4" fmla="*/ 2822 w 9205"/>
                  <a:gd name="T5" fmla="*/ 1756 h 1997"/>
                  <a:gd name="T6" fmla="*/ 4284 w 9205"/>
                  <a:gd name="T7" fmla="*/ 1682 h 1997"/>
                  <a:gd name="T8" fmla="*/ 5347 w 9205"/>
                  <a:gd name="T9" fmla="*/ 1663 h 1997"/>
                  <a:gd name="T10" fmla="*/ 5785 w 9205"/>
                  <a:gd name="T11" fmla="*/ 1666 h 1997"/>
                  <a:gd name="T12" fmla="*/ 7247 w 9205"/>
                  <a:gd name="T13" fmla="*/ 1740 h 1997"/>
                  <a:gd name="T14" fmla="*/ 7679 w 9205"/>
                  <a:gd name="T15" fmla="*/ 1776 h 1997"/>
                  <a:gd name="T16" fmla="*/ 8437 w 9205"/>
                  <a:gd name="T17" fmla="*/ 1853 h 1997"/>
                  <a:gd name="T18" fmla="*/ 8646 w 9205"/>
                  <a:gd name="T19" fmla="*/ 1877 h 1997"/>
                  <a:gd name="T20" fmla="*/ 8592 w 9205"/>
                  <a:gd name="T21" fmla="*/ 1899 h 1997"/>
                  <a:gd name="T22" fmla="*/ 8102 w 9205"/>
                  <a:gd name="T23" fmla="*/ 1845 h 1997"/>
                  <a:gd name="T24" fmla="*/ 6694 w 9205"/>
                  <a:gd name="T25" fmla="*/ 1730 h 1997"/>
                  <a:gd name="T26" fmla="*/ 5345 w 9205"/>
                  <a:gd name="T27" fmla="*/ 1691 h 1997"/>
                  <a:gd name="T28" fmla="*/ 5274 w 9205"/>
                  <a:gd name="T29" fmla="*/ 1691 h 1997"/>
                  <a:gd name="T30" fmla="*/ 3775 w 9205"/>
                  <a:gd name="T31" fmla="*/ 1731 h 1997"/>
                  <a:gd name="T32" fmla="*/ 2306 w 9205"/>
                  <a:gd name="T33" fmla="*/ 1822 h 1997"/>
                  <a:gd name="T34" fmla="*/ 818 w 9205"/>
                  <a:gd name="T35" fmla="*/ 1997 h 1997"/>
                  <a:gd name="T36" fmla="*/ 0 w 9205"/>
                  <a:gd name="T37" fmla="*/ 300 h 1997"/>
                  <a:gd name="T38" fmla="*/ 1333 w 9205"/>
                  <a:gd name="T39" fmla="*/ 113 h 1997"/>
                  <a:gd name="T40" fmla="*/ 2677 w 9205"/>
                  <a:gd name="T41" fmla="*/ 30 h 1997"/>
                  <a:gd name="T42" fmla="*/ 3960 w 9205"/>
                  <a:gd name="T43" fmla="*/ 0 h 1997"/>
                  <a:gd name="T44" fmla="*/ 4063 w 9205"/>
                  <a:gd name="T45" fmla="*/ 1 h 1997"/>
                  <a:gd name="T46" fmla="*/ 5557 w 9205"/>
                  <a:gd name="T47" fmla="*/ 26 h 1997"/>
                  <a:gd name="T48" fmla="*/ 7028 w 9205"/>
                  <a:gd name="T49" fmla="*/ 69 h 1997"/>
                  <a:gd name="T50" fmla="*/ 8461 w 9205"/>
                  <a:gd name="T51" fmla="*/ 184 h 1997"/>
                  <a:gd name="T52" fmla="*/ 9177 w 9205"/>
                  <a:gd name="T53" fmla="*/ 266 h 1997"/>
                  <a:gd name="T54" fmla="*/ 9153 w 9205"/>
                  <a:gd name="T55" fmla="*/ 263 h 1997"/>
                  <a:gd name="T56" fmla="*/ 9205 w 9205"/>
                  <a:gd name="T57" fmla="*/ 297 h 1997"/>
                  <a:gd name="T58" fmla="*/ 8563 w 9205"/>
                  <a:gd name="T59" fmla="*/ 224 h 1997"/>
                  <a:gd name="T60" fmla="*/ 7234 w 9205"/>
                  <a:gd name="T61" fmla="*/ 112 h 1997"/>
                  <a:gd name="T62" fmla="*/ 5884 w 9205"/>
                  <a:gd name="T63" fmla="*/ 58 h 1997"/>
                  <a:gd name="T64" fmla="*/ 4543 w 9205"/>
                  <a:gd name="T65" fmla="*/ 35 h 1997"/>
                  <a:gd name="T66" fmla="*/ 4026 w 9205"/>
                  <a:gd name="T67" fmla="*/ 31 h 1997"/>
                  <a:gd name="T68" fmla="*/ 3055 w 9205"/>
                  <a:gd name="T69" fmla="*/ 45 h 1997"/>
                  <a:gd name="T70" fmla="*/ 1577 w 9205"/>
                  <a:gd name="T71" fmla="*/ 118 h 1997"/>
                  <a:gd name="T72" fmla="*/ 365 w 9205"/>
                  <a:gd name="T73" fmla="*/ 268 h 1997"/>
                  <a:gd name="T74" fmla="*/ 486 w 9205"/>
                  <a:gd name="T75" fmla="*/ 221 h 1997"/>
                  <a:gd name="T76" fmla="*/ 0 w 9205"/>
                  <a:gd name="T77" fmla="*/ 300 h 1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205" h="1997">
                    <a:moveTo>
                      <a:pt x="818" y="1997"/>
                    </a:moveTo>
                    <a:cubicBezTo>
                      <a:pt x="784" y="1991"/>
                      <a:pt x="749" y="1985"/>
                      <a:pt x="715" y="1978"/>
                    </a:cubicBezTo>
                    <a:cubicBezTo>
                      <a:pt x="1423" y="1879"/>
                      <a:pt x="2088" y="1810"/>
                      <a:pt x="2822" y="1756"/>
                    </a:cubicBezTo>
                    <a:cubicBezTo>
                      <a:pt x="3306" y="1720"/>
                      <a:pt x="3796" y="1698"/>
                      <a:pt x="4284" y="1682"/>
                    </a:cubicBezTo>
                    <a:cubicBezTo>
                      <a:pt x="4638" y="1670"/>
                      <a:pt x="4992" y="1663"/>
                      <a:pt x="5347" y="1663"/>
                    </a:cubicBezTo>
                    <a:cubicBezTo>
                      <a:pt x="5493" y="1663"/>
                      <a:pt x="5639" y="1664"/>
                      <a:pt x="5785" y="1666"/>
                    </a:cubicBezTo>
                    <a:cubicBezTo>
                      <a:pt x="6275" y="1675"/>
                      <a:pt x="6761" y="1702"/>
                      <a:pt x="7247" y="1740"/>
                    </a:cubicBezTo>
                    <a:cubicBezTo>
                      <a:pt x="7391" y="1751"/>
                      <a:pt x="7536" y="1763"/>
                      <a:pt x="7679" y="1776"/>
                    </a:cubicBezTo>
                    <a:cubicBezTo>
                      <a:pt x="7933" y="1798"/>
                      <a:pt x="8186" y="1823"/>
                      <a:pt x="8437" y="1853"/>
                    </a:cubicBezTo>
                    <a:cubicBezTo>
                      <a:pt x="8507" y="1861"/>
                      <a:pt x="8577" y="1869"/>
                      <a:pt x="8646" y="1877"/>
                    </a:cubicBezTo>
                    <a:cubicBezTo>
                      <a:pt x="8628" y="1884"/>
                      <a:pt x="8610" y="1892"/>
                      <a:pt x="8592" y="1899"/>
                    </a:cubicBezTo>
                    <a:cubicBezTo>
                      <a:pt x="8431" y="1879"/>
                      <a:pt x="8267" y="1863"/>
                      <a:pt x="8102" y="1845"/>
                    </a:cubicBezTo>
                    <a:cubicBezTo>
                      <a:pt x="7636" y="1796"/>
                      <a:pt x="7166" y="1756"/>
                      <a:pt x="6694" y="1730"/>
                    </a:cubicBezTo>
                    <a:cubicBezTo>
                      <a:pt x="6246" y="1705"/>
                      <a:pt x="5795" y="1691"/>
                      <a:pt x="5345" y="1691"/>
                    </a:cubicBezTo>
                    <a:cubicBezTo>
                      <a:pt x="5321" y="1691"/>
                      <a:pt x="5298" y="1691"/>
                      <a:pt x="5274" y="1691"/>
                    </a:cubicBezTo>
                    <a:cubicBezTo>
                      <a:pt x="4774" y="1693"/>
                      <a:pt x="4274" y="1707"/>
                      <a:pt x="3775" y="1731"/>
                    </a:cubicBezTo>
                    <a:cubicBezTo>
                      <a:pt x="3282" y="1753"/>
                      <a:pt x="2796" y="1783"/>
                      <a:pt x="2306" y="1822"/>
                    </a:cubicBezTo>
                    <a:cubicBezTo>
                      <a:pt x="2128" y="1837"/>
                      <a:pt x="1688" y="1868"/>
                      <a:pt x="818" y="1997"/>
                    </a:cubicBezTo>
                    <a:moveTo>
                      <a:pt x="0" y="300"/>
                    </a:moveTo>
                    <a:cubicBezTo>
                      <a:pt x="438" y="226"/>
                      <a:pt x="881" y="158"/>
                      <a:pt x="1333" y="113"/>
                    </a:cubicBezTo>
                    <a:cubicBezTo>
                      <a:pt x="1777" y="70"/>
                      <a:pt x="2227" y="46"/>
                      <a:pt x="2677" y="30"/>
                    </a:cubicBezTo>
                    <a:cubicBezTo>
                      <a:pt x="3104" y="14"/>
                      <a:pt x="3532" y="0"/>
                      <a:pt x="3960" y="0"/>
                    </a:cubicBezTo>
                    <a:cubicBezTo>
                      <a:pt x="3995" y="0"/>
                      <a:pt x="4029" y="0"/>
                      <a:pt x="4063" y="1"/>
                    </a:cubicBezTo>
                    <a:cubicBezTo>
                      <a:pt x="4561" y="3"/>
                      <a:pt x="5059" y="19"/>
                      <a:pt x="5557" y="26"/>
                    </a:cubicBezTo>
                    <a:cubicBezTo>
                      <a:pt x="6050" y="33"/>
                      <a:pt x="6538" y="39"/>
                      <a:pt x="7028" y="69"/>
                    </a:cubicBezTo>
                    <a:cubicBezTo>
                      <a:pt x="7508" y="99"/>
                      <a:pt x="7987" y="135"/>
                      <a:pt x="8461" y="184"/>
                    </a:cubicBezTo>
                    <a:cubicBezTo>
                      <a:pt x="8701" y="208"/>
                      <a:pt x="8939" y="235"/>
                      <a:pt x="9177" y="266"/>
                    </a:cubicBezTo>
                    <a:cubicBezTo>
                      <a:pt x="9169" y="265"/>
                      <a:pt x="9161" y="264"/>
                      <a:pt x="9153" y="263"/>
                    </a:cubicBezTo>
                    <a:cubicBezTo>
                      <a:pt x="9171" y="274"/>
                      <a:pt x="9188" y="285"/>
                      <a:pt x="9205" y="297"/>
                    </a:cubicBezTo>
                    <a:cubicBezTo>
                      <a:pt x="8991" y="270"/>
                      <a:pt x="8776" y="247"/>
                      <a:pt x="8563" y="224"/>
                    </a:cubicBezTo>
                    <a:cubicBezTo>
                      <a:pt x="8123" y="177"/>
                      <a:pt x="7679" y="141"/>
                      <a:pt x="7234" y="112"/>
                    </a:cubicBezTo>
                    <a:cubicBezTo>
                      <a:pt x="6786" y="82"/>
                      <a:pt x="6335" y="59"/>
                      <a:pt x="5884" y="58"/>
                    </a:cubicBezTo>
                    <a:cubicBezTo>
                      <a:pt x="5436" y="57"/>
                      <a:pt x="4989" y="43"/>
                      <a:pt x="4543" y="35"/>
                    </a:cubicBezTo>
                    <a:cubicBezTo>
                      <a:pt x="4370" y="32"/>
                      <a:pt x="4198" y="31"/>
                      <a:pt x="4026" y="31"/>
                    </a:cubicBezTo>
                    <a:cubicBezTo>
                      <a:pt x="3702" y="31"/>
                      <a:pt x="3379" y="36"/>
                      <a:pt x="3055" y="45"/>
                    </a:cubicBezTo>
                    <a:cubicBezTo>
                      <a:pt x="2561" y="60"/>
                      <a:pt x="2066" y="77"/>
                      <a:pt x="1577" y="118"/>
                    </a:cubicBezTo>
                    <a:cubicBezTo>
                      <a:pt x="1167" y="153"/>
                      <a:pt x="763" y="206"/>
                      <a:pt x="365" y="268"/>
                    </a:cubicBezTo>
                    <a:cubicBezTo>
                      <a:pt x="405" y="252"/>
                      <a:pt x="446" y="236"/>
                      <a:pt x="486" y="221"/>
                    </a:cubicBezTo>
                    <a:cubicBezTo>
                      <a:pt x="323" y="246"/>
                      <a:pt x="162" y="272"/>
                      <a:pt x="0" y="300"/>
                    </a:cubicBezTo>
                  </a:path>
                </a:pathLst>
              </a:custGeom>
              <a:solidFill>
                <a:srgbClr val="8C5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141">
                <a:extLst>
                  <a:ext uri="{FF2B5EF4-FFF2-40B4-BE49-F238E27FC236}">
                    <a16:creationId xmlns:a16="http://schemas.microsoft.com/office/drawing/2014/main" id="{84E30CD0-4DD6-499A-9384-1CF5A33CAA14}"/>
                  </a:ext>
                </a:extLst>
              </p:cNvPr>
              <p:cNvSpPr>
                <a:spLocks noEditPoints="1"/>
              </p:cNvSpPr>
              <p:nvPr/>
            </p:nvSpPr>
            <p:spPr bwMode="auto">
              <a:xfrm>
                <a:off x="3437619" y="2039938"/>
                <a:ext cx="976313" cy="979488"/>
              </a:xfrm>
              <a:custGeom>
                <a:avLst/>
                <a:gdLst>
                  <a:gd name="T0" fmla="*/ 589 w 1958"/>
                  <a:gd name="T1" fmla="*/ 1963 h 1963"/>
                  <a:gd name="T2" fmla="*/ 759 w 1958"/>
                  <a:gd name="T3" fmla="*/ 1938 h 1963"/>
                  <a:gd name="T4" fmla="*/ 1725 w 1958"/>
                  <a:gd name="T5" fmla="*/ 1775 h 1963"/>
                  <a:gd name="T6" fmla="*/ 1855 w 1958"/>
                  <a:gd name="T7" fmla="*/ 1757 h 1963"/>
                  <a:gd name="T8" fmla="*/ 1958 w 1958"/>
                  <a:gd name="T9" fmla="*/ 1776 h 1963"/>
                  <a:gd name="T10" fmla="*/ 890 w 1958"/>
                  <a:gd name="T11" fmla="*/ 1949 h 1963"/>
                  <a:gd name="T12" fmla="*/ 589 w 1958"/>
                  <a:gd name="T13" fmla="*/ 1963 h 1963"/>
                  <a:gd name="T14" fmla="*/ 0 w 1958"/>
                  <a:gd name="T15" fmla="*/ 296 h 1963"/>
                  <a:gd name="T16" fmla="*/ 529 w 1958"/>
                  <a:gd name="T17" fmla="*/ 177 h 1963"/>
                  <a:gd name="T18" fmla="*/ 1140 w 1958"/>
                  <a:gd name="T19" fmla="*/ 79 h 1963"/>
                  <a:gd name="T20" fmla="*/ 1140 w 1958"/>
                  <a:gd name="T21" fmla="*/ 79 h 1963"/>
                  <a:gd name="T22" fmla="*/ 1626 w 1958"/>
                  <a:gd name="T23" fmla="*/ 0 h 1963"/>
                  <a:gd name="T24" fmla="*/ 1505 w 1958"/>
                  <a:gd name="T25" fmla="*/ 47 h 1963"/>
                  <a:gd name="T26" fmla="*/ 1294 w 1958"/>
                  <a:gd name="T27" fmla="*/ 81 h 1963"/>
                  <a:gd name="T28" fmla="*/ 617 w 1958"/>
                  <a:gd name="T29" fmla="*/ 191 h 1963"/>
                  <a:gd name="T30" fmla="*/ 99 w 1958"/>
                  <a:gd name="T31" fmla="*/ 288 h 1963"/>
                  <a:gd name="T32" fmla="*/ 91 w 1958"/>
                  <a:gd name="T33" fmla="*/ 267 h 1963"/>
                  <a:gd name="T34" fmla="*/ 0 w 1958"/>
                  <a:gd name="T35" fmla="*/ 296 h 1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58" h="1963">
                    <a:moveTo>
                      <a:pt x="589" y="1963"/>
                    </a:moveTo>
                    <a:cubicBezTo>
                      <a:pt x="646" y="1955"/>
                      <a:pt x="702" y="1946"/>
                      <a:pt x="759" y="1938"/>
                    </a:cubicBezTo>
                    <a:cubicBezTo>
                      <a:pt x="1060" y="1894"/>
                      <a:pt x="1422" y="1819"/>
                      <a:pt x="1725" y="1775"/>
                    </a:cubicBezTo>
                    <a:cubicBezTo>
                      <a:pt x="1768" y="1769"/>
                      <a:pt x="1812" y="1763"/>
                      <a:pt x="1855" y="1757"/>
                    </a:cubicBezTo>
                    <a:cubicBezTo>
                      <a:pt x="1889" y="1764"/>
                      <a:pt x="1924" y="1770"/>
                      <a:pt x="1958" y="1776"/>
                    </a:cubicBezTo>
                    <a:cubicBezTo>
                      <a:pt x="1656" y="1821"/>
                      <a:pt x="1302" y="1877"/>
                      <a:pt x="890" y="1949"/>
                    </a:cubicBezTo>
                    <a:cubicBezTo>
                      <a:pt x="790" y="1956"/>
                      <a:pt x="690" y="1961"/>
                      <a:pt x="589" y="1963"/>
                    </a:cubicBezTo>
                    <a:moveTo>
                      <a:pt x="0" y="296"/>
                    </a:moveTo>
                    <a:cubicBezTo>
                      <a:pt x="161" y="237"/>
                      <a:pt x="343" y="204"/>
                      <a:pt x="529" y="177"/>
                    </a:cubicBezTo>
                    <a:cubicBezTo>
                      <a:pt x="735" y="146"/>
                      <a:pt x="937" y="113"/>
                      <a:pt x="1140" y="79"/>
                    </a:cubicBezTo>
                    <a:lnTo>
                      <a:pt x="1140" y="79"/>
                    </a:lnTo>
                    <a:cubicBezTo>
                      <a:pt x="1302" y="51"/>
                      <a:pt x="1463" y="25"/>
                      <a:pt x="1626" y="0"/>
                    </a:cubicBezTo>
                    <a:cubicBezTo>
                      <a:pt x="1586" y="15"/>
                      <a:pt x="1545" y="31"/>
                      <a:pt x="1505" y="47"/>
                    </a:cubicBezTo>
                    <a:cubicBezTo>
                      <a:pt x="1434" y="58"/>
                      <a:pt x="1364" y="69"/>
                      <a:pt x="1294" y="81"/>
                    </a:cubicBezTo>
                    <a:cubicBezTo>
                      <a:pt x="1068" y="118"/>
                      <a:pt x="845" y="159"/>
                      <a:pt x="617" y="191"/>
                    </a:cubicBezTo>
                    <a:cubicBezTo>
                      <a:pt x="441" y="216"/>
                      <a:pt x="262" y="243"/>
                      <a:pt x="99" y="288"/>
                    </a:cubicBezTo>
                    <a:cubicBezTo>
                      <a:pt x="96" y="281"/>
                      <a:pt x="93" y="274"/>
                      <a:pt x="91" y="267"/>
                    </a:cubicBezTo>
                    <a:cubicBezTo>
                      <a:pt x="60" y="276"/>
                      <a:pt x="29" y="286"/>
                      <a:pt x="0" y="296"/>
                    </a:cubicBezTo>
                  </a:path>
                </a:pathLst>
              </a:custGeom>
              <a:solidFill>
                <a:srgbClr val="8445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142">
                <a:extLst>
                  <a:ext uri="{FF2B5EF4-FFF2-40B4-BE49-F238E27FC236}">
                    <a16:creationId xmlns:a16="http://schemas.microsoft.com/office/drawing/2014/main" id="{14F43ADE-949C-4D0C-BC25-0AACEF9D7595}"/>
                  </a:ext>
                </a:extLst>
              </p:cNvPr>
              <p:cNvSpPr>
                <a:spLocks noEditPoints="1"/>
              </p:cNvSpPr>
              <p:nvPr/>
            </p:nvSpPr>
            <p:spPr bwMode="auto">
              <a:xfrm>
                <a:off x="2677206" y="1908175"/>
                <a:ext cx="1204913" cy="1157288"/>
              </a:xfrm>
              <a:custGeom>
                <a:avLst/>
                <a:gdLst>
                  <a:gd name="T0" fmla="*/ 1433 w 2415"/>
                  <a:gd name="T1" fmla="*/ 2318 h 2318"/>
                  <a:gd name="T2" fmla="*/ 942 w 2415"/>
                  <a:gd name="T3" fmla="*/ 2258 h 2318"/>
                  <a:gd name="T4" fmla="*/ 1432 w 2415"/>
                  <a:gd name="T5" fmla="*/ 2318 h 2318"/>
                  <a:gd name="T6" fmla="*/ 1620 w 2415"/>
                  <a:gd name="T7" fmla="*/ 2313 h 2318"/>
                  <a:gd name="T8" fmla="*/ 1377 w 2415"/>
                  <a:gd name="T9" fmla="*/ 2287 h 2318"/>
                  <a:gd name="T10" fmla="*/ 1456 w 2415"/>
                  <a:gd name="T11" fmla="*/ 2288 h 2318"/>
                  <a:gd name="T12" fmla="*/ 1855 w 2415"/>
                  <a:gd name="T13" fmla="*/ 2263 h 2318"/>
                  <a:gd name="T14" fmla="*/ 2114 w 2415"/>
                  <a:gd name="T15" fmla="*/ 2227 h 2318"/>
                  <a:gd name="T16" fmla="*/ 2415 w 2415"/>
                  <a:gd name="T17" fmla="*/ 2213 h 2318"/>
                  <a:gd name="T18" fmla="*/ 2377 w 2415"/>
                  <a:gd name="T19" fmla="*/ 2220 h 2318"/>
                  <a:gd name="T20" fmla="*/ 1675 w 2415"/>
                  <a:gd name="T21" fmla="*/ 2310 h 2318"/>
                  <a:gd name="T22" fmla="*/ 1433 w 2415"/>
                  <a:gd name="T23" fmla="*/ 2318 h 2318"/>
                  <a:gd name="T24" fmla="*/ 1768 w 2415"/>
                  <a:gd name="T25" fmla="*/ 2047 h 2318"/>
                  <a:gd name="T26" fmla="*/ 1876 w 2415"/>
                  <a:gd name="T27" fmla="*/ 1976 h 2318"/>
                  <a:gd name="T28" fmla="*/ 1907 w 2415"/>
                  <a:gd name="T29" fmla="*/ 1777 h 2318"/>
                  <a:gd name="T30" fmla="*/ 1889 w 2415"/>
                  <a:gd name="T31" fmla="*/ 1675 h 2318"/>
                  <a:gd name="T32" fmla="*/ 1687 w 2415"/>
                  <a:gd name="T33" fmla="*/ 1148 h 2318"/>
                  <a:gd name="T34" fmla="*/ 1496 w 2415"/>
                  <a:gd name="T35" fmla="*/ 633 h 2318"/>
                  <a:gd name="T36" fmla="*/ 1426 w 2415"/>
                  <a:gd name="T37" fmla="*/ 376 h 2318"/>
                  <a:gd name="T38" fmla="*/ 1388 w 2415"/>
                  <a:gd name="T39" fmla="*/ 155 h 2318"/>
                  <a:gd name="T40" fmla="*/ 1222 w 2415"/>
                  <a:gd name="T41" fmla="*/ 76 h 2318"/>
                  <a:gd name="T42" fmla="*/ 928 w 2415"/>
                  <a:gd name="T43" fmla="*/ 27 h 2318"/>
                  <a:gd name="T44" fmla="*/ 474 w 2415"/>
                  <a:gd name="T45" fmla="*/ 108 h 2318"/>
                  <a:gd name="T46" fmla="*/ 39 w 2415"/>
                  <a:gd name="T47" fmla="*/ 505 h 2318"/>
                  <a:gd name="T48" fmla="*/ 39 w 2415"/>
                  <a:gd name="T49" fmla="*/ 505 h 2318"/>
                  <a:gd name="T50" fmla="*/ 39 w 2415"/>
                  <a:gd name="T51" fmla="*/ 505 h 2318"/>
                  <a:gd name="T52" fmla="*/ 39 w 2415"/>
                  <a:gd name="T53" fmla="*/ 505 h 2318"/>
                  <a:gd name="T54" fmla="*/ 39 w 2415"/>
                  <a:gd name="T55" fmla="*/ 505 h 2318"/>
                  <a:gd name="T56" fmla="*/ 414 w 2415"/>
                  <a:gd name="T57" fmla="*/ 1347 h 2318"/>
                  <a:gd name="T58" fmla="*/ 635 w 2415"/>
                  <a:gd name="T59" fmla="*/ 1801 h 2318"/>
                  <a:gd name="T60" fmla="*/ 640 w 2415"/>
                  <a:gd name="T61" fmla="*/ 1813 h 2318"/>
                  <a:gd name="T62" fmla="*/ 606 w 2415"/>
                  <a:gd name="T63" fmla="*/ 1852 h 2318"/>
                  <a:gd name="T64" fmla="*/ 593 w 2415"/>
                  <a:gd name="T65" fmla="*/ 1824 h 2318"/>
                  <a:gd name="T66" fmla="*/ 366 w 2415"/>
                  <a:gd name="T67" fmla="*/ 1355 h 2318"/>
                  <a:gd name="T68" fmla="*/ 2 w 2415"/>
                  <a:gd name="T69" fmla="*/ 510 h 2318"/>
                  <a:gd name="T70" fmla="*/ 0 w 2415"/>
                  <a:gd name="T71" fmla="*/ 496 h 2318"/>
                  <a:gd name="T72" fmla="*/ 38 w 2415"/>
                  <a:gd name="T73" fmla="*/ 411 h 2318"/>
                  <a:gd name="T74" fmla="*/ 68 w 2415"/>
                  <a:gd name="T75" fmla="*/ 352 h 2318"/>
                  <a:gd name="T76" fmla="*/ 174 w 2415"/>
                  <a:gd name="T77" fmla="*/ 239 h 2318"/>
                  <a:gd name="T78" fmla="*/ 502 w 2415"/>
                  <a:gd name="T79" fmla="*/ 65 h 2318"/>
                  <a:gd name="T80" fmla="*/ 700 w 2415"/>
                  <a:gd name="T81" fmla="*/ 18 h 2318"/>
                  <a:gd name="T82" fmla="*/ 913 w 2415"/>
                  <a:gd name="T83" fmla="*/ 0 h 2318"/>
                  <a:gd name="T84" fmla="*/ 1092 w 2415"/>
                  <a:gd name="T85" fmla="*/ 14 h 2318"/>
                  <a:gd name="T86" fmla="*/ 1265 w 2415"/>
                  <a:gd name="T87" fmla="*/ 59 h 2318"/>
                  <a:gd name="T88" fmla="*/ 1374 w 2415"/>
                  <a:gd name="T89" fmla="*/ 105 h 2318"/>
                  <a:gd name="T90" fmla="*/ 1442 w 2415"/>
                  <a:gd name="T91" fmla="*/ 143 h 2318"/>
                  <a:gd name="T92" fmla="*/ 1452 w 2415"/>
                  <a:gd name="T93" fmla="*/ 178 h 2318"/>
                  <a:gd name="T94" fmla="*/ 1452 w 2415"/>
                  <a:gd name="T95" fmla="*/ 187 h 2318"/>
                  <a:gd name="T96" fmla="*/ 1449 w 2415"/>
                  <a:gd name="T97" fmla="*/ 234 h 2318"/>
                  <a:gd name="T98" fmla="*/ 1449 w 2415"/>
                  <a:gd name="T99" fmla="*/ 234 h 2318"/>
                  <a:gd name="T100" fmla="*/ 1449 w 2415"/>
                  <a:gd name="T101" fmla="*/ 234 h 2318"/>
                  <a:gd name="T102" fmla="*/ 1451 w 2415"/>
                  <a:gd name="T103" fmla="*/ 250 h 2318"/>
                  <a:gd name="T104" fmla="*/ 1481 w 2415"/>
                  <a:gd name="T105" fmla="*/ 404 h 2318"/>
                  <a:gd name="T106" fmla="*/ 1525 w 2415"/>
                  <a:gd name="T107" fmla="*/ 560 h 2318"/>
                  <a:gd name="T108" fmla="*/ 1525 w 2415"/>
                  <a:gd name="T109" fmla="*/ 560 h 2318"/>
                  <a:gd name="T110" fmla="*/ 1616 w 2415"/>
                  <a:gd name="T111" fmla="*/ 531 h 2318"/>
                  <a:gd name="T112" fmla="*/ 1624 w 2415"/>
                  <a:gd name="T113" fmla="*/ 552 h 2318"/>
                  <a:gd name="T114" fmla="*/ 1532 w 2415"/>
                  <a:gd name="T115" fmla="*/ 581 h 2318"/>
                  <a:gd name="T116" fmla="*/ 1531 w 2415"/>
                  <a:gd name="T117" fmla="*/ 581 h 2318"/>
                  <a:gd name="T118" fmla="*/ 1566 w 2415"/>
                  <a:gd name="T119" fmla="*/ 688 h 2318"/>
                  <a:gd name="T120" fmla="*/ 1779 w 2415"/>
                  <a:gd name="T121" fmla="*/ 1234 h 2318"/>
                  <a:gd name="T122" fmla="*/ 1956 w 2415"/>
                  <a:gd name="T123" fmla="*/ 1757 h 2318"/>
                  <a:gd name="T124" fmla="*/ 1768 w 2415"/>
                  <a:gd name="T125" fmla="*/ 2047 h 2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15" h="2318">
                    <a:moveTo>
                      <a:pt x="1433" y="2318"/>
                    </a:moveTo>
                    <a:cubicBezTo>
                      <a:pt x="1262" y="2318"/>
                      <a:pt x="1087" y="2303"/>
                      <a:pt x="942" y="2258"/>
                    </a:cubicBezTo>
                    <a:cubicBezTo>
                      <a:pt x="1087" y="2303"/>
                      <a:pt x="1261" y="2318"/>
                      <a:pt x="1432" y="2318"/>
                    </a:cubicBezTo>
                    <a:cubicBezTo>
                      <a:pt x="1496" y="2318"/>
                      <a:pt x="1559" y="2316"/>
                      <a:pt x="1620" y="2313"/>
                    </a:cubicBezTo>
                    <a:cubicBezTo>
                      <a:pt x="1537" y="2309"/>
                      <a:pt x="1455" y="2301"/>
                      <a:pt x="1377" y="2287"/>
                    </a:cubicBezTo>
                    <a:cubicBezTo>
                      <a:pt x="1403" y="2288"/>
                      <a:pt x="1429" y="2288"/>
                      <a:pt x="1456" y="2288"/>
                    </a:cubicBezTo>
                    <a:cubicBezTo>
                      <a:pt x="1589" y="2288"/>
                      <a:pt x="1723" y="2279"/>
                      <a:pt x="1855" y="2263"/>
                    </a:cubicBezTo>
                    <a:cubicBezTo>
                      <a:pt x="1942" y="2253"/>
                      <a:pt x="2028" y="2241"/>
                      <a:pt x="2114" y="2227"/>
                    </a:cubicBezTo>
                    <a:cubicBezTo>
                      <a:pt x="2215" y="2225"/>
                      <a:pt x="2315" y="2220"/>
                      <a:pt x="2415" y="2213"/>
                    </a:cubicBezTo>
                    <a:cubicBezTo>
                      <a:pt x="2402" y="2215"/>
                      <a:pt x="2390" y="2218"/>
                      <a:pt x="2377" y="2220"/>
                    </a:cubicBezTo>
                    <a:cubicBezTo>
                      <a:pt x="2148" y="2260"/>
                      <a:pt x="1914" y="2293"/>
                      <a:pt x="1675" y="2310"/>
                    </a:cubicBezTo>
                    <a:cubicBezTo>
                      <a:pt x="1597" y="2315"/>
                      <a:pt x="1515" y="2318"/>
                      <a:pt x="1433" y="2318"/>
                    </a:cubicBezTo>
                    <a:moveTo>
                      <a:pt x="1768" y="2047"/>
                    </a:moveTo>
                    <a:cubicBezTo>
                      <a:pt x="1811" y="2030"/>
                      <a:pt x="1848" y="2006"/>
                      <a:pt x="1876" y="1976"/>
                    </a:cubicBezTo>
                    <a:cubicBezTo>
                      <a:pt x="1934" y="1914"/>
                      <a:pt x="1942" y="1842"/>
                      <a:pt x="1907" y="1777"/>
                    </a:cubicBezTo>
                    <a:cubicBezTo>
                      <a:pt x="1904" y="1741"/>
                      <a:pt x="1897" y="1707"/>
                      <a:pt x="1889" y="1675"/>
                    </a:cubicBezTo>
                    <a:cubicBezTo>
                      <a:pt x="1846" y="1497"/>
                      <a:pt x="1764" y="1323"/>
                      <a:pt x="1687" y="1148"/>
                    </a:cubicBezTo>
                    <a:cubicBezTo>
                      <a:pt x="1612" y="978"/>
                      <a:pt x="1551" y="806"/>
                      <a:pt x="1496" y="633"/>
                    </a:cubicBezTo>
                    <a:cubicBezTo>
                      <a:pt x="1470" y="548"/>
                      <a:pt x="1444" y="462"/>
                      <a:pt x="1426" y="376"/>
                    </a:cubicBezTo>
                    <a:cubicBezTo>
                      <a:pt x="1417" y="335"/>
                      <a:pt x="1398" y="165"/>
                      <a:pt x="1388" y="155"/>
                    </a:cubicBezTo>
                    <a:cubicBezTo>
                      <a:pt x="1371" y="138"/>
                      <a:pt x="1253" y="89"/>
                      <a:pt x="1222" y="76"/>
                    </a:cubicBezTo>
                    <a:cubicBezTo>
                      <a:pt x="1138" y="41"/>
                      <a:pt x="1035" y="27"/>
                      <a:pt x="928" y="27"/>
                    </a:cubicBezTo>
                    <a:cubicBezTo>
                      <a:pt x="765" y="27"/>
                      <a:pt x="595" y="61"/>
                      <a:pt x="474" y="108"/>
                    </a:cubicBezTo>
                    <a:cubicBezTo>
                      <a:pt x="229" y="203"/>
                      <a:pt x="91" y="347"/>
                      <a:pt x="39" y="505"/>
                    </a:cubicBezTo>
                    <a:lnTo>
                      <a:pt x="39" y="505"/>
                    </a:lnTo>
                    <a:lnTo>
                      <a:pt x="39" y="505"/>
                    </a:lnTo>
                    <a:lnTo>
                      <a:pt x="39" y="505"/>
                    </a:lnTo>
                    <a:lnTo>
                      <a:pt x="39" y="505"/>
                    </a:lnTo>
                    <a:cubicBezTo>
                      <a:pt x="147" y="788"/>
                      <a:pt x="277" y="1068"/>
                      <a:pt x="414" y="1347"/>
                    </a:cubicBezTo>
                    <a:cubicBezTo>
                      <a:pt x="488" y="1498"/>
                      <a:pt x="566" y="1649"/>
                      <a:pt x="635" y="1801"/>
                    </a:cubicBezTo>
                    <a:cubicBezTo>
                      <a:pt x="637" y="1805"/>
                      <a:pt x="638" y="1809"/>
                      <a:pt x="640" y="1813"/>
                    </a:cubicBezTo>
                    <a:cubicBezTo>
                      <a:pt x="627" y="1825"/>
                      <a:pt x="616" y="1838"/>
                      <a:pt x="606" y="1852"/>
                    </a:cubicBezTo>
                    <a:cubicBezTo>
                      <a:pt x="602" y="1842"/>
                      <a:pt x="598" y="1833"/>
                      <a:pt x="593" y="1824"/>
                    </a:cubicBezTo>
                    <a:cubicBezTo>
                      <a:pt x="523" y="1666"/>
                      <a:pt x="442" y="1511"/>
                      <a:pt x="366" y="1355"/>
                    </a:cubicBezTo>
                    <a:cubicBezTo>
                      <a:pt x="291" y="1202"/>
                      <a:pt x="40" y="620"/>
                      <a:pt x="2" y="510"/>
                    </a:cubicBezTo>
                    <a:cubicBezTo>
                      <a:pt x="1" y="506"/>
                      <a:pt x="0" y="501"/>
                      <a:pt x="0" y="496"/>
                    </a:cubicBezTo>
                    <a:cubicBezTo>
                      <a:pt x="0" y="468"/>
                      <a:pt x="25" y="439"/>
                      <a:pt x="38" y="411"/>
                    </a:cubicBezTo>
                    <a:cubicBezTo>
                      <a:pt x="47" y="391"/>
                      <a:pt x="56" y="372"/>
                      <a:pt x="68" y="352"/>
                    </a:cubicBezTo>
                    <a:cubicBezTo>
                      <a:pt x="94" y="313"/>
                      <a:pt x="132" y="275"/>
                      <a:pt x="174" y="239"/>
                    </a:cubicBezTo>
                    <a:cubicBezTo>
                      <a:pt x="257" y="170"/>
                      <a:pt x="370" y="108"/>
                      <a:pt x="502" y="65"/>
                    </a:cubicBezTo>
                    <a:cubicBezTo>
                      <a:pt x="562" y="45"/>
                      <a:pt x="633" y="30"/>
                      <a:pt x="700" y="18"/>
                    </a:cubicBezTo>
                    <a:cubicBezTo>
                      <a:pt x="770" y="6"/>
                      <a:pt x="841" y="0"/>
                      <a:pt x="913" y="0"/>
                    </a:cubicBezTo>
                    <a:cubicBezTo>
                      <a:pt x="973" y="0"/>
                      <a:pt x="1033" y="5"/>
                      <a:pt x="1092" y="14"/>
                    </a:cubicBezTo>
                    <a:cubicBezTo>
                      <a:pt x="1155" y="23"/>
                      <a:pt x="1213" y="39"/>
                      <a:pt x="1265" y="59"/>
                    </a:cubicBezTo>
                    <a:cubicBezTo>
                      <a:pt x="1303" y="73"/>
                      <a:pt x="1343" y="87"/>
                      <a:pt x="1374" y="105"/>
                    </a:cubicBezTo>
                    <a:cubicBezTo>
                      <a:pt x="1392" y="117"/>
                      <a:pt x="1432" y="130"/>
                      <a:pt x="1442" y="143"/>
                    </a:cubicBezTo>
                    <a:cubicBezTo>
                      <a:pt x="1450" y="154"/>
                      <a:pt x="1451" y="167"/>
                      <a:pt x="1452" y="178"/>
                    </a:cubicBezTo>
                    <a:cubicBezTo>
                      <a:pt x="1452" y="181"/>
                      <a:pt x="1452" y="184"/>
                      <a:pt x="1452" y="187"/>
                    </a:cubicBezTo>
                    <a:cubicBezTo>
                      <a:pt x="1452" y="203"/>
                      <a:pt x="1449" y="219"/>
                      <a:pt x="1449" y="234"/>
                    </a:cubicBezTo>
                    <a:lnTo>
                      <a:pt x="1449" y="234"/>
                    </a:lnTo>
                    <a:lnTo>
                      <a:pt x="1449" y="234"/>
                    </a:lnTo>
                    <a:cubicBezTo>
                      <a:pt x="1449" y="240"/>
                      <a:pt x="1450" y="245"/>
                      <a:pt x="1451" y="250"/>
                    </a:cubicBezTo>
                    <a:cubicBezTo>
                      <a:pt x="1460" y="302"/>
                      <a:pt x="1468" y="353"/>
                      <a:pt x="1481" y="404"/>
                    </a:cubicBezTo>
                    <a:cubicBezTo>
                      <a:pt x="1494" y="457"/>
                      <a:pt x="1509" y="509"/>
                      <a:pt x="1525" y="560"/>
                    </a:cubicBezTo>
                    <a:lnTo>
                      <a:pt x="1525" y="560"/>
                    </a:lnTo>
                    <a:cubicBezTo>
                      <a:pt x="1554" y="550"/>
                      <a:pt x="1585" y="540"/>
                      <a:pt x="1616" y="531"/>
                    </a:cubicBezTo>
                    <a:cubicBezTo>
                      <a:pt x="1618" y="538"/>
                      <a:pt x="1621" y="545"/>
                      <a:pt x="1624" y="552"/>
                    </a:cubicBezTo>
                    <a:cubicBezTo>
                      <a:pt x="1593" y="561"/>
                      <a:pt x="1562" y="571"/>
                      <a:pt x="1532" y="581"/>
                    </a:cubicBezTo>
                    <a:lnTo>
                      <a:pt x="1531" y="581"/>
                    </a:lnTo>
                    <a:cubicBezTo>
                      <a:pt x="1542" y="617"/>
                      <a:pt x="1554" y="653"/>
                      <a:pt x="1566" y="688"/>
                    </a:cubicBezTo>
                    <a:cubicBezTo>
                      <a:pt x="1628" y="872"/>
                      <a:pt x="1698" y="1053"/>
                      <a:pt x="1779" y="1234"/>
                    </a:cubicBezTo>
                    <a:cubicBezTo>
                      <a:pt x="1855" y="1405"/>
                      <a:pt x="1939" y="1581"/>
                      <a:pt x="1956" y="1757"/>
                    </a:cubicBezTo>
                    <a:cubicBezTo>
                      <a:pt x="1966" y="1861"/>
                      <a:pt x="1949" y="1990"/>
                      <a:pt x="1768" y="2047"/>
                    </a:cubicBezTo>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143">
                <a:extLst>
                  <a:ext uri="{FF2B5EF4-FFF2-40B4-BE49-F238E27FC236}">
                    <a16:creationId xmlns:a16="http://schemas.microsoft.com/office/drawing/2014/main" id="{293199B6-8953-42E3-8EB2-5C909A69797F}"/>
                  </a:ext>
                </a:extLst>
              </p:cNvPr>
              <p:cNvSpPr>
                <a:spLocks/>
              </p:cNvSpPr>
              <p:nvPr/>
            </p:nvSpPr>
            <p:spPr bwMode="auto">
              <a:xfrm>
                <a:off x="3012169" y="2917825"/>
                <a:ext cx="1588"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1" y="2"/>
                      <a:pt x="1" y="1"/>
                      <a:pt x="0" y="0"/>
                    </a:cubicBezTo>
                    <a:cubicBezTo>
                      <a:pt x="1" y="1"/>
                      <a:pt x="1" y="2"/>
                      <a:pt x="1" y="3"/>
                    </a:cubicBezTo>
                    <a:close/>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144">
                <a:extLst>
                  <a:ext uri="{FF2B5EF4-FFF2-40B4-BE49-F238E27FC236}">
                    <a16:creationId xmlns:a16="http://schemas.microsoft.com/office/drawing/2014/main" id="{766E2134-FCD0-4A27-9BA5-D5E758565463}"/>
                  </a:ext>
                </a:extLst>
              </p:cNvPr>
              <p:cNvSpPr>
                <a:spLocks noEditPoints="1"/>
              </p:cNvSpPr>
              <p:nvPr/>
            </p:nvSpPr>
            <p:spPr bwMode="auto">
              <a:xfrm>
                <a:off x="2978831" y="2757488"/>
                <a:ext cx="666750" cy="307975"/>
              </a:xfrm>
              <a:custGeom>
                <a:avLst/>
                <a:gdLst>
                  <a:gd name="T0" fmla="*/ 336 w 1336"/>
                  <a:gd name="T1" fmla="*/ 557 h 617"/>
                  <a:gd name="T2" fmla="*/ 202 w 1336"/>
                  <a:gd name="T3" fmla="*/ 494 h 617"/>
                  <a:gd name="T4" fmla="*/ 188 w 1336"/>
                  <a:gd name="T5" fmla="*/ 491 h 617"/>
                  <a:gd name="T6" fmla="*/ 68 w 1336"/>
                  <a:gd name="T7" fmla="*/ 324 h 617"/>
                  <a:gd name="T8" fmla="*/ 67 w 1336"/>
                  <a:gd name="T9" fmla="*/ 321 h 617"/>
                  <a:gd name="T10" fmla="*/ 34 w 1336"/>
                  <a:gd name="T11" fmla="*/ 112 h 617"/>
                  <a:gd name="T12" fmla="*/ 128 w 1336"/>
                  <a:gd name="T13" fmla="*/ 347 h 617"/>
                  <a:gd name="T14" fmla="*/ 254 w 1336"/>
                  <a:gd name="T15" fmla="*/ 178 h 617"/>
                  <a:gd name="T16" fmla="*/ 384 w 1336"/>
                  <a:gd name="T17" fmla="*/ 103 h 617"/>
                  <a:gd name="T18" fmla="*/ 833 w 1336"/>
                  <a:gd name="T19" fmla="*/ 0 h 617"/>
                  <a:gd name="T20" fmla="*/ 1146 w 1336"/>
                  <a:gd name="T21" fmla="*/ 50 h 617"/>
                  <a:gd name="T22" fmla="*/ 1291 w 1336"/>
                  <a:gd name="T23" fmla="*/ 184 h 617"/>
                  <a:gd name="T24" fmla="*/ 1302 w 1336"/>
                  <a:gd name="T25" fmla="*/ 105 h 617"/>
                  <a:gd name="T26" fmla="*/ 1270 w 1336"/>
                  <a:gd name="T27" fmla="*/ 275 h 617"/>
                  <a:gd name="T28" fmla="*/ 1138 w 1336"/>
                  <a:gd name="T29" fmla="*/ 353 h 617"/>
                  <a:gd name="T30" fmla="*/ 1127 w 1336"/>
                  <a:gd name="T31" fmla="*/ 354 h 617"/>
                  <a:gd name="T32" fmla="*/ 919 w 1336"/>
                  <a:gd name="T33" fmla="*/ 368 h 617"/>
                  <a:gd name="T34" fmla="*/ 910 w 1336"/>
                  <a:gd name="T35" fmla="*/ 373 h 617"/>
                  <a:gd name="T36" fmla="*/ 205 w 1336"/>
                  <a:gd name="T37" fmla="*/ 285 h 617"/>
                  <a:gd name="T38" fmla="*/ 545 w 1336"/>
                  <a:gd name="T39" fmla="*/ 568 h 617"/>
                  <a:gd name="T40" fmla="*/ 1014 w 1336"/>
                  <a:gd name="T41" fmla="*/ 612 h 617"/>
                  <a:gd name="T42" fmla="*/ 891 w 1336"/>
                  <a:gd name="T43" fmla="*/ 158 h 617"/>
                  <a:gd name="T44" fmla="*/ 991 w 1336"/>
                  <a:gd name="T45" fmla="*/ 344 h 617"/>
                  <a:gd name="T46" fmla="*/ 853 w 1336"/>
                  <a:gd name="T47" fmla="*/ 29 h 617"/>
                  <a:gd name="T48" fmla="*/ 966 w 1336"/>
                  <a:gd name="T49" fmla="*/ 171 h 617"/>
                  <a:gd name="T50" fmla="*/ 942 w 1336"/>
                  <a:gd name="T51" fmla="*/ 161 h 617"/>
                  <a:gd name="T52" fmla="*/ 937 w 1336"/>
                  <a:gd name="T53" fmla="*/ 161 h 617"/>
                  <a:gd name="T54" fmla="*/ 809 w 1336"/>
                  <a:gd name="T55" fmla="*/ 30 h 617"/>
                  <a:gd name="T56" fmla="*/ 607 w 1336"/>
                  <a:gd name="T57" fmla="*/ 59 h 617"/>
                  <a:gd name="T58" fmla="*/ 727 w 1336"/>
                  <a:gd name="T59" fmla="*/ 263 h 617"/>
                  <a:gd name="T60" fmla="*/ 915 w 1336"/>
                  <a:gd name="T61" fmla="*/ 146 h 617"/>
                  <a:gd name="T62" fmla="*/ 809 w 1336"/>
                  <a:gd name="T63" fmla="*/ 30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36" h="617">
                    <a:moveTo>
                      <a:pt x="826" y="617"/>
                    </a:moveTo>
                    <a:cubicBezTo>
                      <a:pt x="655" y="617"/>
                      <a:pt x="481" y="602"/>
                      <a:pt x="336" y="557"/>
                    </a:cubicBezTo>
                    <a:lnTo>
                      <a:pt x="336" y="557"/>
                    </a:lnTo>
                    <a:cubicBezTo>
                      <a:pt x="278" y="539"/>
                      <a:pt x="235" y="518"/>
                      <a:pt x="202" y="494"/>
                    </a:cubicBezTo>
                    <a:cubicBezTo>
                      <a:pt x="201" y="494"/>
                      <a:pt x="199" y="494"/>
                      <a:pt x="198" y="494"/>
                    </a:cubicBezTo>
                    <a:cubicBezTo>
                      <a:pt x="195" y="494"/>
                      <a:pt x="191" y="493"/>
                      <a:pt x="188" y="491"/>
                    </a:cubicBezTo>
                    <a:cubicBezTo>
                      <a:pt x="145" y="460"/>
                      <a:pt x="118" y="427"/>
                      <a:pt x="98" y="392"/>
                    </a:cubicBezTo>
                    <a:cubicBezTo>
                      <a:pt x="86" y="370"/>
                      <a:pt x="77" y="347"/>
                      <a:pt x="68" y="324"/>
                    </a:cubicBezTo>
                    <a:lnTo>
                      <a:pt x="68" y="324"/>
                    </a:lnTo>
                    <a:cubicBezTo>
                      <a:pt x="68" y="323"/>
                      <a:pt x="68" y="322"/>
                      <a:pt x="67" y="321"/>
                    </a:cubicBezTo>
                    <a:cubicBezTo>
                      <a:pt x="47" y="264"/>
                      <a:pt x="25" y="207"/>
                      <a:pt x="0" y="151"/>
                    </a:cubicBezTo>
                    <a:cubicBezTo>
                      <a:pt x="10" y="137"/>
                      <a:pt x="21" y="124"/>
                      <a:pt x="34" y="112"/>
                    </a:cubicBezTo>
                    <a:cubicBezTo>
                      <a:pt x="63" y="176"/>
                      <a:pt x="90" y="239"/>
                      <a:pt x="112" y="304"/>
                    </a:cubicBezTo>
                    <a:cubicBezTo>
                      <a:pt x="117" y="318"/>
                      <a:pt x="123" y="332"/>
                      <a:pt x="128" y="347"/>
                    </a:cubicBezTo>
                    <a:cubicBezTo>
                      <a:pt x="137" y="289"/>
                      <a:pt x="182" y="229"/>
                      <a:pt x="254" y="178"/>
                    </a:cubicBezTo>
                    <a:lnTo>
                      <a:pt x="254" y="178"/>
                    </a:lnTo>
                    <a:cubicBezTo>
                      <a:pt x="273" y="164"/>
                      <a:pt x="294" y="151"/>
                      <a:pt x="316" y="138"/>
                    </a:cubicBezTo>
                    <a:cubicBezTo>
                      <a:pt x="338" y="126"/>
                      <a:pt x="361" y="114"/>
                      <a:pt x="384" y="103"/>
                    </a:cubicBezTo>
                    <a:cubicBezTo>
                      <a:pt x="384" y="103"/>
                      <a:pt x="384" y="103"/>
                      <a:pt x="384" y="103"/>
                    </a:cubicBezTo>
                    <a:cubicBezTo>
                      <a:pt x="510" y="44"/>
                      <a:pt x="666" y="2"/>
                      <a:pt x="833" y="0"/>
                    </a:cubicBezTo>
                    <a:cubicBezTo>
                      <a:pt x="837" y="0"/>
                      <a:pt x="841" y="0"/>
                      <a:pt x="845" y="0"/>
                    </a:cubicBezTo>
                    <a:cubicBezTo>
                      <a:pt x="951" y="0"/>
                      <a:pt x="1062" y="17"/>
                      <a:pt x="1146" y="50"/>
                    </a:cubicBezTo>
                    <a:cubicBezTo>
                      <a:pt x="1146" y="50"/>
                      <a:pt x="1147" y="50"/>
                      <a:pt x="1147" y="50"/>
                    </a:cubicBezTo>
                    <a:cubicBezTo>
                      <a:pt x="1227" y="82"/>
                      <a:pt x="1284" y="126"/>
                      <a:pt x="1291" y="184"/>
                    </a:cubicBezTo>
                    <a:cubicBezTo>
                      <a:pt x="1299" y="158"/>
                      <a:pt x="1302" y="132"/>
                      <a:pt x="1302" y="105"/>
                    </a:cubicBezTo>
                    <a:lnTo>
                      <a:pt x="1302" y="105"/>
                    </a:lnTo>
                    <a:cubicBezTo>
                      <a:pt x="1302" y="96"/>
                      <a:pt x="1302" y="86"/>
                      <a:pt x="1301" y="76"/>
                    </a:cubicBezTo>
                    <a:cubicBezTo>
                      <a:pt x="1336" y="141"/>
                      <a:pt x="1328" y="213"/>
                      <a:pt x="1270" y="275"/>
                    </a:cubicBezTo>
                    <a:cubicBezTo>
                      <a:pt x="1242" y="305"/>
                      <a:pt x="1205" y="329"/>
                      <a:pt x="1162" y="346"/>
                    </a:cubicBezTo>
                    <a:cubicBezTo>
                      <a:pt x="1154" y="349"/>
                      <a:pt x="1146" y="351"/>
                      <a:pt x="1138" y="353"/>
                    </a:cubicBezTo>
                    <a:cubicBezTo>
                      <a:pt x="1135" y="354"/>
                      <a:pt x="1133" y="354"/>
                      <a:pt x="1131" y="354"/>
                    </a:cubicBezTo>
                    <a:cubicBezTo>
                      <a:pt x="1129" y="354"/>
                      <a:pt x="1128" y="354"/>
                      <a:pt x="1127" y="354"/>
                    </a:cubicBezTo>
                    <a:cubicBezTo>
                      <a:pt x="1085" y="366"/>
                      <a:pt x="1039" y="374"/>
                      <a:pt x="990" y="374"/>
                    </a:cubicBezTo>
                    <a:cubicBezTo>
                      <a:pt x="967" y="374"/>
                      <a:pt x="943" y="372"/>
                      <a:pt x="919" y="368"/>
                    </a:cubicBezTo>
                    <a:cubicBezTo>
                      <a:pt x="919" y="371"/>
                      <a:pt x="916" y="373"/>
                      <a:pt x="911" y="373"/>
                    </a:cubicBezTo>
                    <a:cubicBezTo>
                      <a:pt x="911" y="373"/>
                      <a:pt x="910" y="373"/>
                      <a:pt x="910" y="373"/>
                    </a:cubicBezTo>
                    <a:cubicBezTo>
                      <a:pt x="670" y="346"/>
                      <a:pt x="622" y="176"/>
                      <a:pt x="580" y="66"/>
                    </a:cubicBezTo>
                    <a:cubicBezTo>
                      <a:pt x="412" y="111"/>
                      <a:pt x="267" y="191"/>
                      <a:pt x="205" y="285"/>
                    </a:cubicBezTo>
                    <a:cubicBezTo>
                      <a:pt x="170" y="338"/>
                      <a:pt x="157" y="401"/>
                      <a:pt x="210" y="452"/>
                    </a:cubicBezTo>
                    <a:cubicBezTo>
                      <a:pt x="279" y="519"/>
                      <a:pt x="413" y="551"/>
                      <a:pt x="545" y="568"/>
                    </a:cubicBezTo>
                    <a:cubicBezTo>
                      <a:pt x="620" y="578"/>
                      <a:pt x="695" y="584"/>
                      <a:pt x="771" y="586"/>
                    </a:cubicBezTo>
                    <a:cubicBezTo>
                      <a:pt x="849" y="600"/>
                      <a:pt x="931" y="608"/>
                      <a:pt x="1014" y="612"/>
                    </a:cubicBezTo>
                    <a:cubicBezTo>
                      <a:pt x="953" y="615"/>
                      <a:pt x="890" y="617"/>
                      <a:pt x="826" y="617"/>
                    </a:cubicBezTo>
                    <a:moveTo>
                      <a:pt x="891" y="158"/>
                    </a:moveTo>
                    <a:cubicBezTo>
                      <a:pt x="746" y="158"/>
                      <a:pt x="733" y="269"/>
                      <a:pt x="842" y="317"/>
                    </a:cubicBezTo>
                    <a:cubicBezTo>
                      <a:pt x="886" y="336"/>
                      <a:pt x="939" y="344"/>
                      <a:pt x="991" y="344"/>
                    </a:cubicBezTo>
                    <a:cubicBezTo>
                      <a:pt x="1088" y="344"/>
                      <a:pt x="1183" y="314"/>
                      <a:pt x="1218" y="260"/>
                    </a:cubicBezTo>
                    <a:cubicBezTo>
                      <a:pt x="1309" y="122"/>
                      <a:pt x="1081" y="32"/>
                      <a:pt x="853" y="29"/>
                    </a:cubicBezTo>
                    <a:cubicBezTo>
                      <a:pt x="898" y="73"/>
                      <a:pt x="924" y="124"/>
                      <a:pt x="971" y="167"/>
                    </a:cubicBezTo>
                    <a:cubicBezTo>
                      <a:pt x="972" y="169"/>
                      <a:pt x="970" y="171"/>
                      <a:pt x="966" y="171"/>
                    </a:cubicBezTo>
                    <a:cubicBezTo>
                      <a:pt x="966" y="171"/>
                      <a:pt x="965" y="171"/>
                      <a:pt x="964" y="171"/>
                    </a:cubicBezTo>
                    <a:cubicBezTo>
                      <a:pt x="956" y="168"/>
                      <a:pt x="949" y="165"/>
                      <a:pt x="942" y="161"/>
                    </a:cubicBezTo>
                    <a:cubicBezTo>
                      <a:pt x="941" y="162"/>
                      <a:pt x="941" y="162"/>
                      <a:pt x="940" y="162"/>
                    </a:cubicBezTo>
                    <a:cubicBezTo>
                      <a:pt x="939" y="162"/>
                      <a:pt x="938" y="161"/>
                      <a:pt x="937" y="161"/>
                    </a:cubicBezTo>
                    <a:cubicBezTo>
                      <a:pt x="920" y="159"/>
                      <a:pt x="905" y="158"/>
                      <a:pt x="891" y="158"/>
                    </a:cubicBezTo>
                    <a:moveTo>
                      <a:pt x="809" y="30"/>
                    </a:moveTo>
                    <a:cubicBezTo>
                      <a:pt x="787" y="31"/>
                      <a:pt x="764" y="32"/>
                      <a:pt x="742" y="35"/>
                    </a:cubicBezTo>
                    <a:cubicBezTo>
                      <a:pt x="696" y="41"/>
                      <a:pt x="651" y="49"/>
                      <a:pt x="607" y="59"/>
                    </a:cubicBezTo>
                    <a:cubicBezTo>
                      <a:pt x="645" y="113"/>
                      <a:pt x="663" y="169"/>
                      <a:pt x="698" y="223"/>
                    </a:cubicBezTo>
                    <a:cubicBezTo>
                      <a:pt x="707" y="236"/>
                      <a:pt x="716" y="250"/>
                      <a:pt x="727" y="263"/>
                    </a:cubicBezTo>
                    <a:cubicBezTo>
                      <a:pt x="705" y="205"/>
                      <a:pt x="753" y="143"/>
                      <a:pt x="866" y="143"/>
                    </a:cubicBezTo>
                    <a:cubicBezTo>
                      <a:pt x="881" y="143"/>
                      <a:pt x="897" y="144"/>
                      <a:pt x="915" y="146"/>
                    </a:cubicBezTo>
                    <a:cubicBezTo>
                      <a:pt x="896" y="134"/>
                      <a:pt x="881" y="120"/>
                      <a:pt x="868" y="106"/>
                    </a:cubicBezTo>
                    <a:cubicBezTo>
                      <a:pt x="848" y="82"/>
                      <a:pt x="821" y="56"/>
                      <a:pt x="809" y="30"/>
                    </a:cubicBezTo>
                    <a:close/>
                  </a:path>
                </a:pathLst>
              </a:custGeom>
              <a:solidFill>
                <a:srgbClr val="7531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145">
                <a:extLst>
                  <a:ext uri="{FF2B5EF4-FFF2-40B4-BE49-F238E27FC236}">
                    <a16:creationId xmlns:a16="http://schemas.microsoft.com/office/drawing/2014/main" id="{086A02DD-D8A8-4DF9-A589-18EFAB2EDD1E}"/>
                  </a:ext>
                </a:extLst>
              </p:cNvPr>
              <p:cNvSpPr>
                <a:spLocks noEditPoints="1"/>
              </p:cNvSpPr>
              <p:nvPr/>
            </p:nvSpPr>
            <p:spPr bwMode="auto">
              <a:xfrm>
                <a:off x="8292194" y="1924050"/>
                <a:ext cx="736600" cy="1057275"/>
              </a:xfrm>
              <a:custGeom>
                <a:avLst/>
                <a:gdLst>
                  <a:gd name="T0" fmla="*/ 1065 w 1475"/>
                  <a:gd name="T1" fmla="*/ 2118 h 2118"/>
                  <a:gd name="T2" fmla="*/ 608 w 1475"/>
                  <a:gd name="T3" fmla="*/ 2012 h 2118"/>
                  <a:gd name="T4" fmla="*/ 0 w 1475"/>
                  <a:gd name="T5" fmla="*/ 1910 h 2118"/>
                  <a:gd name="T6" fmla="*/ 54 w 1475"/>
                  <a:gd name="T7" fmla="*/ 1888 h 2118"/>
                  <a:gd name="T8" fmla="*/ 461 w 1475"/>
                  <a:gd name="T9" fmla="*/ 1949 h 2118"/>
                  <a:gd name="T10" fmla="*/ 1029 w 1475"/>
                  <a:gd name="T11" fmla="*/ 2078 h 2118"/>
                  <a:gd name="T12" fmla="*/ 1196 w 1475"/>
                  <a:gd name="T13" fmla="*/ 2111 h 2118"/>
                  <a:gd name="T14" fmla="*/ 1065 w 1475"/>
                  <a:gd name="T15" fmla="*/ 2118 h 2118"/>
                  <a:gd name="T16" fmla="*/ 839 w 1475"/>
                  <a:gd name="T17" fmla="*/ 1488 h 2118"/>
                  <a:gd name="T18" fmla="*/ 867 w 1475"/>
                  <a:gd name="T19" fmla="*/ 1422 h 2118"/>
                  <a:gd name="T20" fmla="*/ 987 w 1475"/>
                  <a:gd name="T21" fmla="*/ 1166 h 2118"/>
                  <a:gd name="T22" fmla="*/ 1179 w 1475"/>
                  <a:gd name="T23" fmla="*/ 634 h 2118"/>
                  <a:gd name="T24" fmla="*/ 1249 w 1475"/>
                  <a:gd name="T25" fmla="*/ 402 h 2118"/>
                  <a:gd name="T26" fmla="*/ 613 w 1475"/>
                  <a:gd name="T27" fmla="*/ 308 h 2118"/>
                  <a:gd name="T28" fmla="*/ 561 w 1475"/>
                  <a:gd name="T29" fmla="*/ 274 h 2118"/>
                  <a:gd name="T30" fmla="*/ 585 w 1475"/>
                  <a:gd name="T31" fmla="*/ 277 h 2118"/>
                  <a:gd name="T32" fmla="*/ 596 w 1475"/>
                  <a:gd name="T33" fmla="*/ 278 h 2118"/>
                  <a:gd name="T34" fmla="*/ 1258 w 1475"/>
                  <a:gd name="T35" fmla="*/ 373 h 2118"/>
                  <a:gd name="T36" fmla="*/ 1324 w 1475"/>
                  <a:gd name="T37" fmla="*/ 89 h 2118"/>
                  <a:gd name="T38" fmla="*/ 1402 w 1475"/>
                  <a:gd name="T39" fmla="*/ 37 h 2118"/>
                  <a:gd name="T40" fmla="*/ 1475 w 1475"/>
                  <a:gd name="T41" fmla="*/ 0 h 2118"/>
                  <a:gd name="T42" fmla="*/ 1418 w 1475"/>
                  <a:gd name="T43" fmla="*/ 28 h 2118"/>
                  <a:gd name="T44" fmla="*/ 1418 w 1475"/>
                  <a:gd name="T45" fmla="*/ 28 h 2118"/>
                  <a:gd name="T46" fmla="*/ 1418 w 1475"/>
                  <a:gd name="T47" fmla="*/ 28 h 2118"/>
                  <a:gd name="T48" fmla="*/ 1422 w 1475"/>
                  <a:gd name="T49" fmla="*/ 50 h 2118"/>
                  <a:gd name="T50" fmla="*/ 1352 w 1475"/>
                  <a:gd name="T51" fmla="*/ 81 h 2118"/>
                  <a:gd name="T52" fmla="*/ 1352 w 1475"/>
                  <a:gd name="T53" fmla="*/ 81 h 2118"/>
                  <a:gd name="T54" fmla="*/ 1352 w 1475"/>
                  <a:gd name="T55" fmla="*/ 81 h 2118"/>
                  <a:gd name="T56" fmla="*/ 1352 w 1475"/>
                  <a:gd name="T57" fmla="*/ 81 h 2118"/>
                  <a:gd name="T58" fmla="*/ 1353 w 1475"/>
                  <a:gd name="T59" fmla="*/ 82 h 2118"/>
                  <a:gd name="T60" fmla="*/ 1359 w 1475"/>
                  <a:gd name="T61" fmla="*/ 143 h 2118"/>
                  <a:gd name="T62" fmla="*/ 1325 w 1475"/>
                  <a:gd name="T63" fmla="*/ 323 h 2118"/>
                  <a:gd name="T64" fmla="*/ 1247 w 1475"/>
                  <a:gd name="T65" fmla="*/ 578 h 2118"/>
                  <a:gd name="T66" fmla="*/ 1102 w 1475"/>
                  <a:gd name="T67" fmla="*/ 1015 h 2118"/>
                  <a:gd name="T68" fmla="*/ 877 w 1475"/>
                  <a:gd name="T69" fmla="*/ 1425 h 2118"/>
                  <a:gd name="T70" fmla="*/ 874 w 1475"/>
                  <a:gd name="T71" fmla="*/ 1431 h 2118"/>
                  <a:gd name="T72" fmla="*/ 873 w 1475"/>
                  <a:gd name="T73" fmla="*/ 1432 h 2118"/>
                  <a:gd name="T74" fmla="*/ 872 w 1475"/>
                  <a:gd name="T75" fmla="*/ 1433 h 2118"/>
                  <a:gd name="T76" fmla="*/ 839 w 1475"/>
                  <a:gd name="T77" fmla="*/ 1488 h 2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75" h="2118">
                    <a:moveTo>
                      <a:pt x="1065" y="2118"/>
                    </a:moveTo>
                    <a:cubicBezTo>
                      <a:pt x="910" y="2087"/>
                      <a:pt x="760" y="2048"/>
                      <a:pt x="608" y="2012"/>
                    </a:cubicBezTo>
                    <a:cubicBezTo>
                      <a:pt x="409" y="1966"/>
                      <a:pt x="206" y="1935"/>
                      <a:pt x="0" y="1910"/>
                    </a:cubicBezTo>
                    <a:cubicBezTo>
                      <a:pt x="18" y="1903"/>
                      <a:pt x="36" y="1895"/>
                      <a:pt x="54" y="1888"/>
                    </a:cubicBezTo>
                    <a:cubicBezTo>
                      <a:pt x="192" y="1905"/>
                      <a:pt x="329" y="1923"/>
                      <a:pt x="461" y="1949"/>
                    </a:cubicBezTo>
                    <a:cubicBezTo>
                      <a:pt x="655" y="1986"/>
                      <a:pt x="839" y="2037"/>
                      <a:pt x="1029" y="2078"/>
                    </a:cubicBezTo>
                    <a:cubicBezTo>
                      <a:pt x="1083" y="2090"/>
                      <a:pt x="1139" y="2101"/>
                      <a:pt x="1196" y="2111"/>
                    </a:cubicBezTo>
                    <a:cubicBezTo>
                      <a:pt x="1153" y="2114"/>
                      <a:pt x="1108" y="2116"/>
                      <a:pt x="1065" y="2118"/>
                    </a:cubicBezTo>
                    <a:moveTo>
                      <a:pt x="839" y="1488"/>
                    </a:moveTo>
                    <a:cubicBezTo>
                      <a:pt x="847" y="1466"/>
                      <a:pt x="857" y="1444"/>
                      <a:pt x="867" y="1422"/>
                    </a:cubicBezTo>
                    <a:cubicBezTo>
                      <a:pt x="908" y="1337"/>
                      <a:pt x="950" y="1252"/>
                      <a:pt x="987" y="1166"/>
                    </a:cubicBezTo>
                    <a:cubicBezTo>
                      <a:pt x="1064" y="990"/>
                      <a:pt x="1125" y="813"/>
                      <a:pt x="1179" y="634"/>
                    </a:cubicBezTo>
                    <a:cubicBezTo>
                      <a:pt x="1203" y="557"/>
                      <a:pt x="1227" y="479"/>
                      <a:pt x="1249" y="402"/>
                    </a:cubicBezTo>
                    <a:cubicBezTo>
                      <a:pt x="1041" y="365"/>
                      <a:pt x="828" y="335"/>
                      <a:pt x="613" y="308"/>
                    </a:cubicBezTo>
                    <a:cubicBezTo>
                      <a:pt x="596" y="296"/>
                      <a:pt x="579" y="285"/>
                      <a:pt x="561" y="274"/>
                    </a:cubicBezTo>
                    <a:cubicBezTo>
                      <a:pt x="569" y="275"/>
                      <a:pt x="577" y="276"/>
                      <a:pt x="585" y="277"/>
                    </a:cubicBezTo>
                    <a:cubicBezTo>
                      <a:pt x="588" y="277"/>
                      <a:pt x="592" y="278"/>
                      <a:pt x="596" y="278"/>
                    </a:cubicBezTo>
                    <a:cubicBezTo>
                      <a:pt x="817" y="307"/>
                      <a:pt x="1041" y="334"/>
                      <a:pt x="1258" y="373"/>
                    </a:cubicBezTo>
                    <a:cubicBezTo>
                      <a:pt x="1284" y="279"/>
                      <a:pt x="1308" y="185"/>
                      <a:pt x="1324" y="89"/>
                    </a:cubicBezTo>
                    <a:cubicBezTo>
                      <a:pt x="1328" y="65"/>
                      <a:pt x="1372" y="53"/>
                      <a:pt x="1402" y="37"/>
                    </a:cubicBezTo>
                    <a:cubicBezTo>
                      <a:pt x="1425" y="24"/>
                      <a:pt x="1450" y="12"/>
                      <a:pt x="1475" y="0"/>
                    </a:cubicBezTo>
                    <a:cubicBezTo>
                      <a:pt x="1455" y="9"/>
                      <a:pt x="1436" y="19"/>
                      <a:pt x="1418" y="28"/>
                    </a:cubicBezTo>
                    <a:lnTo>
                      <a:pt x="1418" y="28"/>
                    </a:lnTo>
                    <a:lnTo>
                      <a:pt x="1418" y="28"/>
                    </a:lnTo>
                    <a:cubicBezTo>
                      <a:pt x="1419" y="36"/>
                      <a:pt x="1421" y="43"/>
                      <a:pt x="1422" y="50"/>
                    </a:cubicBezTo>
                    <a:cubicBezTo>
                      <a:pt x="1399" y="60"/>
                      <a:pt x="1375" y="71"/>
                      <a:pt x="1352" y="81"/>
                    </a:cubicBezTo>
                    <a:lnTo>
                      <a:pt x="1352" y="81"/>
                    </a:lnTo>
                    <a:lnTo>
                      <a:pt x="1352" y="81"/>
                    </a:lnTo>
                    <a:lnTo>
                      <a:pt x="1352" y="81"/>
                    </a:lnTo>
                    <a:lnTo>
                      <a:pt x="1353" y="82"/>
                    </a:lnTo>
                    <a:cubicBezTo>
                      <a:pt x="1357" y="102"/>
                      <a:pt x="1359" y="122"/>
                      <a:pt x="1359" y="143"/>
                    </a:cubicBezTo>
                    <a:cubicBezTo>
                      <a:pt x="1359" y="203"/>
                      <a:pt x="1343" y="264"/>
                      <a:pt x="1325" y="323"/>
                    </a:cubicBezTo>
                    <a:cubicBezTo>
                      <a:pt x="1300" y="408"/>
                      <a:pt x="1273" y="493"/>
                      <a:pt x="1247" y="578"/>
                    </a:cubicBezTo>
                    <a:cubicBezTo>
                      <a:pt x="1203" y="724"/>
                      <a:pt x="1159" y="870"/>
                      <a:pt x="1102" y="1015"/>
                    </a:cubicBezTo>
                    <a:cubicBezTo>
                      <a:pt x="1035" y="1153"/>
                      <a:pt x="960" y="1290"/>
                      <a:pt x="877" y="1425"/>
                    </a:cubicBezTo>
                    <a:cubicBezTo>
                      <a:pt x="876" y="1427"/>
                      <a:pt x="875" y="1429"/>
                      <a:pt x="874" y="1431"/>
                    </a:cubicBezTo>
                    <a:cubicBezTo>
                      <a:pt x="873" y="1431"/>
                      <a:pt x="873" y="1432"/>
                      <a:pt x="873" y="1432"/>
                    </a:cubicBezTo>
                    <a:cubicBezTo>
                      <a:pt x="873" y="1432"/>
                      <a:pt x="872" y="1432"/>
                      <a:pt x="872" y="1433"/>
                    </a:cubicBezTo>
                    <a:cubicBezTo>
                      <a:pt x="862" y="1450"/>
                      <a:pt x="850" y="1469"/>
                      <a:pt x="839" y="1488"/>
                    </a:cubicBezTo>
                  </a:path>
                </a:pathLst>
              </a:custGeom>
              <a:solidFill>
                <a:srgbClr val="8445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1146">
                <a:extLst>
                  <a:ext uri="{FF2B5EF4-FFF2-40B4-BE49-F238E27FC236}">
                    <a16:creationId xmlns:a16="http://schemas.microsoft.com/office/drawing/2014/main" id="{DC275FB9-B9AC-4461-A869-AA26FFCB5F6C}"/>
                  </a:ext>
                </a:extLst>
              </p:cNvPr>
              <p:cNvSpPr>
                <a:spLocks noEditPoints="1"/>
              </p:cNvSpPr>
              <p:nvPr/>
            </p:nvSpPr>
            <p:spPr bwMode="auto">
              <a:xfrm>
                <a:off x="8695419" y="2430463"/>
                <a:ext cx="652463" cy="574675"/>
              </a:xfrm>
              <a:custGeom>
                <a:avLst/>
                <a:gdLst>
                  <a:gd name="T0" fmla="*/ 606 w 1309"/>
                  <a:gd name="T1" fmla="*/ 1151 h 1151"/>
                  <a:gd name="T2" fmla="*/ 594 w 1309"/>
                  <a:gd name="T3" fmla="*/ 1148 h 1151"/>
                  <a:gd name="T4" fmla="*/ 417 w 1309"/>
                  <a:gd name="T5" fmla="*/ 1132 h 1151"/>
                  <a:gd name="T6" fmla="*/ 259 w 1309"/>
                  <a:gd name="T7" fmla="*/ 1103 h 1151"/>
                  <a:gd name="T8" fmla="*/ 390 w 1309"/>
                  <a:gd name="T9" fmla="*/ 1096 h 1151"/>
                  <a:gd name="T10" fmla="*/ 667 w 1309"/>
                  <a:gd name="T11" fmla="*/ 1121 h 1151"/>
                  <a:gd name="T12" fmla="*/ 701 w 1309"/>
                  <a:gd name="T13" fmla="*/ 1121 h 1151"/>
                  <a:gd name="T14" fmla="*/ 869 w 1309"/>
                  <a:gd name="T15" fmla="*/ 1102 h 1151"/>
                  <a:gd name="T16" fmla="*/ 935 w 1309"/>
                  <a:gd name="T17" fmla="*/ 1085 h 1151"/>
                  <a:gd name="T18" fmla="*/ 1139 w 1309"/>
                  <a:gd name="T19" fmla="*/ 976 h 1151"/>
                  <a:gd name="T20" fmla="*/ 1116 w 1309"/>
                  <a:gd name="T21" fmla="*/ 1040 h 1151"/>
                  <a:gd name="T22" fmla="*/ 1097 w 1309"/>
                  <a:gd name="T23" fmla="*/ 1051 h 1151"/>
                  <a:gd name="T24" fmla="*/ 1097 w 1309"/>
                  <a:gd name="T25" fmla="*/ 1051 h 1151"/>
                  <a:gd name="T26" fmla="*/ 1097 w 1309"/>
                  <a:gd name="T27" fmla="*/ 1051 h 1151"/>
                  <a:gd name="T28" fmla="*/ 1097 w 1309"/>
                  <a:gd name="T29" fmla="*/ 1051 h 1151"/>
                  <a:gd name="T30" fmla="*/ 1097 w 1309"/>
                  <a:gd name="T31" fmla="*/ 1051 h 1151"/>
                  <a:gd name="T32" fmla="*/ 1114 w 1309"/>
                  <a:gd name="T33" fmla="*/ 1045 h 1151"/>
                  <a:gd name="T34" fmla="*/ 1087 w 1309"/>
                  <a:gd name="T35" fmla="*/ 1087 h 1151"/>
                  <a:gd name="T36" fmla="*/ 1309 w 1309"/>
                  <a:gd name="T37" fmla="*/ 983 h 1151"/>
                  <a:gd name="T38" fmla="*/ 1273 w 1309"/>
                  <a:gd name="T39" fmla="*/ 1007 h 1151"/>
                  <a:gd name="T40" fmla="*/ 1125 w 1309"/>
                  <a:gd name="T41" fmla="*/ 1075 h 1151"/>
                  <a:gd name="T42" fmla="*/ 1101 w 1309"/>
                  <a:gd name="T43" fmla="*/ 1083 h 1151"/>
                  <a:gd name="T44" fmla="*/ 749 w 1309"/>
                  <a:gd name="T45" fmla="*/ 1145 h 1151"/>
                  <a:gd name="T46" fmla="*/ 733 w 1309"/>
                  <a:gd name="T47" fmla="*/ 1146 h 1151"/>
                  <a:gd name="T48" fmla="*/ 607 w 1309"/>
                  <a:gd name="T49" fmla="*/ 1151 h 1151"/>
                  <a:gd name="T50" fmla="*/ 606 w 1309"/>
                  <a:gd name="T51" fmla="*/ 1151 h 1151"/>
                  <a:gd name="T52" fmla="*/ 422 w 1309"/>
                  <a:gd name="T53" fmla="*/ 865 h 1151"/>
                  <a:gd name="T54" fmla="*/ 299 w 1309"/>
                  <a:gd name="T55" fmla="*/ 849 h 1151"/>
                  <a:gd name="T56" fmla="*/ 14 w 1309"/>
                  <a:gd name="T57" fmla="*/ 652 h 1151"/>
                  <a:gd name="T58" fmla="*/ 33 w 1309"/>
                  <a:gd name="T59" fmla="*/ 473 h 1151"/>
                  <a:gd name="T60" fmla="*/ 66 w 1309"/>
                  <a:gd name="T61" fmla="*/ 418 h 1151"/>
                  <a:gd name="T62" fmla="*/ 32 w 1309"/>
                  <a:gd name="T63" fmla="*/ 550 h 1151"/>
                  <a:gd name="T64" fmla="*/ 145 w 1309"/>
                  <a:gd name="T65" fmla="*/ 757 h 1151"/>
                  <a:gd name="T66" fmla="*/ 156 w 1309"/>
                  <a:gd name="T67" fmla="*/ 737 h 1151"/>
                  <a:gd name="T68" fmla="*/ 168 w 1309"/>
                  <a:gd name="T69" fmla="*/ 750 h 1151"/>
                  <a:gd name="T70" fmla="*/ 408 w 1309"/>
                  <a:gd name="T71" fmla="*/ 842 h 1151"/>
                  <a:gd name="T72" fmla="*/ 607 w 1309"/>
                  <a:gd name="T73" fmla="*/ 750 h 1151"/>
                  <a:gd name="T74" fmla="*/ 423 w 1309"/>
                  <a:gd name="T75" fmla="*/ 690 h 1151"/>
                  <a:gd name="T76" fmla="*/ 418 w 1309"/>
                  <a:gd name="T77" fmla="*/ 684 h 1151"/>
                  <a:gd name="T78" fmla="*/ 420 w 1309"/>
                  <a:gd name="T79" fmla="*/ 679 h 1151"/>
                  <a:gd name="T80" fmla="*/ 432 w 1309"/>
                  <a:gd name="T81" fmla="*/ 671 h 1151"/>
                  <a:gd name="T82" fmla="*/ 418 w 1309"/>
                  <a:gd name="T83" fmla="*/ 684 h 1151"/>
                  <a:gd name="T84" fmla="*/ 446 w 1309"/>
                  <a:gd name="T85" fmla="*/ 683 h 1151"/>
                  <a:gd name="T86" fmla="*/ 635 w 1309"/>
                  <a:gd name="T87" fmla="*/ 758 h 1151"/>
                  <a:gd name="T88" fmla="*/ 710 w 1309"/>
                  <a:gd name="T89" fmla="*/ 640 h 1151"/>
                  <a:gd name="T90" fmla="*/ 715 w 1309"/>
                  <a:gd name="T91" fmla="*/ 620 h 1151"/>
                  <a:gd name="T92" fmla="*/ 716 w 1309"/>
                  <a:gd name="T93" fmla="*/ 620 h 1151"/>
                  <a:gd name="T94" fmla="*/ 731 w 1309"/>
                  <a:gd name="T95" fmla="*/ 621 h 1151"/>
                  <a:gd name="T96" fmla="*/ 732 w 1309"/>
                  <a:gd name="T97" fmla="*/ 621 h 1151"/>
                  <a:gd name="T98" fmla="*/ 700 w 1309"/>
                  <a:gd name="T99" fmla="*/ 684 h 1151"/>
                  <a:gd name="T100" fmla="*/ 655 w 1309"/>
                  <a:gd name="T101" fmla="*/ 775 h 1151"/>
                  <a:gd name="T102" fmla="*/ 472 w 1309"/>
                  <a:gd name="T103" fmla="*/ 862 h 1151"/>
                  <a:gd name="T104" fmla="*/ 422 w 1309"/>
                  <a:gd name="T105" fmla="*/ 865 h 1151"/>
                  <a:gd name="T106" fmla="*/ 467 w 1309"/>
                  <a:gd name="T107" fmla="*/ 625 h 1151"/>
                  <a:gd name="T108" fmla="*/ 481 w 1309"/>
                  <a:gd name="T109" fmla="*/ 595 h 1151"/>
                  <a:gd name="T110" fmla="*/ 481 w 1309"/>
                  <a:gd name="T111" fmla="*/ 600 h 1151"/>
                  <a:gd name="T112" fmla="*/ 467 w 1309"/>
                  <a:gd name="T113" fmla="*/ 625 h 1151"/>
                  <a:gd name="T114" fmla="*/ 68 w 1309"/>
                  <a:gd name="T115" fmla="*/ 416 h 1151"/>
                  <a:gd name="T116" fmla="*/ 71 w 1309"/>
                  <a:gd name="T117" fmla="*/ 410 h 1151"/>
                  <a:gd name="T118" fmla="*/ 296 w 1309"/>
                  <a:gd name="T119" fmla="*/ 0 h 1151"/>
                  <a:gd name="T120" fmla="*/ 296 w 1309"/>
                  <a:gd name="T121" fmla="*/ 0 h 1151"/>
                  <a:gd name="T122" fmla="*/ 71 w 1309"/>
                  <a:gd name="T123" fmla="*/ 410 h 1151"/>
                  <a:gd name="T124" fmla="*/ 68 w 1309"/>
                  <a:gd name="T125" fmla="*/ 416 h 1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9" h="1151">
                    <a:moveTo>
                      <a:pt x="606" y="1151"/>
                    </a:moveTo>
                    <a:cubicBezTo>
                      <a:pt x="601" y="1151"/>
                      <a:pt x="597" y="1150"/>
                      <a:pt x="594" y="1148"/>
                    </a:cubicBezTo>
                    <a:cubicBezTo>
                      <a:pt x="535" y="1146"/>
                      <a:pt x="476" y="1141"/>
                      <a:pt x="417" y="1132"/>
                    </a:cubicBezTo>
                    <a:cubicBezTo>
                      <a:pt x="364" y="1123"/>
                      <a:pt x="311" y="1114"/>
                      <a:pt x="259" y="1103"/>
                    </a:cubicBezTo>
                    <a:cubicBezTo>
                      <a:pt x="302" y="1101"/>
                      <a:pt x="347" y="1099"/>
                      <a:pt x="390" y="1096"/>
                    </a:cubicBezTo>
                    <a:cubicBezTo>
                      <a:pt x="481" y="1111"/>
                      <a:pt x="575" y="1121"/>
                      <a:pt x="667" y="1121"/>
                    </a:cubicBezTo>
                    <a:cubicBezTo>
                      <a:pt x="678" y="1121"/>
                      <a:pt x="690" y="1121"/>
                      <a:pt x="701" y="1121"/>
                    </a:cubicBezTo>
                    <a:cubicBezTo>
                      <a:pt x="757" y="1115"/>
                      <a:pt x="813" y="1109"/>
                      <a:pt x="869" y="1102"/>
                    </a:cubicBezTo>
                    <a:cubicBezTo>
                      <a:pt x="891" y="1097"/>
                      <a:pt x="913" y="1092"/>
                      <a:pt x="935" y="1085"/>
                    </a:cubicBezTo>
                    <a:cubicBezTo>
                      <a:pt x="1022" y="1059"/>
                      <a:pt x="1091" y="1021"/>
                      <a:pt x="1139" y="976"/>
                    </a:cubicBezTo>
                    <a:cubicBezTo>
                      <a:pt x="1135" y="997"/>
                      <a:pt x="1127" y="1019"/>
                      <a:pt x="1116" y="1040"/>
                    </a:cubicBezTo>
                    <a:cubicBezTo>
                      <a:pt x="1110" y="1043"/>
                      <a:pt x="1104" y="1047"/>
                      <a:pt x="1097" y="1051"/>
                    </a:cubicBezTo>
                    <a:lnTo>
                      <a:pt x="1097" y="1051"/>
                    </a:lnTo>
                    <a:lnTo>
                      <a:pt x="1097" y="1051"/>
                    </a:lnTo>
                    <a:lnTo>
                      <a:pt x="1097" y="1051"/>
                    </a:lnTo>
                    <a:lnTo>
                      <a:pt x="1097" y="1051"/>
                    </a:lnTo>
                    <a:cubicBezTo>
                      <a:pt x="1103" y="1049"/>
                      <a:pt x="1108" y="1047"/>
                      <a:pt x="1114" y="1045"/>
                    </a:cubicBezTo>
                    <a:cubicBezTo>
                      <a:pt x="1106" y="1059"/>
                      <a:pt x="1097" y="1073"/>
                      <a:pt x="1087" y="1087"/>
                    </a:cubicBezTo>
                    <a:cubicBezTo>
                      <a:pt x="1172" y="1061"/>
                      <a:pt x="1247" y="1028"/>
                      <a:pt x="1309" y="983"/>
                    </a:cubicBezTo>
                    <a:cubicBezTo>
                      <a:pt x="1297" y="991"/>
                      <a:pt x="1286" y="999"/>
                      <a:pt x="1273" y="1007"/>
                    </a:cubicBezTo>
                    <a:cubicBezTo>
                      <a:pt x="1229" y="1034"/>
                      <a:pt x="1179" y="1056"/>
                      <a:pt x="1125" y="1075"/>
                    </a:cubicBezTo>
                    <a:cubicBezTo>
                      <a:pt x="1117" y="1078"/>
                      <a:pt x="1109" y="1080"/>
                      <a:pt x="1101" y="1083"/>
                    </a:cubicBezTo>
                    <a:cubicBezTo>
                      <a:pt x="995" y="1116"/>
                      <a:pt x="874" y="1135"/>
                      <a:pt x="749" y="1145"/>
                    </a:cubicBezTo>
                    <a:cubicBezTo>
                      <a:pt x="744" y="1145"/>
                      <a:pt x="739" y="1146"/>
                      <a:pt x="733" y="1146"/>
                    </a:cubicBezTo>
                    <a:cubicBezTo>
                      <a:pt x="691" y="1149"/>
                      <a:pt x="649" y="1150"/>
                      <a:pt x="607" y="1151"/>
                    </a:cubicBezTo>
                    <a:cubicBezTo>
                      <a:pt x="606" y="1151"/>
                      <a:pt x="606" y="1151"/>
                      <a:pt x="606" y="1151"/>
                    </a:cubicBezTo>
                    <a:moveTo>
                      <a:pt x="422" y="865"/>
                    </a:moveTo>
                    <a:cubicBezTo>
                      <a:pt x="380" y="865"/>
                      <a:pt x="337" y="859"/>
                      <a:pt x="299" y="849"/>
                    </a:cubicBezTo>
                    <a:cubicBezTo>
                      <a:pt x="144" y="820"/>
                      <a:pt x="37" y="747"/>
                      <a:pt x="14" y="652"/>
                    </a:cubicBezTo>
                    <a:cubicBezTo>
                      <a:pt x="0" y="591"/>
                      <a:pt x="11" y="532"/>
                      <a:pt x="33" y="473"/>
                    </a:cubicBezTo>
                    <a:cubicBezTo>
                      <a:pt x="44" y="454"/>
                      <a:pt x="56" y="435"/>
                      <a:pt x="66" y="418"/>
                    </a:cubicBezTo>
                    <a:cubicBezTo>
                      <a:pt x="50" y="461"/>
                      <a:pt x="30" y="504"/>
                      <a:pt x="32" y="550"/>
                    </a:cubicBezTo>
                    <a:cubicBezTo>
                      <a:pt x="36" y="624"/>
                      <a:pt x="66" y="699"/>
                      <a:pt x="145" y="757"/>
                    </a:cubicBezTo>
                    <a:cubicBezTo>
                      <a:pt x="147" y="751"/>
                      <a:pt x="151" y="744"/>
                      <a:pt x="156" y="737"/>
                    </a:cubicBezTo>
                    <a:cubicBezTo>
                      <a:pt x="159" y="741"/>
                      <a:pt x="163" y="746"/>
                      <a:pt x="168" y="750"/>
                    </a:cubicBezTo>
                    <a:cubicBezTo>
                      <a:pt x="216" y="794"/>
                      <a:pt x="310" y="835"/>
                      <a:pt x="408" y="842"/>
                    </a:cubicBezTo>
                    <a:cubicBezTo>
                      <a:pt x="490" y="839"/>
                      <a:pt x="636" y="808"/>
                      <a:pt x="607" y="750"/>
                    </a:cubicBezTo>
                    <a:cubicBezTo>
                      <a:pt x="585" y="707"/>
                      <a:pt x="499" y="690"/>
                      <a:pt x="423" y="690"/>
                    </a:cubicBezTo>
                    <a:cubicBezTo>
                      <a:pt x="417" y="690"/>
                      <a:pt x="415" y="686"/>
                      <a:pt x="418" y="684"/>
                    </a:cubicBezTo>
                    <a:cubicBezTo>
                      <a:pt x="417" y="682"/>
                      <a:pt x="418" y="680"/>
                      <a:pt x="420" y="679"/>
                    </a:cubicBezTo>
                    <a:cubicBezTo>
                      <a:pt x="424" y="677"/>
                      <a:pt x="428" y="674"/>
                      <a:pt x="432" y="671"/>
                    </a:cubicBezTo>
                    <a:cubicBezTo>
                      <a:pt x="428" y="676"/>
                      <a:pt x="423" y="680"/>
                      <a:pt x="418" y="684"/>
                    </a:cubicBezTo>
                    <a:cubicBezTo>
                      <a:pt x="428" y="683"/>
                      <a:pt x="437" y="683"/>
                      <a:pt x="446" y="683"/>
                    </a:cubicBezTo>
                    <a:cubicBezTo>
                      <a:pt x="532" y="683"/>
                      <a:pt x="608" y="713"/>
                      <a:pt x="635" y="758"/>
                    </a:cubicBezTo>
                    <a:cubicBezTo>
                      <a:pt x="662" y="719"/>
                      <a:pt x="687" y="680"/>
                      <a:pt x="710" y="640"/>
                    </a:cubicBezTo>
                    <a:cubicBezTo>
                      <a:pt x="692" y="637"/>
                      <a:pt x="693" y="620"/>
                      <a:pt x="715" y="620"/>
                    </a:cubicBezTo>
                    <a:cubicBezTo>
                      <a:pt x="715" y="620"/>
                      <a:pt x="716" y="620"/>
                      <a:pt x="716" y="620"/>
                    </a:cubicBezTo>
                    <a:cubicBezTo>
                      <a:pt x="721" y="620"/>
                      <a:pt x="726" y="620"/>
                      <a:pt x="731" y="621"/>
                    </a:cubicBezTo>
                    <a:cubicBezTo>
                      <a:pt x="732" y="621"/>
                      <a:pt x="732" y="621"/>
                      <a:pt x="732" y="621"/>
                    </a:cubicBezTo>
                    <a:cubicBezTo>
                      <a:pt x="720" y="642"/>
                      <a:pt x="709" y="663"/>
                      <a:pt x="700" y="684"/>
                    </a:cubicBezTo>
                    <a:cubicBezTo>
                      <a:pt x="686" y="713"/>
                      <a:pt x="678" y="746"/>
                      <a:pt x="655" y="775"/>
                    </a:cubicBezTo>
                    <a:cubicBezTo>
                      <a:pt x="640" y="820"/>
                      <a:pt x="556" y="857"/>
                      <a:pt x="472" y="862"/>
                    </a:cubicBezTo>
                    <a:cubicBezTo>
                      <a:pt x="456" y="864"/>
                      <a:pt x="439" y="865"/>
                      <a:pt x="422" y="865"/>
                    </a:cubicBezTo>
                    <a:moveTo>
                      <a:pt x="467" y="625"/>
                    </a:moveTo>
                    <a:cubicBezTo>
                      <a:pt x="472" y="615"/>
                      <a:pt x="476" y="604"/>
                      <a:pt x="481" y="595"/>
                    </a:cubicBezTo>
                    <a:cubicBezTo>
                      <a:pt x="482" y="597"/>
                      <a:pt x="482" y="598"/>
                      <a:pt x="481" y="600"/>
                    </a:cubicBezTo>
                    <a:cubicBezTo>
                      <a:pt x="476" y="608"/>
                      <a:pt x="472" y="617"/>
                      <a:pt x="467" y="625"/>
                    </a:cubicBezTo>
                    <a:close/>
                    <a:moveTo>
                      <a:pt x="68" y="416"/>
                    </a:moveTo>
                    <a:cubicBezTo>
                      <a:pt x="69" y="414"/>
                      <a:pt x="70" y="412"/>
                      <a:pt x="71" y="410"/>
                    </a:cubicBezTo>
                    <a:cubicBezTo>
                      <a:pt x="154" y="275"/>
                      <a:pt x="229" y="138"/>
                      <a:pt x="296" y="0"/>
                    </a:cubicBezTo>
                    <a:lnTo>
                      <a:pt x="296" y="0"/>
                    </a:lnTo>
                    <a:cubicBezTo>
                      <a:pt x="229" y="138"/>
                      <a:pt x="154" y="275"/>
                      <a:pt x="71" y="410"/>
                    </a:cubicBezTo>
                    <a:cubicBezTo>
                      <a:pt x="70" y="412"/>
                      <a:pt x="69" y="414"/>
                      <a:pt x="68" y="416"/>
                    </a:cubicBezTo>
                    <a:close/>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1147">
                <a:extLst>
                  <a:ext uri="{FF2B5EF4-FFF2-40B4-BE49-F238E27FC236}">
                    <a16:creationId xmlns:a16="http://schemas.microsoft.com/office/drawing/2014/main" id="{E44D7EF2-A8AC-4E06-A7E6-0DAD666723DE}"/>
                  </a:ext>
                </a:extLst>
              </p:cNvPr>
              <p:cNvSpPr>
                <a:spLocks/>
              </p:cNvSpPr>
              <p:nvPr/>
            </p:nvSpPr>
            <p:spPr bwMode="auto">
              <a:xfrm>
                <a:off x="8727169" y="2638425"/>
                <a:ext cx="1588" cy="0"/>
              </a:xfrm>
              <a:custGeom>
                <a:avLst/>
                <a:gdLst>
                  <a:gd name="T0" fmla="*/ 0 w 2"/>
                  <a:gd name="T1" fmla="*/ 2 h 2"/>
                  <a:gd name="T2" fmla="*/ 1 w 2"/>
                  <a:gd name="T3" fmla="*/ 1 h 2"/>
                  <a:gd name="T4" fmla="*/ 2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0" y="1"/>
                      <a:pt x="1" y="1"/>
                      <a:pt x="1" y="1"/>
                    </a:cubicBezTo>
                    <a:cubicBezTo>
                      <a:pt x="1" y="1"/>
                      <a:pt x="1" y="0"/>
                      <a:pt x="2" y="0"/>
                    </a:cubicBezTo>
                    <a:cubicBezTo>
                      <a:pt x="1" y="0"/>
                      <a:pt x="1" y="1"/>
                      <a:pt x="0" y="2"/>
                    </a:cubicBezTo>
                    <a:close/>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148">
                <a:extLst>
                  <a:ext uri="{FF2B5EF4-FFF2-40B4-BE49-F238E27FC236}">
                    <a16:creationId xmlns:a16="http://schemas.microsoft.com/office/drawing/2014/main" id="{15961EF5-1672-4136-8198-615A36012201}"/>
                  </a:ext>
                </a:extLst>
              </p:cNvPr>
              <p:cNvSpPr>
                <a:spLocks noEditPoints="1"/>
              </p:cNvSpPr>
              <p:nvPr/>
            </p:nvSpPr>
            <p:spPr bwMode="auto">
              <a:xfrm>
                <a:off x="8709706" y="1860550"/>
                <a:ext cx="1092200" cy="1112838"/>
              </a:xfrm>
              <a:custGeom>
                <a:avLst/>
                <a:gdLst>
                  <a:gd name="T0" fmla="*/ 1084 w 2188"/>
                  <a:gd name="T1" fmla="*/ 2189 h 2231"/>
                  <a:gd name="T2" fmla="*/ 1667 w 2188"/>
                  <a:gd name="T3" fmla="*/ 1508 h 2231"/>
                  <a:gd name="T4" fmla="*/ 2146 w 2188"/>
                  <a:gd name="T5" fmla="*/ 370 h 2231"/>
                  <a:gd name="T6" fmla="*/ 2146 w 2188"/>
                  <a:gd name="T7" fmla="*/ 370 h 2231"/>
                  <a:gd name="T8" fmla="*/ 2146 w 2188"/>
                  <a:gd name="T9" fmla="*/ 370 h 2231"/>
                  <a:gd name="T10" fmla="*/ 1380 w 2188"/>
                  <a:gd name="T11" fmla="*/ 30 h 2231"/>
                  <a:gd name="T12" fmla="*/ 586 w 2188"/>
                  <a:gd name="T13" fmla="*/ 179 h 2231"/>
                  <a:gd name="T14" fmla="*/ 639 w 2188"/>
                  <a:gd name="T15" fmla="*/ 129 h 2231"/>
                  <a:gd name="T16" fmla="*/ 1310 w 2188"/>
                  <a:gd name="T17" fmla="*/ 0 h 2231"/>
                  <a:gd name="T18" fmla="*/ 2184 w 2188"/>
                  <a:gd name="T19" fmla="*/ 349 h 2231"/>
                  <a:gd name="T20" fmla="*/ 2115 w 2188"/>
                  <a:gd name="T21" fmla="*/ 596 h 2231"/>
                  <a:gd name="T22" fmla="*/ 1695 w 2188"/>
                  <a:gd name="T23" fmla="*/ 1558 h 2231"/>
                  <a:gd name="T24" fmla="*/ 1279 w 2188"/>
                  <a:gd name="T25" fmla="*/ 2127 h 2231"/>
                  <a:gd name="T26" fmla="*/ 1057 w 2188"/>
                  <a:gd name="T27" fmla="*/ 2231 h 2231"/>
                  <a:gd name="T28" fmla="*/ 1109 w 2188"/>
                  <a:gd name="T29" fmla="*/ 2120 h 2231"/>
                  <a:gd name="T30" fmla="*/ 1060 w 2188"/>
                  <a:gd name="T31" fmla="*/ 1742 h 2231"/>
                  <a:gd name="T32" fmla="*/ 702 w 2188"/>
                  <a:gd name="T33" fmla="*/ 1765 h 2231"/>
                  <a:gd name="T34" fmla="*/ 686 w 2188"/>
                  <a:gd name="T35" fmla="*/ 1764 h 2231"/>
                  <a:gd name="T36" fmla="*/ 680 w 2188"/>
                  <a:gd name="T37" fmla="*/ 1784 h 2231"/>
                  <a:gd name="T38" fmla="*/ 416 w 2188"/>
                  <a:gd name="T39" fmla="*/ 1827 h 2231"/>
                  <a:gd name="T40" fmla="*/ 402 w 2188"/>
                  <a:gd name="T41" fmla="*/ 1815 h 2231"/>
                  <a:gd name="T42" fmla="*/ 451 w 2188"/>
                  <a:gd name="T43" fmla="*/ 1744 h 2231"/>
                  <a:gd name="T44" fmla="*/ 456 w 2188"/>
                  <a:gd name="T45" fmla="*/ 1730 h 2231"/>
                  <a:gd name="T46" fmla="*/ 237 w 2188"/>
                  <a:gd name="T47" fmla="*/ 1721 h 2231"/>
                  <a:gd name="T48" fmla="*/ 115 w 2188"/>
                  <a:gd name="T49" fmla="*/ 1901 h 2231"/>
                  <a:gd name="T50" fmla="*/ 36 w 2188"/>
                  <a:gd name="T51" fmla="*/ 1562 h 2231"/>
                  <a:gd name="T52" fmla="*/ 41 w 2188"/>
                  <a:gd name="T53" fmla="*/ 1554 h 2231"/>
                  <a:gd name="T54" fmla="*/ 246 w 2188"/>
                  <a:gd name="T55" fmla="*/ 1195 h 2231"/>
                  <a:gd name="T56" fmla="*/ 35 w 2188"/>
                  <a:gd name="T57" fmla="*/ 1690 h 2231"/>
                  <a:gd name="T58" fmla="*/ 31 w 2188"/>
                  <a:gd name="T59" fmla="*/ 1737 h 2231"/>
                  <a:gd name="T60" fmla="*/ 58 w 2188"/>
                  <a:gd name="T61" fmla="*/ 1843 h 2231"/>
                  <a:gd name="T62" fmla="*/ 58 w 2188"/>
                  <a:gd name="T63" fmla="*/ 1843 h 2231"/>
                  <a:gd name="T64" fmla="*/ 58 w 2188"/>
                  <a:gd name="T65" fmla="*/ 1843 h 2231"/>
                  <a:gd name="T66" fmla="*/ 58 w 2188"/>
                  <a:gd name="T67" fmla="*/ 1842 h 2231"/>
                  <a:gd name="T68" fmla="*/ 58 w 2188"/>
                  <a:gd name="T69" fmla="*/ 1840 h 2231"/>
                  <a:gd name="T70" fmla="*/ 59 w 2188"/>
                  <a:gd name="T71" fmla="*/ 1832 h 2231"/>
                  <a:gd name="T72" fmla="*/ 173 w 2188"/>
                  <a:gd name="T73" fmla="*/ 1713 h 2231"/>
                  <a:gd name="T74" fmla="*/ 187 w 2188"/>
                  <a:gd name="T75" fmla="*/ 1706 h 2231"/>
                  <a:gd name="T76" fmla="*/ 940 w 2188"/>
                  <a:gd name="T77" fmla="*/ 1659 h 2231"/>
                  <a:gd name="T78" fmla="*/ 1215 w 2188"/>
                  <a:gd name="T79" fmla="*/ 1851 h 2231"/>
                  <a:gd name="T80" fmla="*/ 1214 w 2188"/>
                  <a:gd name="T81" fmla="*/ 2054 h 2231"/>
                  <a:gd name="T82" fmla="*/ 449 w 2188"/>
                  <a:gd name="T83" fmla="*/ 1822 h 2231"/>
                  <a:gd name="T84" fmla="*/ 707 w 2188"/>
                  <a:gd name="T85" fmla="*/ 1655 h 2231"/>
                  <a:gd name="T86" fmla="*/ 645 w 2188"/>
                  <a:gd name="T87" fmla="*/ 1653 h 2231"/>
                  <a:gd name="T88" fmla="*/ 479 w 2188"/>
                  <a:gd name="T89" fmla="*/ 1768 h 2231"/>
                  <a:gd name="T90" fmla="*/ 449 w 2188"/>
                  <a:gd name="T91" fmla="*/ 1822 h 2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8" h="2231">
                    <a:moveTo>
                      <a:pt x="1057" y="2231"/>
                    </a:moveTo>
                    <a:cubicBezTo>
                      <a:pt x="1067" y="2217"/>
                      <a:pt x="1076" y="2203"/>
                      <a:pt x="1084" y="2189"/>
                    </a:cubicBezTo>
                    <a:cubicBezTo>
                      <a:pt x="1164" y="2159"/>
                      <a:pt x="1231" y="2120"/>
                      <a:pt x="1280" y="2073"/>
                    </a:cubicBezTo>
                    <a:cubicBezTo>
                      <a:pt x="1460" y="1898"/>
                      <a:pt x="1568" y="1700"/>
                      <a:pt x="1667" y="1508"/>
                    </a:cubicBezTo>
                    <a:cubicBezTo>
                      <a:pt x="1767" y="1313"/>
                      <a:pt x="1998" y="794"/>
                      <a:pt x="2062" y="600"/>
                    </a:cubicBezTo>
                    <a:cubicBezTo>
                      <a:pt x="2087" y="523"/>
                      <a:pt x="2139" y="440"/>
                      <a:pt x="2146" y="370"/>
                    </a:cubicBezTo>
                    <a:lnTo>
                      <a:pt x="2146" y="370"/>
                    </a:lnTo>
                    <a:lnTo>
                      <a:pt x="2146" y="370"/>
                    </a:lnTo>
                    <a:lnTo>
                      <a:pt x="2146" y="370"/>
                    </a:lnTo>
                    <a:lnTo>
                      <a:pt x="2146" y="370"/>
                    </a:lnTo>
                    <a:cubicBezTo>
                      <a:pt x="2089" y="262"/>
                      <a:pt x="1997" y="183"/>
                      <a:pt x="1825" y="116"/>
                    </a:cubicBezTo>
                    <a:cubicBezTo>
                      <a:pt x="1694" y="66"/>
                      <a:pt x="1540" y="35"/>
                      <a:pt x="1380" y="30"/>
                    </a:cubicBezTo>
                    <a:cubicBezTo>
                      <a:pt x="1359" y="30"/>
                      <a:pt x="1339" y="29"/>
                      <a:pt x="1319" y="29"/>
                    </a:cubicBezTo>
                    <a:cubicBezTo>
                      <a:pt x="1043" y="29"/>
                      <a:pt x="800" y="89"/>
                      <a:pt x="586" y="179"/>
                    </a:cubicBezTo>
                    <a:cubicBezTo>
                      <a:pt x="585" y="172"/>
                      <a:pt x="583" y="165"/>
                      <a:pt x="582" y="157"/>
                    </a:cubicBezTo>
                    <a:cubicBezTo>
                      <a:pt x="600" y="148"/>
                      <a:pt x="619" y="138"/>
                      <a:pt x="639" y="129"/>
                    </a:cubicBezTo>
                    <a:cubicBezTo>
                      <a:pt x="642" y="128"/>
                      <a:pt x="645" y="126"/>
                      <a:pt x="648" y="125"/>
                    </a:cubicBezTo>
                    <a:cubicBezTo>
                      <a:pt x="830" y="44"/>
                      <a:pt x="1072" y="0"/>
                      <a:pt x="1310" y="0"/>
                    </a:cubicBezTo>
                    <a:cubicBezTo>
                      <a:pt x="1346" y="0"/>
                      <a:pt x="1382" y="1"/>
                      <a:pt x="1417" y="3"/>
                    </a:cubicBezTo>
                    <a:cubicBezTo>
                      <a:pt x="1798" y="25"/>
                      <a:pt x="2065" y="160"/>
                      <a:pt x="2184" y="349"/>
                    </a:cubicBezTo>
                    <a:cubicBezTo>
                      <a:pt x="2187" y="353"/>
                      <a:pt x="2188" y="360"/>
                      <a:pt x="2188" y="369"/>
                    </a:cubicBezTo>
                    <a:cubicBezTo>
                      <a:pt x="2188" y="420"/>
                      <a:pt x="2143" y="530"/>
                      <a:pt x="2115" y="596"/>
                    </a:cubicBezTo>
                    <a:cubicBezTo>
                      <a:pt x="2070" y="705"/>
                      <a:pt x="2025" y="809"/>
                      <a:pt x="1983" y="918"/>
                    </a:cubicBezTo>
                    <a:cubicBezTo>
                      <a:pt x="1900" y="1131"/>
                      <a:pt x="1806" y="1349"/>
                      <a:pt x="1695" y="1558"/>
                    </a:cubicBezTo>
                    <a:cubicBezTo>
                      <a:pt x="1641" y="1662"/>
                      <a:pt x="1582" y="1764"/>
                      <a:pt x="1511" y="1865"/>
                    </a:cubicBezTo>
                    <a:cubicBezTo>
                      <a:pt x="1448" y="1953"/>
                      <a:pt x="1384" y="2051"/>
                      <a:pt x="1279" y="2127"/>
                    </a:cubicBezTo>
                    <a:lnTo>
                      <a:pt x="1279" y="2127"/>
                    </a:lnTo>
                    <a:cubicBezTo>
                      <a:pt x="1217" y="2172"/>
                      <a:pt x="1142" y="2205"/>
                      <a:pt x="1057" y="2231"/>
                    </a:cubicBezTo>
                    <a:moveTo>
                      <a:pt x="1086" y="2184"/>
                    </a:moveTo>
                    <a:cubicBezTo>
                      <a:pt x="1097" y="2163"/>
                      <a:pt x="1105" y="2141"/>
                      <a:pt x="1109" y="2120"/>
                    </a:cubicBezTo>
                    <a:cubicBezTo>
                      <a:pt x="1148" y="2084"/>
                      <a:pt x="1172" y="2043"/>
                      <a:pt x="1180" y="2000"/>
                    </a:cubicBezTo>
                    <a:cubicBezTo>
                      <a:pt x="1196" y="1915"/>
                      <a:pt x="1171" y="1807"/>
                      <a:pt x="1060" y="1742"/>
                    </a:cubicBezTo>
                    <a:cubicBezTo>
                      <a:pt x="982" y="1695"/>
                      <a:pt x="871" y="1668"/>
                      <a:pt x="757" y="1658"/>
                    </a:cubicBezTo>
                    <a:cubicBezTo>
                      <a:pt x="742" y="1694"/>
                      <a:pt x="722" y="1729"/>
                      <a:pt x="702" y="1765"/>
                    </a:cubicBezTo>
                    <a:cubicBezTo>
                      <a:pt x="702" y="1765"/>
                      <a:pt x="702" y="1765"/>
                      <a:pt x="701" y="1765"/>
                    </a:cubicBezTo>
                    <a:cubicBezTo>
                      <a:pt x="696" y="1764"/>
                      <a:pt x="691" y="1764"/>
                      <a:pt x="686" y="1764"/>
                    </a:cubicBezTo>
                    <a:cubicBezTo>
                      <a:pt x="686" y="1764"/>
                      <a:pt x="685" y="1764"/>
                      <a:pt x="685" y="1764"/>
                    </a:cubicBezTo>
                    <a:cubicBezTo>
                      <a:pt x="663" y="1764"/>
                      <a:pt x="662" y="1781"/>
                      <a:pt x="680" y="1784"/>
                    </a:cubicBezTo>
                    <a:cubicBezTo>
                      <a:pt x="657" y="1824"/>
                      <a:pt x="632" y="1863"/>
                      <a:pt x="605" y="1902"/>
                    </a:cubicBezTo>
                    <a:cubicBezTo>
                      <a:pt x="578" y="1857"/>
                      <a:pt x="502" y="1827"/>
                      <a:pt x="416" y="1827"/>
                    </a:cubicBezTo>
                    <a:cubicBezTo>
                      <a:pt x="407" y="1827"/>
                      <a:pt x="398" y="1827"/>
                      <a:pt x="388" y="1828"/>
                    </a:cubicBezTo>
                    <a:cubicBezTo>
                      <a:pt x="393" y="1824"/>
                      <a:pt x="398" y="1820"/>
                      <a:pt x="402" y="1815"/>
                    </a:cubicBezTo>
                    <a:cubicBezTo>
                      <a:pt x="418" y="1802"/>
                      <a:pt x="428" y="1785"/>
                      <a:pt x="437" y="1769"/>
                    </a:cubicBezTo>
                    <a:cubicBezTo>
                      <a:pt x="442" y="1761"/>
                      <a:pt x="446" y="1752"/>
                      <a:pt x="451" y="1744"/>
                    </a:cubicBezTo>
                    <a:cubicBezTo>
                      <a:pt x="452" y="1742"/>
                      <a:pt x="452" y="1741"/>
                      <a:pt x="451" y="1739"/>
                    </a:cubicBezTo>
                    <a:cubicBezTo>
                      <a:pt x="453" y="1736"/>
                      <a:pt x="454" y="1733"/>
                      <a:pt x="456" y="1730"/>
                    </a:cubicBezTo>
                    <a:cubicBezTo>
                      <a:pt x="470" y="1707"/>
                      <a:pt x="482" y="1682"/>
                      <a:pt x="501" y="1660"/>
                    </a:cubicBezTo>
                    <a:cubicBezTo>
                      <a:pt x="405" y="1669"/>
                      <a:pt x="311" y="1688"/>
                      <a:pt x="237" y="1721"/>
                    </a:cubicBezTo>
                    <a:cubicBezTo>
                      <a:pt x="148" y="1761"/>
                      <a:pt x="78" y="1820"/>
                      <a:pt x="126" y="1881"/>
                    </a:cubicBezTo>
                    <a:cubicBezTo>
                      <a:pt x="121" y="1888"/>
                      <a:pt x="117" y="1895"/>
                      <a:pt x="115" y="1901"/>
                    </a:cubicBezTo>
                    <a:cubicBezTo>
                      <a:pt x="36" y="1843"/>
                      <a:pt x="6" y="1768"/>
                      <a:pt x="2" y="1694"/>
                    </a:cubicBezTo>
                    <a:cubicBezTo>
                      <a:pt x="0" y="1648"/>
                      <a:pt x="20" y="1605"/>
                      <a:pt x="36" y="1562"/>
                    </a:cubicBezTo>
                    <a:cubicBezTo>
                      <a:pt x="37" y="1561"/>
                      <a:pt x="37" y="1560"/>
                      <a:pt x="38" y="1560"/>
                    </a:cubicBezTo>
                    <a:cubicBezTo>
                      <a:pt x="39" y="1558"/>
                      <a:pt x="40" y="1556"/>
                      <a:pt x="41" y="1554"/>
                    </a:cubicBezTo>
                    <a:cubicBezTo>
                      <a:pt x="124" y="1419"/>
                      <a:pt x="199" y="1282"/>
                      <a:pt x="266" y="1144"/>
                    </a:cubicBezTo>
                    <a:cubicBezTo>
                      <a:pt x="260" y="1161"/>
                      <a:pt x="253" y="1178"/>
                      <a:pt x="246" y="1195"/>
                    </a:cubicBezTo>
                    <a:cubicBezTo>
                      <a:pt x="212" y="1277"/>
                      <a:pt x="177" y="1359"/>
                      <a:pt x="137" y="1440"/>
                    </a:cubicBezTo>
                    <a:cubicBezTo>
                      <a:pt x="98" y="1522"/>
                      <a:pt x="48" y="1606"/>
                      <a:pt x="35" y="1690"/>
                    </a:cubicBezTo>
                    <a:cubicBezTo>
                      <a:pt x="32" y="1706"/>
                      <a:pt x="31" y="1721"/>
                      <a:pt x="31" y="1737"/>
                    </a:cubicBezTo>
                    <a:lnTo>
                      <a:pt x="31" y="1737"/>
                    </a:lnTo>
                    <a:cubicBezTo>
                      <a:pt x="31" y="1773"/>
                      <a:pt x="38" y="1809"/>
                      <a:pt x="58" y="1843"/>
                    </a:cubicBezTo>
                    <a:lnTo>
                      <a:pt x="58" y="1843"/>
                    </a:lnTo>
                    <a:lnTo>
                      <a:pt x="58" y="1843"/>
                    </a:lnTo>
                    <a:lnTo>
                      <a:pt x="58" y="1843"/>
                    </a:lnTo>
                    <a:lnTo>
                      <a:pt x="58" y="1843"/>
                    </a:lnTo>
                    <a:lnTo>
                      <a:pt x="58" y="1843"/>
                    </a:lnTo>
                    <a:cubicBezTo>
                      <a:pt x="58" y="1843"/>
                      <a:pt x="58" y="1843"/>
                      <a:pt x="58" y="1842"/>
                    </a:cubicBezTo>
                    <a:cubicBezTo>
                      <a:pt x="58" y="1842"/>
                      <a:pt x="58" y="1842"/>
                      <a:pt x="58" y="1842"/>
                    </a:cubicBezTo>
                    <a:lnTo>
                      <a:pt x="58" y="1842"/>
                    </a:lnTo>
                    <a:cubicBezTo>
                      <a:pt x="58" y="1841"/>
                      <a:pt x="58" y="1840"/>
                      <a:pt x="58" y="1840"/>
                    </a:cubicBezTo>
                    <a:cubicBezTo>
                      <a:pt x="58" y="1837"/>
                      <a:pt x="58" y="1835"/>
                      <a:pt x="59" y="1832"/>
                    </a:cubicBezTo>
                    <a:cubicBezTo>
                      <a:pt x="59" y="1832"/>
                      <a:pt x="59" y="1832"/>
                      <a:pt x="59" y="1832"/>
                    </a:cubicBezTo>
                    <a:cubicBezTo>
                      <a:pt x="59" y="1832"/>
                      <a:pt x="59" y="1832"/>
                      <a:pt x="59" y="1832"/>
                    </a:cubicBezTo>
                    <a:cubicBezTo>
                      <a:pt x="63" y="1786"/>
                      <a:pt x="109" y="1745"/>
                      <a:pt x="173" y="1713"/>
                    </a:cubicBezTo>
                    <a:cubicBezTo>
                      <a:pt x="173" y="1713"/>
                      <a:pt x="173" y="1713"/>
                      <a:pt x="173" y="1713"/>
                    </a:cubicBezTo>
                    <a:cubicBezTo>
                      <a:pt x="177" y="1711"/>
                      <a:pt x="182" y="1708"/>
                      <a:pt x="187" y="1706"/>
                    </a:cubicBezTo>
                    <a:cubicBezTo>
                      <a:pt x="309" y="1652"/>
                      <a:pt x="474" y="1623"/>
                      <a:pt x="638" y="1623"/>
                    </a:cubicBezTo>
                    <a:cubicBezTo>
                      <a:pt x="744" y="1623"/>
                      <a:pt x="848" y="1635"/>
                      <a:pt x="940" y="1659"/>
                    </a:cubicBezTo>
                    <a:cubicBezTo>
                      <a:pt x="1084" y="1697"/>
                      <a:pt x="1175" y="1769"/>
                      <a:pt x="1216" y="1851"/>
                    </a:cubicBezTo>
                    <a:cubicBezTo>
                      <a:pt x="1215" y="1851"/>
                      <a:pt x="1215" y="1851"/>
                      <a:pt x="1215" y="1851"/>
                    </a:cubicBezTo>
                    <a:cubicBezTo>
                      <a:pt x="1248" y="1917"/>
                      <a:pt x="1247" y="1990"/>
                      <a:pt x="1214" y="2054"/>
                    </a:cubicBezTo>
                    <a:lnTo>
                      <a:pt x="1214" y="2054"/>
                    </a:lnTo>
                    <a:cubicBezTo>
                      <a:pt x="1188" y="2106"/>
                      <a:pt x="1143" y="2149"/>
                      <a:pt x="1086" y="2184"/>
                    </a:cubicBezTo>
                    <a:moveTo>
                      <a:pt x="449" y="1822"/>
                    </a:moveTo>
                    <a:cubicBezTo>
                      <a:pt x="515" y="1822"/>
                      <a:pt x="583" y="1838"/>
                      <a:pt x="613" y="1869"/>
                    </a:cubicBezTo>
                    <a:cubicBezTo>
                      <a:pt x="641" y="1798"/>
                      <a:pt x="655" y="1723"/>
                      <a:pt x="707" y="1655"/>
                    </a:cubicBezTo>
                    <a:cubicBezTo>
                      <a:pt x="693" y="1654"/>
                      <a:pt x="678" y="1653"/>
                      <a:pt x="663" y="1653"/>
                    </a:cubicBezTo>
                    <a:cubicBezTo>
                      <a:pt x="657" y="1653"/>
                      <a:pt x="651" y="1653"/>
                      <a:pt x="645" y="1653"/>
                    </a:cubicBezTo>
                    <a:cubicBezTo>
                      <a:pt x="616" y="1653"/>
                      <a:pt x="586" y="1654"/>
                      <a:pt x="556" y="1656"/>
                    </a:cubicBezTo>
                    <a:cubicBezTo>
                      <a:pt x="532" y="1693"/>
                      <a:pt x="508" y="1732"/>
                      <a:pt x="479" y="1768"/>
                    </a:cubicBezTo>
                    <a:cubicBezTo>
                      <a:pt x="467" y="1785"/>
                      <a:pt x="453" y="1808"/>
                      <a:pt x="427" y="1823"/>
                    </a:cubicBezTo>
                    <a:cubicBezTo>
                      <a:pt x="434" y="1822"/>
                      <a:pt x="442" y="1822"/>
                      <a:pt x="449" y="1822"/>
                    </a:cubicBezTo>
                  </a:path>
                </a:pathLst>
              </a:custGeom>
              <a:solidFill>
                <a:srgbClr val="7531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149">
                <a:extLst>
                  <a:ext uri="{FF2B5EF4-FFF2-40B4-BE49-F238E27FC236}">
                    <a16:creationId xmlns:a16="http://schemas.microsoft.com/office/drawing/2014/main" id="{58B7B532-B51D-4F68-8207-E965BF54E2F9}"/>
                  </a:ext>
                </a:extLst>
              </p:cNvPr>
              <p:cNvSpPr>
                <a:spLocks noEditPoints="1"/>
              </p:cNvSpPr>
              <p:nvPr/>
            </p:nvSpPr>
            <p:spPr bwMode="auto">
              <a:xfrm>
                <a:off x="2696256" y="1922463"/>
                <a:ext cx="931863" cy="923925"/>
              </a:xfrm>
              <a:custGeom>
                <a:avLst/>
                <a:gdLst>
                  <a:gd name="T0" fmla="*/ 821 w 1869"/>
                  <a:gd name="T1" fmla="*/ 1852 h 1852"/>
                  <a:gd name="T2" fmla="*/ 883 w 1869"/>
                  <a:gd name="T3" fmla="*/ 1812 h 1852"/>
                  <a:gd name="T4" fmla="*/ 821 w 1869"/>
                  <a:gd name="T5" fmla="*/ 1852 h 1852"/>
                  <a:gd name="T6" fmla="*/ 1869 w 1869"/>
                  <a:gd name="T7" fmla="*/ 1779 h 1852"/>
                  <a:gd name="T8" fmla="*/ 1850 w 1869"/>
                  <a:gd name="T9" fmla="*/ 1648 h 1852"/>
                  <a:gd name="T10" fmla="*/ 1648 w 1869"/>
                  <a:gd name="T11" fmla="*/ 1121 h 1852"/>
                  <a:gd name="T12" fmla="*/ 1457 w 1869"/>
                  <a:gd name="T13" fmla="*/ 606 h 1852"/>
                  <a:gd name="T14" fmla="*/ 1387 w 1869"/>
                  <a:gd name="T15" fmla="*/ 349 h 1852"/>
                  <a:gd name="T16" fmla="*/ 1349 w 1869"/>
                  <a:gd name="T17" fmla="*/ 128 h 1852"/>
                  <a:gd name="T18" fmla="*/ 1183 w 1869"/>
                  <a:gd name="T19" fmla="*/ 49 h 1852"/>
                  <a:gd name="T20" fmla="*/ 1038 w 1869"/>
                  <a:gd name="T21" fmla="*/ 11 h 1852"/>
                  <a:gd name="T22" fmla="*/ 1311 w 1869"/>
                  <a:gd name="T23" fmla="*/ 562 h 1852"/>
                  <a:gd name="T24" fmla="*/ 1713 w 1869"/>
                  <a:gd name="T25" fmla="*/ 1724 h 1852"/>
                  <a:gd name="T26" fmla="*/ 1412 w 1869"/>
                  <a:gd name="T27" fmla="*/ 1674 h 1852"/>
                  <a:gd name="T28" fmla="*/ 1400 w 1869"/>
                  <a:gd name="T29" fmla="*/ 1674 h 1852"/>
                  <a:gd name="T30" fmla="*/ 951 w 1869"/>
                  <a:gd name="T31" fmla="*/ 1777 h 1852"/>
                  <a:gd name="T32" fmla="*/ 790 w 1869"/>
                  <a:gd name="T33" fmla="*/ 1707 h 1852"/>
                  <a:gd name="T34" fmla="*/ 360 w 1869"/>
                  <a:gd name="T35" fmla="*/ 651 h 1852"/>
                  <a:gd name="T36" fmla="*/ 363 w 1869"/>
                  <a:gd name="T37" fmla="*/ 112 h 1852"/>
                  <a:gd name="T38" fmla="*/ 0 w 1869"/>
                  <a:gd name="T39" fmla="*/ 478 h 1852"/>
                  <a:gd name="T40" fmla="*/ 0 w 1869"/>
                  <a:gd name="T41" fmla="*/ 478 h 1852"/>
                  <a:gd name="T42" fmla="*/ 0 w 1869"/>
                  <a:gd name="T43" fmla="*/ 478 h 1852"/>
                  <a:gd name="T44" fmla="*/ 435 w 1869"/>
                  <a:gd name="T45" fmla="*/ 81 h 1852"/>
                  <a:gd name="T46" fmla="*/ 889 w 1869"/>
                  <a:gd name="T47" fmla="*/ 0 h 1852"/>
                  <a:gd name="T48" fmla="*/ 1183 w 1869"/>
                  <a:gd name="T49" fmla="*/ 49 h 1852"/>
                  <a:gd name="T50" fmla="*/ 1349 w 1869"/>
                  <a:gd name="T51" fmla="*/ 128 h 1852"/>
                  <a:gd name="T52" fmla="*/ 1387 w 1869"/>
                  <a:gd name="T53" fmla="*/ 349 h 1852"/>
                  <a:gd name="T54" fmla="*/ 1457 w 1869"/>
                  <a:gd name="T55" fmla="*/ 606 h 1852"/>
                  <a:gd name="T56" fmla="*/ 1648 w 1869"/>
                  <a:gd name="T57" fmla="*/ 1121 h 1852"/>
                  <a:gd name="T58" fmla="*/ 1850 w 1869"/>
                  <a:gd name="T59" fmla="*/ 1648 h 1852"/>
                  <a:gd name="T60" fmla="*/ 1869 w 1869"/>
                  <a:gd name="T61" fmla="*/ 1779 h 1852"/>
                  <a:gd name="T62" fmla="*/ 1869 w 1869"/>
                  <a:gd name="T63" fmla="*/ 1779 h 1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69" h="1852">
                    <a:moveTo>
                      <a:pt x="821" y="1852"/>
                    </a:moveTo>
                    <a:cubicBezTo>
                      <a:pt x="840" y="1838"/>
                      <a:pt x="861" y="1825"/>
                      <a:pt x="883" y="1812"/>
                    </a:cubicBezTo>
                    <a:cubicBezTo>
                      <a:pt x="861" y="1825"/>
                      <a:pt x="840" y="1838"/>
                      <a:pt x="821" y="1852"/>
                    </a:cubicBezTo>
                    <a:close/>
                    <a:moveTo>
                      <a:pt x="1869" y="1779"/>
                    </a:moveTo>
                    <a:cubicBezTo>
                      <a:pt x="1869" y="1734"/>
                      <a:pt x="1860" y="1688"/>
                      <a:pt x="1850" y="1648"/>
                    </a:cubicBezTo>
                    <a:cubicBezTo>
                      <a:pt x="1807" y="1470"/>
                      <a:pt x="1725" y="1296"/>
                      <a:pt x="1648" y="1121"/>
                    </a:cubicBezTo>
                    <a:cubicBezTo>
                      <a:pt x="1573" y="951"/>
                      <a:pt x="1512" y="779"/>
                      <a:pt x="1457" y="606"/>
                    </a:cubicBezTo>
                    <a:cubicBezTo>
                      <a:pt x="1431" y="521"/>
                      <a:pt x="1405" y="435"/>
                      <a:pt x="1387" y="349"/>
                    </a:cubicBezTo>
                    <a:cubicBezTo>
                      <a:pt x="1378" y="308"/>
                      <a:pt x="1359" y="138"/>
                      <a:pt x="1349" y="128"/>
                    </a:cubicBezTo>
                    <a:cubicBezTo>
                      <a:pt x="1332" y="111"/>
                      <a:pt x="1214" y="62"/>
                      <a:pt x="1183" y="49"/>
                    </a:cubicBezTo>
                    <a:cubicBezTo>
                      <a:pt x="1139" y="31"/>
                      <a:pt x="1090" y="18"/>
                      <a:pt x="1038" y="11"/>
                    </a:cubicBezTo>
                    <a:cubicBezTo>
                      <a:pt x="1236" y="159"/>
                      <a:pt x="1276" y="412"/>
                      <a:pt x="1311" y="562"/>
                    </a:cubicBezTo>
                    <a:cubicBezTo>
                      <a:pt x="1400" y="940"/>
                      <a:pt x="1542" y="1335"/>
                      <a:pt x="1713" y="1724"/>
                    </a:cubicBezTo>
                    <a:cubicBezTo>
                      <a:pt x="1629" y="1691"/>
                      <a:pt x="1518" y="1674"/>
                      <a:pt x="1412" y="1674"/>
                    </a:cubicBezTo>
                    <a:cubicBezTo>
                      <a:pt x="1408" y="1674"/>
                      <a:pt x="1404" y="1674"/>
                      <a:pt x="1400" y="1674"/>
                    </a:cubicBezTo>
                    <a:cubicBezTo>
                      <a:pt x="1233" y="1676"/>
                      <a:pt x="1077" y="1718"/>
                      <a:pt x="951" y="1777"/>
                    </a:cubicBezTo>
                    <a:cubicBezTo>
                      <a:pt x="877" y="1774"/>
                      <a:pt x="817" y="1749"/>
                      <a:pt x="790" y="1707"/>
                    </a:cubicBezTo>
                    <a:cubicBezTo>
                      <a:pt x="578" y="1365"/>
                      <a:pt x="467" y="1006"/>
                      <a:pt x="360" y="651"/>
                    </a:cubicBezTo>
                    <a:cubicBezTo>
                      <a:pt x="305" y="469"/>
                      <a:pt x="280" y="282"/>
                      <a:pt x="363" y="112"/>
                    </a:cubicBezTo>
                    <a:cubicBezTo>
                      <a:pt x="163" y="206"/>
                      <a:pt x="46" y="336"/>
                      <a:pt x="0" y="478"/>
                    </a:cubicBezTo>
                    <a:lnTo>
                      <a:pt x="0" y="478"/>
                    </a:lnTo>
                    <a:lnTo>
                      <a:pt x="0" y="478"/>
                    </a:lnTo>
                    <a:cubicBezTo>
                      <a:pt x="52" y="320"/>
                      <a:pt x="190" y="176"/>
                      <a:pt x="435" y="81"/>
                    </a:cubicBezTo>
                    <a:cubicBezTo>
                      <a:pt x="556" y="34"/>
                      <a:pt x="726" y="0"/>
                      <a:pt x="889" y="0"/>
                    </a:cubicBezTo>
                    <a:cubicBezTo>
                      <a:pt x="996" y="0"/>
                      <a:pt x="1099" y="14"/>
                      <a:pt x="1183" y="49"/>
                    </a:cubicBezTo>
                    <a:cubicBezTo>
                      <a:pt x="1214" y="62"/>
                      <a:pt x="1332" y="111"/>
                      <a:pt x="1349" y="128"/>
                    </a:cubicBezTo>
                    <a:cubicBezTo>
                      <a:pt x="1359" y="138"/>
                      <a:pt x="1378" y="308"/>
                      <a:pt x="1387" y="349"/>
                    </a:cubicBezTo>
                    <a:cubicBezTo>
                      <a:pt x="1405" y="435"/>
                      <a:pt x="1431" y="521"/>
                      <a:pt x="1457" y="606"/>
                    </a:cubicBezTo>
                    <a:cubicBezTo>
                      <a:pt x="1512" y="779"/>
                      <a:pt x="1573" y="951"/>
                      <a:pt x="1648" y="1121"/>
                    </a:cubicBezTo>
                    <a:cubicBezTo>
                      <a:pt x="1725" y="1296"/>
                      <a:pt x="1807" y="1470"/>
                      <a:pt x="1850" y="1648"/>
                    </a:cubicBezTo>
                    <a:cubicBezTo>
                      <a:pt x="1860" y="1688"/>
                      <a:pt x="1869" y="1734"/>
                      <a:pt x="1869" y="1779"/>
                    </a:cubicBezTo>
                    <a:lnTo>
                      <a:pt x="1869" y="1779"/>
                    </a:lnTo>
                  </a:path>
                </a:pathLst>
              </a:custGeom>
              <a:solidFill>
                <a:srgbClr val="E8B7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150">
                <a:extLst>
                  <a:ext uri="{FF2B5EF4-FFF2-40B4-BE49-F238E27FC236}">
                    <a16:creationId xmlns:a16="http://schemas.microsoft.com/office/drawing/2014/main" id="{993D6194-CF20-4935-AD5A-5DFEF5600A7E}"/>
                  </a:ext>
                </a:extLst>
              </p:cNvPr>
              <p:cNvSpPr>
                <a:spLocks noEditPoints="1"/>
              </p:cNvSpPr>
              <p:nvPr/>
            </p:nvSpPr>
            <p:spPr bwMode="auto">
              <a:xfrm>
                <a:off x="8738281" y="1874838"/>
                <a:ext cx="1041400" cy="908050"/>
              </a:xfrm>
              <a:custGeom>
                <a:avLst/>
                <a:gdLst>
                  <a:gd name="T0" fmla="*/ 1158 w 2088"/>
                  <a:gd name="T1" fmla="*/ 1822 h 1822"/>
                  <a:gd name="T2" fmla="*/ 882 w 2088"/>
                  <a:gd name="T3" fmla="*/ 1630 h 1822"/>
                  <a:gd name="T4" fmla="*/ 580 w 2088"/>
                  <a:gd name="T5" fmla="*/ 1594 h 1822"/>
                  <a:gd name="T6" fmla="*/ 129 w 2088"/>
                  <a:gd name="T7" fmla="*/ 1677 h 1822"/>
                  <a:gd name="T8" fmla="*/ 115 w 2088"/>
                  <a:gd name="T9" fmla="*/ 1684 h 1822"/>
                  <a:gd name="T10" fmla="*/ 255 w 2088"/>
                  <a:gd name="T11" fmla="*/ 1265 h 1822"/>
                  <a:gd name="T12" fmla="*/ 509 w 2088"/>
                  <a:gd name="T13" fmla="*/ 672 h 1822"/>
                  <a:gd name="T14" fmla="*/ 763 w 2088"/>
                  <a:gd name="T15" fmla="*/ 69 h 1822"/>
                  <a:gd name="T16" fmla="*/ 458 w 2088"/>
                  <a:gd name="T17" fmla="*/ 181 h 1822"/>
                  <a:gd name="T18" fmla="*/ 458 w 2088"/>
                  <a:gd name="T19" fmla="*/ 181 h 1822"/>
                  <a:gd name="T20" fmla="*/ 458 w 2088"/>
                  <a:gd name="T21" fmla="*/ 181 h 1822"/>
                  <a:gd name="T22" fmla="*/ 1261 w 2088"/>
                  <a:gd name="T23" fmla="*/ 0 h 1822"/>
                  <a:gd name="T24" fmla="*/ 1322 w 2088"/>
                  <a:gd name="T25" fmla="*/ 1 h 1822"/>
                  <a:gd name="T26" fmla="*/ 1767 w 2088"/>
                  <a:gd name="T27" fmla="*/ 87 h 1822"/>
                  <a:gd name="T28" fmla="*/ 2088 w 2088"/>
                  <a:gd name="T29" fmla="*/ 341 h 1822"/>
                  <a:gd name="T30" fmla="*/ 2088 w 2088"/>
                  <a:gd name="T31" fmla="*/ 341 h 1822"/>
                  <a:gd name="T32" fmla="*/ 2088 w 2088"/>
                  <a:gd name="T33" fmla="*/ 341 h 1822"/>
                  <a:gd name="T34" fmla="*/ 1819 w 2088"/>
                  <a:gd name="T35" fmla="*/ 109 h 1822"/>
                  <a:gd name="T36" fmla="*/ 1840 w 2088"/>
                  <a:gd name="T37" fmla="*/ 661 h 1822"/>
                  <a:gd name="T38" fmla="*/ 1296 w 2088"/>
                  <a:gd name="T39" fmla="*/ 1752 h 1822"/>
                  <a:gd name="T40" fmla="*/ 1158 w 2088"/>
                  <a:gd name="T41" fmla="*/ 1822 h 1822"/>
                  <a:gd name="T42" fmla="*/ 0 w 2088"/>
                  <a:gd name="T43" fmla="*/ 1813 h 1822"/>
                  <a:gd name="T44" fmla="*/ 0 w 2088"/>
                  <a:gd name="T45" fmla="*/ 1813 h 1822"/>
                  <a:gd name="T46" fmla="*/ 0 w 2088"/>
                  <a:gd name="T47" fmla="*/ 1813 h 1822"/>
                  <a:gd name="T48" fmla="*/ 0 w 2088"/>
                  <a:gd name="T49" fmla="*/ 1813 h 1822"/>
                  <a:gd name="T50" fmla="*/ 1 w 2088"/>
                  <a:gd name="T51" fmla="*/ 1803 h 1822"/>
                  <a:gd name="T52" fmla="*/ 0 w 2088"/>
                  <a:gd name="T53" fmla="*/ 1811 h 1822"/>
                  <a:gd name="T54" fmla="*/ 0 w 2088"/>
                  <a:gd name="T55" fmla="*/ 1813 h 1822"/>
                  <a:gd name="T56" fmla="*/ 1 w 2088"/>
                  <a:gd name="T57" fmla="*/ 1803 h 1822"/>
                  <a:gd name="T58" fmla="*/ 1 w 2088"/>
                  <a:gd name="T59" fmla="*/ 1803 h 1822"/>
                  <a:gd name="T60" fmla="*/ 1 w 2088"/>
                  <a:gd name="T61" fmla="*/ 1803 h 1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88" h="1822">
                    <a:moveTo>
                      <a:pt x="1158" y="1822"/>
                    </a:moveTo>
                    <a:cubicBezTo>
                      <a:pt x="1117" y="1740"/>
                      <a:pt x="1026" y="1668"/>
                      <a:pt x="882" y="1630"/>
                    </a:cubicBezTo>
                    <a:cubicBezTo>
                      <a:pt x="790" y="1606"/>
                      <a:pt x="686" y="1594"/>
                      <a:pt x="580" y="1594"/>
                    </a:cubicBezTo>
                    <a:cubicBezTo>
                      <a:pt x="416" y="1594"/>
                      <a:pt x="251" y="1623"/>
                      <a:pt x="129" y="1677"/>
                    </a:cubicBezTo>
                    <a:cubicBezTo>
                      <a:pt x="124" y="1679"/>
                      <a:pt x="119" y="1682"/>
                      <a:pt x="115" y="1684"/>
                    </a:cubicBezTo>
                    <a:cubicBezTo>
                      <a:pt x="95" y="1547"/>
                      <a:pt x="211" y="1389"/>
                      <a:pt x="255" y="1265"/>
                    </a:cubicBezTo>
                    <a:cubicBezTo>
                      <a:pt x="326" y="1065"/>
                      <a:pt x="450" y="873"/>
                      <a:pt x="509" y="672"/>
                    </a:cubicBezTo>
                    <a:cubicBezTo>
                      <a:pt x="562" y="490"/>
                      <a:pt x="599" y="253"/>
                      <a:pt x="763" y="69"/>
                    </a:cubicBezTo>
                    <a:cubicBezTo>
                      <a:pt x="655" y="99"/>
                      <a:pt x="554" y="137"/>
                      <a:pt x="458" y="181"/>
                    </a:cubicBezTo>
                    <a:lnTo>
                      <a:pt x="458" y="181"/>
                    </a:lnTo>
                    <a:lnTo>
                      <a:pt x="458" y="181"/>
                    </a:lnTo>
                    <a:cubicBezTo>
                      <a:pt x="689" y="74"/>
                      <a:pt x="955" y="0"/>
                      <a:pt x="1261" y="0"/>
                    </a:cubicBezTo>
                    <a:cubicBezTo>
                      <a:pt x="1281" y="0"/>
                      <a:pt x="1301" y="1"/>
                      <a:pt x="1322" y="1"/>
                    </a:cubicBezTo>
                    <a:cubicBezTo>
                      <a:pt x="1482" y="6"/>
                      <a:pt x="1636" y="37"/>
                      <a:pt x="1767" y="87"/>
                    </a:cubicBezTo>
                    <a:cubicBezTo>
                      <a:pt x="1939" y="154"/>
                      <a:pt x="2031" y="233"/>
                      <a:pt x="2088" y="341"/>
                    </a:cubicBezTo>
                    <a:lnTo>
                      <a:pt x="2088" y="341"/>
                    </a:lnTo>
                    <a:lnTo>
                      <a:pt x="2088" y="341"/>
                    </a:lnTo>
                    <a:cubicBezTo>
                      <a:pt x="2037" y="245"/>
                      <a:pt x="1958" y="171"/>
                      <a:pt x="1819" y="109"/>
                    </a:cubicBezTo>
                    <a:cubicBezTo>
                      <a:pt x="1937" y="282"/>
                      <a:pt x="1912" y="490"/>
                      <a:pt x="1840" y="661"/>
                    </a:cubicBezTo>
                    <a:cubicBezTo>
                      <a:pt x="1686" y="1029"/>
                      <a:pt x="1444" y="1384"/>
                      <a:pt x="1296" y="1752"/>
                    </a:cubicBezTo>
                    <a:cubicBezTo>
                      <a:pt x="1278" y="1797"/>
                      <a:pt x="1221" y="1818"/>
                      <a:pt x="1158" y="1822"/>
                    </a:cubicBezTo>
                    <a:moveTo>
                      <a:pt x="0" y="1813"/>
                    </a:moveTo>
                    <a:cubicBezTo>
                      <a:pt x="0" y="1813"/>
                      <a:pt x="0" y="1813"/>
                      <a:pt x="0" y="1813"/>
                    </a:cubicBezTo>
                    <a:cubicBezTo>
                      <a:pt x="0" y="1813"/>
                      <a:pt x="0" y="1813"/>
                      <a:pt x="0" y="1813"/>
                    </a:cubicBezTo>
                    <a:close/>
                    <a:moveTo>
                      <a:pt x="0" y="1813"/>
                    </a:moveTo>
                    <a:cubicBezTo>
                      <a:pt x="0" y="1810"/>
                      <a:pt x="0" y="1806"/>
                      <a:pt x="1" y="1803"/>
                    </a:cubicBezTo>
                    <a:cubicBezTo>
                      <a:pt x="0" y="1806"/>
                      <a:pt x="0" y="1808"/>
                      <a:pt x="0" y="1811"/>
                    </a:cubicBezTo>
                    <a:cubicBezTo>
                      <a:pt x="0" y="1811"/>
                      <a:pt x="0" y="1812"/>
                      <a:pt x="0" y="1813"/>
                    </a:cubicBezTo>
                    <a:moveTo>
                      <a:pt x="1" y="1803"/>
                    </a:moveTo>
                    <a:cubicBezTo>
                      <a:pt x="1" y="1803"/>
                      <a:pt x="1" y="1803"/>
                      <a:pt x="1" y="1803"/>
                    </a:cubicBezTo>
                    <a:cubicBezTo>
                      <a:pt x="1" y="1803"/>
                      <a:pt x="1" y="1803"/>
                      <a:pt x="1" y="1803"/>
                    </a:cubicBezTo>
                    <a:close/>
                  </a:path>
                </a:pathLst>
              </a:custGeom>
              <a:solidFill>
                <a:srgbClr val="E8B7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151">
                <a:extLst>
                  <a:ext uri="{FF2B5EF4-FFF2-40B4-BE49-F238E27FC236}">
                    <a16:creationId xmlns:a16="http://schemas.microsoft.com/office/drawing/2014/main" id="{884C2498-8586-45FD-A701-E8B884F49A61}"/>
                  </a:ext>
                </a:extLst>
              </p:cNvPr>
              <p:cNvSpPr>
                <a:spLocks/>
              </p:cNvSpPr>
              <p:nvPr/>
            </p:nvSpPr>
            <p:spPr bwMode="auto">
              <a:xfrm>
                <a:off x="3135994" y="2808288"/>
                <a:ext cx="34925" cy="17463"/>
              </a:xfrm>
              <a:custGeom>
                <a:avLst/>
                <a:gdLst>
                  <a:gd name="T0" fmla="*/ 0 w 68"/>
                  <a:gd name="T1" fmla="*/ 35 h 35"/>
                  <a:gd name="T2" fmla="*/ 68 w 68"/>
                  <a:gd name="T3" fmla="*/ 0 h 35"/>
                  <a:gd name="T4" fmla="*/ 68 w 68"/>
                  <a:gd name="T5" fmla="*/ 0 h 35"/>
                  <a:gd name="T6" fmla="*/ 0 w 68"/>
                  <a:gd name="T7" fmla="*/ 35 h 35"/>
                </a:gdLst>
                <a:ahLst/>
                <a:cxnLst>
                  <a:cxn ang="0">
                    <a:pos x="T0" y="T1"/>
                  </a:cxn>
                  <a:cxn ang="0">
                    <a:pos x="T2" y="T3"/>
                  </a:cxn>
                  <a:cxn ang="0">
                    <a:pos x="T4" y="T5"/>
                  </a:cxn>
                  <a:cxn ang="0">
                    <a:pos x="T6" y="T7"/>
                  </a:cxn>
                </a:cxnLst>
                <a:rect l="0" t="0" r="r" b="b"/>
                <a:pathLst>
                  <a:path w="68" h="35">
                    <a:moveTo>
                      <a:pt x="0" y="35"/>
                    </a:moveTo>
                    <a:cubicBezTo>
                      <a:pt x="22" y="23"/>
                      <a:pt x="44" y="11"/>
                      <a:pt x="68" y="0"/>
                    </a:cubicBezTo>
                    <a:cubicBezTo>
                      <a:pt x="68" y="0"/>
                      <a:pt x="68" y="0"/>
                      <a:pt x="68" y="0"/>
                    </a:cubicBezTo>
                    <a:cubicBezTo>
                      <a:pt x="45" y="11"/>
                      <a:pt x="22" y="23"/>
                      <a:pt x="0" y="35"/>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152">
                <a:extLst>
                  <a:ext uri="{FF2B5EF4-FFF2-40B4-BE49-F238E27FC236}">
                    <a16:creationId xmlns:a16="http://schemas.microsoft.com/office/drawing/2014/main" id="{ECC6B2E7-B276-4E7C-9FE8-201529B68F48}"/>
                  </a:ext>
                </a:extLst>
              </p:cNvPr>
              <p:cNvSpPr>
                <a:spLocks/>
              </p:cNvSpPr>
              <p:nvPr/>
            </p:nvSpPr>
            <p:spPr bwMode="auto">
              <a:xfrm>
                <a:off x="2696256" y="1978025"/>
                <a:ext cx="474663" cy="952500"/>
              </a:xfrm>
              <a:custGeom>
                <a:avLst/>
                <a:gdLst>
                  <a:gd name="T0" fmla="*/ 695 w 951"/>
                  <a:gd name="T1" fmla="*/ 1909 h 1909"/>
                  <a:gd name="T2" fmla="*/ 679 w 951"/>
                  <a:gd name="T3" fmla="*/ 1866 h 1909"/>
                  <a:gd name="T4" fmla="*/ 596 w 951"/>
                  <a:gd name="T5" fmla="*/ 1662 h 1909"/>
                  <a:gd name="T6" fmla="*/ 375 w 951"/>
                  <a:gd name="T7" fmla="*/ 1208 h 1909"/>
                  <a:gd name="T8" fmla="*/ 0 w 951"/>
                  <a:gd name="T9" fmla="*/ 366 h 1909"/>
                  <a:gd name="T10" fmla="*/ 363 w 951"/>
                  <a:gd name="T11" fmla="*/ 0 h 1909"/>
                  <a:gd name="T12" fmla="*/ 360 w 951"/>
                  <a:gd name="T13" fmla="*/ 539 h 1909"/>
                  <a:gd name="T14" fmla="*/ 790 w 951"/>
                  <a:gd name="T15" fmla="*/ 1595 h 1909"/>
                  <a:gd name="T16" fmla="*/ 951 w 951"/>
                  <a:gd name="T17" fmla="*/ 1665 h 1909"/>
                  <a:gd name="T18" fmla="*/ 883 w 951"/>
                  <a:gd name="T19" fmla="*/ 1700 h 1909"/>
                  <a:gd name="T20" fmla="*/ 821 w 951"/>
                  <a:gd name="T21" fmla="*/ 1740 h 1909"/>
                  <a:gd name="T22" fmla="*/ 821 w 951"/>
                  <a:gd name="T23" fmla="*/ 1740 h 1909"/>
                  <a:gd name="T24" fmla="*/ 695 w 951"/>
                  <a:gd name="T25" fmla="*/ 1909 h 1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1" h="1909">
                    <a:moveTo>
                      <a:pt x="695" y="1909"/>
                    </a:moveTo>
                    <a:cubicBezTo>
                      <a:pt x="690" y="1894"/>
                      <a:pt x="684" y="1880"/>
                      <a:pt x="679" y="1866"/>
                    </a:cubicBezTo>
                    <a:cubicBezTo>
                      <a:pt x="655" y="1797"/>
                      <a:pt x="626" y="1730"/>
                      <a:pt x="596" y="1662"/>
                    </a:cubicBezTo>
                    <a:cubicBezTo>
                      <a:pt x="527" y="1510"/>
                      <a:pt x="449" y="1359"/>
                      <a:pt x="375" y="1208"/>
                    </a:cubicBezTo>
                    <a:cubicBezTo>
                      <a:pt x="238" y="929"/>
                      <a:pt x="108" y="649"/>
                      <a:pt x="0" y="366"/>
                    </a:cubicBezTo>
                    <a:cubicBezTo>
                      <a:pt x="46" y="224"/>
                      <a:pt x="163" y="94"/>
                      <a:pt x="363" y="0"/>
                    </a:cubicBezTo>
                    <a:cubicBezTo>
                      <a:pt x="280" y="170"/>
                      <a:pt x="305" y="357"/>
                      <a:pt x="360" y="539"/>
                    </a:cubicBezTo>
                    <a:cubicBezTo>
                      <a:pt x="467" y="894"/>
                      <a:pt x="578" y="1253"/>
                      <a:pt x="790" y="1595"/>
                    </a:cubicBezTo>
                    <a:cubicBezTo>
                      <a:pt x="817" y="1637"/>
                      <a:pt x="877" y="1662"/>
                      <a:pt x="951" y="1665"/>
                    </a:cubicBezTo>
                    <a:cubicBezTo>
                      <a:pt x="927" y="1676"/>
                      <a:pt x="905" y="1688"/>
                      <a:pt x="883" y="1700"/>
                    </a:cubicBezTo>
                    <a:cubicBezTo>
                      <a:pt x="861" y="1713"/>
                      <a:pt x="840" y="1726"/>
                      <a:pt x="821" y="1740"/>
                    </a:cubicBezTo>
                    <a:lnTo>
                      <a:pt x="821" y="1740"/>
                    </a:lnTo>
                    <a:cubicBezTo>
                      <a:pt x="749" y="1791"/>
                      <a:pt x="704" y="1851"/>
                      <a:pt x="695" y="1909"/>
                    </a:cubicBezTo>
                    <a:close/>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1153">
                <a:extLst>
                  <a:ext uri="{FF2B5EF4-FFF2-40B4-BE49-F238E27FC236}">
                    <a16:creationId xmlns:a16="http://schemas.microsoft.com/office/drawing/2014/main" id="{F6E579AE-AC4B-4F28-A8AE-A2345DE843D0}"/>
                  </a:ext>
                </a:extLst>
              </p:cNvPr>
              <p:cNvSpPr>
                <a:spLocks/>
              </p:cNvSpPr>
              <p:nvPr/>
            </p:nvSpPr>
            <p:spPr bwMode="auto">
              <a:xfrm>
                <a:off x="3550331" y="2781300"/>
                <a:ext cx="77788" cy="66675"/>
              </a:xfrm>
              <a:custGeom>
                <a:avLst/>
                <a:gdLst>
                  <a:gd name="T0" fmla="*/ 145 w 156"/>
                  <a:gd name="T1" fmla="*/ 134 h 134"/>
                  <a:gd name="T2" fmla="*/ 1 w 156"/>
                  <a:gd name="T3" fmla="*/ 0 h 134"/>
                  <a:gd name="T4" fmla="*/ 0 w 156"/>
                  <a:gd name="T5" fmla="*/ 0 h 134"/>
                  <a:gd name="T6" fmla="*/ 145 w 156"/>
                  <a:gd name="T7" fmla="*/ 134 h 134"/>
                  <a:gd name="T8" fmla="*/ 156 w 156"/>
                  <a:gd name="T9" fmla="*/ 55 h 134"/>
                  <a:gd name="T10" fmla="*/ 145 w 156"/>
                  <a:gd name="T11" fmla="*/ 134 h 134"/>
                </a:gdLst>
                <a:ahLst/>
                <a:cxnLst>
                  <a:cxn ang="0">
                    <a:pos x="T0" y="T1"/>
                  </a:cxn>
                  <a:cxn ang="0">
                    <a:pos x="T2" y="T3"/>
                  </a:cxn>
                  <a:cxn ang="0">
                    <a:pos x="T4" y="T5"/>
                  </a:cxn>
                  <a:cxn ang="0">
                    <a:pos x="T6" y="T7"/>
                  </a:cxn>
                  <a:cxn ang="0">
                    <a:pos x="T8" y="T9"/>
                  </a:cxn>
                  <a:cxn ang="0">
                    <a:pos x="T10" y="T11"/>
                  </a:cxn>
                </a:cxnLst>
                <a:rect l="0" t="0" r="r" b="b"/>
                <a:pathLst>
                  <a:path w="156" h="134">
                    <a:moveTo>
                      <a:pt x="145" y="134"/>
                    </a:moveTo>
                    <a:cubicBezTo>
                      <a:pt x="138" y="76"/>
                      <a:pt x="81" y="32"/>
                      <a:pt x="1" y="0"/>
                    </a:cubicBezTo>
                    <a:cubicBezTo>
                      <a:pt x="1" y="0"/>
                      <a:pt x="0" y="0"/>
                      <a:pt x="0" y="0"/>
                    </a:cubicBezTo>
                    <a:cubicBezTo>
                      <a:pt x="81" y="31"/>
                      <a:pt x="138" y="76"/>
                      <a:pt x="145" y="134"/>
                    </a:cubicBezTo>
                    <a:cubicBezTo>
                      <a:pt x="153" y="108"/>
                      <a:pt x="156" y="82"/>
                      <a:pt x="156" y="55"/>
                    </a:cubicBezTo>
                    <a:cubicBezTo>
                      <a:pt x="156" y="82"/>
                      <a:pt x="153" y="108"/>
                      <a:pt x="145" y="134"/>
                    </a:cubicBezTo>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1154">
                <a:extLst>
                  <a:ext uri="{FF2B5EF4-FFF2-40B4-BE49-F238E27FC236}">
                    <a16:creationId xmlns:a16="http://schemas.microsoft.com/office/drawing/2014/main" id="{2A132A28-315C-4E55-92A2-7A86FD2F81AE}"/>
                  </a:ext>
                </a:extLst>
              </p:cNvPr>
              <p:cNvSpPr>
                <a:spLocks/>
              </p:cNvSpPr>
              <p:nvPr/>
            </p:nvSpPr>
            <p:spPr bwMode="auto">
              <a:xfrm>
                <a:off x="3213781" y="1927225"/>
                <a:ext cx="414338" cy="920750"/>
              </a:xfrm>
              <a:custGeom>
                <a:avLst/>
                <a:gdLst>
                  <a:gd name="T0" fmla="*/ 820 w 831"/>
                  <a:gd name="T1" fmla="*/ 1847 h 1847"/>
                  <a:gd name="T2" fmla="*/ 675 w 831"/>
                  <a:gd name="T3" fmla="*/ 1713 h 1847"/>
                  <a:gd name="T4" fmla="*/ 273 w 831"/>
                  <a:gd name="T5" fmla="*/ 551 h 1847"/>
                  <a:gd name="T6" fmla="*/ 0 w 831"/>
                  <a:gd name="T7" fmla="*/ 0 h 1847"/>
                  <a:gd name="T8" fmla="*/ 145 w 831"/>
                  <a:gd name="T9" fmla="*/ 38 h 1847"/>
                  <a:gd name="T10" fmla="*/ 311 w 831"/>
                  <a:gd name="T11" fmla="*/ 117 h 1847"/>
                  <a:gd name="T12" fmla="*/ 349 w 831"/>
                  <a:gd name="T13" fmla="*/ 338 h 1847"/>
                  <a:gd name="T14" fmla="*/ 419 w 831"/>
                  <a:gd name="T15" fmla="*/ 595 h 1847"/>
                  <a:gd name="T16" fmla="*/ 610 w 831"/>
                  <a:gd name="T17" fmla="*/ 1110 h 1847"/>
                  <a:gd name="T18" fmla="*/ 812 w 831"/>
                  <a:gd name="T19" fmla="*/ 1637 h 1847"/>
                  <a:gd name="T20" fmla="*/ 831 w 831"/>
                  <a:gd name="T21" fmla="*/ 1768 h 1847"/>
                  <a:gd name="T22" fmla="*/ 820 w 831"/>
                  <a:gd name="T23" fmla="*/ 1847 h 1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1" h="1847">
                    <a:moveTo>
                      <a:pt x="820" y="1847"/>
                    </a:moveTo>
                    <a:cubicBezTo>
                      <a:pt x="813" y="1789"/>
                      <a:pt x="756" y="1744"/>
                      <a:pt x="675" y="1713"/>
                    </a:cubicBezTo>
                    <a:cubicBezTo>
                      <a:pt x="504" y="1324"/>
                      <a:pt x="362" y="929"/>
                      <a:pt x="273" y="551"/>
                    </a:cubicBezTo>
                    <a:cubicBezTo>
                      <a:pt x="238" y="401"/>
                      <a:pt x="198" y="148"/>
                      <a:pt x="0" y="0"/>
                    </a:cubicBezTo>
                    <a:cubicBezTo>
                      <a:pt x="52" y="7"/>
                      <a:pt x="101" y="20"/>
                      <a:pt x="145" y="38"/>
                    </a:cubicBezTo>
                    <a:cubicBezTo>
                      <a:pt x="176" y="51"/>
                      <a:pt x="294" y="100"/>
                      <a:pt x="311" y="117"/>
                    </a:cubicBezTo>
                    <a:cubicBezTo>
                      <a:pt x="321" y="127"/>
                      <a:pt x="340" y="297"/>
                      <a:pt x="349" y="338"/>
                    </a:cubicBezTo>
                    <a:cubicBezTo>
                      <a:pt x="367" y="424"/>
                      <a:pt x="393" y="510"/>
                      <a:pt x="419" y="595"/>
                    </a:cubicBezTo>
                    <a:cubicBezTo>
                      <a:pt x="474" y="768"/>
                      <a:pt x="535" y="940"/>
                      <a:pt x="610" y="1110"/>
                    </a:cubicBezTo>
                    <a:cubicBezTo>
                      <a:pt x="687" y="1285"/>
                      <a:pt x="769" y="1459"/>
                      <a:pt x="812" y="1637"/>
                    </a:cubicBezTo>
                    <a:cubicBezTo>
                      <a:pt x="822" y="1677"/>
                      <a:pt x="831" y="1723"/>
                      <a:pt x="831" y="1768"/>
                    </a:cubicBezTo>
                    <a:cubicBezTo>
                      <a:pt x="831" y="1795"/>
                      <a:pt x="828" y="1821"/>
                      <a:pt x="820" y="1847"/>
                    </a:cubicBezTo>
                    <a:close/>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1155">
                <a:extLst>
                  <a:ext uri="{FF2B5EF4-FFF2-40B4-BE49-F238E27FC236}">
                    <a16:creationId xmlns:a16="http://schemas.microsoft.com/office/drawing/2014/main" id="{FCC3B295-8011-4D4A-A989-E5AC53815CB8}"/>
                  </a:ext>
                </a:extLst>
              </p:cNvPr>
              <p:cNvSpPr>
                <a:spLocks/>
              </p:cNvSpPr>
              <p:nvPr/>
            </p:nvSpPr>
            <p:spPr bwMode="auto">
              <a:xfrm>
                <a:off x="8738281" y="2778125"/>
                <a:ext cx="0" cy="158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1156">
                <a:extLst>
                  <a:ext uri="{FF2B5EF4-FFF2-40B4-BE49-F238E27FC236}">
                    <a16:creationId xmlns:a16="http://schemas.microsoft.com/office/drawing/2014/main" id="{398C2F17-F10A-45CC-959E-0643708E3BB3}"/>
                  </a:ext>
                </a:extLst>
              </p:cNvPr>
              <p:cNvSpPr>
                <a:spLocks noEditPoints="1"/>
              </p:cNvSpPr>
              <p:nvPr/>
            </p:nvSpPr>
            <p:spPr bwMode="auto">
              <a:xfrm>
                <a:off x="8738281" y="2714625"/>
                <a:ext cx="57150" cy="63500"/>
              </a:xfrm>
              <a:custGeom>
                <a:avLst/>
                <a:gdLst>
                  <a:gd name="T0" fmla="*/ 0 w 115"/>
                  <a:gd name="T1" fmla="*/ 129 h 129"/>
                  <a:gd name="T2" fmla="*/ 0 w 115"/>
                  <a:gd name="T3" fmla="*/ 129 h 129"/>
                  <a:gd name="T4" fmla="*/ 0 w 115"/>
                  <a:gd name="T5" fmla="*/ 129 h 129"/>
                  <a:gd name="T6" fmla="*/ 1 w 115"/>
                  <a:gd name="T7" fmla="*/ 119 h 129"/>
                  <a:gd name="T8" fmla="*/ 1 w 115"/>
                  <a:gd name="T9" fmla="*/ 119 h 129"/>
                  <a:gd name="T10" fmla="*/ 1 w 115"/>
                  <a:gd name="T11" fmla="*/ 119 h 129"/>
                  <a:gd name="T12" fmla="*/ 1 w 115"/>
                  <a:gd name="T13" fmla="*/ 119 h 129"/>
                  <a:gd name="T14" fmla="*/ 115 w 115"/>
                  <a:gd name="T15" fmla="*/ 0 h 129"/>
                  <a:gd name="T16" fmla="*/ 115 w 115"/>
                  <a:gd name="T17" fmla="*/ 0 h 129"/>
                  <a:gd name="T18" fmla="*/ 1 w 115"/>
                  <a:gd name="T19"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129">
                    <a:moveTo>
                      <a:pt x="0" y="129"/>
                    </a:moveTo>
                    <a:lnTo>
                      <a:pt x="0" y="129"/>
                    </a:lnTo>
                    <a:lnTo>
                      <a:pt x="0" y="129"/>
                    </a:lnTo>
                    <a:close/>
                    <a:moveTo>
                      <a:pt x="1" y="119"/>
                    </a:moveTo>
                    <a:cubicBezTo>
                      <a:pt x="1" y="119"/>
                      <a:pt x="1" y="119"/>
                      <a:pt x="1" y="119"/>
                    </a:cubicBezTo>
                    <a:cubicBezTo>
                      <a:pt x="1" y="119"/>
                      <a:pt x="1" y="119"/>
                      <a:pt x="1" y="119"/>
                    </a:cubicBezTo>
                    <a:close/>
                    <a:moveTo>
                      <a:pt x="1" y="119"/>
                    </a:moveTo>
                    <a:cubicBezTo>
                      <a:pt x="5" y="73"/>
                      <a:pt x="51" y="31"/>
                      <a:pt x="115" y="0"/>
                    </a:cubicBezTo>
                    <a:cubicBezTo>
                      <a:pt x="115" y="0"/>
                      <a:pt x="115" y="0"/>
                      <a:pt x="115" y="0"/>
                    </a:cubicBezTo>
                    <a:cubicBezTo>
                      <a:pt x="51" y="32"/>
                      <a:pt x="5" y="73"/>
                      <a:pt x="1" y="119"/>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1157">
                <a:extLst>
                  <a:ext uri="{FF2B5EF4-FFF2-40B4-BE49-F238E27FC236}">
                    <a16:creationId xmlns:a16="http://schemas.microsoft.com/office/drawing/2014/main" id="{9E0BBE88-BF9A-4027-BC6D-7DFD5AD2DC63}"/>
                  </a:ext>
                </a:extLst>
              </p:cNvPr>
              <p:cNvSpPr>
                <a:spLocks/>
              </p:cNvSpPr>
              <p:nvPr/>
            </p:nvSpPr>
            <p:spPr bwMode="auto">
              <a:xfrm>
                <a:off x="8725581" y="1908175"/>
                <a:ext cx="393700" cy="871538"/>
              </a:xfrm>
              <a:custGeom>
                <a:avLst/>
                <a:gdLst>
                  <a:gd name="T0" fmla="*/ 27 w 790"/>
                  <a:gd name="T1" fmla="*/ 1745 h 1745"/>
                  <a:gd name="T2" fmla="*/ 0 w 790"/>
                  <a:gd name="T3" fmla="*/ 1639 h 1745"/>
                  <a:gd name="T4" fmla="*/ 4 w 790"/>
                  <a:gd name="T5" fmla="*/ 1592 h 1745"/>
                  <a:gd name="T6" fmla="*/ 106 w 790"/>
                  <a:gd name="T7" fmla="*/ 1342 h 1745"/>
                  <a:gd name="T8" fmla="*/ 215 w 790"/>
                  <a:gd name="T9" fmla="*/ 1097 h 1745"/>
                  <a:gd name="T10" fmla="*/ 380 w 790"/>
                  <a:gd name="T11" fmla="*/ 609 h 1745"/>
                  <a:gd name="T12" fmla="*/ 458 w 790"/>
                  <a:gd name="T13" fmla="*/ 354 h 1745"/>
                  <a:gd name="T14" fmla="*/ 492 w 790"/>
                  <a:gd name="T15" fmla="*/ 174 h 1745"/>
                  <a:gd name="T16" fmla="*/ 492 w 790"/>
                  <a:gd name="T17" fmla="*/ 174 h 1745"/>
                  <a:gd name="T18" fmla="*/ 486 w 790"/>
                  <a:gd name="T19" fmla="*/ 113 h 1745"/>
                  <a:gd name="T20" fmla="*/ 485 w 790"/>
                  <a:gd name="T21" fmla="*/ 112 h 1745"/>
                  <a:gd name="T22" fmla="*/ 790 w 790"/>
                  <a:gd name="T23" fmla="*/ 0 h 1745"/>
                  <a:gd name="T24" fmla="*/ 536 w 790"/>
                  <a:gd name="T25" fmla="*/ 603 h 1745"/>
                  <a:gd name="T26" fmla="*/ 282 w 790"/>
                  <a:gd name="T27" fmla="*/ 1196 h 1745"/>
                  <a:gd name="T28" fmla="*/ 142 w 790"/>
                  <a:gd name="T29" fmla="*/ 1615 h 1745"/>
                  <a:gd name="T30" fmla="*/ 28 w 790"/>
                  <a:gd name="T31" fmla="*/ 1734 h 1745"/>
                  <a:gd name="T32" fmla="*/ 28 w 790"/>
                  <a:gd name="T33" fmla="*/ 1734 h 1745"/>
                  <a:gd name="T34" fmla="*/ 28 w 790"/>
                  <a:gd name="T35" fmla="*/ 1734 h 1745"/>
                  <a:gd name="T36" fmla="*/ 27 w 790"/>
                  <a:gd name="T37" fmla="*/ 1744 h 1745"/>
                  <a:gd name="T38" fmla="*/ 27 w 790"/>
                  <a:gd name="T39" fmla="*/ 1744 h 1745"/>
                  <a:gd name="T40" fmla="*/ 27 w 790"/>
                  <a:gd name="T41" fmla="*/ 1744 h 1745"/>
                  <a:gd name="T42" fmla="*/ 27 w 790"/>
                  <a:gd name="T43" fmla="*/ 1745 h 1745"/>
                  <a:gd name="T44" fmla="*/ 27 w 790"/>
                  <a:gd name="T45" fmla="*/ 1745 h 1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90" h="1745">
                    <a:moveTo>
                      <a:pt x="27" y="1745"/>
                    </a:moveTo>
                    <a:cubicBezTo>
                      <a:pt x="7" y="1711"/>
                      <a:pt x="0" y="1675"/>
                      <a:pt x="0" y="1639"/>
                    </a:cubicBezTo>
                    <a:cubicBezTo>
                      <a:pt x="0" y="1623"/>
                      <a:pt x="1" y="1608"/>
                      <a:pt x="4" y="1592"/>
                    </a:cubicBezTo>
                    <a:cubicBezTo>
                      <a:pt x="17" y="1508"/>
                      <a:pt x="67" y="1424"/>
                      <a:pt x="106" y="1342"/>
                    </a:cubicBezTo>
                    <a:cubicBezTo>
                      <a:pt x="146" y="1261"/>
                      <a:pt x="181" y="1179"/>
                      <a:pt x="215" y="1097"/>
                    </a:cubicBezTo>
                    <a:cubicBezTo>
                      <a:pt x="281" y="935"/>
                      <a:pt x="331" y="772"/>
                      <a:pt x="380" y="609"/>
                    </a:cubicBezTo>
                    <a:cubicBezTo>
                      <a:pt x="406" y="524"/>
                      <a:pt x="433" y="439"/>
                      <a:pt x="458" y="354"/>
                    </a:cubicBezTo>
                    <a:cubicBezTo>
                      <a:pt x="476" y="295"/>
                      <a:pt x="492" y="234"/>
                      <a:pt x="492" y="174"/>
                    </a:cubicBezTo>
                    <a:lnTo>
                      <a:pt x="492" y="174"/>
                    </a:lnTo>
                    <a:cubicBezTo>
                      <a:pt x="492" y="153"/>
                      <a:pt x="490" y="133"/>
                      <a:pt x="486" y="113"/>
                    </a:cubicBezTo>
                    <a:lnTo>
                      <a:pt x="485" y="112"/>
                    </a:lnTo>
                    <a:cubicBezTo>
                      <a:pt x="581" y="68"/>
                      <a:pt x="682" y="30"/>
                      <a:pt x="790" y="0"/>
                    </a:cubicBezTo>
                    <a:cubicBezTo>
                      <a:pt x="626" y="184"/>
                      <a:pt x="589" y="421"/>
                      <a:pt x="536" y="603"/>
                    </a:cubicBezTo>
                    <a:cubicBezTo>
                      <a:pt x="477" y="804"/>
                      <a:pt x="353" y="996"/>
                      <a:pt x="282" y="1196"/>
                    </a:cubicBezTo>
                    <a:cubicBezTo>
                      <a:pt x="238" y="1320"/>
                      <a:pt x="122" y="1478"/>
                      <a:pt x="142" y="1615"/>
                    </a:cubicBezTo>
                    <a:cubicBezTo>
                      <a:pt x="78" y="1646"/>
                      <a:pt x="32" y="1688"/>
                      <a:pt x="28" y="1734"/>
                    </a:cubicBezTo>
                    <a:cubicBezTo>
                      <a:pt x="28" y="1734"/>
                      <a:pt x="28" y="1734"/>
                      <a:pt x="28" y="1734"/>
                    </a:cubicBezTo>
                    <a:cubicBezTo>
                      <a:pt x="28" y="1734"/>
                      <a:pt x="28" y="1734"/>
                      <a:pt x="28" y="1734"/>
                    </a:cubicBezTo>
                    <a:cubicBezTo>
                      <a:pt x="27" y="1737"/>
                      <a:pt x="27" y="1741"/>
                      <a:pt x="27" y="1744"/>
                    </a:cubicBezTo>
                    <a:lnTo>
                      <a:pt x="27" y="1744"/>
                    </a:lnTo>
                    <a:cubicBezTo>
                      <a:pt x="27" y="1744"/>
                      <a:pt x="27" y="1744"/>
                      <a:pt x="27" y="1744"/>
                    </a:cubicBezTo>
                    <a:cubicBezTo>
                      <a:pt x="27" y="1745"/>
                      <a:pt x="27" y="1745"/>
                      <a:pt x="27" y="1745"/>
                    </a:cubicBezTo>
                    <a:lnTo>
                      <a:pt x="27" y="1745"/>
                    </a:lnTo>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1158">
                <a:extLst>
                  <a:ext uri="{FF2B5EF4-FFF2-40B4-BE49-F238E27FC236}">
                    <a16:creationId xmlns:a16="http://schemas.microsoft.com/office/drawing/2014/main" id="{8DDE18F0-9D83-453D-8E70-9E308EB30697}"/>
                  </a:ext>
                </a:extLst>
              </p:cNvPr>
              <p:cNvSpPr>
                <a:spLocks/>
              </p:cNvSpPr>
              <p:nvPr/>
            </p:nvSpPr>
            <p:spPr bwMode="auto">
              <a:xfrm>
                <a:off x="9314544" y="2782888"/>
                <a:ext cx="17463" cy="101600"/>
              </a:xfrm>
              <a:custGeom>
                <a:avLst/>
                <a:gdLst>
                  <a:gd name="T0" fmla="*/ 0 w 34"/>
                  <a:gd name="T1" fmla="*/ 203 h 203"/>
                  <a:gd name="T2" fmla="*/ 1 w 34"/>
                  <a:gd name="T3" fmla="*/ 0 h 203"/>
                  <a:gd name="T4" fmla="*/ 2 w 34"/>
                  <a:gd name="T5" fmla="*/ 0 h 203"/>
                  <a:gd name="T6" fmla="*/ 26 w 34"/>
                  <a:gd name="T7" fmla="*/ 101 h 203"/>
                  <a:gd name="T8" fmla="*/ 0 w 34"/>
                  <a:gd name="T9" fmla="*/ 203 h 203"/>
                </a:gdLst>
                <a:ahLst/>
                <a:cxnLst>
                  <a:cxn ang="0">
                    <a:pos x="T0" y="T1"/>
                  </a:cxn>
                  <a:cxn ang="0">
                    <a:pos x="T2" y="T3"/>
                  </a:cxn>
                  <a:cxn ang="0">
                    <a:pos x="T4" y="T5"/>
                  </a:cxn>
                  <a:cxn ang="0">
                    <a:pos x="T6" y="T7"/>
                  </a:cxn>
                  <a:cxn ang="0">
                    <a:pos x="T8" y="T9"/>
                  </a:cxn>
                </a:cxnLst>
                <a:rect l="0" t="0" r="r" b="b"/>
                <a:pathLst>
                  <a:path w="34" h="203">
                    <a:moveTo>
                      <a:pt x="0" y="203"/>
                    </a:moveTo>
                    <a:cubicBezTo>
                      <a:pt x="33" y="139"/>
                      <a:pt x="34" y="66"/>
                      <a:pt x="1" y="0"/>
                    </a:cubicBezTo>
                    <a:cubicBezTo>
                      <a:pt x="1" y="0"/>
                      <a:pt x="1" y="0"/>
                      <a:pt x="2" y="0"/>
                    </a:cubicBezTo>
                    <a:cubicBezTo>
                      <a:pt x="18" y="33"/>
                      <a:pt x="26" y="67"/>
                      <a:pt x="26" y="101"/>
                    </a:cubicBezTo>
                    <a:cubicBezTo>
                      <a:pt x="26" y="136"/>
                      <a:pt x="17" y="171"/>
                      <a:pt x="0" y="203"/>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1159">
                <a:extLst>
                  <a:ext uri="{FF2B5EF4-FFF2-40B4-BE49-F238E27FC236}">
                    <a16:creationId xmlns:a16="http://schemas.microsoft.com/office/drawing/2014/main" id="{B48B46A3-12C6-4D79-8A1D-CEF8702ABA45}"/>
                  </a:ext>
                </a:extLst>
              </p:cNvPr>
              <p:cNvSpPr>
                <a:spLocks/>
              </p:cNvSpPr>
              <p:nvPr/>
            </p:nvSpPr>
            <p:spPr bwMode="auto">
              <a:xfrm>
                <a:off x="9241519" y="1928813"/>
                <a:ext cx="538163" cy="1025525"/>
              </a:xfrm>
              <a:custGeom>
                <a:avLst/>
                <a:gdLst>
                  <a:gd name="T0" fmla="*/ 0 w 1079"/>
                  <a:gd name="T1" fmla="*/ 2057 h 2057"/>
                  <a:gd name="T2" fmla="*/ 147 w 1079"/>
                  <a:gd name="T3" fmla="*/ 1916 h 2057"/>
                  <a:gd name="T4" fmla="*/ 147 w 1079"/>
                  <a:gd name="T5" fmla="*/ 1916 h 2057"/>
                  <a:gd name="T6" fmla="*/ 173 w 1079"/>
                  <a:gd name="T7" fmla="*/ 1814 h 2057"/>
                  <a:gd name="T8" fmla="*/ 149 w 1079"/>
                  <a:gd name="T9" fmla="*/ 1713 h 2057"/>
                  <a:gd name="T10" fmla="*/ 287 w 1079"/>
                  <a:gd name="T11" fmla="*/ 1643 h 2057"/>
                  <a:gd name="T12" fmla="*/ 831 w 1079"/>
                  <a:gd name="T13" fmla="*/ 552 h 2057"/>
                  <a:gd name="T14" fmla="*/ 810 w 1079"/>
                  <a:gd name="T15" fmla="*/ 0 h 2057"/>
                  <a:gd name="T16" fmla="*/ 1079 w 1079"/>
                  <a:gd name="T17" fmla="*/ 232 h 2057"/>
                  <a:gd name="T18" fmla="*/ 995 w 1079"/>
                  <a:gd name="T19" fmla="*/ 462 h 2057"/>
                  <a:gd name="T20" fmla="*/ 600 w 1079"/>
                  <a:gd name="T21" fmla="*/ 1370 h 2057"/>
                  <a:gd name="T22" fmla="*/ 213 w 1079"/>
                  <a:gd name="T23" fmla="*/ 1935 h 2057"/>
                  <a:gd name="T24" fmla="*/ 17 w 1079"/>
                  <a:gd name="T25" fmla="*/ 2051 h 2057"/>
                  <a:gd name="T26" fmla="*/ 0 w 1079"/>
                  <a:gd name="T27" fmla="*/ 2057 h 2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79" h="2057">
                    <a:moveTo>
                      <a:pt x="0" y="2057"/>
                    </a:moveTo>
                    <a:cubicBezTo>
                      <a:pt x="66" y="2020"/>
                      <a:pt x="118" y="1974"/>
                      <a:pt x="147" y="1916"/>
                    </a:cubicBezTo>
                    <a:lnTo>
                      <a:pt x="147" y="1916"/>
                    </a:lnTo>
                    <a:cubicBezTo>
                      <a:pt x="164" y="1884"/>
                      <a:pt x="173" y="1849"/>
                      <a:pt x="173" y="1814"/>
                    </a:cubicBezTo>
                    <a:cubicBezTo>
                      <a:pt x="173" y="1780"/>
                      <a:pt x="165" y="1746"/>
                      <a:pt x="149" y="1713"/>
                    </a:cubicBezTo>
                    <a:cubicBezTo>
                      <a:pt x="212" y="1709"/>
                      <a:pt x="269" y="1688"/>
                      <a:pt x="287" y="1643"/>
                    </a:cubicBezTo>
                    <a:cubicBezTo>
                      <a:pt x="435" y="1275"/>
                      <a:pt x="677" y="920"/>
                      <a:pt x="831" y="552"/>
                    </a:cubicBezTo>
                    <a:cubicBezTo>
                      <a:pt x="903" y="381"/>
                      <a:pt x="928" y="173"/>
                      <a:pt x="810" y="0"/>
                    </a:cubicBezTo>
                    <a:cubicBezTo>
                      <a:pt x="949" y="62"/>
                      <a:pt x="1028" y="136"/>
                      <a:pt x="1079" y="232"/>
                    </a:cubicBezTo>
                    <a:cubicBezTo>
                      <a:pt x="1072" y="302"/>
                      <a:pt x="1020" y="385"/>
                      <a:pt x="995" y="462"/>
                    </a:cubicBezTo>
                    <a:cubicBezTo>
                      <a:pt x="931" y="656"/>
                      <a:pt x="700" y="1175"/>
                      <a:pt x="600" y="1370"/>
                    </a:cubicBezTo>
                    <a:cubicBezTo>
                      <a:pt x="501" y="1562"/>
                      <a:pt x="393" y="1760"/>
                      <a:pt x="213" y="1935"/>
                    </a:cubicBezTo>
                    <a:cubicBezTo>
                      <a:pt x="164" y="1982"/>
                      <a:pt x="97" y="2021"/>
                      <a:pt x="17" y="2051"/>
                    </a:cubicBezTo>
                    <a:cubicBezTo>
                      <a:pt x="11" y="2053"/>
                      <a:pt x="6" y="2055"/>
                      <a:pt x="0" y="2057"/>
                    </a:cubicBezTo>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1160">
                <a:extLst>
                  <a:ext uri="{FF2B5EF4-FFF2-40B4-BE49-F238E27FC236}">
                    <a16:creationId xmlns:a16="http://schemas.microsoft.com/office/drawing/2014/main" id="{A0361D76-491B-49BC-BD3F-24D20AD3E2A0}"/>
                  </a:ext>
                </a:extLst>
              </p:cNvPr>
              <p:cNvSpPr>
                <a:spLocks/>
              </p:cNvSpPr>
              <p:nvPr/>
            </p:nvSpPr>
            <p:spPr bwMode="auto">
              <a:xfrm>
                <a:off x="2877231" y="1887538"/>
                <a:ext cx="517525" cy="879475"/>
              </a:xfrm>
              <a:custGeom>
                <a:avLst/>
                <a:gdLst>
                  <a:gd name="T0" fmla="*/ 479 w 1037"/>
                  <a:gd name="T1" fmla="*/ 205 h 1763"/>
                  <a:gd name="T2" fmla="*/ 734 w 1037"/>
                  <a:gd name="T3" fmla="*/ 105 h 1763"/>
                  <a:gd name="T4" fmla="*/ 41 w 1037"/>
                  <a:gd name="T5" fmla="*/ 166 h 1763"/>
                  <a:gd name="T6" fmla="*/ 0 w 1037"/>
                  <a:gd name="T7" fmla="*/ 180 h 1763"/>
                  <a:gd name="T8" fmla="*/ 285 w 1037"/>
                  <a:gd name="T9" fmla="*/ 260 h 1763"/>
                  <a:gd name="T10" fmla="*/ 815 w 1037"/>
                  <a:gd name="T11" fmla="*/ 1763 h 1763"/>
                  <a:gd name="T12" fmla="*/ 1037 w 1037"/>
                  <a:gd name="T13" fmla="*/ 1742 h 1763"/>
                  <a:gd name="T14" fmla="*/ 479 w 1037"/>
                  <a:gd name="T15" fmla="*/ 205 h 17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7" h="1763">
                    <a:moveTo>
                      <a:pt x="479" y="205"/>
                    </a:moveTo>
                    <a:cubicBezTo>
                      <a:pt x="428" y="61"/>
                      <a:pt x="734" y="105"/>
                      <a:pt x="734" y="105"/>
                    </a:cubicBezTo>
                    <a:cubicBezTo>
                      <a:pt x="469" y="0"/>
                      <a:pt x="41" y="166"/>
                      <a:pt x="41" y="166"/>
                    </a:cubicBezTo>
                    <a:lnTo>
                      <a:pt x="0" y="180"/>
                    </a:lnTo>
                    <a:cubicBezTo>
                      <a:pt x="72" y="155"/>
                      <a:pt x="234" y="155"/>
                      <a:pt x="285" y="260"/>
                    </a:cubicBezTo>
                    <a:cubicBezTo>
                      <a:pt x="336" y="365"/>
                      <a:pt x="815" y="1763"/>
                      <a:pt x="815" y="1763"/>
                    </a:cubicBezTo>
                    <a:cubicBezTo>
                      <a:pt x="917" y="1741"/>
                      <a:pt x="1037" y="1742"/>
                      <a:pt x="1037" y="1742"/>
                    </a:cubicBezTo>
                    <a:cubicBezTo>
                      <a:pt x="1037" y="1742"/>
                      <a:pt x="530" y="348"/>
                      <a:pt x="479" y="20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1161">
                <a:extLst>
                  <a:ext uri="{FF2B5EF4-FFF2-40B4-BE49-F238E27FC236}">
                    <a16:creationId xmlns:a16="http://schemas.microsoft.com/office/drawing/2014/main" id="{AE5A21D1-DC69-4365-AAB1-8B8616DD177D}"/>
                  </a:ext>
                </a:extLst>
              </p:cNvPr>
              <p:cNvSpPr>
                <a:spLocks/>
              </p:cNvSpPr>
              <p:nvPr/>
            </p:nvSpPr>
            <p:spPr bwMode="auto">
              <a:xfrm>
                <a:off x="9009744" y="1838325"/>
                <a:ext cx="636588" cy="831850"/>
              </a:xfrm>
              <a:custGeom>
                <a:avLst/>
                <a:gdLst>
                  <a:gd name="T0" fmla="*/ 351 w 1277"/>
                  <a:gd name="T1" fmla="*/ 110 h 1668"/>
                  <a:gd name="T2" fmla="*/ 687 w 1277"/>
                  <a:gd name="T3" fmla="*/ 259 h 1668"/>
                  <a:gd name="T4" fmla="*/ 0 w 1277"/>
                  <a:gd name="T5" fmla="*/ 1651 h 1668"/>
                  <a:gd name="T6" fmla="*/ 229 w 1277"/>
                  <a:gd name="T7" fmla="*/ 1668 h 1668"/>
                  <a:gd name="T8" fmla="*/ 855 w 1277"/>
                  <a:gd name="T9" fmla="*/ 350 h 1668"/>
                  <a:gd name="T10" fmla="*/ 1277 w 1277"/>
                  <a:gd name="T11" fmla="*/ 183 h 1668"/>
                  <a:gd name="T12" fmla="*/ 351 w 1277"/>
                  <a:gd name="T13" fmla="*/ 110 h 1668"/>
                </a:gdLst>
                <a:ahLst/>
                <a:cxnLst>
                  <a:cxn ang="0">
                    <a:pos x="T0" y="T1"/>
                  </a:cxn>
                  <a:cxn ang="0">
                    <a:pos x="T2" y="T3"/>
                  </a:cxn>
                  <a:cxn ang="0">
                    <a:pos x="T4" y="T5"/>
                  </a:cxn>
                  <a:cxn ang="0">
                    <a:pos x="T6" y="T7"/>
                  </a:cxn>
                  <a:cxn ang="0">
                    <a:pos x="T8" y="T9"/>
                  </a:cxn>
                  <a:cxn ang="0">
                    <a:pos x="T10" y="T11"/>
                  </a:cxn>
                  <a:cxn ang="0">
                    <a:pos x="T12" y="T13"/>
                  </a:cxn>
                </a:cxnLst>
                <a:rect l="0" t="0" r="r" b="b"/>
                <a:pathLst>
                  <a:path w="1277" h="1668">
                    <a:moveTo>
                      <a:pt x="351" y="110"/>
                    </a:moveTo>
                    <a:cubicBezTo>
                      <a:pt x="611" y="85"/>
                      <a:pt x="748" y="135"/>
                      <a:pt x="687" y="259"/>
                    </a:cubicBezTo>
                    <a:cubicBezTo>
                      <a:pt x="626" y="383"/>
                      <a:pt x="0" y="1651"/>
                      <a:pt x="0" y="1651"/>
                    </a:cubicBezTo>
                    <a:lnTo>
                      <a:pt x="229" y="1668"/>
                    </a:lnTo>
                    <a:cubicBezTo>
                      <a:pt x="229" y="1668"/>
                      <a:pt x="764" y="615"/>
                      <a:pt x="855" y="350"/>
                    </a:cubicBezTo>
                    <a:cubicBezTo>
                      <a:pt x="947" y="85"/>
                      <a:pt x="1277" y="183"/>
                      <a:pt x="1277" y="183"/>
                    </a:cubicBezTo>
                    <a:cubicBezTo>
                      <a:pt x="859" y="0"/>
                      <a:pt x="351" y="110"/>
                      <a:pt x="351" y="1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1162">
                <a:extLst>
                  <a:ext uri="{FF2B5EF4-FFF2-40B4-BE49-F238E27FC236}">
                    <a16:creationId xmlns:a16="http://schemas.microsoft.com/office/drawing/2014/main" id="{621EC392-E120-4530-8869-584D523E975F}"/>
                  </a:ext>
                </a:extLst>
              </p:cNvPr>
              <p:cNvSpPr>
                <a:spLocks/>
              </p:cNvSpPr>
              <p:nvPr/>
            </p:nvSpPr>
            <p:spPr bwMode="auto">
              <a:xfrm>
                <a:off x="3947206" y="1916113"/>
                <a:ext cx="4779963" cy="182563"/>
              </a:xfrm>
              <a:custGeom>
                <a:avLst/>
                <a:gdLst>
                  <a:gd name="T0" fmla="*/ 0 w 9580"/>
                  <a:gd name="T1" fmla="*/ 367 h 367"/>
                  <a:gd name="T2" fmla="*/ 4619 w 9580"/>
                  <a:gd name="T3" fmla="*/ 49 h 367"/>
                  <a:gd name="T4" fmla="*/ 9580 w 9580"/>
                  <a:gd name="T5" fmla="*/ 350 h 367"/>
                  <a:gd name="T6" fmla="*/ 4497 w 9580"/>
                  <a:gd name="T7" fmla="*/ 99 h 367"/>
                  <a:gd name="T8" fmla="*/ 0 w 9580"/>
                  <a:gd name="T9" fmla="*/ 367 h 367"/>
                </a:gdLst>
                <a:ahLst/>
                <a:cxnLst>
                  <a:cxn ang="0">
                    <a:pos x="T0" y="T1"/>
                  </a:cxn>
                  <a:cxn ang="0">
                    <a:pos x="T2" y="T3"/>
                  </a:cxn>
                  <a:cxn ang="0">
                    <a:pos x="T4" y="T5"/>
                  </a:cxn>
                  <a:cxn ang="0">
                    <a:pos x="T6" y="T7"/>
                  </a:cxn>
                  <a:cxn ang="0">
                    <a:pos x="T8" y="T9"/>
                  </a:cxn>
                </a:cxnLst>
                <a:rect l="0" t="0" r="r" b="b"/>
                <a:pathLst>
                  <a:path w="9580" h="367">
                    <a:moveTo>
                      <a:pt x="0" y="367"/>
                    </a:moveTo>
                    <a:cubicBezTo>
                      <a:pt x="0" y="367"/>
                      <a:pt x="1685" y="0"/>
                      <a:pt x="4619" y="49"/>
                    </a:cubicBezTo>
                    <a:cubicBezTo>
                      <a:pt x="7190" y="93"/>
                      <a:pt x="8022" y="143"/>
                      <a:pt x="9580" y="350"/>
                    </a:cubicBezTo>
                    <a:cubicBezTo>
                      <a:pt x="9580" y="350"/>
                      <a:pt x="7309" y="116"/>
                      <a:pt x="4497" y="99"/>
                    </a:cubicBezTo>
                    <a:cubicBezTo>
                      <a:pt x="1685" y="82"/>
                      <a:pt x="0" y="367"/>
                      <a:pt x="0" y="36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6" name="TextBox 45">
              <a:extLst>
                <a:ext uri="{FF2B5EF4-FFF2-40B4-BE49-F238E27FC236}">
                  <a16:creationId xmlns:a16="http://schemas.microsoft.com/office/drawing/2014/main" id="{9775D417-1F50-43C4-90C7-4294948E37F1}"/>
                </a:ext>
              </a:extLst>
            </p:cNvPr>
            <p:cNvSpPr txBox="1"/>
            <p:nvPr/>
          </p:nvSpPr>
          <p:spPr>
            <a:xfrm>
              <a:off x="4036282" y="707642"/>
              <a:ext cx="3810520" cy="707886"/>
            </a:xfrm>
            <a:prstGeom prst="rect">
              <a:avLst/>
            </a:prstGeom>
            <a:noFill/>
          </p:spPr>
          <p:txBody>
            <a:bodyPr wrap="square" rtlCol="0">
              <a:spAutoFit/>
            </a:bodyPr>
            <a:lstStyle/>
            <a:p>
              <a:pPr algn="ctr"/>
              <a:r>
                <a:rPr lang="en-US" sz="4000" b="1">
                  <a:solidFill>
                    <a:schemeClr val="bg1"/>
                  </a:solidFill>
                  <a:latin typeface="Arial" panose="020B0604020202020204" pitchFamily="34" charset="0"/>
                  <a:cs typeface="Arial" panose="020B0604020202020204" pitchFamily="34" charset="0"/>
                </a:rPr>
                <a:t>CÂU HỎI</a:t>
              </a:r>
            </a:p>
          </p:txBody>
        </p:sp>
      </p:grpSp>
      <p:sp>
        <p:nvSpPr>
          <p:cNvPr id="47" name="TextBox 46">
            <a:extLst>
              <a:ext uri="{FF2B5EF4-FFF2-40B4-BE49-F238E27FC236}">
                <a16:creationId xmlns:a16="http://schemas.microsoft.com/office/drawing/2014/main" id="{CEDE4EC8-4F8A-49BC-9163-932912FCA3C1}"/>
              </a:ext>
            </a:extLst>
          </p:cNvPr>
          <p:cNvSpPr txBox="1"/>
          <p:nvPr/>
        </p:nvSpPr>
        <p:spPr>
          <a:xfrm>
            <a:off x="2851779" y="1933860"/>
            <a:ext cx="6197614" cy="2677656"/>
          </a:xfrm>
          <a:prstGeom prst="rect">
            <a:avLst/>
          </a:prstGeom>
          <a:noFill/>
        </p:spPr>
        <p:txBody>
          <a:bodyPr wrap="square">
            <a:spAutoFit/>
          </a:bodyPr>
          <a:lstStyle/>
          <a:p>
            <a:pPr algn="ctr">
              <a:lnSpc>
                <a:spcPct val="150000"/>
              </a:lnSpc>
              <a:buClrTx/>
              <a:buFontTx/>
              <a:buNone/>
              <a:defRPr/>
            </a:pPr>
            <a:r>
              <a:rPr lang="en-US" sz="2400" b="1" dirty="0">
                <a:solidFill>
                  <a:schemeClr val="bg1"/>
                </a:solidFill>
                <a:latin typeface="UTM Avo" panose="02040603050506020204" pitchFamily="18" charset="0"/>
                <a:cs typeface="Arial" panose="020B0604020202020204" pitchFamily="34" charset="0"/>
              </a:rPr>
              <a:t>2. </a:t>
            </a:r>
            <a:r>
              <a:rPr lang="en-US" sz="2400" b="1" dirty="0" err="1">
                <a:solidFill>
                  <a:schemeClr val="bg1"/>
                </a:solidFill>
                <a:latin typeface="UTM Avo" panose="02040603050506020204" pitchFamily="18" charset="0"/>
                <a:cs typeface="Arial" panose="020B0604020202020204" pitchFamily="34" charset="0"/>
              </a:rPr>
              <a:t>Ông</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Bảy</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sống</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một</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mình</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không</a:t>
            </a:r>
            <a:r>
              <a:rPr lang="en-US" sz="2400" b="1" dirty="0">
                <a:solidFill>
                  <a:schemeClr val="bg1"/>
                </a:solidFill>
                <a:latin typeface="UTM Avo" panose="02040603050506020204" pitchFamily="18" charset="0"/>
                <a:cs typeface="Arial" panose="020B0604020202020204" pitchFamily="34" charset="0"/>
              </a:rPr>
              <a:t> con </a:t>
            </a:r>
            <a:r>
              <a:rPr lang="en-US" sz="2400" b="1" dirty="0" err="1">
                <a:solidFill>
                  <a:schemeClr val="bg1"/>
                </a:solidFill>
                <a:latin typeface="UTM Avo" panose="02040603050506020204" pitchFamily="18" charset="0"/>
                <a:cs typeface="Arial" panose="020B0604020202020204" pitchFamily="34" charset="0"/>
              </a:rPr>
              <a:t>cháu</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Chiều</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chiều</a:t>
            </a:r>
            <a:r>
              <a:rPr lang="en-US" sz="2400" b="1" dirty="0">
                <a:solidFill>
                  <a:schemeClr val="bg1"/>
                </a:solidFill>
                <a:latin typeface="UTM Avo" panose="02040603050506020204" pitchFamily="18" charset="0"/>
                <a:cs typeface="Arial" panose="020B0604020202020204" pitchFamily="34" charset="0"/>
              </a:rPr>
              <a:t> Nam hay sang </a:t>
            </a:r>
            <a:r>
              <a:rPr lang="en-US" sz="2400" b="1" dirty="0" err="1">
                <a:solidFill>
                  <a:schemeClr val="bg1"/>
                </a:solidFill>
                <a:latin typeface="UTM Avo" panose="02040603050506020204" pitchFamily="18" charset="0"/>
                <a:cs typeface="Arial" panose="020B0604020202020204" pitchFamily="34" charset="0"/>
              </a:rPr>
              <a:t>nhà</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ông</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đọc</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truyện</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cho</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ông</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nghe</a:t>
            </a:r>
            <a:r>
              <a:rPr lang="en-US" sz="2400" b="1" dirty="0">
                <a:solidFill>
                  <a:schemeClr val="bg1"/>
                </a:solidFill>
                <a:latin typeface="UTM Avo" panose="02040603050506020204" pitchFamily="18" charset="0"/>
                <a:cs typeface="Arial" panose="020B0604020202020204" pitchFamily="34" charset="0"/>
              </a:rPr>
              <a:t>.</a:t>
            </a:r>
          </a:p>
          <a:p>
            <a:pPr algn="ctr">
              <a:lnSpc>
                <a:spcPct val="150000"/>
              </a:lnSpc>
              <a:buClrTx/>
              <a:buFontTx/>
              <a:buNone/>
              <a:defRPr/>
            </a:pP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Đúng</a:t>
            </a:r>
            <a:r>
              <a:rPr lang="en-US" sz="2400" b="1" dirty="0">
                <a:solidFill>
                  <a:schemeClr val="bg1"/>
                </a:solidFill>
                <a:latin typeface="UTM Avo" panose="02040603050506020204" pitchFamily="18" charset="0"/>
                <a:cs typeface="Arial" panose="020B0604020202020204" pitchFamily="34" charset="0"/>
              </a:rPr>
              <a:t> hay </a:t>
            </a:r>
            <a:r>
              <a:rPr lang="en-US" sz="2400" b="1" dirty="0" err="1">
                <a:solidFill>
                  <a:schemeClr val="bg1"/>
                </a:solidFill>
                <a:latin typeface="UTM Avo" panose="02040603050506020204" pitchFamily="18" charset="0"/>
                <a:cs typeface="Arial" panose="020B0604020202020204" pitchFamily="34" charset="0"/>
              </a:rPr>
              <a:t>sai</a:t>
            </a:r>
            <a:r>
              <a:rPr lang="en-US" sz="2400" b="1" dirty="0">
                <a:solidFill>
                  <a:schemeClr val="bg1"/>
                </a:solidFill>
                <a:latin typeface="UTM Avo" panose="02040603050506020204" pitchFamily="18" charset="0"/>
                <a:cs typeface="Arial" panose="020B0604020202020204" pitchFamily="34" charset="0"/>
              </a:rPr>
              <a:t>? </a:t>
            </a:r>
            <a:endParaRPr lang="vi-VN" sz="2400" b="1" dirty="0">
              <a:solidFill>
                <a:schemeClr val="bg1"/>
              </a:solidFill>
              <a:cs typeface="Arial" panose="020B0604020202020204" pitchFamily="34" charset="0"/>
            </a:endParaRPr>
          </a:p>
          <a:p>
            <a:pPr algn="ctr"/>
            <a:endParaRPr lang="vi-VN" sz="2400" b="1" i="0" dirty="0">
              <a:solidFill>
                <a:schemeClr val="bg1"/>
              </a:solidFill>
              <a:effectLst/>
              <a:latin typeface="Arial" panose="020B0604020202020204" pitchFamily="34" charset="0"/>
              <a:cs typeface="Arial" panose="020B0604020202020204" pitchFamily="34" charset="0"/>
            </a:endParaRPr>
          </a:p>
        </p:txBody>
      </p:sp>
      <p:pic>
        <p:nvPicPr>
          <p:cNvPr id="48" name="Picture 47">
            <a:hlinkClick r:id="rId6" action="ppaction://hlinksldjump"/>
            <a:extLst>
              <a:ext uri="{FF2B5EF4-FFF2-40B4-BE49-F238E27FC236}">
                <a16:creationId xmlns:a16="http://schemas.microsoft.com/office/drawing/2014/main" id="{F55223AB-E59F-40A8-A30C-7EB4A5405A8E}"/>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8585" t="29757" r="27796" b="28785"/>
          <a:stretch/>
        </p:blipFill>
        <p:spPr>
          <a:xfrm>
            <a:off x="1307743" y="2731343"/>
            <a:ext cx="2207859" cy="2098485"/>
          </a:xfrm>
          <a:prstGeom prst="rect">
            <a:avLst/>
          </a:prstGeom>
        </p:spPr>
      </p:pic>
      <p:pic>
        <p:nvPicPr>
          <p:cNvPr id="4" name="Sai">
            <a:extLst>
              <a:ext uri="{FF2B5EF4-FFF2-40B4-BE49-F238E27FC236}">
                <a16:creationId xmlns:a16="http://schemas.microsoft.com/office/drawing/2014/main" id="{61C60729-608E-49A5-A22E-BCA4474C004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52285" y="7522716"/>
            <a:ext cx="1462280" cy="1426722"/>
          </a:xfrm>
          <a:prstGeom prst="rect">
            <a:avLst/>
          </a:prstGeom>
        </p:spPr>
      </p:pic>
      <p:pic>
        <p:nvPicPr>
          <p:cNvPr id="50" name="Đúng">
            <a:extLst>
              <a:ext uri="{FF2B5EF4-FFF2-40B4-BE49-F238E27FC236}">
                <a16:creationId xmlns:a16="http://schemas.microsoft.com/office/drawing/2014/main" id="{A1A17A7A-13CD-4F22-A028-CAA66AAC560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439887" y="7512132"/>
            <a:ext cx="1273218" cy="1323382"/>
          </a:xfrm>
          <a:prstGeom prst="rect">
            <a:avLst/>
          </a:prstGeom>
        </p:spPr>
      </p:pic>
      <p:pic>
        <p:nvPicPr>
          <p:cNvPr id="3" name="Picture 2" descr="Logo, company name&#10;&#10;Description automatically generated">
            <a:extLst>
              <a:ext uri="{FF2B5EF4-FFF2-40B4-BE49-F238E27FC236}">
                <a16:creationId xmlns:a16="http://schemas.microsoft.com/office/drawing/2014/main" id="{49EF21C3-0874-25C3-63FE-5B5BF52249C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8278" y="29087"/>
            <a:ext cx="713817" cy="796588"/>
          </a:xfrm>
          <a:prstGeom prst="rect">
            <a:avLst/>
          </a:prstGeom>
        </p:spPr>
      </p:pic>
    </p:spTree>
    <p:extLst>
      <p:ext uri="{BB962C8B-B14F-4D97-AF65-F5344CB8AC3E}">
        <p14:creationId xmlns:p14="http://schemas.microsoft.com/office/powerpoint/2010/main" val="36066550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barn(inVertical)">
                                      <p:cBhvr>
                                        <p:cTn id="7" dur="500"/>
                                        <p:tgtEl>
                                          <p:spTgt spid="52"/>
                                        </p:tgtEl>
                                      </p:cBhvr>
                                    </p:animEffect>
                                  </p:childTnLst>
                                </p:cTn>
                              </p:par>
                              <p:par>
                                <p:cTn id="8" presetID="22" presetClass="entr" presetSubtype="1" fill="hold" grpId="0" nodeType="withEffect">
                                  <p:stCondLst>
                                    <p:cond delay="50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par>
                                <p:cTn id="11" presetID="53" presetClass="entr" presetSubtype="16" fill="hold" nodeType="withEffect">
                                  <p:stCondLst>
                                    <p:cond delay="500"/>
                                  </p:stCondLst>
                                  <p:childTnLst>
                                    <p:set>
                                      <p:cBhvr>
                                        <p:cTn id="12" dur="1" fill="hold">
                                          <p:stCondLst>
                                            <p:cond delay="0"/>
                                          </p:stCondLst>
                                        </p:cTn>
                                        <p:tgtEl>
                                          <p:spTgt spid="48"/>
                                        </p:tgtEl>
                                        <p:attrNameLst>
                                          <p:attrName>style.visibility</p:attrName>
                                        </p:attrNameLst>
                                      </p:cBhvr>
                                      <p:to>
                                        <p:strVal val="visible"/>
                                      </p:to>
                                    </p:set>
                                    <p:anim calcmode="lin" valueType="num">
                                      <p:cBhvr>
                                        <p:cTn id="13" dur="500" fill="hold"/>
                                        <p:tgtEl>
                                          <p:spTgt spid="48"/>
                                        </p:tgtEl>
                                        <p:attrNameLst>
                                          <p:attrName>ppt_w</p:attrName>
                                        </p:attrNameLst>
                                      </p:cBhvr>
                                      <p:tavLst>
                                        <p:tav tm="0">
                                          <p:val>
                                            <p:fltVal val="0"/>
                                          </p:val>
                                        </p:tav>
                                        <p:tav tm="100000">
                                          <p:val>
                                            <p:strVal val="#ppt_w"/>
                                          </p:val>
                                        </p:tav>
                                      </p:tavLst>
                                    </p:anim>
                                    <p:anim calcmode="lin" valueType="num">
                                      <p:cBhvr>
                                        <p:cTn id="14" dur="500" fill="hold"/>
                                        <p:tgtEl>
                                          <p:spTgt spid="48"/>
                                        </p:tgtEl>
                                        <p:attrNameLst>
                                          <p:attrName>ppt_h</p:attrName>
                                        </p:attrNameLst>
                                      </p:cBhvr>
                                      <p:tavLst>
                                        <p:tav tm="0">
                                          <p:val>
                                            <p:fltVal val="0"/>
                                          </p:val>
                                        </p:tav>
                                        <p:tav tm="100000">
                                          <p:val>
                                            <p:strVal val="#ppt_h"/>
                                          </p:val>
                                        </p:tav>
                                      </p:tavLst>
                                    </p:anim>
                                    <p:animEffect transition="in" filter="fade">
                                      <p:cBhvr>
                                        <p:cTn id="15" dur="500"/>
                                        <p:tgtEl>
                                          <p:spTgt spid="48"/>
                                        </p:tgtEl>
                                      </p:cBhvr>
                                    </p:animEffect>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1000"/>
                                        <p:tgtEl>
                                          <p:spTgt spid="47"/>
                                        </p:tgtEl>
                                      </p:cBhvr>
                                    </p:animEffect>
                                    <p:anim calcmode="lin" valueType="num">
                                      <p:cBhvr>
                                        <p:cTn id="20" dur="1000" fill="hold"/>
                                        <p:tgtEl>
                                          <p:spTgt spid="47"/>
                                        </p:tgtEl>
                                        <p:attrNameLst>
                                          <p:attrName>ppt_x</p:attrName>
                                        </p:attrNameLst>
                                      </p:cBhvr>
                                      <p:tavLst>
                                        <p:tav tm="0">
                                          <p:val>
                                            <p:strVal val="#ppt_x"/>
                                          </p:val>
                                        </p:tav>
                                        <p:tav tm="100000">
                                          <p:val>
                                            <p:strVal val="#ppt_x"/>
                                          </p:val>
                                        </p:tav>
                                      </p:tavLst>
                                    </p:anim>
                                    <p:anim calcmode="lin" valueType="num">
                                      <p:cBhvr>
                                        <p:cTn id="21" dur="1000" fill="hold"/>
                                        <p:tgtEl>
                                          <p:spTgt spid="47"/>
                                        </p:tgtEl>
                                        <p:attrNameLst>
                                          <p:attrName>ppt_y</p:attrName>
                                        </p:attrNameLst>
                                      </p:cBhvr>
                                      <p:tavLst>
                                        <p:tav tm="0">
                                          <p:val>
                                            <p:strVal val="#ppt_y+.1"/>
                                          </p:val>
                                        </p:tav>
                                        <p:tav tm="100000">
                                          <p:val>
                                            <p:strVal val="#ppt_y"/>
                                          </p:val>
                                        </p:tav>
                                      </p:tavLst>
                                    </p:anim>
                                  </p:childTnLst>
                                </p:cTn>
                              </p:par>
                              <p:par>
                                <p:cTn id="22" presetID="10" presetClass="entr" presetSubtype="0" fill="hold" grpId="0" nodeType="withEffect">
                                  <p:stCondLst>
                                    <p:cond delay="300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500"/>
                                        <p:tgtEl>
                                          <p:spTgt spid="44"/>
                                        </p:tgtEl>
                                      </p:cBhvr>
                                    </p:animEffect>
                                  </p:childTnLst>
                                </p:cTn>
                              </p:par>
                              <p:par>
                                <p:cTn id="25" presetID="10" presetClass="entr" presetSubtype="0" fill="hold" grpId="0" nodeType="withEffect">
                                  <p:stCondLst>
                                    <p:cond delay="300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44"/>
                    </p:tgtEl>
                  </p:cond>
                </p:stCondLst>
                <p:endSync evt="end" delay="0">
                  <p:rtn val="all"/>
                </p:endSync>
                <p:childTnLst>
                  <p:par>
                    <p:cTn id="29" fill="hold">
                      <p:stCondLst>
                        <p:cond delay="0"/>
                      </p:stCondLst>
                      <p:childTnLst>
                        <p:par>
                          <p:cTn id="30" fill="hold">
                            <p:stCondLst>
                              <p:cond delay="0"/>
                            </p:stCondLst>
                            <p:childTnLst>
                              <p:par>
                                <p:cTn id="31" presetID="1" presetClass="emph" presetSubtype="2" fill="hold" nodeType="afterEffect">
                                  <p:stCondLst>
                                    <p:cond delay="0"/>
                                  </p:stCondLst>
                                  <p:childTnLst>
                                    <p:animClr clrSpc="rgb" dir="cw">
                                      <p:cBhvr>
                                        <p:cTn id="32" dur="250" fill="hold"/>
                                        <p:tgtEl>
                                          <p:spTgt spid="44"/>
                                        </p:tgtEl>
                                        <p:attrNameLst>
                                          <p:attrName>fillcolor</p:attrName>
                                        </p:attrNameLst>
                                      </p:cBhvr>
                                      <p:to>
                                        <a:srgbClr val="00B0F0"/>
                                      </p:to>
                                    </p:animClr>
                                    <p:set>
                                      <p:cBhvr>
                                        <p:cTn id="33" dur="250" fill="hold"/>
                                        <p:tgtEl>
                                          <p:spTgt spid="44"/>
                                        </p:tgtEl>
                                        <p:attrNameLst>
                                          <p:attrName>fill.type</p:attrName>
                                        </p:attrNameLst>
                                      </p:cBhvr>
                                      <p:to>
                                        <p:strVal val="solid"/>
                                      </p:to>
                                    </p:set>
                                    <p:set>
                                      <p:cBhvr>
                                        <p:cTn id="34" dur="250" fill="hold"/>
                                        <p:tgtEl>
                                          <p:spTgt spid="44"/>
                                        </p:tgtEl>
                                        <p:attrNameLst>
                                          <p:attrName>fill.on</p:attrName>
                                        </p:attrNameLst>
                                      </p:cBhvr>
                                      <p:to>
                                        <p:strVal val="true"/>
                                      </p:to>
                                    </p:set>
                                  </p:childTnLst>
                                </p:cTn>
                              </p:par>
                              <p:par>
                                <p:cTn id="35" presetID="64" presetClass="path" presetSubtype="0" accel="50000" decel="50000" fill="hold" nodeType="withEffect">
                                  <p:stCondLst>
                                    <p:cond delay="0"/>
                                  </p:stCondLst>
                                  <p:childTnLst>
                                    <p:animMotion origin="layout" path="M 0.00872 -0.04352 L -0.43021 -0.36968 " pathEditMode="relative" rAng="0" ptsTypes="AA">
                                      <p:cBhvr>
                                        <p:cTn id="36" dur="250" fill="hold"/>
                                        <p:tgtEl>
                                          <p:spTgt spid="50"/>
                                        </p:tgtEl>
                                        <p:attrNameLst>
                                          <p:attrName>ppt_x</p:attrName>
                                          <p:attrName>ppt_y</p:attrName>
                                        </p:attrNameLst>
                                      </p:cBhvr>
                                      <p:rCtr x="-21953" y="-16319"/>
                                    </p:animMotion>
                                  </p:childTnLst>
                                  <p:subTnLst>
                                    <p:audio>
                                      <p:cMediaNode>
                                        <p:cTn display="0" masterRel="sameClick">
                                          <p:stCondLst>
                                            <p:cond evt="begin" delay="0">
                                              <p:tn val="35"/>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44"/>
                  </p:tgtEl>
                </p:cond>
              </p:nextCondLst>
            </p:seq>
            <p:seq concurrent="1" nextAc="seek">
              <p:cTn id="37" restart="whenNotActive" fill="hold" evtFilter="cancelBubble" nodeType="interactiveSeq">
                <p:stCondLst>
                  <p:cond evt="onClick" delay="0">
                    <p:tgtEl>
                      <p:spTgt spid="45"/>
                    </p:tgtEl>
                  </p:cond>
                </p:stCondLst>
                <p:endSync evt="end" delay="0">
                  <p:rtn val="all"/>
                </p:endSync>
                <p:childTnLst>
                  <p:par>
                    <p:cTn id="38" fill="hold">
                      <p:stCondLst>
                        <p:cond delay="0"/>
                      </p:stCondLst>
                      <p:childTnLst>
                        <p:par>
                          <p:cTn id="39" fill="hold">
                            <p:stCondLst>
                              <p:cond delay="0"/>
                            </p:stCondLst>
                            <p:childTnLst>
                              <p:par>
                                <p:cTn id="40" presetID="1" presetClass="emph" presetSubtype="2" fill="hold" nodeType="afterEffect">
                                  <p:stCondLst>
                                    <p:cond delay="0"/>
                                  </p:stCondLst>
                                  <p:childTnLst>
                                    <p:animClr clrSpc="rgb" dir="cw">
                                      <p:cBhvr>
                                        <p:cTn id="41" dur="250" fill="hold"/>
                                        <p:tgtEl>
                                          <p:spTgt spid="45"/>
                                        </p:tgtEl>
                                        <p:attrNameLst>
                                          <p:attrName>fillcolor</p:attrName>
                                        </p:attrNameLst>
                                      </p:cBhvr>
                                      <p:to>
                                        <a:srgbClr val="FF0000"/>
                                      </p:to>
                                    </p:animClr>
                                    <p:set>
                                      <p:cBhvr>
                                        <p:cTn id="42" dur="250" fill="hold"/>
                                        <p:tgtEl>
                                          <p:spTgt spid="45"/>
                                        </p:tgtEl>
                                        <p:attrNameLst>
                                          <p:attrName>fill.type</p:attrName>
                                        </p:attrNameLst>
                                      </p:cBhvr>
                                      <p:to>
                                        <p:strVal val="solid"/>
                                      </p:to>
                                    </p:set>
                                    <p:set>
                                      <p:cBhvr>
                                        <p:cTn id="43" dur="250" fill="hold"/>
                                        <p:tgtEl>
                                          <p:spTgt spid="45"/>
                                        </p:tgtEl>
                                        <p:attrNameLst>
                                          <p:attrName>fill.on</p:attrName>
                                        </p:attrNameLst>
                                      </p:cBhvr>
                                      <p:to>
                                        <p:strVal val="true"/>
                                      </p:to>
                                    </p:set>
                                  </p:childTnLst>
                                </p:cTn>
                              </p:par>
                              <p:par>
                                <p:cTn id="44" presetID="64" presetClass="path" presetSubtype="0" accel="50000" decel="50000" fill="hold" nodeType="withEffect">
                                  <p:stCondLst>
                                    <p:cond delay="0"/>
                                  </p:stCondLst>
                                  <p:childTnLst>
                                    <p:animMotion origin="layout" path="M -1.45833E-6 4.07407E-6 L 0.16901 -0.36204 " pathEditMode="relative" rAng="0" ptsTypes="AA">
                                      <p:cBhvr>
                                        <p:cTn id="45" dur="250" fill="hold"/>
                                        <p:tgtEl>
                                          <p:spTgt spid="4"/>
                                        </p:tgtEl>
                                        <p:attrNameLst>
                                          <p:attrName>ppt_x</p:attrName>
                                          <p:attrName>ppt_y</p:attrName>
                                        </p:attrNameLst>
                                      </p:cBhvr>
                                      <p:rCtr x="8451" y="-18102"/>
                                    </p:animMotion>
                                  </p:childTnLst>
                                  <p:subTnLst>
                                    <p:audio>
                                      <p:cMediaNode>
                                        <p:cTn display="0" masterRel="sameClick">
                                          <p:stCondLst>
                                            <p:cond evt="begin" delay="0">
                                              <p:tn val="44"/>
                                            </p:cond>
                                          </p:stCondLst>
                                          <p:endCondLst>
                                            <p:cond evt="onStopAudio" delay="0">
                                              <p:tgtEl>
                                                <p:sldTgt/>
                                              </p:tgtEl>
                                            </p:cond>
                                          </p:endCondLst>
                                        </p:cTn>
                                        <p:tgtEl>
                                          <p:sndTgt r:embed="rId4" name="Sai.wav"/>
                                        </p:tgtEl>
                                      </p:cMediaNode>
                                    </p:audio>
                                  </p:subTnLst>
                                </p:cTn>
                              </p:par>
                            </p:childTnLst>
                          </p:cTn>
                        </p:par>
                      </p:childTnLst>
                    </p:cTn>
                  </p:par>
                </p:childTnLst>
              </p:cTn>
              <p:nextCondLst>
                <p:cond evt="onClick" delay="0">
                  <p:tgtEl>
                    <p:spTgt spid="45"/>
                  </p:tgtEl>
                </p:cond>
              </p:nextCondLst>
            </p:seq>
          </p:childTnLst>
        </p:cTn>
      </p:par>
    </p:tnLst>
    <p:bldLst>
      <p:bldP spid="5" grpId="0" animBg="1"/>
      <p:bldP spid="44" grpId="0" animBg="1"/>
      <p:bldP spid="45" grpId="0" animBg="1"/>
      <p:bldP spid="4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Không có mô tả ảnh.">
            <a:extLst>
              <a:ext uri="{FF2B5EF4-FFF2-40B4-BE49-F238E27FC236}">
                <a16:creationId xmlns:a16="http://schemas.microsoft.com/office/drawing/2014/main" id="{67C6BE28-A320-5297-C1F6-5ABD32D881A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2192000" cy="685641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09F817C6-4AB3-4529-974D-63E69B65D6A4}"/>
              </a:ext>
            </a:extLst>
          </p:cNvPr>
          <p:cNvSpPr/>
          <p:nvPr/>
        </p:nvSpPr>
        <p:spPr>
          <a:xfrm>
            <a:off x="2404802" y="1395302"/>
            <a:ext cx="7300393" cy="2964149"/>
          </a:xfrm>
          <a:prstGeom prst="roundRect">
            <a:avLst>
              <a:gd name="adj" fmla="val 7227"/>
            </a:avLst>
          </a:prstGeom>
          <a:solidFill>
            <a:schemeClr val="tx1">
              <a:alpha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42" name="Đáp án A">
            <a:extLst>
              <a:ext uri="{FF2B5EF4-FFF2-40B4-BE49-F238E27FC236}">
                <a16:creationId xmlns:a16="http://schemas.microsoft.com/office/drawing/2014/main" id="{CF9EA178-637F-4043-B8D2-BC95EC5261AC}"/>
              </a:ext>
            </a:extLst>
          </p:cNvPr>
          <p:cNvSpPr/>
          <p:nvPr/>
        </p:nvSpPr>
        <p:spPr>
          <a:xfrm>
            <a:off x="2109343" y="4636349"/>
            <a:ext cx="4231175" cy="737464"/>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400" b="1">
                <a:solidFill>
                  <a:schemeClr val="bg1"/>
                </a:solidFill>
                <a:latin typeface="UTM Avo" panose="02040603050506020204" pitchFamily="18" charset="0"/>
                <a:cs typeface="Arial" panose="020B0604020202020204" pitchFamily="34" charset="0"/>
              </a:rPr>
              <a:t>A</a:t>
            </a:r>
            <a:r>
              <a:rPr lang="vi-VN" sz="2400" b="1">
                <a:solidFill>
                  <a:schemeClr val="bg1"/>
                </a:solidFill>
                <a:cs typeface="Arial" panose="020B0604020202020204" pitchFamily="34" charset="0"/>
              </a:rPr>
              <a:t>. </a:t>
            </a:r>
            <a:r>
              <a:rPr lang="en-US" sz="2400" b="1">
                <a:solidFill>
                  <a:schemeClr val="bg1"/>
                </a:solidFill>
                <a:latin typeface="UTM Avo" panose="02040603050506020204" pitchFamily="18" charset="0"/>
                <a:cs typeface="Arial" panose="020B0604020202020204" pitchFamily="34" charset="0"/>
              </a:rPr>
              <a:t>Trẻ em mồ côi cha mẹ</a:t>
            </a:r>
            <a:endParaRPr lang="vi-VN" sz="2400" b="1" dirty="0">
              <a:solidFill>
                <a:schemeClr val="bg1"/>
              </a:solidFill>
              <a:cs typeface="Arial" panose="020B0604020202020204" pitchFamily="34" charset="0"/>
            </a:endParaRPr>
          </a:p>
        </p:txBody>
      </p:sp>
      <p:sp>
        <p:nvSpPr>
          <p:cNvPr id="43" name="Đáp án B">
            <a:extLst>
              <a:ext uri="{FF2B5EF4-FFF2-40B4-BE49-F238E27FC236}">
                <a16:creationId xmlns:a16="http://schemas.microsoft.com/office/drawing/2014/main" id="{6CE2E367-E000-402A-A46A-08AAF2FB929F}"/>
              </a:ext>
            </a:extLst>
          </p:cNvPr>
          <p:cNvSpPr/>
          <p:nvPr/>
        </p:nvSpPr>
        <p:spPr>
          <a:xfrm>
            <a:off x="6508572" y="4606837"/>
            <a:ext cx="4159227" cy="737464"/>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vi-VN" sz="2400" b="1">
                <a:solidFill>
                  <a:schemeClr val="bg1"/>
                </a:solidFill>
                <a:cs typeface="Arial" panose="020B0604020202020204" pitchFamily="34" charset="0"/>
              </a:rPr>
              <a:t>B. </a:t>
            </a:r>
            <a:r>
              <a:rPr lang="en-US" sz="2400" b="1">
                <a:solidFill>
                  <a:schemeClr val="bg1"/>
                </a:solidFill>
                <a:latin typeface="UTM Avo" panose="02040603050506020204" pitchFamily="18" charset="0"/>
                <a:cs typeface="Arial" panose="020B0604020202020204" pitchFamily="34" charset="0"/>
              </a:rPr>
              <a:t>Người già neo đơn</a:t>
            </a:r>
            <a:endParaRPr lang="vi-VN" sz="2400" b="1" dirty="0">
              <a:solidFill>
                <a:schemeClr val="bg1"/>
              </a:solidFill>
              <a:cs typeface="Arial" panose="020B0604020202020204" pitchFamily="34" charset="0"/>
            </a:endParaRPr>
          </a:p>
        </p:txBody>
      </p:sp>
      <p:sp>
        <p:nvSpPr>
          <p:cNvPr id="44" name="Đáp án C">
            <a:extLst>
              <a:ext uri="{FF2B5EF4-FFF2-40B4-BE49-F238E27FC236}">
                <a16:creationId xmlns:a16="http://schemas.microsoft.com/office/drawing/2014/main" id="{22088E1A-F06B-4800-AF0C-20352418B69F}"/>
              </a:ext>
            </a:extLst>
          </p:cNvPr>
          <p:cNvSpPr/>
          <p:nvPr/>
        </p:nvSpPr>
        <p:spPr>
          <a:xfrm>
            <a:off x="6504946" y="5696405"/>
            <a:ext cx="4124370" cy="737464"/>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400" b="1">
                <a:solidFill>
                  <a:schemeClr val="bg1"/>
                </a:solidFill>
                <a:latin typeface="UTM Avo" panose="02040603050506020204" pitchFamily="18" charset="0"/>
                <a:cs typeface="Arial" panose="020B0604020202020204" pitchFamily="34" charset="0"/>
              </a:rPr>
              <a:t>D</a:t>
            </a:r>
            <a:r>
              <a:rPr lang="vi-VN" sz="2400" b="1">
                <a:solidFill>
                  <a:schemeClr val="bg1"/>
                </a:solidFill>
                <a:cs typeface="Arial" panose="020B0604020202020204" pitchFamily="34" charset="0"/>
              </a:rPr>
              <a:t>. </a:t>
            </a:r>
            <a:r>
              <a:rPr lang="en-US" sz="2400" b="1">
                <a:solidFill>
                  <a:schemeClr val="bg1"/>
                </a:solidFill>
                <a:latin typeface="UTM Avo" panose="02040603050506020204" pitchFamily="18" charset="0"/>
                <a:cs typeface="Arial" panose="020B0604020202020204" pitchFamily="34" charset="0"/>
              </a:rPr>
              <a:t>Tất cả đáp án trên</a:t>
            </a:r>
            <a:endParaRPr lang="vi-VN" sz="2400" b="1" dirty="0">
              <a:solidFill>
                <a:schemeClr val="bg1"/>
              </a:solidFill>
              <a:cs typeface="Arial" panose="020B0604020202020204" pitchFamily="34" charset="0"/>
            </a:endParaRPr>
          </a:p>
        </p:txBody>
      </p:sp>
      <p:sp>
        <p:nvSpPr>
          <p:cNvPr id="45" name="Đáp án D">
            <a:extLst>
              <a:ext uri="{FF2B5EF4-FFF2-40B4-BE49-F238E27FC236}">
                <a16:creationId xmlns:a16="http://schemas.microsoft.com/office/drawing/2014/main" id="{103BF668-59AA-401D-818B-4C062F6D5B11}"/>
              </a:ext>
            </a:extLst>
          </p:cNvPr>
          <p:cNvSpPr/>
          <p:nvPr/>
        </p:nvSpPr>
        <p:spPr>
          <a:xfrm>
            <a:off x="2109344" y="5711889"/>
            <a:ext cx="4231173" cy="737464"/>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vi-VN" sz="2400" b="1">
                <a:solidFill>
                  <a:schemeClr val="bg1"/>
                </a:solidFill>
                <a:cs typeface="Arial" panose="020B0604020202020204" pitchFamily="34" charset="0"/>
              </a:rPr>
              <a:t>C. </a:t>
            </a:r>
            <a:r>
              <a:rPr lang="en-US" sz="2400" b="1">
                <a:solidFill>
                  <a:schemeClr val="bg1"/>
                </a:solidFill>
                <a:latin typeface="UTM Avo" panose="02040603050506020204" pitchFamily="18" charset="0"/>
                <a:cs typeface="Arial" panose="020B0604020202020204" pitchFamily="34" charset="0"/>
              </a:rPr>
              <a:t>Bệnh nhân ung thư</a:t>
            </a:r>
            <a:endParaRPr lang="vi-VN" sz="2400" b="1" dirty="0">
              <a:solidFill>
                <a:schemeClr val="bg1"/>
              </a:solidFill>
              <a:cs typeface="Arial" panose="020B0604020202020204" pitchFamily="34" charset="0"/>
            </a:endParaRPr>
          </a:p>
        </p:txBody>
      </p:sp>
      <p:grpSp>
        <p:nvGrpSpPr>
          <p:cNvPr id="52" name="Group 51">
            <a:extLst>
              <a:ext uri="{FF2B5EF4-FFF2-40B4-BE49-F238E27FC236}">
                <a16:creationId xmlns:a16="http://schemas.microsoft.com/office/drawing/2014/main" id="{1EBA663B-F8CA-4203-9E5D-434C0B2E3C95}"/>
              </a:ext>
            </a:extLst>
          </p:cNvPr>
          <p:cNvGrpSpPr/>
          <p:nvPr/>
        </p:nvGrpSpPr>
        <p:grpSpPr>
          <a:xfrm>
            <a:off x="1871981" y="421635"/>
            <a:ext cx="8454652" cy="1456205"/>
            <a:chOff x="1871981" y="421635"/>
            <a:chExt cx="8454652" cy="1456205"/>
          </a:xfrm>
        </p:grpSpPr>
        <p:grpSp>
          <p:nvGrpSpPr>
            <p:cNvPr id="6" name="Group 5">
              <a:extLst>
                <a:ext uri="{FF2B5EF4-FFF2-40B4-BE49-F238E27FC236}">
                  <a16:creationId xmlns:a16="http://schemas.microsoft.com/office/drawing/2014/main" id="{C28C0A49-FAEF-4900-8E2A-C8BDCC7ED91D}"/>
                </a:ext>
              </a:extLst>
            </p:cNvPr>
            <p:cNvGrpSpPr/>
            <p:nvPr/>
          </p:nvGrpSpPr>
          <p:grpSpPr>
            <a:xfrm>
              <a:off x="1871981" y="421635"/>
              <a:ext cx="8454652" cy="1456205"/>
              <a:chOff x="2677206" y="1838325"/>
              <a:chExt cx="7124700" cy="1227138"/>
            </a:xfrm>
          </p:grpSpPr>
          <p:sp>
            <p:nvSpPr>
              <p:cNvPr id="7" name="Freeform 1125">
                <a:extLst>
                  <a:ext uri="{FF2B5EF4-FFF2-40B4-BE49-F238E27FC236}">
                    <a16:creationId xmlns:a16="http://schemas.microsoft.com/office/drawing/2014/main" id="{60B3ADAC-B763-4C54-A7F9-42095D47D217}"/>
                  </a:ext>
                </a:extLst>
              </p:cNvPr>
              <p:cNvSpPr>
                <a:spLocks/>
              </p:cNvSpPr>
              <p:nvPr/>
            </p:nvSpPr>
            <p:spPr bwMode="auto">
              <a:xfrm>
                <a:off x="3753531" y="1944688"/>
                <a:ext cx="5011738" cy="971550"/>
              </a:xfrm>
              <a:custGeom>
                <a:avLst/>
                <a:gdLst>
                  <a:gd name="T0" fmla="*/ 1221 w 10045"/>
                  <a:gd name="T1" fmla="*/ 1947 h 1947"/>
                  <a:gd name="T2" fmla="*/ 68 w 10045"/>
                  <a:gd name="T3" fmla="*/ 1201 h 1947"/>
                  <a:gd name="T4" fmla="*/ 784 w 10045"/>
                  <a:gd name="T5" fmla="*/ 273 h 1947"/>
                  <a:gd name="T6" fmla="*/ 871 w 10045"/>
                  <a:gd name="T7" fmla="*/ 237 h 1947"/>
                  <a:gd name="T8" fmla="*/ 2083 w 10045"/>
                  <a:gd name="T9" fmla="*/ 87 h 1947"/>
                  <a:gd name="T10" fmla="*/ 3561 w 10045"/>
                  <a:gd name="T11" fmla="*/ 14 h 1947"/>
                  <a:gd name="T12" fmla="*/ 4532 w 10045"/>
                  <a:gd name="T13" fmla="*/ 0 h 1947"/>
                  <a:gd name="T14" fmla="*/ 5049 w 10045"/>
                  <a:gd name="T15" fmla="*/ 4 h 1947"/>
                  <a:gd name="T16" fmla="*/ 6390 w 10045"/>
                  <a:gd name="T17" fmla="*/ 27 h 1947"/>
                  <a:gd name="T18" fmla="*/ 7740 w 10045"/>
                  <a:gd name="T19" fmla="*/ 81 h 1947"/>
                  <a:gd name="T20" fmla="*/ 9069 w 10045"/>
                  <a:gd name="T21" fmla="*/ 193 h 1947"/>
                  <a:gd name="T22" fmla="*/ 9711 w 10045"/>
                  <a:gd name="T23" fmla="*/ 266 h 1947"/>
                  <a:gd name="T24" fmla="*/ 9955 w 10045"/>
                  <a:gd name="T25" fmla="*/ 598 h 1947"/>
                  <a:gd name="T26" fmla="*/ 9524 w 10045"/>
                  <a:gd name="T27" fmla="*/ 1652 h 1947"/>
                  <a:gd name="T28" fmla="*/ 9152 w 10045"/>
                  <a:gd name="T29" fmla="*/ 1846 h 1947"/>
                  <a:gd name="T30" fmla="*/ 8943 w 10045"/>
                  <a:gd name="T31" fmla="*/ 1822 h 1947"/>
                  <a:gd name="T32" fmla="*/ 8185 w 10045"/>
                  <a:gd name="T33" fmla="*/ 1745 h 1947"/>
                  <a:gd name="T34" fmla="*/ 7753 w 10045"/>
                  <a:gd name="T35" fmla="*/ 1709 h 1947"/>
                  <a:gd name="T36" fmla="*/ 6291 w 10045"/>
                  <a:gd name="T37" fmla="*/ 1635 h 1947"/>
                  <a:gd name="T38" fmla="*/ 5853 w 10045"/>
                  <a:gd name="T39" fmla="*/ 1632 h 1947"/>
                  <a:gd name="T40" fmla="*/ 4790 w 10045"/>
                  <a:gd name="T41" fmla="*/ 1651 h 1947"/>
                  <a:gd name="T42" fmla="*/ 3328 w 10045"/>
                  <a:gd name="T43" fmla="*/ 1725 h 1947"/>
                  <a:gd name="T44" fmla="*/ 1221 w 10045"/>
                  <a:gd name="T45" fmla="*/ 1947 h 1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45" h="1947">
                    <a:moveTo>
                      <a:pt x="1221" y="1947"/>
                    </a:moveTo>
                    <a:cubicBezTo>
                      <a:pt x="619" y="1828"/>
                      <a:pt x="143" y="1604"/>
                      <a:pt x="68" y="1201"/>
                    </a:cubicBezTo>
                    <a:cubicBezTo>
                      <a:pt x="0" y="838"/>
                      <a:pt x="255" y="499"/>
                      <a:pt x="784" y="273"/>
                    </a:cubicBezTo>
                    <a:cubicBezTo>
                      <a:pt x="812" y="261"/>
                      <a:pt x="842" y="249"/>
                      <a:pt x="871" y="237"/>
                    </a:cubicBezTo>
                    <a:cubicBezTo>
                      <a:pt x="1269" y="175"/>
                      <a:pt x="1673" y="122"/>
                      <a:pt x="2083" y="87"/>
                    </a:cubicBezTo>
                    <a:cubicBezTo>
                      <a:pt x="2572" y="46"/>
                      <a:pt x="3067" y="29"/>
                      <a:pt x="3561" y="14"/>
                    </a:cubicBezTo>
                    <a:cubicBezTo>
                      <a:pt x="3885" y="5"/>
                      <a:pt x="4208" y="0"/>
                      <a:pt x="4532" y="0"/>
                    </a:cubicBezTo>
                    <a:cubicBezTo>
                      <a:pt x="4704" y="0"/>
                      <a:pt x="4876" y="1"/>
                      <a:pt x="5049" y="4"/>
                    </a:cubicBezTo>
                    <a:cubicBezTo>
                      <a:pt x="5495" y="12"/>
                      <a:pt x="5942" y="26"/>
                      <a:pt x="6390" y="27"/>
                    </a:cubicBezTo>
                    <a:cubicBezTo>
                      <a:pt x="6841" y="28"/>
                      <a:pt x="7292" y="51"/>
                      <a:pt x="7740" y="81"/>
                    </a:cubicBezTo>
                    <a:cubicBezTo>
                      <a:pt x="8185" y="110"/>
                      <a:pt x="8629" y="146"/>
                      <a:pt x="9069" y="193"/>
                    </a:cubicBezTo>
                    <a:cubicBezTo>
                      <a:pt x="9282" y="216"/>
                      <a:pt x="9497" y="239"/>
                      <a:pt x="9711" y="266"/>
                    </a:cubicBezTo>
                    <a:cubicBezTo>
                      <a:pt x="9845" y="361"/>
                      <a:pt x="9925" y="478"/>
                      <a:pt x="9955" y="598"/>
                    </a:cubicBezTo>
                    <a:cubicBezTo>
                      <a:pt x="10045" y="960"/>
                      <a:pt x="9963" y="1358"/>
                      <a:pt x="9524" y="1652"/>
                    </a:cubicBezTo>
                    <a:cubicBezTo>
                      <a:pt x="9415" y="1725"/>
                      <a:pt x="9289" y="1789"/>
                      <a:pt x="9152" y="1846"/>
                    </a:cubicBezTo>
                    <a:cubicBezTo>
                      <a:pt x="9083" y="1838"/>
                      <a:pt x="9013" y="1830"/>
                      <a:pt x="8943" y="1822"/>
                    </a:cubicBezTo>
                    <a:cubicBezTo>
                      <a:pt x="8692" y="1792"/>
                      <a:pt x="8439" y="1767"/>
                      <a:pt x="8185" y="1745"/>
                    </a:cubicBezTo>
                    <a:cubicBezTo>
                      <a:pt x="8042" y="1732"/>
                      <a:pt x="7897" y="1720"/>
                      <a:pt x="7753" y="1709"/>
                    </a:cubicBezTo>
                    <a:cubicBezTo>
                      <a:pt x="7267" y="1671"/>
                      <a:pt x="6781" y="1644"/>
                      <a:pt x="6291" y="1635"/>
                    </a:cubicBezTo>
                    <a:cubicBezTo>
                      <a:pt x="6145" y="1633"/>
                      <a:pt x="5999" y="1632"/>
                      <a:pt x="5853" y="1632"/>
                    </a:cubicBezTo>
                    <a:cubicBezTo>
                      <a:pt x="5498" y="1632"/>
                      <a:pt x="5144" y="1639"/>
                      <a:pt x="4790" y="1651"/>
                    </a:cubicBezTo>
                    <a:cubicBezTo>
                      <a:pt x="4302" y="1667"/>
                      <a:pt x="3812" y="1689"/>
                      <a:pt x="3328" y="1725"/>
                    </a:cubicBezTo>
                    <a:cubicBezTo>
                      <a:pt x="2594" y="1779"/>
                      <a:pt x="1929" y="1848"/>
                      <a:pt x="1221" y="1947"/>
                    </a:cubicBezTo>
                  </a:path>
                </a:pathLst>
              </a:custGeom>
              <a:solidFill>
                <a:srgbClr val="D9A0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8" name="Freeform 1126">
                <a:extLst>
                  <a:ext uri="{FF2B5EF4-FFF2-40B4-BE49-F238E27FC236}">
                    <a16:creationId xmlns:a16="http://schemas.microsoft.com/office/drawing/2014/main" id="{82C3780D-1084-4CEE-B136-5FFC6837BFAB}"/>
                  </a:ext>
                </a:extLst>
              </p:cNvPr>
              <p:cNvSpPr>
                <a:spLocks/>
              </p:cNvSpPr>
              <p:nvPr/>
            </p:nvSpPr>
            <p:spPr bwMode="auto">
              <a:xfrm>
                <a:off x="3882119" y="2925763"/>
                <a:ext cx="533400" cy="87313"/>
              </a:xfrm>
              <a:custGeom>
                <a:avLst/>
                <a:gdLst>
                  <a:gd name="T0" fmla="*/ 0 w 1069"/>
                  <a:gd name="T1" fmla="*/ 173 h 173"/>
                  <a:gd name="T2" fmla="*/ 1068 w 1069"/>
                  <a:gd name="T3" fmla="*/ 0 h 173"/>
                  <a:gd name="T4" fmla="*/ 1069 w 1069"/>
                  <a:gd name="T5" fmla="*/ 0 h 173"/>
                  <a:gd name="T6" fmla="*/ 0 w 1069"/>
                  <a:gd name="T7" fmla="*/ 173 h 173"/>
                  <a:gd name="T8" fmla="*/ 0 w 1069"/>
                  <a:gd name="T9" fmla="*/ 173 h 173"/>
                </a:gdLst>
                <a:ahLst/>
                <a:cxnLst>
                  <a:cxn ang="0">
                    <a:pos x="T0" y="T1"/>
                  </a:cxn>
                  <a:cxn ang="0">
                    <a:pos x="T2" y="T3"/>
                  </a:cxn>
                  <a:cxn ang="0">
                    <a:pos x="T4" y="T5"/>
                  </a:cxn>
                  <a:cxn ang="0">
                    <a:pos x="T6" y="T7"/>
                  </a:cxn>
                  <a:cxn ang="0">
                    <a:pos x="T8" y="T9"/>
                  </a:cxn>
                </a:cxnLst>
                <a:rect l="0" t="0" r="r" b="b"/>
                <a:pathLst>
                  <a:path w="1069" h="173">
                    <a:moveTo>
                      <a:pt x="0" y="173"/>
                    </a:moveTo>
                    <a:cubicBezTo>
                      <a:pt x="412" y="101"/>
                      <a:pt x="766" y="45"/>
                      <a:pt x="1068" y="0"/>
                    </a:cubicBezTo>
                    <a:cubicBezTo>
                      <a:pt x="1068" y="0"/>
                      <a:pt x="1069" y="0"/>
                      <a:pt x="1069" y="0"/>
                    </a:cubicBezTo>
                    <a:cubicBezTo>
                      <a:pt x="767" y="45"/>
                      <a:pt x="413" y="101"/>
                      <a:pt x="0" y="173"/>
                    </a:cubicBezTo>
                    <a:lnTo>
                      <a:pt x="0" y="173"/>
                    </a:lnTo>
                    <a:close/>
                  </a:path>
                </a:pathLst>
              </a:custGeom>
              <a:solidFill>
                <a:srgbClr val="6F8F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9" name="Freeform 1127">
                <a:extLst>
                  <a:ext uri="{FF2B5EF4-FFF2-40B4-BE49-F238E27FC236}">
                    <a16:creationId xmlns:a16="http://schemas.microsoft.com/office/drawing/2014/main" id="{8714A6DE-43B3-4CED-98D3-207B7CEB5604}"/>
                  </a:ext>
                </a:extLst>
              </p:cNvPr>
              <p:cNvSpPr>
                <a:spLocks/>
              </p:cNvSpPr>
              <p:nvPr/>
            </p:nvSpPr>
            <p:spPr bwMode="auto">
              <a:xfrm>
                <a:off x="3486831" y="2063750"/>
                <a:ext cx="876300" cy="955675"/>
              </a:xfrm>
              <a:custGeom>
                <a:avLst/>
                <a:gdLst>
                  <a:gd name="T0" fmla="*/ 443 w 1756"/>
                  <a:gd name="T1" fmla="*/ 1917 h 1917"/>
                  <a:gd name="T2" fmla="*/ 321 w 1756"/>
                  <a:gd name="T3" fmla="*/ 1750 h 1917"/>
                  <a:gd name="T4" fmla="*/ 471 w 1756"/>
                  <a:gd name="T5" fmla="*/ 1417 h 1917"/>
                  <a:gd name="T6" fmla="*/ 297 w 1756"/>
                  <a:gd name="T7" fmla="*/ 965 h 1917"/>
                  <a:gd name="T8" fmla="*/ 0 w 1756"/>
                  <a:gd name="T9" fmla="*/ 241 h 1917"/>
                  <a:gd name="T10" fmla="*/ 518 w 1756"/>
                  <a:gd name="T11" fmla="*/ 144 h 1917"/>
                  <a:gd name="T12" fmla="*/ 1195 w 1756"/>
                  <a:gd name="T13" fmla="*/ 34 h 1917"/>
                  <a:gd name="T14" fmla="*/ 1406 w 1756"/>
                  <a:gd name="T15" fmla="*/ 0 h 1917"/>
                  <a:gd name="T16" fmla="*/ 1319 w 1756"/>
                  <a:gd name="T17" fmla="*/ 36 h 1917"/>
                  <a:gd name="T18" fmla="*/ 603 w 1756"/>
                  <a:gd name="T19" fmla="*/ 964 h 1917"/>
                  <a:gd name="T20" fmla="*/ 1756 w 1756"/>
                  <a:gd name="T21" fmla="*/ 1710 h 1917"/>
                  <a:gd name="T22" fmla="*/ 1626 w 1756"/>
                  <a:gd name="T23" fmla="*/ 1728 h 1917"/>
                  <a:gd name="T24" fmla="*/ 660 w 1756"/>
                  <a:gd name="T25" fmla="*/ 1891 h 1917"/>
                  <a:gd name="T26" fmla="*/ 490 w 1756"/>
                  <a:gd name="T27" fmla="*/ 1916 h 1917"/>
                  <a:gd name="T28" fmla="*/ 449 w 1756"/>
                  <a:gd name="T29" fmla="*/ 1917 h 1917"/>
                  <a:gd name="T30" fmla="*/ 443 w 1756"/>
                  <a:gd name="T31" fmla="*/ 1917 h 1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56" h="1917">
                    <a:moveTo>
                      <a:pt x="443" y="1917"/>
                    </a:moveTo>
                    <a:cubicBezTo>
                      <a:pt x="294" y="1917"/>
                      <a:pt x="206" y="1806"/>
                      <a:pt x="321" y="1750"/>
                    </a:cubicBezTo>
                    <a:cubicBezTo>
                      <a:pt x="505" y="1662"/>
                      <a:pt x="497" y="1542"/>
                      <a:pt x="471" y="1417"/>
                    </a:cubicBezTo>
                    <a:cubicBezTo>
                      <a:pt x="438" y="1264"/>
                      <a:pt x="366" y="1114"/>
                      <a:pt x="297" y="965"/>
                    </a:cubicBezTo>
                    <a:cubicBezTo>
                      <a:pt x="186" y="725"/>
                      <a:pt x="97" y="483"/>
                      <a:pt x="0" y="241"/>
                    </a:cubicBezTo>
                    <a:cubicBezTo>
                      <a:pt x="163" y="196"/>
                      <a:pt x="342" y="169"/>
                      <a:pt x="518" y="144"/>
                    </a:cubicBezTo>
                    <a:cubicBezTo>
                      <a:pt x="746" y="112"/>
                      <a:pt x="969" y="71"/>
                      <a:pt x="1195" y="34"/>
                    </a:cubicBezTo>
                    <a:cubicBezTo>
                      <a:pt x="1265" y="22"/>
                      <a:pt x="1335" y="11"/>
                      <a:pt x="1406" y="0"/>
                    </a:cubicBezTo>
                    <a:cubicBezTo>
                      <a:pt x="1377" y="12"/>
                      <a:pt x="1347" y="24"/>
                      <a:pt x="1319" y="36"/>
                    </a:cubicBezTo>
                    <a:cubicBezTo>
                      <a:pt x="790" y="262"/>
                      <a:pt x="535" y="601"/>
                      <a:pt x="603" y="964"/>
                    </a:cubicBezTo>
                    <a:cubicBezTo>
                      <a:pt x="678" y="1367"/>
                      <a:pt x="1154" y="1591"/>
                      <a:pt x="1756" y="1710"/>
                    </a:cubicBezTo>
                    <a:cubicBezTo>
                      <a:pt x="1713" y="1716"/>
                      <a:pt x="1669" y="1722"/>
                      <a:pt x="1626" y="1728"/>
                    </a:cubicBezTo>
                    <a:cubicBezTo>
                      <a:pt x="1323" y="1772"/>
                      <a:pt x="961" y="1847"/>
                      <a:pt x="660" y="1891"/>
                    </a:cubicBezTo>
                    <a:cubicBezTo>
                      <a:pt x="603" y="1899"/>
                      <a:pt x="547" y="1908"/>
                      <a:pt x="490" y="1916"/>
                    </a:cubicBezTo>
                    <a:cubicBezTo>
                      <a:pt x="477" y="1917"/>
                      <a:pt x="463" y="1917"/>
                      <a:pt x="449" y="1917"/>
                    </a:cubicBezTo>
                    <a:cubicBezTo>
                      <a:pt x="447" y="1917"/>
                      <a:pt x="445" y="1917"/>
                      <a:pt x="443" y="1917"/>
                    </a:cubicBezTo>
                  </a:path>
                </a:pathLst>
              </a:custGeom>
              <a:solidFill>
                <a:srgbClr val="CC87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0" name="Freeform 1130">
                <a:extLst>
                  <a:ext uri="{FF2B5EF4-FFF2-40B4-BE49-F238E27FC236}">
                    <a16:creationId xmlns:a16="http://schemas.microsoft.com/office/drawing/2014/main" id="{D0BBABF8-D0DA-4660-9EC2-35758E7BE879}"/>
                  </a:ext>
                </a:extLst>
              </p:cNvPr>
              <p:cNvSpPr>
                <a:spLocks/>
              </p:cNvSpPr>
              <p:nvPr/>
            </p:nvSpPr>
            <p:spPr bwMode="auto">
              <a:xfrm>
                <a:off x="3143931" y="2184400"/>
                <a:ext cx="595313" cy="865188"/>
              </a:xfrm>
              <a:custGeom>
                <a:avLst/>
                <a:gdLst>
                  <a:gd name="T0" fmla="*/ 519 w 1192"/>
                  <a:gd name="T1" fmla="*/ 1736 h 1736"/>
                  <a:gd name="T2" fmla="*/ 440 w 1192"/>
                  <a:gd name="T3" fmla="*/ 1735 h 1736"/>
                  <a:gd name="T4" fmla="*/ 350 w 1192"/>
                  <a:gd name="T5" fmla="*/ 1717 h 1736"/>
                  <a:gd name="T6" fmla="*/ 8 w 1192"/>
                  <a:gd name="T7" fmla="*/ 1498 h 1736"/>
                  <a:gd name="T8" fmla="*/ 90 w 1192"/>
                  <a:gd name="T9" fmla="*/ 1445 h 1736"/>
                  <a:gd name="T10" fmla="*/ 285 w 1192"/>
                  <a:gd name="T11" fmla="*/ 1488 h 1736"/>
                  <a:gd name="T12" fmla="*/ 587 w 1192"/>
                  <a:gd name="T13" fmla="*/ 1537 h 1736"/>
                  <a:gd name="T14" fmla="*/ 831 w 1192"/>
                  <a:gd name="T15" fmla="*/ 1495 h 1736"/>
                  <a:gd name="T16" fmla="*/ 1019 w 1192"/>
                  <a:gd name="T17" fmla="*/ 1205 h 1736"/>
                  <a:gd name="T18" fmla="*/ 842 w 1192"/>
                  <a:gd name="T19" fmla="*/ 682 h 1736"/>
                  <a:gd name="T20" fmla="*/ 629 w 1192"/>
                  <a:gd name="T21" fmla="*/ 136 h 1736"/>
                  <a:gd name="T22" fmla="*/ 594 w 1192"/>
                  <a:gd name="T23" fmla="*/ 29 h 1736"/>
                  <a:gd name="T24" fmla="*/ 595 w 1192"/>
                  <a:gd name="T25" fmla="*/ 29 h 1736"/>
                  <a:gd name="T26" fmla="*/ 687 w 1192"/>
                  <a:gd name="T27" fmla="*/ 0 h 1736"/>
                  <a:gd name="T28" fmla="*/ 984 w 1192"/>
                  <a:gd name="T29" fmla="*/ 724 h 1736"/>
                  <a:gd name="T30" fmla="*/ 1158 w 1192"/>
                  <a:gd name="T31" fmla="*/ 1176 h 1736"/>
                  <a:gd name="T32" fmla="*/ 1008 w 1192"/>
                  <a:gd name="T33" fmla="*/ 1509 h 1736"/>
                  <a:gd name="T34" fmla="*/ 1130 w 1192"/>
                  <a:gd name="T35" fmla="*/ 1676 h 1736"/>
                  <a:gd name="T36" fmla="*/ 1136 w 1192"/>
                  <a:gd name="T37" fmla="*/ 1676 h 1736"/>
                  <a:gd name="T38" fmla="*/ 1177 w 1192"/>
                  <a:gd name="T39" fmla="*/ 1675 h 1736"/>
                  <a:gd name="T40" fmla="*/ 918 w 1192"/>
                  <a:gd name="T41" fmla="*/ 1711 h 1736"/>
                  <a:gd name="T42" fmla="*/ 519 w 1192"/>
                  <a:gd name="T43" fmla="*/ 1736 h 1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92" h="1736">
                    <a:moveTo>
                      <a:pt x="519" y="1736"/>
                    </a:moveTo>
                    <a:cubicBezTo>
                      <a:pt x="492" y="1736"/>
                      <a:pt x="466" y="1736"/>
                      <a:pt x="440" y="1735"/>
                    </a:cubicBezTo>
                    <a:cubicBezTo>
                      <a:pt x="409" y="1730"/>
                      <a:pt x="379" y="1724"/>
                      <a:pt x="350" y="1717"/>
                    </a:cubicBezTo>
                    <a:cubicBezTo>
                      <a:pt x="182" y="1676"/>
                      <a:pt x="0" y="1609"/>
                      <a:pt x="8" y="1498"/>
                    </a:cubicBezTo>
                    <a:cubicBezTo>
                      <a:pt x="11" y="1458"/>
                      <a:pt x="45" y="1445"/>
                      <a:pt x="90" y="1445"/>
                    </a:cubicBezTo>
                    <a:cubicBezTo>
                      <a:pt x="154" y="1445"/>
                      <a:pt x="239" y="1472"/>
                      <a:pt x="285" y="1488"/>
                    </a:cubicBezTo>
                    <a:cubicBezTo>
                      <a:pt x="376" y="1519"/>
                      <a:pt x="483" y="1537"/>
                      <a:pt x="587" y="1537"/>
                    </a:cubicBezTo>
                    <a:cubicBezTo>
                      <a:pt x="676" y="1537"/>
                      <a:pt x="761" y="1524"/>
                      <a:pt x="831" y="1495"/>
                    </a:cubicBezTo>
                    <a:cubicBezTo>
                      <a:pt x="1012" y="1438"/>
                      <a:pt x="1029" y="1309"/>
                      <a:pt x="1019" y="1205"/>
                    </a:cubicBezTo>
                    <a:cubicBezTo>
                      <a:pt x="1002" y="1029"/>
                      <a:pt x="918" y="853"/>
                      <a:pt x="842" y="682"/>
                    </a:cubicBezTo>
                    <a:cubicBezTo>
                      <a:pt x="761" y="501"/>
                      <a:pt x="691" y="320"/>
                      <a:pt x="629" y="136"/>
                    </a:cubicBezTo>
                    <a:cubicBezTo>
                      <a:pt x="617" y="101"/>
                      <a:pt x="605" y="65"/>
                      <a:pt x="594" y="29"/>
                    </a:cubicBezTo>
                    <a:lnTo>
                      <a:pt x="595" y="29"/>
                    </a:lnTo>
                    <a:cubicBezTo>
                      <a:pt x="625" y="19"/>
                      <a:pt x="656" y="9"/>
                      <a:pt x="687" y="0"/>
                    </a:cubicBezTo>
                    <a:cubicBezTo>
                      <a:pt x="784" y="242"/>
                      <a:pt x="873" y="484"/>
                      <a:pt x="984" y="724"/>
                    </a:cubicBezTo>
                    <a:cubicBezTo>
                      <a:pt x="1053" y="873"/>
                      <a:pt x="1125" y="1023"/>
                      <a:pt x="1158" y="1176"/>
                    </a:cubicBezTo>
                    <a:cubicBezTo>
                      <a:pt x="1184" y="1301"/>
                      <a:pt x="1192" y="1421"/>
                      <a:pt x="1008" y="1509"/>
                    </a:cubicBezTo>
                    <a:cubicBezTo>
                      <a:pt x="893" y="1565"/>
                      <a:pt x="981" y="1676"/>
                      <a:pt x="1130" y="1676"/>
                    </a:cubicBezTo>
                    <a:cubicBezTo>
                      <a:pt x="1132" y="1676"/>
                      <a:pt x="1134" y="1676"/>
                      <a:pt x="1136" y="1676"/>
                    </a:cubicBezTo>
                    <a:cubicBezTo>
                      <a:pt x="1150" y="1676"/>
                      <a:pt x="1164" y="1676"/>
                      <a:pt x="1177" y="1675"/>
                    </a:cubicBezTo>
                    <a:cubicBezTo>
                      <a:pt x="1091" y="1689"/>
                      <a:pt x="1005" y="1701"/>
                      <a:pt x="918" y="1711"/>
                    </a:cubicBezTo>
                    <a:cubicBezTo>
                      <a:pt x="786" y="1727"/>
                      <a:pt x="652" y="1736"/>
                      <a:pt x="519" y="1736"/>
                    </a:cubicBezTo>
                  </a:path>
                </a:pathLst>
              </a:custGeom>
              <a:solidFill>
                <a:srgbClr val="C1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1" name="Freeform 1131">
                <a:extLst>
                  <a:ext uri="{FF2B5EF4-FFF2-40B4-BE49-F238E27FC236}">
                    <a16:creationId xmlns:a16="http://schemas.microsoft.com/office/drawing/2014/main" id="{8F068CD7-F019-467D-91AD-CCF1E2DF1870}"/>
                  </a:ext>
                </a:extLst>
              </p:cNvPr>
              <p:cNvSpPr>
                <a:spLocks/>
              </p:cNvSpPr>
              <p:nvPr/>
            </p:nvSpPr>
            <p:spPr bwMode="auto">
              <a:xfrm>
                <a:off x="2978831" y="2832100"/>
                <a:ext cx="33338" cy="85725"/>
              </a:xfrm>
              <a:custGeom>
                <a:avLst/>
                <a:gdLst>
                  <a:gd name="T0" fmla="*/ 67 w 67"/>
                  <a:gd name="T1" fmla="*/ 170 h 170"/>
                  <a:gd name="T2" fmla="*/ 0 w 67"/>
                  <a:gd name="T3" fmla="*/ 0 h 170"/>
                  <a:gd name="T4" fmla="*/ 0 w 67"/>
                  <a:gd name="T5" fmla="*/ 0 h 170"/>
                  <a:gd name="T6" fmla="*/ 67 w 67"/>
                  <a:gd name="T7" fmla="*/ 170 h 170"/>
                </a:gdLst>
                <a:ahLst/>
                <a:cxnLst>
                  <a:cxn ang="0">
                    <a:pos x="T0" y="T1"/>
                  </a:cxn>
                  <a:cxn ang="0">
                    <a:pos x="T2" y="T3"/>
                  </a:cxn>
                  <a:cxn ang="0">
                    <a:pos x="T4" y="T5"/>
                  </a:cxn>
                  <a:cxn ang="0">
                    <a:pos x="T6" y="T7"/>
                  </a:cxn>
                </a:cxnLst>
                <a:rect l="0" t="0" r="r" b="b"/>
                <a:pathLst>
                  <a:path w="67" h="170">
                    <a:moveTo>
                      <a:pt x="67" y="170"/>
                    </a:moveTo>
                    <a:cubicBezTo>
                      <a:pt x="47" y="113"/>
                      <a:pt x="24" y="56"/>
                      <a:pt x="0" y="0"/>
                    </a:cubicBezTo>
                    <a:cubicBezTo>
                      <a:pt x="0" y="0"/>
                      <a:pt x="0" y="0"/>
                      <a:pt x="0" y="0"/>
                    </a:cubicBezTo>
                    <a:cubicBezTo>
                      <a:pt x="25" y="56"/>
                      <a:pt x="47" y="113"/>
                      <a:pt x="67" y="170"/>
                    </a:cubicBezTo>
                    <a:close/>
                  </a:path>
                </a:pathLst>
              </a:custGeom>
              <a:solidFill>
                <a:srgbClr val="B09D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2" name="Freeform 1132">
                <a:extLst>
                  <a:ext uri="{FF2B5EF4-FFF2-40B4-BE49-F238E27FC236}">
                    <a16:creationId xmlns:a16="http://schemas.microsoft.com/office/drawing/2014/main" id="{E18223DF-E110-46D8-A646-D1CB1F447A23}"/>
                  </a:ext>
                </a:extLst>
              </p:cNvPr>
              <p:cNvSpPr>
                <a:spLocks noEditPoints="1"/>
              </p:cNvSpPr>
              <p:nvPr/>
            </p:nvSpPr>
            <p:spPr bwMode="auto">
              <a:xfrm>
                <a:off x="3058206" y="2771775"/>
                <a:ext cx="574675" cy="277813"/>
              </a:xfrm>
              <a:custGeom>
                <a:avLst/>
                <a:gdLst>
                  <a:gd name="T0" fmla="*/ 614 w 1152"/>
                  <a:gd name="T1" fmla="*/ 557 h 557"/>
                  <a:gd name="T2" fmla="*/ 388 w 1152"/>
                  <a:gd name="T3" fmla="*/ 539 h 557"/>
                  <a:gd name="T4" fmla="*/ 53 w 1152"/>
                  <a:gd name="T5" fmla="*/ 423 h 557"/>
                  <a:gd name="T6" fmla="*/ 48 w 1152"/>
                  <a:gd name="T7" fmla="*/ 256 h 557"/>
                  <a:gd name="T8" fmla="*/ 423 w 1152"/>
                  <a:gd name="T9" fmla="*/ 37 h 557"/>
                  <a:gd name="T10" fmla="*/ 753 w 1152"/>
                  <a:gd name="T11" fmla="*/ 344 h 557"/>
                  <a:gd name="T12" fmla="*/ 754 w 1152"/>
                  <a:gd name="T13" fmla="*/ 344 h 557"/>
                  <a:gd name="T14" fmla="*/ 762 w 1152"/>
                  <a:gd name="T15" fmla="*/ 339 h 557"/>
                  <a:gd name="T16" fmla="*/ 833 w 1152"/>
                  <a:gd name="T17" fmla="*/ 345 h 557"/>
                  <a:gd name="T18" fmla="*/ 970 w 1152"/>
                  <a:gd name="T19" fmla="*/ 325 h 557"/>
                  <a:gd name="T20" fmla="*/ 974 w 1152"/>
                  <a:gd name="T21" fmla="*/ 325 h 557"/>
                  <a:gd name="T22" fmla="*/ 981 w 1152"/>
                  <a:gd name="T23" fmla="*/ 324 h 557"/>
                  <a:gd name="T24" fmla="*/ 1005 w 1152"/>
                  <a:gd name="T25" fmla="*/ 317 h 557"/>
                  <a:gd name="T26" fmla="*/ 761 w 1152"/>
                  <a:gd name="T27" fmla="*/ 359 h 557"/>
                  <a:gd name="T28" fmla="*/ 459 w 1152"/>
                  <a:gd name="T29" fmla="*/ 310 h 557"/>
                  <a:gd name="T30" fmla="*/ 264 w 1152"/>
                  <a:gd name="T31" fmla="*/ 267 h 557"/>
                  <a:gd name="T32" fmla="*/ 182 w 1152"/>
                  <a:gd name="T33" fmla="*/ 320 h 557"/>
                  <a:gd name="T34" fmla="*/ 524 w 1152"/>
                  <a:gd name="T35" fmla="*/ 539 h 557"/>
                  <a:gd name="T36" fmla="*/ 614 w 1152"/>
                  <a:gd name="T37" fmla="*/ 557 h 557"/>
                  <a:gd name="T38" fmla="*/ 834 w 1152"/>
                  <a:gd name="T39" fmla="*/ 315 h 557"/>
                  <a:gd name="T40" fmla="*/ 685 w 1152"/>
                  <a:gd name="T41" fmla="*/ 288 h 557"/>
                  <a:gd name="T42" fmla="*/ 734 w 1152"/>
                  <a:gd name="T43" fmla="*/ 129 h 557"/>
                  <a:gd name="T44" fmla="*/ 780 w 1152"/>
                  <a:gd name="T45" fmla="*/ 132 h 557"/>
                  <a:gd name="T46" fmla="*/ 783 w 1152"/>
                  <a:gd name="T47" fmla="*/ 133 h 557"/>
                  <a:gd name="T48" fmla="*/ 785 w 1152"/>
                  <a:gd name="T49" fmla="*/ 132 h 557"/>
                  <a:gd name="T50" fmla="*/ 807 w 1152"/>
                  <a:gd name="T51" fmla="*/ 142 h 557"/>
                  <a:gd name="T52" fmla="*/ 809 w 1152"/>
                  <a:gd name="T53" fmla="*/ 142 h 557"/>
                  <a:gd name="T54" fmla="*/ 814 w 1152"/>
                  <a:gd name="T55" fmla="*/ 138 h 557"/>
                  <a:gd name="T56" fmla="*/ 696 w 1152"/>
                  <a:gd name="T57" fmla="*/ 0 h 557"/>
                  <a:gd name="T58" fmla="*/ 1061 w 1152"/>
                  <a:gd name="T59" fmla="*/ 231 h 557"/>
                  <a:gd name="T60" fmla="*/ 834 w 1152"/>
                  <a:gd name="T61" fmla="*/ 315 h 557"/>
                  <a:gd name="T62" fmla="*/ 570 w 1152"/>
                  <a:gd name="T63" fmla="*/ 234 h 557"/>
                  <a:gd name="T64" fmla="*/ 541 w 1152"/>
                  <a:gd name="T65" fmla="*/ 194 h 557"/>
                  <a:gd name="T66" fmla="*/ 450 w 1152"/>
                  <a:gd name="T67" fmla="*/ 30 h 557"/>
                  <a:gd name="T68" fmla="*/ 585 w 1152"/>
                  <a:gd name="T69" fmla="*/ 6 h 557"/>
                  <a:gd name="T70" fmla="*/ 652 w 1152"/>
                  <a:gd name="T71" fmla="*/ 1 h 557"/>
                  <a:gd name="T72" fmla="*/ 711 w 1152"/>
                  <a:gd name="T73" fmla="*/ 77 h 557"/>
                  <a:gd name="T74" fmla="*/ 758 w 1152"/>
                  <a:gd name="T75" fmla="*/ 117 h 557"/>
                  <a:gd name="T76" fmla="*/ 709 w 1152"/>
                  <a:gd name="T77" fmla="*/ 114 h 557"/>
                  <a:gd name="T78" fmla="*/ 570 w 1152"/>
                  <a:gd name="T79" fmla="*/ 234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52" h="557">
                    <a:moveTo>
                      <a:pt x="614" y="557"/>
                    </a:moveTo>
                    <a:cubicBezTo>
                      <a:pt x="538" y="555"/>
                      <a:pt x="463" y="549"/>
                      <a:pt x="388" y="539"/>
                    </a:cubicBezTo>
                    <a:cubicBezTo>
                      <a:pt x="256" y="522"/>
                      <a:pt x="122" y="490"/>
                      <a:pt x="53" y="423"/>
                    </a:cubicBezTo>
                    <a:cubicBezTo>
                      <a:pt x="0" y="372"/>
                      <a:pt x="13" y="309"/>
                      <a:pt x="48" y="256"/>
                    </a:cubicBezTo>
                    <a:cubicBezTo>
                      <a:pt x="110" y="162"/>
                      <a:pt x="255" y="82"/>
                      <a:pt x="423" y="37"/>
                    </a:cubicBezTo>
                    <a:cubicBezTo>
                      <a:pt x="465" y="147"/>
                      <a:pt x="513" y="317"/>
                      <a:pt x="753" y="344"/>
                    </a:cubicBezTo>
                    <a:cubicBezTo>
                      <a:pt x="753" y="344"/>
                      <a:pt x="754" y="344"/>
                      <a:pt x="754" y="344"/>
                    </a:cubicBezTo>
                    <a:cubicBezTo>
                      <a:pt x="759" y="344"/>
                      <a:pt x="762" y="342"/>
                      <a:pt x="762" y="339"/>
                    </a:cubicBezTo>
                    <a:cubicBezTo>
                      <a:pt x="786" y="343"/>
                      <a:pt x="810" y="345"/>
                      <a:pt x="833" y="345"/>
                    </a:cubicBezTo>
                    <a:cubicBezTo>
                      <a:pt x="882" y="345"/>
                      <a:pt x="928" y="337"/>
                      <a:pt x="970" y="325"/>
                    </a:cubicBezTo>
                    <a:cubicBezTo>
                      <a:pt x="971" y="325"/>
                      <a:pt x="972" y="325"/>
                      <a:pt x="974" y="325"/>
                    </a:cubicBezTo>
                    <a:cubicBezTo>
                      <a:pt x="976" y="325"/>
                      <a:pt x="978" y="325"/>
                      <a:pt x="981" y="324"/>
                    </a:cubicBezTo>
                    <a:cubicBezTo>
                      <a:pt x="989" y="322"/>
                      <a:pt x="997" y="320"/>
                      <a:pt x="1005" y="317"/>
                    </a:cubicBezTo>
                    <a:cubicBezTo>
                      <a:pt x="935" y="346"/>
                      <a:pt x="850" y="359"/>
                      <a:pt x="761" y="359"/>
                    </a:cubicBezTo>
                    <a:cubicBezTo>
                      <a:pt x="657" y="359"/>
                      <a:pt x="550" y="341"/>
                      <a:pt x="459" y="310"/>
                    </a:cubicBezTo>
                    <a:cubicBezTo>
                      <a:pt x="413" y="294"/>
                      <a:pt x="328" y="267"/>
                      <a:pt x="264" y="267"/>
                    </a:cubicBezTo>
                    <a:cubicBezTo>
                      <a:pt x="219" y="267"/>
                      <a:pt x="185" y="280"/>
                      <a:pt x="182" y="320"/>
                    </a:cubicBezTo>
                    <a:cubicBezTo>
                      <a:pt x="174" y="431"/>
                      <a:pt x="356" y="498"/>
                      <a:pt x="524" y="539"/>
                    </a:cubicBezTo>
                    <a:cubicBezTo>
                      <a:pt x="553" y="546"/>
                      <a:pt x="583" y="552"/>
                      <a:pt x="614" y="557"/>
                    </a:cubicBezTo>
                    <a:moveTo>
                      <a:pt x="834" y="315"/>
                    </a:moveTo>
                    <a:cubicBezTo>
                      <a:pt x="782" y="315"/>
                      <a:pt x="729" y="307"/>
                      <a:pt x="685" y="288"/>
                    </a:cubicBezTo>
                    <a:cubicBezTo>
                      <a:pt x="576" y="240"/>
                      <a:pt x="589" y="129"/>
                      <a:pt x="734" y="129"/>
                    </a:cubicBezTo>
                    <a:cubicBezTo>
                      <a:pt x="748" y="129"/>
                      <a:pt x="763" y="130"/>
                      <a:pt x="780" y="132"/>
                    </a:cubicBezTo>
                    <a:cubicBezTo>
                      <a:pt x="781" y="132"/>
                      <a:pt x="782" y="133"/>
                      <a:pt x="783" y="133"/>
                    </a:cubicBezTo>
                    <a:cubicBezTo>
                      <a:pt x="784" y="133"/>
                      <a:pt x="784" y="133"/>
                      <a:pt x="785" y="132"/>
                    </a:cubicBezTo>
                    <a:cubicBezTo>
                      <a:pt x="792" y="136"/>
                      <a:pt x="799" y="139"/>
                      <a:pt x="807" y="142"/>
                    </a:cubicBezTo>
                    <a:cubicBezTo>
                      <a:pt x="808" y="142"/>
                      <a:pt x="809" y="142"/>
                      <a:pt x="809" y="142"/>
                    </a:cubicBezTo>
                    <a:cubicBezTo>
                      <a:pt x="813" y="142"/>
                      <a:pt x="815" y="140"/>
                      <a:pt x="814" y="138"/>
                    </a:cubicBezTo>
                    <a:cubicBezTo>
                      <a:pt x="767" y="95"/>
                      <a:pt x="741" y="44"/>
                      <a:pt x="696" y="0"/>
                    </a:cubicBezTo>
                    <a:cubicBezTo>
                      <a:pt x="924" y="3"/>
                      <a:pt x="1152" y="93"/>
                      <a:pt x="1061" y="231"/>
                    </a:cubicBezTo>
                    <a:cubicBezTo>
                      <a:pt x="1026" y="285"/>
                      <a:pt x="931" y="315"/>
                      <a:pt x="834" y="315"/>
                    </a:cubicBezTo>
                    <a:moveTo>
                      <a:pt x="570" y="234"/>
                    </a:moveTo>
                    <a:cubicBezTo>
                      <a:pt x="559" y="221"/>
                      <a:pt x="550" y="207"/>
                      <a:pt x="541" y="194"/>
                    </a:cubicBezTo>
                    <a:cubicBezTo>
                      <a:pt x="506" y="140"/>
                      <a:pt x="488" y="84"/>
                      <a:pt x="450" y="30"/>
                    </a:cubicBezTo>
                    <a:cubicBezTo>
                      <a:pt x="494" y="20"/>
                      <a:pt x="539" y="12"/>
                      <a:pt x="585" y="6"/>
                    </a:cubicBezTo>
                    <a:cubicBezTo>
                      <a:pt x="607" y="3"/>
                      <a:pt x="630" y="2"/>
                      <a:pt x="652" y="1"/>
                    </a:cubicBezTo>
                    <a:cubicBezTo>
                      <a:pt x="664" y="27"/>
                      <a:pt x="691" y="53"/>
                      <a:pt x="711" y="77"/>
                    </a:cubicBezTo>
                    <a:cubicBezTo>
                      <a:pt x="724" y="91"/>
                      <a:pt x="739" y="105"/>
                      <a:pt x="758" y="117"/>
                    </a:cubicBezTo>
                    <a:cubicBezTo>
                      <a:pt x="740" y="115"/>
                      <a:pt x="724" y="114"/>
                      <a:pt x="709" y="114"/>
                    </a:cubicBezTo>
                    <a:cubicBezTo>
                      <a:pt x="596" y="114"/>
                      <a:pt x="548" y="176"/>
                      <a:pt x="570" y="234"/>
                    </a:cubicBezTo>
                    <a:close/>
                  </a:path>
                </a:pathLst>
              </a:custGeom>
              <a:solidFill>
                <a:srgbClr val="B66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3" name="Freeform 1133">
                <a:extLst>
                  <a:ext uri="{FF2B5EF4-FFF2-40B4-BE49-F238E27FC236}">
                    <a16:creationId xmlns:a16="http://schemas.microsoft.com/office/drawing/2014/main" id="{6D8EC73E-CCC8-4AAE-97F6-D10A0B1B8FE2}"/>
                  </a:ext>
                </a:extLst>
              </p:cNvPr>
              <p:cNvSpPr>
                <a:spLocks/>
              </p:cNvSpPr>
              <p:nvPr/>
            </p:nvSpPr>
            <p:spPr bwMode="auto">
              <a:xfrm>
                <a:off x="8319181" y="2078038"/>
                <a:ext cx="750888" cy="900113"/>
              </a:xfrm>
              <a:custGeom>
                <a:avLst/>
                <a:gdLst>
                  <a:gd name="T0" fmla="*/ 1142 w 1505"/>
                  <a:gd name="T1" fmla="*/ 1803 h 1803"/>
                  <a:gd name="T2" fmla="*/ 975 w 1505"/>
                  <a:gd name="T3" fmla="*/ 1770 h 1803"/>
                  <a:gd name="T4" fmla="*/ 407 w 1505"/>
                  <a:gd name="T5" fmla="*/ 1641 h 1803"/>
                  <a:gd name="T6" fmla="*/ 0 w 1505"/>
                  <a:gd name="T7" fmla="*/ 1580 h 1803"/>
                  <a:gd name="T8" fmla="*/ 372 w 1505"/>
                  <a:gd name="T9" fmla="*/ 1386 h 1803"/>
                  <a:gd name="T10" fmla="*/ 803 w 1505"/>
                  <a:gd name="T11" fmla="*/ 332 h 1803"/>
                  <a:gd name="T12" fmla="*/ 559 w 1505"/>
                  <a:gd name="T13" fmla="*/ 0 h 1803"/>
                  <a:gd name="T14" fmla="*/ 1195 w 1505"/>
                  <a:gd name="T15" fmla="*/ 94 h 1803"/>
                  <a:gd name="T16" fmla="*/ 1125 w 1505"/>
                  <a:gd name="T17" fmla="*/ 326 h 1803"/>
                  <a:gd name="T18" fmla="*/ 933 w 1505"/>
                  <a:gd name="T19" fmla="*/ 858 h 1803"/>
                  <a:gd name="T20" fmla="*/ 813 w 1505"/>
                  <a:gd name="T21" fmla="*/ 1114 h 1803"/>
                  <a:gd name="T22" fmla="*/ 785 w 1505"/>
                  <a:gd name="T23" fmla="*/ 1180 h 1803"/>
                  <a:gd name="T24" fmla="*/ 783 w 1505"/>
                  <a:gd name="T25" fmla="*/ 1487 h 1803"/>
                  <a:gd name="T26" fmla="*/ 1126 w 1505"/>
                  <a:gd name="T27" fmla="*/ 1592 h 1803"/>
                  <a:gd name="T28" fmla="*/ 1392 w 1505"/>
                  <a:gd name="T29" fmla="*/ 1640 h 1803"/>
                  <a:gd name="T30" fmla="*/ 1394 w 1505"/>
                  <a:gd name="T31" fmla="*/ 1765 h 1803"/>
                  <a:gd name="T32" fmla="*/ 1142 w 1505"/>
                  <a:gd name="T33" fmla="*/ 1803 h 1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05" h="1803">
                    <a:moveTo>
                      <a:pt x="1142" y="1803"/>
                    </a:moveTo>
                    <a:cubicBezTo>
                      <a:pt x="1085" y="1793"/>
                      <a:pt x="1029" y="1782"/>
                      <a:pt x="975" y="1770"/>
                    </a:cubicBezTo>
                    <a:cubicBezTo>
                      <a:pt x="785" y="1729"/>
                      <a:pt x="601" y="1678"/>
                      <a:pt x="407" y="1641"/>
                    </a:cubicBezTo>
                    <a:cubicBezTo>
                      <a:pt x="275" y="1615"/>
                      <a:pt x="138" y="1597"/>
                      <a:pt x="0" y="1580"/>
                    </a:cubicBezTo>
                    <a:cubicBezTo>
                      <a:pt x="137" y="1523"/>
                      <a:pt x="263" y="1459"/>
                      <a:pt x="372" y="1386"/>
                    </a:cubicBezTo>
                    <a:cubicBezTo>
                      <a:pt x="811" y="1092"/>
                      <a:pt x="893" y="694"/>
                      <a:pt x="803" y="332"/>
                    </a:cubicBezTo>
                    <a:cubicBezTo>
                      <a:pt x="773" y="212"/>
                      <a:pt x="693" y="95"/>
                      <a:pt x="559" y="0"/>
                    </a:cubicBezTo>
                    <a:cubicBezTo>
                      <a:pt x="774" y="27"/>
                      <a:pt x="987" y="57"/>
                      <a:pt x="1195" y="94"/>
                    </a:cubicBezTo>
                    <a:cubicBezTo>
                      <a:pt x="1173" y="171"/>
                      <a:pt x="1149" y="249"/>
                      <a:pt x="1125" y="326"/>
                    </a:cubicBezTo>
                    <a:cubicBezTo>
                      <a:pt x="1071" y="505"/>
                      <a:pt x="1010" y="682"/>
                      <a:pt x="933" y="858"/>
                    </a:cubicBezTo>
                    <a:cubicBezTo>
                      <a:pt x="896" y="944"/>
                      <a:pt x="854" y="1029"/>
                      <a:pt x="813" y="1114"/>
                    </a:cubicBezTo>
                    <a:cubicBezTo>
                      <a:pt x="803" y="1136"/>
                      <a:pt x="793" y="1158"/>
                      <a:pt x="785" y="1180"/>
                    </a:cubicBezTo>
                    <a:cubicBezTo>
                      <a:pt x="727" y="1281"/>
                      <a:pt x="679" y="1398"/>
                      <a:pt x="783" y="1487"/>
                    </a:cubicBezTo>
                    <a:cubicBezTo>
                      <a:pt x="866" y="1559"/>
                      <a:pt x="982" y="1577"/>
                      <a:pt x="1126" y="1592"/>
                    </a:cubicBezTo>
                    <a:cubicBezTo>
                      <a:pt x="1218" y="1601"/>
                      <a:pt x="1315" y="1609"/>
                      <a:pt x="1392" y="1640"/>
                    </a:cubicBezTo>
                    <a:cubicBezTo>
                      <a:pt x="1478" y="1676"/>
                      <a:pt x="1505" y="1735"/>
                      <a:pt x="1394" y="1765"/>
                    </a:cubicBezTo>
                    <a:cubicBezTo>
                      <a:pt x="1317" y="1786"/>
                      <a:pt x="1230" y="1796"/>
                      <a:pt x="1142" y="1803"/>
                    </a:cubicBezTo>
                    <a:close/>
                  </a:path>
                </a:pathLst>
              </a:custGeom>
              <a:solidFill>
                <a:srgbClr val="CC87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4" name="Freeform 1134">
                <a:extLst>
                  <a:ext uri="{FF2B5EF4-FFF2-40B4-BE49-F238E27FC236}">
                    <a16:creationId xmlns:a16="http://schemas.microsoft.com/office/drawing/2014/main" id="{C857A7F2-6E48-4534-AD6B-774DC79370DC}"/>
                  </a:ext>
                </a:extLst>
              </p:cNvPr>
              <p:cNvSpPr>
                <a:spLocks/>
              </p:cNvSpPr>
              <p:nvPr/>
            </p:nvSpPr>
            <p:spPr bwMode="auto">
              <a:xfrm>
                <a:off x="8292194" y="2876550"/>
                <a:ext cx="303213" cy="50800"/>
              </a:xfrm>
              <a:custGeom>
                <a:avLst/>
                <a:gdLst>
                  <a:gd name="T0" fmla="*/ 608 w 608"/>
                  <a:gd name="T1" fmla="*/ 102 h 102"/>
                  <a:gd name="T2" fmla="*/ 0 w 608"/>
                  <a:gd name="T3" fmla="*/ 0 h 102"/>
                  <a:gd name="T4" fmla="*/ 0 w 608"/>
                  <a:gd name="T5" fmla="*/ 0 h 102"/>
                  <a:gd name="T6" fmla="*/ 608 w 608"/>
                  <a:gd name="T7" fmla="*/ 102 h 102"/>
                </a:gdLst>
                <a:ahLst/>
                <a:cxnLst>
                  <a:cxn ang="0">
                    <a:pos x="T0" y="T1"/>
                  </a:cxn>
                  <a:cxn ang="0">
                    <a:pos x="T2" y="T3"/>
                  </a:cxn>
                  <a:cxn ang="0">
                    <a:pos x="T4" y="T5"/>
                  </a:cxn>
                  <a:cxn ang="0">
                    <a:pos x="T6" y="T7"/>
                  </a:cxn>
                </a:cxnLst>
                <a:rect l="0" t="0" r="r" b="b"/>
                <a:pathLst>
                  <a:path w="608" h="102">
                    <a:moveTo>
                      <a:pt x="608" y="102"/>
                    </a:moveTo>
                    <a:cubicBezTo>
                      <a:pt x="409" y="56"/>
                      <a:pt x="206" y="25"/>
                      <a:pt x="0" y="0"/>
                    </a:cubicBezTo>
                    <a:cubicBezTo>
                      <a:pt x="0" y="0"/>
                      <a:pt x="0" y="0"/>
                      <a:pt x="0" y="0"/>
                    </a:cubicBezTo>
                    <a:cubicBezTo>
                      <a:pt x="206" y="25"/>
                      <a:pt x="409" y="56"/>
                      <a:pt x="608" y="102"/>
                    </a:cubicBezTo>
                    <a:close/>
                  </a:path>
                </a:pathLst>
              </a:custGeom>
              <a:solidFill>
                <a:srgbClr val="6F8F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5" name="Freeform 1135">
                <a:extLst>
                  <a:ext uri="{FF2B5EF4-FFF2-40B4-BE49-F238E27FC236}">
                    <a16:creationId xmlns:a16="http://schemas.microsoft.com/office/drawing/2014/main" id="{A21BADCA-911A-4DFA-B017-5427298DC714}"/>
                  </a:ext>
                </a:extLst>
              </p:cNvPr>
              <p:cNvSpPr>
                <a:spLocks/>
              </p:cNvSpPr>
              <p:nvPr/>
            </p:nvSpPr>
            <p:spPr bwMode="auto">
              <a:xfrm>
                <a:off x="8584294" y="2062163"/>
                <a:ext cx="6350" cy="1588"/>
              </a:xfrm>
              <a:custGeom>
                <a:avLst/>
                <a:gdLst>
                  <a:gd name="T0" fmla="*/ 11 w 11"/>
                  <a:gd name="T1" fmla="*/ 1 h 1"/>
                  <a:gd name="T2" fmla="*/ 0 w 11"/>
                  <a:gd name="T3" fmla="*/ 0 h 1"/>
                  <a:gd name="T4" fmla="*/ 11 w 11"/>
                  <a:gd name="T5" fmla="*/ 1 h 1"/>
                </a:gdLst>
                <a:ahLst/>
                <a:cxnLst>
                  <a:cxn ang="0">
                    <a:pos x="T0" y="T1"/>
                  </a:cxn>
                  <a:cxn ang="0">
                    <a:pos x="T2" y="T3"/>
                  </a:cxn>
                  <a:cxn ang="0">
                    <a:pos x="T4" y="T5"/>
                  </a:cxn>
                </a:cxnLst>
                <a:rect l="0" t="0" r="r" b="b"/>
                <a:pathLst>
                  <a:path w="11" h="1">
                    <a:moveTo>
                      <a:pt x="11" y="1"/>
                    </a:moveTo>
                    <a:cubicBezTo>
                      <a:pt x="7" y="1"/>
                      <a:pt x="3" y="0"/>
                      <a:pt x="0" y="0"/>
                    </a:cubicBezTo>
                    <a:cubicBezTo>
                      <a:pt x="3" y="0"/>
                      <a:pt x="7" y="1"/>
                      <a:pt x="11" y="1"/>
                    </a:cubicBezTo>
                    <a:close/>
                  </a:path>
                </a:pathLst>
              </a:custGeom>
              <a:solidFill>
                <a:srgbClr val="ECD2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6" name="Freeform 1137">
                <a:extLst>
                  <a:ext uri="{FF2B5EF4-FFF2-40B4-BE49-F238E27FC236}">
                    <a16:creationId xmlns:a16="http://schemas.microsoft.com/office/drawing/2014/main" id="{5CCA1083-FDFC-4357-AD6E-A4B305FB6855}"/>
                  </a:ext>
                </a:extLst>
              </p:cNvPr>
              <p:cNvSpPr>
                <a:spLocks noEditPoints="1"/>
              </p:cNvSpPr>
              <p:nvPr/>
            </p:nvSpPr>
            <p:spPr bwMode="auto">
              <a:xfrm>
                <a:off x="8658906" y="2667000"/>
                <a:ext cx="609600" cy="322263"/>
              </a:xfrm>
              <a:custGeom>
                <a:avLst/>
                <a:gdLst>
                  <a:gd name="T0" fmla="*/ 740 w 1222"/>
                  <a:gd name="T1" fmla="*/ 648 h 648"/>
                  <a:gd name="T2" fmla="*/ 463 w 1222"/>
                  <a:gd name="T3" fmla="*/ 623 h 648"/>
                  <a:gd name="T4" fmla="*/ 715 w 1222"/>
                  <a:gd name="T5" fmla="*/ 585 h 648"/>
                  <a:gd name="T6" fmla="*/ 713 w 1222"/>
                  <a:gd name="T7" fmla="*/ 460 h 648"/>
                  <a:gd name="T8" fmla="*/ 447 w 1222"/>
                  <a:gd name="T9" fmla="*/ 412 h 648"/>
                  <a:gd name="T10" fmla="*/ 104 w 1222"/>
                  <a:gd name="T11" fmla="*/ 307 h 648"/>
                  <a:gd name="T12" fmla="*/ 106 w 1222"/>
                  <a:gd name="T13" fmla="*/ 0 h 648"/>
                  <a:gd name="T14" fmla="*/ 87 w 1222"/>
                  <a:gd name="T15" fmla="*/ 179 h 648"/>
                  <a:gd name="T16" fmla="*/ 372 w 1222"/>
                  <a:gd name="T17" fmla="*/ 376 h 648"/>
                  <a:gd name="T18" fmla="*/ 495 w 1222"/>
                  <a:gd name="T19" fmla="*/ 392 h 648"/>
                  <a:gd name="T20" fmla="*/ 545 w 1222"/>
                  <a:gd name="T21" fmla="*/ 389 h 648"/>
                  <a:gd name="T22" fmla="*/ 728 w 1222"/>
                  <a:gd name="T23" fmla="*/ 302 h 648"/>
                  <a:gd name="T24" fmla="*/ 773 w 1222"/>
                  <a:gd name="T25" fmla="*/ 211 h 648"/>
                  <a:gd name="T26" fmla="*/ 805 w 1222"/>
                  <a:gd name="T27" fmla="*/ 148 h 648"/>
                  <a:gd name="T28" fmla="*/ 810 w 1222"/>
                  <a:gd name="T29" fmla="*/ 147 h 648"/>
                  <a:gd name="T30" fmla="*/ 819 w 1222"/>
                  <a:gd name="T31" fmla="*/ 149 h 648"/>
                  <a:gd name="T32" fmla="*/ 1198 w 1222"/>
                  <a:gd name="T33" fmla="*/ 366 h 648"/>
                  <a:gd name="T34" fmla="*/ 1212 w 1222"/>
                  <a:gd name="T35" fmla="*/ 503 h 648"/>
                  <a:gd name="T36" fmla="*/ 1008 w 1222"/>
                  <a:gd name="T37" fmla="*/ 612 h 648"/>
                  <a:gd name="T38" fmla="*/ 942 w 1222"/>
                  <a:gd name="T39" fmla="*/ 629 h 648"/>
                  <a:gd name="T40" fmla="*/ 774 w 1222"/>
                  <a:gd name="T41" fmla="*/ 648 h 648"/>
                  <a:gd name="T42" fmla="*/ 740 w 1222"/>
                  <a:gd name="T43" fmla="*/ 648 h 648"/>
                  <a:gd name="T44" fmla="*/ 481 w 1222"/>
                  <a:gd name="T45" fmla="*/ 369 h 648"/>
                  <a:gd name="T46" fmla="*/ 241 w 1222"/>
                  <a:gd name="T47" fmla="*/ 277 h 648"/>
                  <a:gd name="T48" fmla="*/ 229 w 1222"/>
                  <a:gd name="T49" fmla="*/ 264 h 648"/>
                  <a:gd name="T50" fmla="*/ 525 w 1222"/>
                  <a:gd name="T51" fmla="*/ 115 h 648"/>
                  <a:gd name="T52" fmla="*/ 534 w 1222"/>
                  <a:gd name="T53" fmla="*/ 114 h 648"/>
                  <a:gd name="T54" fmla="*/ 554 w 1222"/>
                  <a:gd name="T55" fmla="*/ 122 h 648"/>
                  <a:gd name="T56" fmla="*/ 540 w 1222"/>
                  <a:gd name="T57" fmla="*/ 152 h 648"/>
                  <a:gd name="T58" fmla="*/ 505 w 1222"/>
                  <a:gd name="T59" fmla="*/ 198 h 648"/>
                  <a:gd name="T60" fmla="*/ 493 w 1222"/>
                  <a:gd name="T61" fmla="*/ 206 h 648"/>
                  <a:gd name="T62" fmla="*/ 491 w 1222"/>
                  <a:gd name="T63" fmla="*/ 211 h 648"/>
                  <a:gd name="T64" fmla="*/ 496 w 1222"/>
                  <a:gd name="T65" fmla="*/ 217 h 648"/>
                  <a:gd name="T66" fmla="*/ 680 w 1222"/>
                  <a:gd name="T67" fmla="*/ 277 h 648"/>
                  <a:gd name="T68" fmla="*/ 481 w 1222"/>
                  <a:gd name="T69" fmla="*/ 369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648">
                    <a:moveTo>
                      <a:pt x="740" y="648"/>
                    </a:moveTo>
                    <a:cubicBezTo>
                      <a:pt x="648" y="648"/>
                      <a:pt x="554" y="638"/>
                      <a:pt x="463" y="623"/>
                    </a:cubicBezTo>
                    <a:cubicBezTo>
                      <a:pt x="551" y="616"/>
                      <a:pt x="638" y="606"/>
                      <a:pt x="715" y="585"/>
                    </a:cubicBezTo>
                    <a:cubicBezTo>
                      <a:pt x="826" y="555"/>
                      <a:pt x="799" y="496"/>
                      <a:pt x="713" y="460"/>
                    </a:cubicBezTo>
                    <a:cubicBezTo>
                      <a:pt x="636" y="429"/>
                      <a:pt x="539" y="421"/>
                      <a:pt x="447" y="412"/>
                    </a:cubicBezTo>
                    <a:cubicBezTo>
                      <a:pt x="303" y="397"/>
                      <a:pt x="187" y="379"/>
                      <a:pt x="104" y="307"/>
                    </a:cubicBezTo>
                    <a:cubicBezTo>
                      <a:pt x="0" y="218"/>
                      <a:pt x="48" y="101"/>
                      <a:pt x="106" y="0"/>
                    </a:cubicBezTo>
                    <a:cubicBezTo>
                      <a:pt x="84" y="59"/>
                      <a:pt x="73" y="118"/>
                      <a:pt x="87" y="179"/>
                    </a:cubicBezTo>
                    <a:cubicBezTo>
                      <a:pt x="110" y="274"/>
                      <a:pt x="217" y="347"/>
                      <a:pt x="372" y="376"/>
                    </a:cubicBezTo>
                    <a:cubicBezTo>
                      <a:pt x="410" y="386"/>
                      <a:pt x="453" y="392"/>
                      <a:pt x="495" y="392"/>
                    </a:cubicBezTo>
                    <a:cubicBezTo>
                      <a:pt x="512" y="392"/>
                      <a:pt x="529" y="391"/>
                      <a:pt x="545" y="389"/>
                    </a:cubicBezTo>
                    <a:cubicBezTo>
                      <a:pt x="629" y="384"/>
                      <a:pt x="713" y="347"/>
                      <a:pt x="728" y="302"/>
                    </a:cubicBezTo>
                    <a:cubicBezTo>
                      <a:pt x="751" y="273"/>
                      <a:pt x="759" y="240"/>
                      <a:pt x="773" y="211"/>
                    </a:cubicBezTo>
                    <a:cubicBezTo>
                      <a:pt x="782" y="190"/>
                      <a:pt x="793" y="169"/>
                      <a:pt x="805" y="148"/>
                    </a:cubicBezTo>
                    <a:cubicBezTo>
                      <a:pt x="807" y="148"/>
                      <a:pt x="808" y="147"/>
                      <a:pt x="810" y="147"/>
                    </a:cubicBezTo>
                    <a:cubicBezTo>
                      <a:pt x="813" y="147"/>
                      <a:pt x="816" y="148"/>
                      <a:pt x="819" y="149"/>
                    </a:cubicBezTo>
                    <a:cubicBezTo>
                      <a:pt x="1012" y="163"/>
                      <a:pt x="1153" y="267"/>
                      <a:pt x="1198" y="366"/>
                    </a:cubicBezTo>
                    <a:cubicBezTo>
                      <a:pt x="1218" y="412"/>
                      <a:pt x="1222" y="458"/>
                      <a:pt x="1212" y="503"/>
                    </a:cubicBezTo>
                    <a:cubicBezTo>
                      <a:pt x="1164" y="548"/>
                      <a:pt x="1095" y="586"/>
                      <a:pt x="1008" y="612"/>
                    </a:cubicBezTo>
                    <a:cubicBezTo>
                      <a:pt x="986" y="619"/>
                      <a:pt x="964" y="624"/>
                      <a:pt x="942" y="629"/>
                    </a:cubicBezTo>
                    <a:cubicBezTo>
                      <a:pt x="886" y="636"/>
                      <a:pt x="830" y="642"/>
                      <a:pt x="774" y="648"/>
                    </a:cubicBezTo>
                    <a:cubicBezTo>
                      <a:pt x="763" y="648"/>
                      <a:pt x="751" y="648"/>
                      <a:pt x="740" y="648"/>
                    </a:cubicBezTo>
                    <a:moveTo>
                      <a:pt x="481" y="369"/>
                    </a:moveTo>
                    <a:cubicBezTo>
                      <a:pt x="383" y="362"/>
                      <a:pt x="289" y="321"/>
                      <a:pt x="241" y="277"/>
                    </a:cubicBezTo>
                    <a:cubicBezTo>
                      <a:pt x="236" y="273"/>
                      <a:pt x="232" y="268"/>
                      <a:pt x="229" y="264"/>
                    </a:cubicBezTo>
                    <a:cubicBezTo>
                      <a:pt x="276" y="203"/>
                      <a:pt x="434" y="139"/>
                      <a:pt x="525" y="115"/>
                    </a:cubicBezTo>
                    <a:cubicBezTo>
                      <a:pt x="528" y="114"/>
                      <a:pt x="531" y="114"/>
                      <a:pt x="534" y="114"/>
                    </a:cubicBezTo>
                    <a:cubicBezTo>
                      <a:pt x="544" y="114"/>
                      <a:pt x="552" y="117"/>
                      <a:pt x="554" y="122"/>
                    </a:cubicBezTo>
                    <a:cubicBezTo>
                      <a:pt x="549" y="131"/>
                      <a:pt x="545" y="142"/>
                      <a:pt x="540" y="152"/>
                    </a:cubicBezTo>
                    <a:cubicBezTo>
                      <a:pt x="530" y="168"/>
                      <a:pt x="519" y="184"/>
                      <a:pt x="505" y="198"/>
                    </a:cubicBezTo>
                    <a:cubicBezTo>
                      <a:pt x="501" y="201"/>
                      <a:pt x="497" y="204"/>
                      <a:pt x="493" y="206"/>
                    </a:cubicBezTo>
                    <a:cubicBezTo>
                      <a:pt x="491" y="207"/>
                      <a:pt x="490" y="209"/>
                      <a:pt x="491" y="211"/>
                    </a:cubicBezTo>
                    <a:cubicBezTo>
                      <a:pt x="488" y="213"/>
                      <a:pt x="490" y="217"/>
                      <a:pt x="496" y="217"/>
                    </a:cubicBezTo>
                    <a:cubicBezTo>
                      <a:pt x="572" y="217"/>
                      <a:pt x="658" y="234"/>
                      <a:pt x="680" y="277"/>
                    </a:cubicBezTo>
                    <a:cubicBezTo>
                      <a:pt x="709" y="335"/>
                      <a:pt x="563" y="366"/>
                      <a:pt x="481" y="369"/>
                    </a:cubicBezTo>
                  </a:path>
                </a:pathLst>
              </a:custGeom>
              <a:solidFill>
                <a:srgbClr val="C1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7" name="Freeform 1138">
                <a:extLst>
                  <a:ext uri="{FF2B5EF4-FFF2-40B4-BE49-F238E27FC236}">
                    <a16:creationId xmlns:a16="http://schemas.microsoft.com/office/drawing/2014/main" id="{5EC0623D-041B-4C0C-9895-F1986054379D}"/>
                  </a:ext>
                </a:extLst>
              </p:cNvPr>
              <p:cNvSpPr>
                <a:spLocks/>
              </p:cNvSpPr>
              <p:nvPr/>
            </p:nvSpPr>
            <p:spPr bwMode="auto">
              <a:xfrm>
                <a:off x="9028794" y="1922463"/>
                <a:ext cx="4763" cy="1588"/>
              </a:xfrm>
              <a:custGeom>
                <a:avLst/>
                <a:gdLst>
                  <a:gd name="T0" fmla="*/ 0 w 9"/>
                  <a:gd name="T1" fmla="*/ 4 h 4"/>
                  <a:gd name="T2" fmla="*/ 9 w 9"/>
                  <a:gd name="T3" fmla="*/ 0 h 4"/>
                  <a:gd name="T4" fmla="*/ 0 w 9"/>
                  <a:gd name="T5" fmla="*/ 4 h 4"/>
                </a:gdLst>
                <a:ahLst/>
                <a:cxnLst>
                  <a:cxn ang="0">
                    <a:pos x="T0" y="T1"/>
                  </a:cxn>
                  <a:cxn ang="0">
                    <a:pos x="T2" y="T3"/>
                  </a:cxn>
                  <a:cxn ang="0">
                    <a:pos x="T4" y="T5"/>
                  </a:cxn>
                </a:cxnLst>
                <a:rect l="0" t="0" r="r" b="b"/>
                <a:pathLst>
                  <a:path w="9" h="4">
                    <a:moveTo>
                      <a:pt x="0" y="4"/>
                    </a:moveTo>
                    <a:cubicBezTo>
                      <a:pt x="3" y="3"/>
                      <a:pt x="6" y="1"/>
                      <a:pt x="9" y="0"/>
                    </a:cubicBezTo>
                    <a:cubicBezTo>
                      <a:pt x="6" y="1"/>
                      <a:pt x="3" y="3"/>
                      <a:pt x="0" y="4"/>
                    </a:cubicBezTo>
                    <a:close/>
                  </a:path>
                </a:pathLst>
              </a:custGeom>
              <a:solidFill>
                <a:srgbClr val="868F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8" name="Freeform 1139">
                <a:extLst>
                  <a:ext uri="{FF2B5EF4-FFF2-40B4-BE49-F238E27FC236}">
                    <a16:creationId xmlns:a16="http://schemas.microsoft.com/office/drawing/2014/main" id="{CD9F2AE9-FB2B-4D86-8607-191236AAD4B7}"/>
                  </a:ext>
                </a:extLst>
              </p:cNvPr>
              <p:cNvSpPr>
                <a:spLocks noEditPoints="1"/>
              </p:cNvSpPr>
              <p:nvPr/>
            </p:nvSpPr>
            <p:spPr bwMode="auto">
              <a:xfrm>
                <a:off x="8747806" y="2684463"/>
                <a:ext cx="558800" cy="233363"/>
              </a:xfrm>
              <a:custGeom>
                <a:avLst/>
                <a:gdLst>
                  <a:gd name="T0" fmla="*/ 1031 w 1118"/>
                  <a:gd name="T1" fmla="*/ 467 h 467"/>
                  <a:gd name="T2" fmla="*/ 1017 w 1118"/>
                  <a:gd name="T3" fmla="*/ 330 h 467"/>
                  <a:gd name="T4" fmla="*/ 638 w 1118"/>
                  <a:gd name="T5" fmla="*/ 113 h 467"/>
                  <a:gd name="T6" fmla="*/ 629 w 1118"/>
                  <a:gd name="T7" fmla="*/ 111 h 467"/>
                  <a:gd name="T8" fmla="*/ 624 w 1118"/>
                  <a:gd name="T9" fmla="*/ 112 h 467"/>
                  <a:gd name="T10" fmla="*/ 679 w 1118"/>
                  <a:gd name="T11" fmla="*/ 5 h 467"/>
                  <a:gd name="T12" fmla="*/ 982 w 1118"/>
                  <a:gd name="T13" fmla="*/ 89 h 467"/>
                  <a:gd name="T14" fmla="*/ 1102 w 1118"/>
                  <a:gd name="T15" fmla="*/ 347 h 467"/>
                  <a:gd name="T16" fmla="*/ 1031 w 1118"/>
                  <a:gd name="T17" fmla="*/ 467 h 467"/>
                  <a:gd name="T18" fmla="*/ 48 w 1118"/>
                  <a:gd name="T19" fmla="*/ 228 h 467"/>
                  <a:gd name="T20" fmla="*/ 159 w 1118"/>
                  <a:gd name="T21" fmla="*/ 68 h 467"/>
                  <a:gd name="T22" fmla="*/ 423 w 1118"/>
                  <a:gd name="T23" fmla="*/ 7 h 467"/>
                  <a:gd name="T24" fmla="*/ 378 w 1118"/>
                  <a:gd name="T25" fmla="*/ 77 h 467"/>
                  <a:gd name="T26" fmla="*/ 373 w 1118"/>
                  <a:gd name="T27" fmla="*/ 86 h 467"/>
                  <a:gd name="T28" fmla="*/ 353 w 1118"/>
                  <a:gd name="T29" fmla="*/ 78 h 467"/>
                  <a:gd name="T30" fmla="*/ 344 w 1118"/>
                  <a:gd name="T31" fmla="*/ 79 h 467"/>
                  <a:gd name="T32" fmla="*/ 48 w 1118"/>
                  <a:gd name="T33" fmla="*/ 228 h 467"/>
                  <a:gd name="T34" fmla="*/ 535 w 1118"/>
                  <a:gd name="T35" fmla="*/ 216 h 467"/>
                  <a:gd name="T36" fmla="*/ 371 w 1118"/>
                  <a:gd name="T37" fmla="*/ 169 h 467"/>
                  <a:gd name="T38" fmla="*/ 349 w 1118"/>
                  <a:gd name="T39" fmla="*/ 170 h 467"/>
                  <a:gd name="T40" fmla="*/ 401 w 1118"/>
                  <a:gd name="T41" fmla="*/ 115 h 467"/>
                  <a:gd name="T42" fmla="*/ 478 w 1118"/>
                  <a:gd name="T43" fmla="*/ 3 h 467"/>
                  <a:gd name="T44" fmla="*/ 567 w 1118"/>
                  <a:gd name="T45" fmla="*/ 0 h 467"/>
                  <a:gd name="T46" fmla="*/ 585 w 1118"/>
                  <a:gd name="T47" fmla="*/ 0 h 467"/>
                  <a:gd name="T48" fmla="*/ 629 w 1118"/>
                  <a:gd name="T49" fmla="*/ 2 h 467"/>
                  <a:gd name="T50" fmla="*/ 535 w 1118"/>
                  <a:gd name="T51" fmla="*/ 216 h 467"/>
                  <a:gd name="T52" fmla="*/ 324 w 1118"/>
                  <a:gd name="T53" fmla="*/ 162 h 467"/>
                  <a:gd name="T54" fmla="*/ 359 w 1118"/>
                  <a:gd name="T55" fmla="*/ 116 h 467"/>
                  <a:gd name="T56" fmla="*/ 324 w 1118"/>
                  <a:gd name="T57" fmla="*/ 162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18" h="467">
                    <a:moveTo>
                      <a:pt x="1031" y="467"/>
                    </a:moveTo>
                    <a:cubicBezTo>
                      <a:pt x="1041" y="422"/>
                      <a:pt x="1037" y="376"/>
                      <a:pt x="1017" y="330"/>
                    </a:cubicBezTo>
                    <a:cubicBezTo>
                      <a:pt x="972" y="231"/>
                      <a:pt x="831" y="127"/>
                      <a:pt x="638" y="113"/>
                    </a:cubicBezTo>
                    <a:cubicBezTo>
                      <a:pt x="635" y="112"/>
                      <a:pt x="632" y="111"/>
                      <a:pt x="629" y="111"/>
                    </a:cubicBezTo>
                    <a:cubicBezTo>
                      <a:pt x="627" y="111"/>
                      <a:pt x="626" y="112"/>
                      <a:pt x="624" y="112"/>
                    </a:cubicBezTo>
                    <a:cubicBezTo>
                      <a:pt x="644" y="76"/>
                      <a:pt x="664" y="41"/>
                      <a:pt x="679" y="5"/>
                    </a:cubicBezTo>
                    <a:cubicBezTo>
                      <a:pt x="793" y="15"/>
                      <a:pt x="904" y="42"/>
                      <a:pt x="982" y="89"/>
                    </a:cubicBezTo>
                    <a:cubicBezTo>
                      <a:pt x="1093" y="154"/>
                      <a:pt x="1118" y="262"/>
                      <a:pt x="1102" y="347"/>
                    </a:cubicBezTo>
                    <a:cubicBezTo>
                      <a:pt x="1094" y="390"/>
                      <a:pt x="1070" y="431"/>
                      <a:pt x="1031" y="467"/>
                    </a:cubicBezTo>
                    <a:moveTo>
                      <a:pt x="48" y="228"/>
                    </a:moveTo>
                    <a:cubicBezTo>
                      <a:pt x="0" y="167"/>
                      <a:pt x="70" y="108"/>
                      <a:pt x="159" y="68"/>
                    </a:cubicBezTo>
                    <a:cubicBezTo>
                      <a:pt x="233" y="35"/>
                      <a:pt x="327" y="16"/>
                      <a:pt x="423" y="7"/>
                    </a:cubicBezTo>
                    <a:cubicBezTo>
                      <a:pt x="404" y="29"/>
                      <a:pt x="392" y="54"/>
                      <a:pt x="378" y="77"/>
                    </a:cubicBezTo>
                    <a:cubicBezTo>
                      <a:pt x="376" y="80"/>
                      <a:pt x="375" y="83"/>
                      <a:pt x="373" y="86"/>
                    </a:cubicBezTo>
                    <a:cubicBezTo>
                      <a:pt x="371" y="81"/>
                      <a:pt x="363" y="78"/>
                      <a:pt x="353" y="78"/>
                    </a:cubicBezTo>
                    <a:cubicBezTo>
                      <a:pt x="350" y="78"/>
                      <a:pt x="347" y="78"/>
                      <a:pt x="344" y="79"/>
                    </a:cubicBezTo>
                    <a:cubicBezTo>
                      <a:pt x="253" y="103"/>
                      <a:pt x="95" y="167"/>
                      <a:pt x="48" y="228"/>
                    </a:cubicBezTo>
                    <a:close/>
                    <a:moveTo>
                      <a:pt x="535" y="216"/>
                    </a:moveTo>
                    <a:cubicBezTo>
                      <a:pt x="505" y="185"/>
                      <a:pt x="437" y="169"/>
                      <a:pt x="371" y="169"/>
                    </a:cubicBezTo>
                    <a:cubicBezTo>
                      <a:pt x="364" y="169"/>
                      <a:pt x="356" y="169"/>
                      <a:pt x="349" y="170"/>
                    </a:cubicBezTo>
                    <a:cubicBezTo>
                      <a:pt x="375" y="155"/>
                      <a:pt x="389" y="132"/>
                      <a:pt x="401" y="115"/>
                    </a:cubicBezTo>
                    <a:cubicBezTo>
                      <a:pt x="430" y="79"/>
                      <a:pt x="454" y="40"/>
                      <a:pt x="478" y="3"/>
                    </a:cubicBezTo>
                    <a:cubicBezTo>
                      <a:pt x="508" y="1"/>
                      <a:pt x="538" y="0"/>
                      <a:pt x="567" y="0"/>
                    </a:cubicBezTo>
                    <a:cubicBezTo>
                      <a:pt x="573" y="0"/>
                      <a:pt x="579" y="0"/>
                      <a:pt x="585" y="0"/>
                    </a:cubicBezTo>
                    <a:cubicBezTo>
                      <a:pt x="600" y="0"/>
                      <a:pt x="615" y="1"/>
                      <a:pt x="629" y="2"/>
                    </a:cubicBezTo>
                    <a:cubicBezTo>
                      <a:pt x="577" y="70"/>
                      <a:pt x="563" y="145"/>
                      <a:pt x="535" y="216"/>
                    </a:cubicBezTo>
                    <a:moveTo>
                      <a:pt x="324" y="162"/>
                    </a:moveTo>
                    <a:cubicBezTo>
                      <a:pt x="338" y="148"/>
                      <a:pt x="349" y="132"/>
                      <a:pt x="359" y="116"/>
                    </a:cubicBezTo>
                    <a:cubicBezTo>
                      <a:pt x="350" y="132"/>
                      <a:pt x="340" y="149"/>
                      <a:pt x="324" y="162"/>
                    </a:cubicBezTo>
                    <a:close/>
                  </a:path>
                </a:pathLst>
              </a:custGeom>
              <a:solidFill>
                <a:srgbClr val="B66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9" name="Freeform 1140">
                <a:extLst>
                  <a:ext uri="{FF2B5EF4-FFF2-40B4-BE49-F238E27FC236}">
                    <a16:creationId xmlns:a16="http://schemas.microsoft.com/office/drawing/2014/main" id="{FC720369-52D6-4B82-B2F4-D05C44E399B9}"/>
                  </a:ext>
                </a:extLst>
              </p:cNvPr>
              <p:cNvSpPr>
                <a:spLocks noEditPoints="1"/>
              </p:cNvSpPr>
              <p:nvPr/>
            </p:nvSpPr>
            <p:spPr bwMode="auto">
              <a:xfrm>
                <a:off x="4005944" y="1930400"/>
                <a:ext cx="4592638" cy="995363"/>
              </a:xfrm>
              <a:custGeom>
                <a:avLst/>
                <a:gdLst>
                  <a:gd name="T0" fmla="*/ 818 w 9205"/>
                  <a:gd name="T1" fmla="*/ 1997 h 1997"/>
                  <a:gd name="T2" fmla="*/ 715 w 9205"/>
                  <a:gd name="T3" fmla="*/ 1978 h 1997"/>
                  <a:gd name="T4" fmla="*/ 2822 w 9205"/>
                  <a:gd name="T5" fmla="*/ 1756 h 1997"/>
                  <a:gd name="T6" fmla="*/ 4284 w 9205"/>
                  <a:gd name="T7" fmla="*/ 1682 h 1997"/>
                  <a:gd name="T8" fmla="*/ 5347 w 9205"/>
                  <a:gd name="T9" fmla="*/ 1663 h 1997"/>
                  <a:gd name="T10" fmla="*/ 5785 w 9205"/>
                  <a:gd name="T11" fmla="*/ 1666 h 1997"/>
                  <a:gd name="T12" fmla="*/ 7247 w 9205"/>
                  <a:gd name="T13" fmla="*/ 1740 h 1997"/>
                  <a:gd name="T14" fmla="*/ 7679 w 9205"/>
                  <a:gd name="T15" fmla="*/ 1776 h 1997"/>
                  <a:gd name="T16" fmla="*/ 8437 w 9205"/>
                  <a:gd name="T17" fmla="*/ 1853 h 1997"/>
                  <a:gd name="T18" fmla="*/ 8646 w 9205"/>
                  <a:gd name="T19" fmla="*/ 1877 h 1997"/>
                  <a:gd name="T20" fmla="*/ 8592 w 9205"/>
                  <a:gd name="T21" fmla="*/ 1899 h 1997"/>
                  <a:gd name="T22" fmla="*/ 8102 w 9205"/>
                  <a:gd name="T23" fmla="*/ 1845 h 1997"/>
                  <a:gd name="T24" fmla="*/ 6694 w 9205"/>
                  <a:gd name="T25" fmla="*/ 1730 h 1997"/>
                  <a:gd name="T26" fmla="*/ 5345 w 9205"/>
                  <a:gd name="T27" fmla="*/ 1691 h 1997"/>
                  <a:gd name="T28" fmla="*/ 5274 w 9205"/>
                  <a:gd name="T29" fmla="*/ 1691 h 1997"/>
                  <a:gd name="T30" fmla="*/ 3775 w 9205"/>
                  <a:gd name="T31" fmla="*/ 1731 h 1997"/>
                  <a:gd name="T32" fmla="*/ 2306 w 9205"/>
                  <a:gd name="T33" fmla="*/ 1822 h 1997"/>
                  <a:gd name="T34" fmla="*/ 818 w 9205"/>
                  <a:gd name="T35" fmla="*/ 1997 h 1997"/>
                  <a:gd name="T36" fmla="*/ 0 w 9205"/>
                  <a:gd name="T37" fmla="*/ 300 h 1997"/>
                  <a:gd name="T38" fmla="*/ 1333 w 9205"/>
                  <a:gd name="T39" fmla="*/ 113 h 1997"/>
                  <a:gd name="T40" fmla="*/ 2677 w 9205"/>
                  <a:gd name="T41" fmla="*/ 30 h 1997"/>
                  <a:gd name="T42" fmla="*/ 3960 w 9205"/>
                  <a:gd name="T43" fmla="*/ 0 h 1997"/>
                  <a:gd name="T44" fmla="*/ 4063 w 9205"/>
                  <a:gd name="T45" fmla="*/ 1 h 1997"/>
                  <a:gd name="T46" fmla="*/ 5557 w 9205"/>
                  <a:gd name="T47" fmla="*/ 26 h 1997"/>
                  <a:gd name="T48" fmla="*/ 7028 w 9205"/>
                  <a:gd name="T49" fmla="*/ 69 h 1997"/>
                  <a:gd name="T50" fmla="*/ 8461 w 9205"/>
                  <a:gd name="T51" fmla="*/ 184 h 1997"/>
                  <a:gd name="T52" fmla="*/ 9177 w 9205"/>
                  <a:gd name="T53" fmla="*/ 266 h 1997"/>
                  <a:gd name="T54" fmla="*/ 9153 w 9205"/>
                  <a:gd name="T55" fmla="*/ 263 h 1997"/>
                  <a:gd name="T56" fmla="*/ 9205 w 9205"/>
                  <a:gd name="T57" fmla="*/ 297 h 1997"/>
                  <a:gd name="T58" fmla="*/ 8563 w 9205"/>
                  <a:gd name="T59" fmla="*/ 224 h 1997"/>
                  <a:gd name="T60" fmla="*/ 7234 w 9205"/>
                  <a:gd name="T61" fmla="*/ 112 h 1997"/>
                  <a:gd name="T62" fmla="*/ 5884 w 9205"/>
                  <a:gd name="T63" fmla="*/ 58 h 1997"/>
                  <a:gd name="T64" fmla="*/ 4543 w 9205"/>
                  <a:gd name="T65" fmla="*/ 35 h 1997"/>
                  <a:gd name="T66" fmla="*/ 4026 w 9205"/>
                  <a:gd name="T67" fmla="*/ 31 h 1997"/>
                  <a:gd name="T68" fmla="*/ 3055 w 9205"/>
                  <a:gd name="T69" fmla="*/ 45 h 1997"/>
                  <a:gd name="T70" fmla="*/ 1577 w 9205"/>
                  <a:gd name="T71" fmla="*/ 118 h 1997"/>
                  <a:gd name="T72" fmla="*/ 365 w 9205"/>
                  <a:gd name="T73" fmla="*/ 268 h 1997"/>
                  <a:gd name="T74" fmla="*/ 486 w 9205"/>
                  <a:gd name="T75" fmla="*/ 221 h 1997"/>
                  <a:gd name="T76" fmla="*/ 0 w 9205"/>
                  <a:gd name="T77" fmla="*/ 300 h 1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205" h="1997">
                    <a:moveTo>
                      <a:pt x="818" y="1997"/>
                    </a:moveTo>
                    <a:cubicBezTo>
                      <a:pt x="784" y="1991"/>
                      <a:pt x="749" y="1985"/>
                      <a:pt x="715" y="1978"/>
                    </a:cubicBezTo>
                    <a:cubicBezTo>
                      <a:pt x="1423" y="1879"/>
                      <a:pt x="2088" y="1810"/>
                      <a:pt x="2822" y="1756"/>
                    </a:cubicBezTo>
                    <a:cubicBezTo>
                      <a:pt x="3306" y="1720"/>
                      <a:pt x="3796" y="1698"/>
                      <a:pt x="4284" y="1682"/>
                    </a:cubicBezTo>
                    <a:cubicBezTo>
                      <a:pt x="4638" y="1670"/>
                      <a:pt x="4992" y="1663"/>
                      <a:pt x="5347" y="1663"/>
                    </a:cubicBezTo>
                    <a:cubicBezTo>
                      <a:pt x="5493" y="1663"/>
                      <a:pt x="5639" y="1664"/>
                      <a:pt x="5785" y="1666"/>
                    </a:cubicBezTo>
                    <a:cubicBezTo>
                      <a:pt x="6275" y="1675"/>
                      <a:pt x="6761" y="1702"/>
                      <a:pt x="7247" y="1740"/>
                    </a:cubicBezTo>
                    <a:cubicBezTo>
                      <a:pt x="7391" y="1751"/>
                      <a:pt x="7536" y="1763"/>
                      <a:pt x="7679" y="1776"/>
                    </a:cubicBezTo>
                    <a:cubicBezTo>
                      <a:pt x="7933" y="1798"/>
                      <a:pt x="8186" y="1823"/>
                      <a:pt x="8437" y="1853"/>
                    </a:cubicBezTo>
                    <a:cubicBezTo>
                      <a:pt x="8507" y="1861"/>
                      <a:pt x="8577" y="1869"/>
                      <a:pt x="8646" y="1877"/>
                    </a:cubicBezTo>
                    <a:cubicBezTo>
                      <a:pt x="8628" y="1884"/>
                      <a:pt x="8610" y="1892"/>
                      <a:pt x="8592" y="1899"/>
                    </a:cubicBezTo>
                    <a:cubicBezTo>
                      <a:pt x="8431" y="1879"/>
                      <a:pt x="8267" y="1863"/>
                      <a:pt x="8102" y="1845"/>
                    </a:cubicBezTo>
                    <a:cubicBezTo>
                      <a:pt x="7636" y="1796"/>
                      <a:pt x="7166" y="1756"/>
                      <a:pt x="6694" y="1730"/>
                    </a:cubicBezTo>
                    <a:cubicBezTo>
                      <a:pt x="6246" y="1705"/>
                      <a:pt x="5795" y="1691"/>
                      <a:pt x="5345" y="1691"/>
                    </a:cubicBezTo>
                    <a:cubicBezTo>
                      <a:pt x="5321" y="1691"/>
                      <a:pt x="5298" y="1691"/>
                      <a:pt x="5274" y="1691"/>
                    </a:cubicBezTo>
                    <a:cubicBezTo>
                      <a:pt x="4774" y="1693"/>
                      <a:pt x="4274" y="1707"/>
                      <a:pt x="3775" y="1731"/>
                    </a:cubicBezTo>
                    <a:cubicBezTo>
                      <a:pt x="3282" y="1753"/>
                      <a:pt x="2796" y="1783"/>
                      <a:pt x="2306" y="1822"/>
                    </a:cubicBezTo>
                    <a:cubicBezTo>
                      <a:pt x="2128" y="1837"/>
                      <a:pt x="1688" y="1868"/>
                      <a:pt x="818" y="1997"/>
                    </a:cubicBezTo>
                    <a:moveTo>
                      <a:pt x="0" y="300"/>
                    </a:moveTo>
                    <a:cubicBezTo>
                      <a:pt x="438" y="226"/>
                      <a:pt x="881" y="158"/>
                      <a:pt x="1333" y="113"/>
                    </a:cubicBezTo>
                    <a:cubicBezTo>
                      <a:pt x="1777" y="70"/>
                      <a:pt x="2227" y="46"/>
                      <a:pt x="2677" y="30"/>
                    </a:cubicBezTo>
                    <a:cubicBezTo>
                      <a:pt x="3104" y="14"/>
                      <a:pt x="3532" y="0"/>
                      <a:pt x="3960" y="0"/>
                    </a:cubicBezTo>
                    <a:cubicBezTo>
                      <a:pt x="3995" y="0"/>
                      <a:pt x="4029" y="0"/>
                      <a:pt x="4063" y="1"/>
                    </a:cubicBezTo>
                    <a:cubicBezTo>
                      <a:pt x="4561" y="3"/>
                      <a:pt x="5059" y="19"/>
                      <a:pt x="5557" y="26"/>
                    </a:cubicBezTo>
                    <a:cubicBezTo>
                      <a:pt x="6050" y="33"/>
                      <a:pt x="6538" y="39"/>
                      <a:pt x="7028" y="69"/>
                    </a:cubicBezTo>
                    <a:cubicBezTo>
                      <a:pt x="7508" y="99"/>
                      <a:pt x="7987" y="135"/>
                      <a:pt x="8461" y="184"/>
                    </a:cubicBezTo>
                    <a:cubicBezTo>
                      <a:pt x="8701" y="208"/>
                      <a:pt x="8939" y="235"/>
                      <a:pt x="9177" y="266"/>
                    </a:cubicBezTo>
                    <a:cubicBezTo>
                      <a:pt x="9169" y="265"/>
                      <a:pt x="9161" y="264"/>
                      <a:pt x="9153" y="263"/>
                    </a:cubicBezTo>
                    <a:cubicBezTo>
                      <a:pt x="9171" y="274"/>
                      <a:pt x="9188" y="285"/>
                      <a:pt x="9205" y="297"/>
                    </a:cubicBezTo>
                    <a:cubicBezTo>
                      <a:pt x="8991" y="270"/>
                      <a:pt x="8776" y="247"/>
                      <a:pt x="8563" y="224"/>
                    </a:cubicBezTo>
                    <a:cubicBezTo>
                      <a:pt x="8123" y="177"/>
                      <a:pt x="7679" y="141"/>
                      <a:pt x="7234" y="112"/>
                    </a:cubicBezTo>
                    <a:cubicBezTo>
                      <a:pt x="6786" y="82"/>
                      <a:pt x="6335" y="59"/>
                      <a:pt x="5884" y="58"/>
                    </a:cubicBezTo>
                    <a:cubicBezTo>
                      <a:pt x="5436" y="57"/>
                      <a:pt x="4989" y="43"/>
                      <a:pt x="4543" y="35"/>
                    </a:cubicBezTo>
                    <a:cubicBezTo>
                      <a:pt x="4370" y="32"/>
                      <a:pt x="4198" y="31"/>
                      <a:pt x="4026" y="31"/>
                    </a:cubicBezTo>
                    <a:cubicBezTo>
                      <a:pt x="3702" y="31"/>
                      <a:pt x="3379" y="36"/>
                      <a:pt x="3055" y="45"/>
                    </a:cubicBezTo>
                    <a:cubicBezTo>
                      <a:pt x="2561" y="60"/>
                      <a:pt x="2066" y="77"/>
                      <a:pt x="1577" y="118"/>
                    </a:cubicBezTo>
                    <a:cubicBezTo>
                      <a:pt x="1167" y="153"/>
                      <a:pt x="763" y="206"/>
                      <a:pt x="365" y="268"/>
                    </a:cubicBezTo>
                    <a:cubicBezTo>
                      <a:pt x="405" y="252"/>
                      <a:pt x="446" y="236"/>
                      <a:pt x="486" y="221"/>
                    </a:cubicBezTo>
                    <a:cubicBezTo>
                      <a:pt x="323" y="246"/>
                      <a:pt x="162" y="272"/>
                      <a:pt x="0" y="300"/>
                    </a:cubicBezTo>
                  </a:path>
                </a:pathLst>
              </a:custGeom>
              <a:solidFill>
                <a:srgbClr val="8C5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0" name="Freeform 1141">
                <a:extLst>
                  <a:ext uri="{FF2B5EF4-FFF2-40B4-BE49-F238E27FC236}">
                    <a16:creationId xmlns:a16="http://schemas.microsoft.com/office/drawing/2014/main" id="{84E30CD0-4DD6-499A-9384-1CF5A33CAA14}"/>
                  </a:ext>
                </a:extLst>
              </p:cNvPr>
              <p:cNvSpPr>
                <a:spLocks noEditPoints="1"/>
              </p:cNvSpPr>
              <p:nvPr/>
            </p:nvSpPr>
            <p:spPr bwMode="auto">
              <a:xfrm>
                <a:off x="3437619" y="2039938"/>
                <a:ext cx="976313" cy="979488"/>
              </a:xfrm>
              <a:custGeom>
                <a:avLst/>
                <a:gdLst>
                  <a:gd name="T0" fmla="*/ 589 w 1958"/>
                  <a:gd name="T1" fmla="*/ 1963 h 1963"/>
                  <a:gd name="T2" fmla="*/ 759 w 1958"/>
                  <a:gd name="T3" fmla="*/ 1938 h 1963"/>
                  <a:gd name="T4" fmla="*/ 1725 w 1958"/>
                  <a:gd name="T5" fmla="*/ 1775 h 1963"/>
                  <a:gd name="T6" fmla="*/ 1855 w 1958"/>
                  <a:gd name="T7" fmla="*/ 1757 h 1963"/>
                  <a:gd name="T8" fmla="*/ 1958 w 1958"/>
                  <a:gd name="T9" fmla="*/ 1776 h 1963"/>
                  <a:gd name="T10" fmla="*/ 890 w 1958"/>
                  <a:gd name="T11" fmla="*/ 1949 h 1963"/>
                  <a:gd name="T12" fmla="*/ 589 w 1958"/>
                  <a:gd name="T13" fmla="*/ 1963 h 1963"/>
                  <a:gd name="T14" fmla="*/ 0 w 1958"/>
                  <a:gd name="T15" fmla="*/ 296 h 1963"/>
                  <a:gd name="T16" fmla="*/ 529 w 1958"/>
                  <a:gd name="T17" fmla="*/ 177 h 1963"/>
                  <a:gd name="T18" fmla="*/ 1140 w 1958"/>
                  <a:gd name="T19" fmla="*/ 79 h 1963"/>
                  <a:gd name="T20" fmla="*/ 1140 w 1958"/>
                  <a:gd name="T21" fmla="*/ 79 h 1963"/>
                  <a:gd name="T22" fmla="*/ 1626 w 1958"/>
                  <a:gd name="T23" fmla="*/ 0 h 1963"/>
                  <a:gd name="T24" fmla="*/ 1505 w 1958"/>
                  <a:gd name="T25" fmla="*/ 47 h 1963"/>
                  <a:gd name="T26" fmla="*/ 1294 w 1958"/>
                  <a:gd name="T27" fmla="*/ 81 h 1963"/>
                  <a:gd name="T28" fmla="*/ 617 w 1958"/>
                  <a:gd name="T29" fmla="*/ 191 h 1963"/>
                  <a:gd name="T30" fmla="*/ 99 w 1958"/>
                  <a:gd name="T31" fmla="*/ 288 h 1963"/>
                  <a:gd name="T32" fmla="*/ 91 w 1958"/>
                  <a:gd name="T33" fmla="*/ 267 h 1963"/>
                  <a:gd name="T34" fmla="*/ 0 w 1958"/>
                  <a:gd name="T35" fmla="*/ 296 h 1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58" h="1963">
                    <a:moveTo>
                      <a:pt x="589" y="1963"/>
                    </a:moveTo>
                    <a:cubicBezTo>
                      <a:pt x="646" y="1955"/>
                      <a:pt x="702" y="1946"/>
                      <a:pt x="759" y="1938"/>
                    </a:cubicBezTo>
                    <a:cubicBezTo>
                      <a:pt x="1060" y="1894"/>
                      <a:pt x="1422" y="1819"/>
                      <a:pt x="1725" y="1775"/>
                    </a:cubicBezTo>
                    <a:cubicBezTo>
                      <a:pt x="1768" y="1769"/>
                      <a:pt x="1812" y="1763"/>
                      <a:pt x="1855" y="1757"/>
                    </a:cubicBezTo>
                    <a:cubicBezTo>
                      <a:pt x="1889" y="1764"/>
                      <a:pt x="1924" y="1770"/>
                      <a:pt x="1958" y="1776"/>
                    </a:cubicBezTo>
                    <a:cubicBezTo>
                      <a:pt x="1656" y="1821"/>
                      <a:pt x="1302" y="1877"/>
                      <a:pt x="890" y="1949"/>
                    </a:cubicBezTo>
                    <a:cubicBezTo>
                      <a:pt x="790" y="1956"/>
                      <a:pt x="690" y="1961"/>
                      <a:pt x="589" y="1963"/>
                    </a:cubicBezTo>
                    <a:moveTo>
                      <a:pt x="0" y="296"/>
                    </a:moveTo>
                    <a:cubicBezTo>
                      <a:pt x="161" y="237"/>
                      <a:pt x="343" y="204"/>
                      <a:pt x="529" y="177"/>
                    </a:cubicBezTo>
                    <a:cubicBezTo>
                      <a:pt x="735" y="146"/>
                      <a:pt x="937" y="113"/>
                      <a:pt x="1140" y="79"/>
                    </a:cubicBezTo>
                    <a:lnTo>
                      <a:pt x="1140" y="79"/>
                    </a:lnTo>
                    <a:cubicBezTo>
                      <a:pt x="1302" y="51"/>
                      <a:pt x="1463" y="25"/>
                      <a:pt x="1626" y="0"/>
                    </a:cubicBezTo>
                    <a:cubicBezTo>
                      <a:pt x="1586" y="15"/>
                      <a:pt x="1545" y="31"/>
                      <a:pt x="1505" y="47"/>
                    </a:cubicBezTo>
                    <a:cubicBezTo>
                      <a:pt x="1434" y="58"/>
                      <a:pt x="1364" y="69"/>
                      <a:pt x="1294" y="81"/>
                    </a:cubicBezTo>
                    <a:cubicBezTo>
                      <a:pt x="1068" y="118"/>
                      <a:pt x="845" y="159"/>
                      <a:pt x="617" y="191"/>
                    </a:cubicBezTo>
                    <a:cubicBezTo>
                      <a:pt x="441" y="216"/>
                      <a:pt x="262" y="243"/>
                      <a:pt x="99" y="288"/>
                    </a:cubicBezTo>
                    <a:cubicBezTo>
                      <a:pt x="96" y="281"/>
                      <a:pt x="93" y="274"/>
                      <a:pt x="91" y="267"/>
                    </a:cubicBezTo>
                    <a:cubicBezTo>
                      <a:pt x="60" y="276"/>
                      <a:pt x="29" y="286"/>
                      <a:pt x="0" y="296"/>
                    </a:cubicBezTo>
                  </a:path>
                </a:pathLst>
              </a:custGeom>
              <a:solidFill>
                <a:srgbClr val="8445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1" name="Freeform 1142">
                <a:extLst>
                  <a:ext uri="{FF2B5EF4-FFF2-40B4-BE49-F238E27FC236}">
                    <a16:creationId xmlns:a16="http://schemas.microsoft.com/office/drawing/2014/main" id="{14F43ADE-949C-4D0C-BC25-0AACEF9D7595}"/>
                  </a:ext>
                </a:extLst>
              </p:cNvPr>
              <p:cNvSpPr>
                <a:spLocks noEditPoints="1"/>
              </p:cNvSpPr>
              <p:nvPr/>
            </p:nvSpPr>
            <p:spPr bwMode="auto">
              <a:xfrm>
                <a:off x="2677206" y="1908175"/>
                <a:ext cx="1204913" cy="1157288"/>
              </a:xfrm>
              <a:custGeom>
                <a:avLst/>
                <a:gdLst>
                  <a:gd name="T0" fmla="*/ 1433 w 2415"/>
                  <a:gd name="T1" fmla="*/ 2318 h 2318"/>
                  <a:gd name="T2" fmla="*/ 942 w 2415"/>
                  <a:gd name="T3" fmla="*/ 2258 h 2318"/>
                  <a:gd name="T4" fmla="*/ 1432 w 2415"/>
                  <a:gd name="T5" fmla="*/ 2318 h 2318"/>
                  <a:gd name="T6" fmla="*/ 1620 w 2415"/>
                  <a:gd name="T7" fmla="*/ 2313 h 2318"/>
                  <a:gd name="T8" fmla="*/ 1377 w 2415"/>
                  <a:gd name="T9" fmla="*/ 2287 h 2318"/>
                  <a:gd name="T10" fmla="*/ 1456 w 2415"/>
                  <a:gd name="T11" fmla="*/ 2288 h 2318"/>
                  <a:gd name="T12" fmla="*/ 1855 w 2415"/>
                  <a:gd name="T13" fmla="*/ 2263 h 2318"/>
                  <a:gd name="T14" fmla="*/ 2114 w 2415"/>
                  <a:gd name="T15" fmla="*/ 2227 h 2318"/>
                  <a:gd name="T16" fmla="*/ 2415 w 2415"/>
                  <a:gd name="T17" fmla="*/ 2213 h 2318"/>
                  <a:gd name="T18" fmla="*/ 2377 w 2415"/>
                  <a:gd name="T19" fmla="*/ 2220 h 2318"/>
                  <a:gd name="T20" fmla="*/ 1675 w 2415"/>
                  <a:gd name="T21" fmla="*/ 2310 h 2318"/>
                  <a:gd name="T22" fmla="*/ 1433 w 2415"/>
                  <a:gd name="T23" fmla="*/ 2318 h 2318"/>
                  <a:gd name="T24" fmla="*/ 1768 w 2415"/>
                  <a:gd name="T25" fmla="*/ 2047 h 2318"/>
                  <a:gd name="T26" fmla="*/ 1876 w 2415"/>
                  <a:gd name="T27" fmla="*/ 1976 h 2318"/>
                  <a:gd name="T28" fmla="*/ 1907 w 2415"/>
                  <a:gd name="T29" fmla="*/ 1777 h 2318"/>
                  <a:gd name="T30" fmla="*/ 1889 w 2415"/>
                  <a:gd name="T31" fmla="*/ 1675 h 2318"/>
                  <a:gd name="T32" fmla="*/ 1687 w 2415"/>
                  <a:gd name="T33" fmla="*/ 1148 h 2318"/>
                  <a:gd name="T34" fmla="*/ 1496 w 2415"/>
                  <a:gd name="T35" fmla="*/ 633 h 2318"/>
                  <a:gd name="T36" fmla="*/ 1426 w 2415"/>
                  <a:gd name="T37" fmla="*/ 376 h 2318"/>
                  <a:gd name="T38" fmla="*/ 1388 w 2415"/>
                  <a:gd name="T39" fmla="*/ 155 h 2318"/>
                  <a:gd name="T40" fmla="*/ 1222 w 2415"/>
                  <a:gd name="T41" fmla="*/ 76 h 2318"/>
                  <a:gd name="T42" fmla="*/ 928 w 2415"/>
                  <a:gd name="T43" fmla="*/ 27 h 2318"/>
                  <a:gd name="T44" fmla="*/ 474 w 2415"/>
                  <a:gd name="T45" fmla="*/ 108 h 2318"/>
                  <a:gd name="T46" fmla="*/ 39 w 2415"/>
                  <a:gd name="T47" fmla="*/ 505 h 2318"/>
                  <a:gd name="T48" fmla="*/ 39 w 2415"/>
                  <a:gd name="T49" fmla="*/ 505 h 2318"/>
                  <a:gd name="T50" fmla="*/ 39 w 2415"/>
                  <a:gd name="T51" fmla="*/ 505 h 2318"/>
                  <a:gd name="T52" fmla="*/ 39 w 2415"/>
                  <a:gd name="T53" fmla="*/ 505 h 2318"/>
                  <a:gd name="T54" fmla="*/ 39 w 2415"/>
                  <a:gd name="T55" fmla="*/ 505 h 2318"/>
                  <a:gd name="T56" fmla="*/ 414 w 2415"/>
                  <a:gd name="T57" fmla="*/ 1347 h 2318"/>
                  <a:gd name="T58" fmla="*/ 635 w 2415"/>
                  <a:gd name="T59" fmla="*/ 1801 h 2318"/>
                  <a:gd name="T60" fmla="*/ 640 w 2415"/>
                  <a:gd name="T61" fmla="*/ 1813 h 2318"/>
                  <a:gd name="T62" fmla="*/ 606 w 2415"/>
                  <a:gd name="T63" fmla="*/ 1852 h 2318"/>
                  <a:gd name="T64" fmla="*/ 593 w 2415"/>
                  <a:gd name="T65" fmla="*/ 1824 h 2318"/>
                  <a:gd name="T66" fmla="*/ 366 w 2415"/>
                  <a:gd name="T67" fmla="*/ 1355 h 2318"/>
                  <a:gd name="T68" fmla="*/ 2 w 2415"/>
                  <a:gd name="T69" fmla="*/ 510 h 2318"/>
                  <a:gd name="T70" fmla="*/ 0 w 2415"/>
                  <a:gd name="T71" fmla="*/ 496 h 2318"/>
                  <a:gd name="T72" fmla="*/ 38 w 2415"/>
                  <a:gd name="T73" fmla="*/ 411 h 2318"/>
                  <a:gd name="T74" fmla="*/ 68 w 2415"/>
                  <a:gd name="T75" fmla="*/ 352 h 2318"/>
                  <a:gd name="T76" fmla="*/ 174 w 2415"/>
                  <a:gd name="T77" fmla="*/ 239 h 2318"/>
                  <a:gd name="T78" fmla="*/ 502 w 2415"/>
                  <a:gd name="T79" fmla="*/ 65 h 2318"/>
                  <a:gd name="T80" fmla="*/ 700 w 2415"/>
                  <a:gd name="T81" fmla="*/ 18 h 2318"/>
                  <a:gd name="T82" fmla="*/ 913 w 2415"/>
                  <a:gd name="T83" fmla="*/ 0 h 2318"/>
                  <a:gd name="T84" fmla="*/ 1092 w 2415"/>
                  <a:gd name="T85" fmla="*/ 14 h 2318"/>
                  <a:gd name="T86" fmla="*/ 1265 w 2415"/>
                  <a:gd name="T87" fmla="*/ 59 h 2318"/>
                  <a:gd name="T88" fmla="*/ 1374 w 2415"/>
                  <a:gd name="T89" fmla="*/ 105 h 2318"/>
                  <a:gd name="T90" fmla="*/ 1442 w 2415"/>
                  <a:gd name="T91" fmla="*/ 143 h 2318"/>
                  <a:gd name="T92" fmla="*/ 1452 w 2415"/>
                  <a:gd name="T93" fmla="*/ 178 h 2318"/>
                  <a:gd name="T94" fmla="*/ 1452 w 2415"/>
                  <a:gd name="T95" fmla="*/ 187 h 2318"/>
                  <a:gd name="T96" fmla="*/ 1449 w 2415"/>
                  <a:gd name="T97" fmla="*/ 234 h 2318"/>
                  <a:gd name="T98" fmla="*/ 1449 w 2415"/>
                  <a:gd name="T99" fmla="*/ 234 h 2318"/>
                  <a:gd name="T100" fmla="*/ 1449 w 2415"/>
                  <a:gd name="T101" fmla="*/ 234 h 2318"/>
                  <a:gd name="T102" fmla="*/ 1451 w 2415"/>
                  <a:gd name="T103" fmla="*/ 250 h 2318"/>
                  <a:gd name="T104" fmla="*/ 1481 w 2415"/>
                  <a:gd name="T105" fmla="*/ 404 h 2318"/>
                  <a:gd name="T106" fmla="*/ 1525 w 2415"/>
                  <a:gd name="T107" fmla="*/ 560 h 2318"/>
                  <a:gd name="T108" fmla="*/ 1525 w 2415"/>
                  <a:gd name="T109" fmla="*/ 560 h 2318"/>
                  <a:gd name="T110" fmla="*/ 1616 w 2415"/>
                  <a:gd name="T111" fmla="*/ 531 h 2318"/>
                  <a:gd name="T112" fmla="*/ 1624 w 2415"/>
                  <a:gd name="T113" fmla="*/ 552 h 2318"/>
                  <a:gd name="T114" fmla="*/ 1532 w 2415"/>
                  <a:gd name="T115" fmla="*/ 581 h 2318"/>
                  <a:gd name="T116" fmla="*/ 1531 w 2415"/>
                  <a:gd name="T117" fmla="*/ 581 h 2318"/>
                  <a:gd name="T118" fmla="*/ 1566 w 2415"/>
                  <a:gd name="T119" fmla="*/ 688 h 2318"/>
                  <a:gd name="T120" fmla="*/ 1779 w 2415"/>
                  <a:gd name="T121" fmla="*/ 1234 h 2318"/>
                  <a:gd name="T122" fmla="*/ 1956 w 2415"/>
                  <a:gd name="T123" fmla="*/ 1757 h 2318"/>
                  <a:gd name="T124" fmla="*/ 1768 w 2415"/>
                  <a:gd name="T125" fmla="*/ 2047 h 2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15" h="2318">
                    <a:moveTo>
                      <a:pt x="1433" y="2318"/>
                    </a:moveTo>
                    <a:cubicBezTo>
                      <a:pt x="1262" y="2318"/>
                      <a:pt x="1087" y="2303"/>
                      <a:pt x="942" y="2258"/>
                    </a:cubicBezTo>
                    <a:cubicBezTo>
                      <a:pt x="1087" y="2303"/>
                      <a:pt x="1261" y="2318"/>
                      <a:pt x="1432" y="2318"/>
                    </a:cubicBezTo>
                    <a:cubicBezTo>
                      <a:pt x="1496" y="2318"/>
                      <a:pt x="1559" y="2316"/>
                      <a:pt x="1620" y="2313"/>
                    </a:cubicBezTo>
                    <a:cubicBezTo>
                      <a:pt x="1537" y="2309"/>
                      <a:pt x="1455" y="2301"/>
                      <a:pt x="1377" y="2287"/>
                    </a:cubicBezTo>
                    <a:cubicBezTo>
                      <a:pt x="1403" y="2288"/>
                      <a:pt x="1429" y="2288"/>
                      <a:pt x="1456" y="2288"/>
                    </a:cubicBezTo>
                    <a:cubicBezTo>
                      <a:pt x="1589" y="2288"/>
                      <a:pt x="1723" y="2279"/>
                      <a:pt x="1855" y="2263"/>
                    </a:cubicBezTo>
                    <a:cubicBezTo>
                      <a:pt x="1942" y="2253"/>
                      <a:pt x="2028" y="2241"/>
                      <a:pt x="2114" y="2227"/>
                    </a:cubicBezTo>
                    <a:cubicBezTo>
                      <a:pt x="2215" y="2225"/>
                      <a:pt x="2315" y="2220"/>
                      <a:pt x="2415" y="2213"/>
                    </a:cubicBezTo>
                    <a:cubicBezTo>
                      <a:pt x="2402" y="2215"/>
                      <a:pt x="2390" y="2218"/>
                      <a:pt x="2377" y="2220"/>
                    </a:cubicBezTo>
                    <a:cubicBezTo>
                      <a:pt x="2148" y="2260"/>
                      <a:pt x="1914" y="2293"/>
                      <a:pt x="1675" y="2310"/>
                    </a:cubicBezTo>
                    <a:cubicBezTo>
                      <a:pt x="1597" y="2315"/>
                      <a:pt x="1515" y="2318"/>
                      <a:pt x="1433" y="2318"/>
                    </a:cubicBezTo>
                    <a:moveTo>
                      <a:pt x="1768" y="2047"/>
                    </a:moveTo>
                    <a:cubicBezTo>
                      <a:pt x="1811" y="2030"/>
                      <a:pt x="1848" y="2006"/>
                      <a:pt x="1876" y="1976"/>
                    </a:cubicBezTo>
                    <a:cubicBezTo>
                      <a:pt x="1934" y="1914"/>
                      <a:pt x="1942" y="1842"/>
                      <a:pt x="1907" y="1777"/>
                    </a:cubicBezTo>
                    <a:cubicBezTo>
                      <a:pt x="1904" y="1741"/>
                      <a:pt x="1897" y="1707"/>
                      <a:pt x="1889" y="1675"/>
                    </a:cubicBezTo>
                    <a:cubicBezTo>
                      <a:pt x="1846" y="1497"/>
                      <a:pt x="1764" y="1323"/>
                      <a:pt x="1687" y="1148"/>
                    </a:cubicBezTo>
                    <a:cubicBezTo>
                      <a:pt x="1612" y="978"/>
                      <a:pt x="1551" y="806"/>
                      <a:pt x="1496" y="633"/>
                    </a:cubicBezTo>
                    <a:cubicBezTo>
                      <a:pt x="1470" y="548"/>
                      <a:pt x="1444" y="462"/>
                      <a:pt x="1426" y="376"/>
                    </a:cubicBezTo>
                    <a:cubicBezTo>
                      <a:pt x="1417" y="335"/>
                      <a:pt x="1398" y="165"/>
                      <a:pt x="1388" y="155"/>
                    </a:cubicBezTo>
                    <a:cubicBezTo>
                      <a:pt x="1371" y="138"/>
                      <a:pt x="1253" y="89"/>
                      <a:pt x="1222" y="76"/>
                    </a:cubicBezTo>
                    <a:cubicBezTo>
                      <a:pt x="1138" y="41"/>
                      <a:pt x="1035" y="27"/>
                      <a:pt x="928" y="27"/>
                    </a:cubicBezTo>
                    <a:cubicBezTo>
                      <a:pt x="765" y="27"/>
                      <a:pt x="595" y="61"/>
                      <a:pt x="474" y="108"/>
                    </a:cubicBezTo>
                    <a:cubicBezTo>
                      <a:pt x="229" y="203"/>
                      <a:pt x="91" y="347"/>
                      <a:pt x="39" y="505"/>
                    </a:cubicBezTo>
                    <a:lnTo>
                      <a:pt x="39" y="505"/>
                    </a:lnTo>
                    <a:lnTo>
                      <a:pt x="39" y="505"/>
                    </a:lnTo>
                    <a:lnTo>
                      <a:pt x="39" y="505"/>
                    </a:lnTo>
                    <a:lnTo>
                      <a:pt x="39" y="505"/>
                    </a:lnTo>
                    <a:cubicBezTo>
                      <a:pt x="147" y="788"/>
                      <a:pt x="277" y="1068"/>
                      <a:pt x="414" y="1347"/>
                    </a:cubicBezTo>
                    <a:cubicBezTo>
                      <a:pt x="488" y="1498"/>
                      <a:pt x="566" y="1649"/>
                      <a:pt x="635" y="1801"/>
                    </a:cubicBezTo>
                    <a:cubicBezTo>
                      <a:pt x="637" y="1805"/>
                      <a:pt x="638" y="1809"/>
                      <a:pt x="640" y="1813"/>
                    </a:cubicBezTo>
                    <a:cubicBezTo>
                      <a:pt x="627" y="1825"/>
                      <a:pt x="616" y="1838"/>
                      <a:pt x="606" y="1852"/>
                    </a:cubicBezTo>
                    <a:cubicBezTo>
                      <a:pt x="602" y="1842"/>
                      <a:pt x="598" y="1833"/>
                      <a:pt x="593" y="1824"/>
                    </a:cubicBezTo>
                    <a:cubicBezTo>
                      <a:pt x="523" y="1666"/>
                      <a:pt x="442" y="1511"/>
                      <a:pt x="366" y="1355"/>
                    </a:cubicBezTo>
                    <a:cubicBezTo>
                      <a:pt x="291" y="1202"/>
                      <a:pt x="40" y="620"/>
                      <a:pt x="2" y="510"/>
                    </a:cubicBezTo>
                    <a:cubicBezTo>
                      <a:pt x="1" y="506"/>
                      <a:pt x="0" y="501"/>
                      <a:pt x="0" y="496"/>
                    </a:cubicBezTo>
                    <a:cubicBezTo>
                      <a:pt x="0" y="468"/>
                      <a:pt x="25" y="439"/>
                      <a:pt x="38" y="411"/>
                    </a:cubicBezTo>
                    <a:cubicBezTo>
                      <a:pt x="47" y="391"/>
                      <a:pt x="56" y="372"/>
                      <a:pt x="68" y="352"/>
                    </a:cubicBezTo>
                    <a:cubicBezTo>
                      <a:pt x="94" y="313"/>
                      <a:pt x="132" y="275"/>
                      <a:pt x="174" y="239"/>
                    </a:cubicBezTo>
                    <a:cubicBezTo>
                      <a:pt x="257" y="170"/>
                      <a:pt x="370" y="108"/>
                      <a:pt x="502" y="65"/>
                    </a:cubicBezTo>
                    <a:cubicBezTo>
                      <a:pt x="562" y="45"/>
                      <a:pt x="633" y="30"/>
                      <a:pt x="700" y="18"/>
                    </a:cubicBezTo>
                    <a:cubicBezTo>
                      <a:pt x="770" y="6"/>
                      <a:pt x="841" y="0"/>
                      <a:pt x="913" y="0"/>
                    </a:cubicBezTo>
                    <a:cubicBezTo>
                      <a:pt x="973" y="0"/>
                      <a:pt x="1033" y="5"/>
                      <a:pt x="1092" y="14"/>
                    </a:cubicBezTo>
                    <a:cubicBezTo>
                      <a:pt x="1155" y="23"/>
                      <a:pt x="1213" y="39"/>
                      <a:pt x="1265" y="59"/>
                    </a:cubicBezTo>
                    <a:cubicBezTo>
                      <a:pt x="1303" y="73"/>
                      <a:pt x="1343" y="87"/>
                      <a:pt x="1374" y="105"/>
                    </a:cubicBezTo>
                    <a:cubicBezTo>
                      <a:pt x="1392" y="117"/>
                      <a:pt x="1432" y="130"/>
                      <a:pt x="1442" y="143"/>
                    </a:cubicBezTo>
                    <a:cubicBezTo>
                      <a:pt x="1450" y="154"/>
                      <a:pt x="1451" y="167"/>
                      <a:pt x="1452" y="178"/>
                    </a:cubicBezTo>
                    <a:cubicBezTo>
                      <a:pt x="1452" y="181"/>
                      <a:pt x="1452" y="184"/>
                      <a:pt x="1452" y="187"/>
                    </a:cubicBezTo>
                    <a:cubicBezTo>
                      <a:pt x="1452" y="203"/>
                      <a:pt x="1449" y="219"/>
                      <a:pt x="1449" y="234"/>
                    </a:cubicBezTo>
                    <a:lnTo>
                      <a:pt x="1449" y="234"/>
                    </a:lnTo>
                    <a:lnTo>
                      <a:pt x="1449" y="234"/>
                    </a:lnTo>
                    <a:cubicBezTo>
                      <a:pt x="1449" y="240"/>
                      <a:pt x="1450" y="245"/>
                      <a:pt x="1451" y="250"/>
                    </a:cubicBezTo>
                    <a:cubicBezTo>
                      <a:pt x="1460" y="302"/>
                      <a:pt x="1468" y="353"/>
                      <a:pt x="1481" y="404"/>
                    </a:cubicBezTo>
                    <a:cubicBezTo>
                      <a:pt x="1494" y="457"/>
                      <a:pt x="1509" y="509"/>
                      <a:pt x="1525" y="560"/>
                    </a:cubicBezTo>
                    <a:lnTo>
                      <a:pt x="1525" y="560"/>
                    </a:lnTo>
                    <a:cubicBezTo>
                      <a:pt x="1554" y="550"/>
                      <a:pt x="1585" y="540"/>
                      <a:pt x="1616" y="531"/>
                    </a:cubicBezTo>
                    <a:cubicBezTo>
                      <a:pt x="1618" y="538"/>
                      <a:pt x="1621" y="545"/>
                      <a:pt x="1624" y="552"/>
                    </a:cubicBezTo>
                    <a:cubicBezTo>
                      <a:pt x="1593" y="561"/>
                      <a:pt x="1562" y="571"/>
                      <a:pt x="1532" y="581"/>
                    </a:cubicBezTo>
                    <a:lnTo>
                      <a:pt x="1531" y="581"/>
                    </a:lnTo>
                    <a:cubicBezTo>
                      <a:pt x="1542" y="617"/>
                      <a:pt x="1554" y="653"/>
                      <a:pt x="1566" y="688"/>
                    </a:cubicBezTo>
                    <a:cubicBezTo>
                      <a:pt x="1628" y="872"/>
                      <a:pt x="1698" y="1053"/>
                      <a:pt x="1779" y="1234"/>
                    </a:cubicBezTo>
                    <a:cubicBezTo>
                      <a:pt x="1855" y="1405"/>
                      <a:pt x="1939" y="1581"/>
                      <a:pt x="1956" y="1757"/>
                    </a:cubicBezTo>
                    <a:cubicBezTo>
                      <a:pt x="1966" y="1861"/>
                      <a:pt x="1949" y="1990"/>
                      <a:pt x="1768" y="2047"/>
                    </a:cubicBezTo>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2" name="Freeform 1143">
                <a:extLst>
                  <a:ext uri="{FF2B5EF4-FFF2-40B4-BE49-F238E27FC236}">
                    <a16:creationId xmlns:a16="http://schemas.microsoft.com/office/drawing/2014/main" id="{293199B6-8953-42E3-8EB2-5C909A69797F}"/>
                  </a:ext>
                </a:extLst>
              </p:cNvPr>
              <p:cNvSpPr>
                <a:spLocks/>
              </p:cNvSpPr>
              <p:nvPr/>
            </p:nvSpPr>
            <p:spPr bwMode="auto">
              <a:xfrm>
                <a:off x="3012169" y="2917825"/>
                <a:ext cx="1588"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1" y="2"/>
                      <a:pt x="1" y="1"/>
                      <a:pt x="0" y="0"/>
                    </a:cubicBezTo>
                    <a:cubicBezTo>
                      <a:pt x="1" y="1"/>
                      <a:pt x="1" y="2"/>
                      <a:pt x="1" y="3"/>
                    </a:cubicBezTo>
                    <a:close/>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3" name="Freeform 1144">
                <a:extLst>
                  <a:ext uri="{FF2B5EF4-FFF2-40B4-BE49-F238E27FC236}">
                    <a16:creationId xmlns:a16="http://schemas.microsoft.com/office/drawing/2014/main" id="{766E2134-FCD0-4A27-9BA5-D5E758565463}"/>
                  </a:ext>
                </a:extLst>
              </p:cNvPr>
              <p:cNvSpPr>
                <a:spLocks noEditPoints="1"/>
              </p:cNvSpPr>
              <p:nvPr/>
            </p:nvSpPr>
            <p:spPr bwMode="auto">
              <a:xfrm>
                <a:off x="2978831" y="2757488"/>
                <a:ext cx="666750" cy="307975"/>
              </a:xfrm>
              <a:custGeom>
                <a:avLst/>
                <a:gdLst>
                  <a:gd name="T0" fmla="*/ 336 w 1336"/>
                  <a:gd name="T1" fmla="*/ 557 h 617"/>
                  <a:gd name="T2" fmla="*/ 202 w 1336"/>
                  <a:gd name="T3" fmla="*/ 494 h 617"/>
                  <a:gd name="T4" fmla="*/ 188 w 1336"/>
                  <a:gd name="T5" fmla="*/ 491 h 617"/>
                  <a:gd name="T6" fmla="*/ 68 w 1336"/>
                  <a:gd name="T7" fmla="*/ 324 h 617"/>
                  <a:gd name="T8" fmla="*/ 67 w 1336"/>
                  <a:gd name="T9" fmla="*/ 321 h 617"/>
                  <a:gd name="T10" fmla="*/ 34 w 1336"/>
                  <a:gd name="T11" fmla="*/ 112 h 617"/>
                  <a:gd name="T12" fmla="*/ 128 w 1336"/>
                  <a:gd name="T13" fmla="*/ 347 h 617"/>
                  <a:gd name="T14" fmla="*/ 254 w 1336"/>
                  <a:gd name="T15" fmla="*/ 178 h 617"/>
                  <a:gd name="T16" fmla="*/ 384 w 1336"/>
                  <a:gd name="T17" fmla="*/ 103 h 617"/>
                  <a:gd name="T18" fmla="*/ 833 w 1336"/>
                  <a:gd name="T19" fmla="*/ 0 h 617"/>
                  <a:gd name="T20" fmla="*/ 1146 w 1336"/>
                  <a:gd name="T21" fmla="*/ 50 h 617"/>
                  <a:gd name="T22" fmla="*/ 1291 w 1336"/>
                  <a:gd name="T23" fmla="*/ 184 h 617"/>
                  <a:gd name="T24" fmla="*/ 1302 w 1336"/>
                  <a:gd name="T25" fmla="*/ 105 h 617"/>
                  <a:gd name="T26" fmla="*/ 1270 w 1336"/>
                  <a:gd name="T27" fmla="*/ 275 h 617"/>
                  <a:gd name="T28" fmla="*/ 1138 w 1336"/>
                  <a:gd name="T29" fmla="*/ 353 h 617"/>
                  <a:gd name="T30" fmla="*/ 1127 w 1336"/>
                  <a:gd name="T31" fmla="*/ 354 h 617"/>
                  <a:gd name="T32" fmla="*/ 919 w 1336"/>
                  <a:gd name="T33" fmla="*/ 368 h 617"/>
                  <a:gd name="T34" fmla="*/ 910 w 1336"/>
                  <a:gd name="T35" fmla="*/ 373 h 617"/>
                  <a:gd name="T36" fmla="*/ 205 w 1336"/>
                  <a:gd name="T37" fmla="*/ 285 h 617"/>
                  <a:gd name="T38" fmla="*/ 545 w 1336"/>
                  <a:gd name="T39" fmla="*/ 568 h 617"/>
                  <a:gd name="T40" fmla="*/ 1014 w 1336"/>
                  <a:gd name="T41" fmla="*/ 612 h 617"/>
                  <a:gd name="T42" fmla="*/ 891 w 1336"/>
                  <a:gd name="T43" fmla="*/ 158 h 617"/>
                  <a:gd name="T44" fmla="*/ 991 w 1336"/>
                  <a:gd name="T45" fmla="*/ 344 h 617"/>
                  <a:gd name="T46" fmla="*/ 853 w 1336"/>
                  <a:gd name="T47" fmla="*/ 29 h 617"/>
                  <a:gd name="T48" fmla="*/ 966 w 1336"/>
                  <a:gd name="T49" fmla="*/ 171 h 617"/>
                  <a:gd name="T50" fmla="*/ 942 w 1336"/>
                  <a:gd name="T51" fmla="*/ 161 h 617"/>
                  <a:gd name="T52" fmla="*/ 937 w 1336"/>
                  <a:gd name="T53" fmla="*/ 161 h 617"/>
                  <a:gd name="T54" fmla="*/ 809 w 1336"/>
                  <a:gd name="T55" fmla="*/ 30 h 617"/>
                  <a:gd name="T56" fmla="*/ 607 w 1336"/>
                  <a:gd name="T57" fmla="*/ 59 h 617"/>
                  <a:gd name="T58" fmla="*/ 727 w 1336"/>
                  <a:gd name="T59" fmla="*/ 263 h 617"/>
                  <a:gd name="T60" fmla="*/ 915 w 1336"/>
                  <a:gd name="T61" fmla="*/ 146 h 617"/>
                  <a:gd name="T62" fmla="*/ 809 w 1336"/>
                  <a:gd name="T63" fmla="*/ 30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36" h="617">
                    <a:moveTo>
                      <a:pt x="826" y="617"/>
                    </a:moveTo>
                    <a:cubicBezTo>
                      <a:pt x="655" y="617"/>
                      <a:pt x="481" y="602"/>
                      <a:pt x="336" y="557"/>
                    </a:cubicBezTo>
                    <a:lnTo>
                      <a:pt x="336" y="557"/>
                    </a:lnTo>
                    <a:cubicBezTo>
                      <a:pt x="278" y="539"/>
                      <a:pt x="235" y="518"/>
                      <a:pt x="202" y="494"/>
                    </a:cubicBezTo>
                    <a:cubicBezTo>
                      <a:pt x="201" y="494"/>
                      <a:pt x="199" y="494"/>
                      <a:pt x="198" y="494"/>
                    </a:cubicBezTo>
                    <a:cubicBezTo>
                      <a:pt x="195" y="494"/>
                      <a:pt x="191" y="493"/>
                      <a:pt x="188" y="491"/>
                    </a:cubicBezTo>
                    <a:cubicBezTo>
                      <a:pt x="145" y="460"/>
                      <a:pt x="118" y="427"/>
                      <a:pt x="98" y="392"/>
                    </a:cubicBezTo>
                    <a:cubicBezTo>
                      <a:pt x="86" y="370"/>
                      <a:pt x="77" y="347"/>
                      <a:pt x="68" y="324"/>
                    </a:cubicBezTo>
                    <a:lnTo>
                      <a:pt x="68" y="324"/>
                    </a:lnTo>
                    <a:cubicBezTo>
                      <a:pt x="68" y="323"/>
                      <a:pt x="68" y="322"/>
                      <a:pt x="67" y="321"/>
                    </a:cubicBezTo>
                    <a:cubicBezTo>
                      <a:pt x="47" y="264"/>
                      <a:pt x="25" y="207"/>
                      <a:pt x="0" y="151"/>
                    </a:cubicBezTo>
                    <a:cubicBezTo>
                      <a:pt x="10" y="137"/>
                      <a:pt x="21" y="124"/>
                      <a:pt x="34" y="112"/>
                    </a:cubicBezTo>
                    <a:cubicBezTo>
                      <a:pt x="63" y="176"/>
                      <a:pt x="90" y="239"/>
                      <a:pt x="112" y="304"/>
                    </a:cubicBezTo>
                    <a:cubicBezTo>
                      <a:pt x="117" y="318"/>
                      <a:pt x="123" y="332"/>
                      <a:pt x="128" y="347"/>
                    </a:cubicBezTo>
                    <a:cubicBezTo>
                      <a:pt x="137" y="289"/>
                      <a:pt x="182" y="229"/>
                      <a:pt x="254" y="178"/>
                    </a:cubicBezTo>
                    <a:lnTo>
                      <a:pt x="254" y="178"/>
                    </a:lnTo>
                    <a:cubicBezTo>
                      <a:pt x="273" y="164"/>
                      <a:pt x="294" y="151"/>
                      <a:pt x="316" y="138"/>
                    </a:cubicBezTo>
                    <a:cubicBezTo>
                      <a:pt x="338" y="126"/>
                      <a:pt x="361" y="114"/>
                      <a:pt x="384" y="103"/>
                    </a:cubicBezTo>
                    <a:cubicBezTo>
                      <a:pt x="384" y="103"/>
                      <a:pt x="384" y="103"/>
                      <a:pt x="384" y="103"/>
                    </a:cubicBezTo>
                    <a:cubicBezTo>
                      <a:pt x="510" y="44"/>
                      <a:pt x="666" y="2"/>
                      <a:pt x="833" y="0"/>
                    </a:cubicBezTo>
                    <a:cubicBezTo>
                      <a:pt x="837" y="0"/>
                      <a:pt x="841" y="0"/>
                      <a:pt x="845" y="0"/>
                    </a:cubicBezTo>
                    <a:cubicBezTo>
                      <a:pt x="951" y="0"/>
                      <a:pt x="1062" y="17"/>
                      <a:pt x="1146" y="50"/>
                    </a:cubicBezTo>
                    <a:cubicBezTo>
                      <a:pt x="1146" y="50"/>
                      <a:pt x="1147" y="50"/>
                      <a:pt x="1147" y="50"/>
                    </a:cubicBezTo>
                    <a:cubicBezTo>
                      <a:pt x="1227" y="82"/>
                      <a:pt x="1284" y="126"/>
                      <a:pt x="1291" y="184"/>
                    </a:cubicBezTo>
                    <a:cubicBezTo>
                      <a:pt x="1299" y="158"/>
                      <a:pt x="1302" y="132"/>
                      <a:pt x="1302" y="105"/>
                    </a:cubicBezTo>
                    <a:lnTo>
                      <a:pt x="1302" y="105"/>
                    </a:lnTo>
                    <a:cubicBezTo>
                      <a:pt x="1302" y="96"/>
                      <a:pt x="1302" y="86"/>
                      <a:pt x="1301" y="76"/>
                    </a:cubicBezTo>
                    <a:cubicBezTo>
                      <a:pt x="1336" y="141"/>
                      <a:pt x="1328" y="213"/>
                      <a:pt x="1270" y="275"/>
                    </a:cubicBezTo>
                    <a:cubicBezTo>
                      <a:pt x="1242" y="305"/>
                      <a:pt x="1205" y="329"/>
                      <a:pt x="1162" y="346"/>
                    </a:cubicBezTo>
                    <a:cubicBezTo>
                      <a:pt x="1154" y="349"/>
                      <a:pt x="1146" y="351"/>
                      <a:pt x="1138" y="353"/>
                    </a:cubicBezTo>
                    <a:cubicBezTo>
                      <a:pt x="1135" y="354"/>
                      <a:pt x="1133" y="354"/>
                      <a:pt x="1131" y="354"/>
                    </a:cubicBezTo>
                    <a:cubicBezTo>
                      <a:pt x="1129" y="354"/>
                      <a:pt x="1128" y="354"/>
                      <a:pt x="1127" y="354"/>
                    </a:cubicBezTo>
                    <a:cubicBezTo>
                      <a:pt x="1085" y="366"/>
                      <a:pt x="1039" y="374"/>
                      <a:pt x="990" y="374"/>
                    </a:cubicBezTo>
                    <a:cubicBezTo>
                      <a:pt x="967" y="374"/>
                      <a:pt x="943" y="372"/>
                      <a:pt x="919" y="368"/>
                    </a:cubicBezTo>
                    <a:cubicBezTo>
                      <a:pt x="919" y="371"/>
                      <a:pt x="916" y="373"/>
                      <a:pt x="911" y="373"/>
                    </a:cubicBezTo>
                    <a:cubicBezTo>
                      <a:pt x="911" y="373"/>
                      <a:pt x="910" y="373"/>
                      <a:pt x="910" y="373"/>
                    </a:cubicBezTo>
                    <a:cubicBezTo>
                      <a:pt x="670" y="346"/>
                      <a:pt x="622" y="176"/>
                      <a:pt x="580" y="66"/>
                    </a:cubicBezTo>
                    <a:cubicBezTo>
                      <a:pt x="412" y="111"/>
                      <a:pt x="267" y="191"/>
                      <a:pt x="205" y="285"/>
                    </a:cubicBezTo>
                    <a:cubicBezTo>
                      <a:pt x="170" y="338"/>
                      <a:pt x="157" y="401"/>
                      <a:pt x="210" y="452"/>
                    </a:cubicBezTo>
                    <a:cubicBezTo>
                      <a:pt x="279" y="519"/>
                      <a:pt x="413" y="551"/>
                      <a:pt x="545" y="568"/>
                    </a:cubicBezTo>
                    <a:cubicBezTo>
                      <a:pt x="620" y="578"/>
                      <a:pt x="695" y="584"/>
                      <a:pt x="771" y="586"/>
                    </a:cubicBezTo>
                    <a:cubicBezTo>
                      <a:pt x="849" y="600"/>
                      <a:pt x="931" y="608"/>
                      <a:pt x="1014" y="612"/>
                    </a:cubicBezTo>
                    <a:cubicBezTo>
                      <a:pt x="953" y="615"/>
                      <a:pt x="890" y="617"/>
                      <a:pt x="826" y="617"/>
                    </a:cubicBezTo>
                    <a:moveTo>
                      <a:pt x="891" y="158"/>
                    </a:moveTo>
                    <a:cubicBezTo>
                      <a:pt x="746" y="158"/>
                      <a:pt x="733" y="269"/>
                      <a:pt x="842" y="317"/>
                    </a:cubicBezTo>
                    <a:cubicBezTo>
                      <a:pt x="886" y="336"/>
                      <a:pt x="939" y="344"/>
                      <a:pt x="991" y="344"/>
                    </a:cubicBezTo>
                    <a:cubicBezTo>
                      <a:pt x="1088" y="344"/>
                      <a:pt x="1183" y="314"/>
                      <a:pt x="1218" y="260"/>
                    </a:cubicBezTo>
                    <a:cubicBezTo>
                      <a:pt x="1309" y="122"/>
                      <a:pt x="1081" y="32"/>
                      <a:pt x="853" y="29"/>
                    </a:cubicBezTo>
                    <a:cubicBezTo>
                      <a:pt x="898" y="73"/>
                      <a:pt x="924" y="124"/>
                      <a:pt x="971" y="167"/>
                    </a:cubicBezTo>
                    <a:cubicBezTo>
                      <a:pt x="972" y="169"/>
                      <a:pt x="970" y="171"/>
                      <a:pt x="966" y="171"/>
                    </a:cubicBezTo>
                    <a:cubicBezTo>
                      <a:pt x="966" y="171"/>
                      <a:pt x="965" y="171"/>
                      <a:pt x="964" y="171"/>
                    </a:cubicBezTo>
                    <a:cubicBezTo>
                      <a:pt x="956" y="168"/>
                      <a:pt x="949" y="165"/>
                      <a:pt x="942" y="161"/>
                    </a:cubicBezTo>
                    <a:cubicBezTo>
                      <a:pt x="941" y="162"/>
                      <a:pt x="941" y="162"/>
                      <a:pt x="940" y="162"/>
                    </a:cubicBezTo>
                    <a:cubicBezTo>
                      <a:pt x="939" y="162"/>
                      <a:pt x="938" y="161"/>
                      <a:pt x="937" y="161"/>
                    </a:cubicBezTo>
                    <a:cubicBezTo>
                      <a:pt x="920" y="159"/>
                      <a:pt x="905" y="158"/>
                      <a:pt x="891" y="158"/>
                    </a:cubicBezTo>
                    <a:moveTo>
                      <a:pt x="809" y="30"/>
                    </a:moveTo>
                    <a:cubicBezTo>
                      <a:pt x="787" y="31"/>
                      <a:pt x="764" y="32"/>
                      <a:pt x="742" y="35"/>
                    </a:cubicBezTo>
                    <a:cubicBezTo>
                      <a:pt x="696" y="41"/>
                      <a:pt x="651" y="49"/>
                      <a:pt x="607" y="59"/>
                    </a:cubicBezTo>
                    <a:cubicBezTo>
                      <a:pt x="645" y="113"/>
                      <a:pt x="663" y="169"/>
                      <a:pt x="698" y="223"/>
                    </a:cubicBezTo>
                    <a:cubicBezTo>
                      <a:pt x="707" y="236"/>
                      <a:pt x="716" y="250"/>
                      <a:pt x="727" y="263"/>
                    </a:cubicBezTo>
                    <a:cubicBezTo>
                      <a:pt x="705" y="205"/>
                      <a:pt x="753" y="143"/>
                      <a:pt x="866" y="143"/>
                    </a:cubicBezTo>
                    <a:cubicBezTo>
                      <a:pt x="881" y="143"/>
                      <a:pt x="897" y="144"/>
                      <a:pt x="915" y="146"/>
                    </a:cubicBezTo>
                    <a:cubicBezTo>
                      <a:pt x="896" y="134"/>
                      <a:pt x="881" y="120"/>
                      <a:pt x="868" y="106"/>
                    </a:cubicBezTo>
                    <a:cubicBezTo>
                      <a:pt x="848" y="82"/>
                      <a:pt x="821" y="56"/>
                      <a:pt x="809" y="30"/>
                    </a:cubicBezTo>
                    <a:close/>
                  </a:path>
                </a:pathLst>
              </a:custGeom>
              <a:solidFill>
                <a:srgbClr val="7531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4" name="Freeform 1145">
                <a:extLst>
                  <a:ext uri="{FF2B5EF4-FFF2-40B4-BE49-F238E27FC236}">
                    <a16:creationId xmlns:a16="http://schemas.microsoft.com/office/drawing/2014/main" id="{086A02DD-D8A8-4DF9-A589-18EFAB2EDD1E}"/>
                  </a:ext>
                </a:extLst>
              </p:cNvPr>
              <p:cNvSpPr>
                <a:spLocks noEditPoints="1"/>
              </p:cNvSpPr>
              <p:nvPr/>
            </p:nvSpPr>
            <p:spPr bwMode="auto">
              <a:xfrm>
                <a:off x="8292194" y="1924050"/>
                <a:ext cx="736600" cy="1057275"/>
              </a:xfrm>
              <a:custGeom>
                <a:avLst/>
                <a:gdLst>
                  <a:gd name="T0" fmla="*/ 1065 w 1475"/>
                  <a:gd name="T1" fmla="*/ 2118 h 2118"/>
                  <a:gd name="T2" fmla="*/ 608 w 1475"/>
                  <a:gd name="T3" fmla="*/ 2012 h 2118"/>
                  <a:gd name="T4" fmla="*/ 0 w 1475"/>
                  <a:gd name="T5" fmla="*/ 1910 h 2118"/>
                  <a:gd name="T6" fmla="*/ 54 w 1475"/>
                  <a:gd name="T7" fmla="*/ 1888 h 2118"/>
                  <a:gd name="T8" fmla="*/ 461 w 1475"/>
                  <a:gd name="T9" fmla="*/ 1949 h 2118"/>
                  <a:gd name="T10" fmla="*/ 1029 w 1475"/>
                  <a:gd name="T11" fmla="*/ 2078 h 2118"/>
                  <a:gd name="T12" fmla="*/ 1196 w 1475"/>
                  <a:gd name="T13" fmla="*/ 2111 h 2118"/>
                  <a:gd name="T14" fmla="*/ 1065 w 1475"/>
                  <a:gd name="T15" fmla="*/ 2118 h 2118"/>
                  <a:gd name="T16" fmla="*/ 839 w 1475"/>
                  <a:gd name="T17" fmla="*/ 1488 h 2118"/>
                  <a:gd name="T18" fmla="*/ 867 w 1475"/>
                  <a:gd name="T19" fmla="*/ 1422 h 2118"/>
                  <a:gd name="T20" fmla="*/ 987 w 1475"/>
                  <a:gd name="T21" fmla="*/ 1166 h 2118"/>
                  <a:gd name="T22" fmla="*/ 1179 w 1475"/>
                  <a:gd name="T23" fmla="*/ 634 h 2118"/>
                  <a:gd name="T24" fmla="*/ 1249 w 1475"/>
                  <a:gd name="T25" fmla="*/ 402 h 2118"/>
                  <a:gd name="T26" fmla="*/ 613 w 1475"/>
                  <a:gd name="T27" fmla="*/ 308 h 2118"/>
                  <a:gd name="T28" fmla="*/ 561 w 1475"/>
                  <a:gd name="T29" fmla="*/ 274 h 2118"/>
                  <a:gd name="T30" fmla="*/ 585 w 1475"/>
                  <a:gd name="T31" fmla="*/ 277 h 2118"/>
                  <a:gd name="T32" fmla="*/ 596 w 1475"/>
                  <a:gd name="T33" fmla="*/ 278 h 2118"/>
                  <a:gd name="T34" fmla="*/ 1258 w 1475"/>
                  <a:gd name="T35" fmla="*/ 373 h 2118"/>
                  <a:gd name="T36" fmla="*/ 1324 w 1475"/>
                  <a:gd name="T37" fmla="*/ 89 h 2118"/>
                  <a:gd name="T38" fmla="*/ 1402 w 1475"/>
                  <a:gd name="T39" fmla="*/ 37 h 2118"/>
                  <a:gd name="T40" fmla="*/ 1475 w 1475"/>
                  <a:gd name="T41" fmla="*/ 0 h 2118"/>
                  <a:gd name="T42" fmla="*/ 1418 w 1475"/>
                  <a:gd name="T43" fmla="*/ 28 h 2118"/>
                  <a:gd name="T44" fmla="*/ 1418 w 1475"/>
                  <a:gd name="T45" fmla="*/ 28 h 2118"/>
                  <a:gd name="T46" fmla="*/ 1418 w 1475"/>
                  <a:gd name="T47" fmla="*/ 28 h 2118"/>
                  <a:gd name="T48" fmla="*/ 1422 w 1475"/>
                  <a:gd name="T49" fmla="*/ 50 h 2118"/>
                  <a:gd name="T50" fmla="*/ 1352 w 1475"/>
                  <a:gd name="T51" fmla="*/ 81 h 2118"/>
                  <a:gd name="T52" fmla="*/ 1352 w 1475"/>
                  <a:gd name="T53" fmla="*/ 81 h 2118"/>
                  <a:gd name="T54" fmla="*/ 1352 w 1475"/>
                  <a:gd name="T55" fmla="*/ 81 h 2118"/>
                  <a:gd name="T56" fmla="*/ 1352 w 1475"/>
                  <a:gd name="T57" fmla="*/ 81 h 2118"/>
                  <a:gd name="T58" fmla="*/ 1353 w 1475"/>
                  <a:gd name="T59" fmla="*/ 82 h 2118"/>
                  <a:gd name="T60" fmla="*/ 1359 w 1475"/>
                  <a:gd name="T61" fmla="*/ 143 h 2118"/>
                  <a:gd name="T62" fmla="*/ 1325 w 1475"/>
                  <a:gd name="T63" fmla="*/ 323 h 2118"/>
                  <a:gd name="T64" fmla="*/ 1247 w 1475"/>
                  <a:gd name="T65" fmla="*/ 578 h 2118"/>
                  <a:gd name="T66" fmla="*/ 1102 w 1475"/>
                  <a:gd name="T67" fmla="*/ 1015 h 2118"/>
                  <a:gd name="T68" fmla="*/ 877 w 1475"/>
                  <a:gd name="T69" fmla="*/ 1425 h 2118"/>
                  <a:gd name="T70" fmla="*/ 874 w 1475"/>
                  <a:gd name="T71" fmla="*/ 1431 h 2118"/>
                  <a:gd name="T72" fmla="*/ 873 w 1475"/>
                  <a:gd name="T73" fmla="*/ 1432 h 2118"/>
                  <a:gd name="T74" fmla="*/ 872 w 1475"/>
                  <a:gd name="T75" fmla="*/ 1433 h 2118"/>
                  <a:gd name="T76" fmla="*/ 839 w 1475"/>
                  <a:gd name="T77" fmla="*/ 1488 h 2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75" h="2118">
                    <a:moveTo>
                      <a:pt x="1065" y="2118"/>
                    </a:moveTo>
                    <a:cubicBezTo>
                      <a:pt x="910" y="2087"/>
                      <a:pt x="760" y="2048"/>
                      <a:pt x="608" y="2012"/>
                    </a:cubicBezTo>
                    <a:cubicBezTo>
                      <a:pt x="409" y="1966"/>
                      <a:pt x="206" y="1935"/>
                      <a:pt x="0" y="1910"/>
                    </a:cubicBezTo>
                    <a:cubicBezTo>
                      <a:pt x="18" y="1903"/>
                      <a:pt x="36" y="1895"/>
                      <a:pt x="54" y="1888"/>
                    </a:cubicBezTo>
                    <a:cubicBezTo>
                      <a:pt x="192" y="1905"/>
                      <a:pt x="329" y="1923"/>
                      <a:pt x="461" y="1949"/>
                    </a:cubicBezTo>
                    <a:cubicBezTo>
                      <a:pt x="655" y="1986"/>
                      <a:pt x="839" y="2037"/>
                      <a:pt x="1029" y="2078"/>
                    </a:cubicBezTo>
                    <a:cubicBezTo>
                      <a:pt x="1083" y="2090"/>
                      <a:pt x="1139" y="2101"/>
                      <a:pt x="1196" y="2111"/>
                    </a:cubicBezTo>
                    <a:cubicBezTo>
                      <a:pt x="1153" y="2114"/>
                      <a:pt x="1108" y="2116"/>
                      <a:pt x="1065" y="2118"/>
                    </a:cubicBezTo>
                    <a:moveTo>
                      <a:pt x="839" y="1488"/>
                    </a:moveTo>
                    <a:cubicBezTo>
                      <a:pt x="847" y="1466"/>
                      <a:pt x="857" y="1444"/>
                      <a:pt x="867" y="1422"/>
                    </a:cubicBezTo>
                    <a:cubicBezTo>
                      <a:pt x="908" y="1337"/>
                      <a:pt x="950" y="1252"/>
                      <a:pt x="987" y="1166"/>
                    </a:cubicBezTo>
                    <a:cubicBezTo>
                      <a:pt x="1064" y="990"/>
                      <a:pt x="1125" y="813"/>
                      <a:pt x="1179" y="634"/>
                    </a:cubicBezTo>
                    <a:cubicBezTo>
                      <a:pt x="1203" y="557"/>
                      <a:pt x="1227" y="479"/>
                      <a:pt x="1249" y="402"/>
                    </a:cubicBezTo>
                    <a:cubicBezTo>
                      <a:pt x="1041" y="365"/>
                      <a:pt x="828" y="335"/>
                      <a:pt x="613" y="308"/>
                    </a:cubicBezTo>
                    <a:cubicBezTo>
                      <a:pt x="596" y="296"/>
                      <a:pt x="579" y="285"/>
                      <a:pt x="561" y="274"/>
                    </a:cubicBezTo>
                    <a:cubicBezTo>
                      <a:pt x="569" y="275"/>
                      <a:pt x="577" y="276"/>
                      <a:pt x="585" y="277"/>
                    </a:cubicBezTo>
                    <a:cubicBezTo>
                      <a:pt x="588" y="277"/>
                      <a:pt x="592" y="278"/>
                      <a:pt x="596" y="278"/>
                    </a:cubicBezTo>
                    <a:cubicBezTo>
                      <a:pt x="817" y="307"/>
                      <a:pt x="1041" y="334"/>
                      <a:pt x="1258" y="373"/>
                    </a:cubicBezTo>
                    <a:cubicBezTo>
                      <a:pt x="1284" y="279"/>
                      <a:pt x="1308" y="185"/>
                      <a:pt x="1324" y="89"/>
                    </a:cubicBezTo>
                    <a:cubicBezTo>
                      <a:pt x="1328" y="65"/>
                      <a:pt x="1372" y="53"/>
                      <a:pt x="1402" y="37"/>
                    </a:cubicBezTo>
                    <a:cubicBezTo>
                      <a:pt x="1425" y="24"/>
                      <a:pt x="1450" y="12"/>
                      <a:pt x="1475" y="0"/>
                    </a:cubicBezTo>
                    <a:cubicBezTo>
                      <a:pt x="1455" y="9"/>
                      <a:pt x="1436" y="19"/>
                      <a:pt x="1418" y="28"/>
                    </a:cubicBezTo>
                    <a:lnTo>
                      <a:pt x="1418" y="28"/>
                    </a:lnTo>
                    <a:lnTo>
                      <a:pt x="1418" y="28"/>
                    </a:lnTo>
                    <a:cubicBezTo>
                      <a:pt x="1419" y="36"/>
                      <a:pt x="1421" y="43"/>
                      <a:pt x="1422" y="50"/>
                    </a:cubicBezTo>
                    <a:cubicBezTo>
                      <a:pt x="1399" y="60"/>
                      <a:pt x="1375" y="71"/>
                      <a:pt x="1352" y="81"/>
                    </a:cubicBezTo>
                    <a:lnTo>
                      <a:pt x="1352" y="81"/>
                    </a:lnTo>
                    <a:lnTo>
                      <a:pt x="1352" y="81"/>
                    </a:lnTo>
                    <a:lnTo>
                      <a:pt x="1352" y="81"/>
                    </a:lnTo>
                    <a:lnTo>
                      <a:pt x="1353" y="82"/>
                    </a:lnTo>
                    <a:cubicBezTo>
                      <a:pt x="1357" y="102"/>
                      <a:pt x="1359" y="122"/>
                      <a:pt x="1359" y="143"/>
                    </a:cubicBezTo>
                    <a:cubicBezTo>
                      <a:pt x="1359" y="203"/>
                      <a:pt x="1343" y="264"/>
                      <a:pt x="1325" y="323"/>
                    </a:cubicBezTo>
                    <a:cubicBezTo>
                      <a:pt x="1300" y="408"/>
                      <a:pt x="1273" y="493"/>
                      <a:pt x="1247" y="578"/>
                    </a:cubicBezTo>
                    <a:cubicBezTo>
                      <a:pt x="1203" y="724"/>
                      <a:pt x="1159" y="870"/>
                      <a:pt x="1102" y="1015"/>
                    </a:cubicBezTo>
                    <a:cubicBezTo>
                      <a:pt x="1035" y="1153"/>
                      <a:pt x="960" y="1290"/>
                      <a:pt x="877" y="1425"/>
                    </a:cubicBezTo>
                    <a:cubicBezTo>
                      <a:pt x="876" y="1427"/>
                      <a:pt x="875" y="1429"/>
                      <a:pt x="874" y="1431"/>
                    </a:cubicBezTo>
                    <a:cubicBezTo>
                      <a:pt x="873" y="1431"/>
                      <a:pt x="873" y="1432"/>
                      <a:pt x="873" y="1432"/>
                    </a:cubicBezTo>
                    <a:cubicBezTo>
                      <a:pt x="873" y="1432"/>
                      <a:pt x="872" y="1432"/>
                      <a:pt x="872" y="1433"/>
                    </a:cubicBezTo>
                    <a:cubicBezTo>
                      <a:pt x="862" y="1450"/>
                      <a:pt x="850" y="1469"/>
                      <a:pt x="839" y="1488"/>
                    </a:cubicBezTo>
                  </a:path>
                </a:pathLst>
              </a:custGeom>
              <a:solidFill>
                <a:srgbClr val="8445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5" name="Freeform 1146">
                <a:extLst>
                  <a:ext uri="{FF2B5EF4-FFF2-40B4-BE49-F238E27FC236}">
                    <a16:creationId xmlns:a16="http://schemas.microsoft.com/office/drawing/2014/main" id="{DC275FB9-B9AC-4461-A869-AA26FFCB5F6C}"/>
                  </a:ext>
                </a:extLst>
              </p:cNvPr>
              <p:cNvSpPr>
                <a:spLocks noEditPoints="1"/>
              </p:cNvSpPr>
              <p:nvPr/>
            </p:nvSpPr>
            <p:spPr bwMode="auto">
              <a:xfrm>
                <a:off x="8695419" y="2430463"/>
                <a:ext cx="652463" cy="574675"/>
              </a:xfrm>
              <a:custGeom>
                <a:avLst/>
                <a:gdLst>
                  <a:gd name="T0" fmla="*/ 606 w 1309"/>
                  <a:gd name="T1" fmla="*/ 1151 h 1151"/>
                  <a:gd name="T2" fmla="*/ 594 w 1309"/>
                  <a:gd name="T3" fmla="*/ 1148 h 1151"/>
                  <a:gd name="T4" fmla="*/ 417 w 1309"/>
                  <a:gd name="T5" fmla="*/ 1132 h 1151"/>
                  <a:gd name="T6" fmla="*/ 259 w 1309"/>
                  <a:gd name="T7" fmla="*/ 1103 h 1151"/>
                  <a:gd name="T8" fmla="*/ 390 w 1309"/>
                  <a:gd name="T9" fmla="*/ 1096 h 1151"/>
                  <a:gd name="T10" fmla="*/ 667 w 1309"/>
                  <a:gd name="T11" fmla="*/ 1121 h 1151"/>
                  <a:gd name="T12" fmla="*/ 701 w 1309"/>
                  <a:gd name="T13" fmla="*/ 1121 h 1151"/>
                  <a:gd name="T14" fmla="*/ 869 w 1309"/>
                  <a:gd name="T15" fmla="*/ 1102 h 1151"/>
                  <a:gd name="T16" fmla="*/ 935 w 1309"/>
                  <a:gd name="T17" fmla="*/ 1085 h 1151"/>
                  <a:gd name="T18" fmla="*/ 1139 w 1309"/>
                  <a:gd name="T19" fmla="*/ 976 h 1151"/>
                  <a:gd name="T20" fmla="*/ 1116 w 1309"/>
                  <a:gd name="T21" fmla="*/ 1040 h 1151"/>
                  <a:gd name="T22" fmla="*/ 1097 w 1309"/>
                  <a:gd name="T23" fmla="*/ 1051 h 1151"/>
                  <a:gd name="T24" fmla="*/ 1097 w 1309"/>
                  <a:gd name="T25" fmla="*/ 1051 h 1151"/>
                  <a:gd name="T26" fmla="*/ 1097 w 1309"/>
                  <a:gd name="T27" fmla="*/ 1051 h 1151"/>
                  <a:gd name="T28" fmla="*/ 1097 w 1309"/>
                  <a:gd name="T29" fmla="*/ 1051 h 1151"/>
                  <a:gd name="T30" fmla="*/ 1097 w 1309"/>
                  <a:gd name="T31" fmla="*/ 1051 h 1151"/>
                  <a:gd name="T32" fmla="*/ 1114 w 1309"/>
                  <a:gd name="T33" fmla="*/ 1045 h 1151"/>
                  <a:gd name="T34" fmla="*/ 1087 w 1309"/>
                  <a:gd name="T35" fmla="*/ 1087 h 1151"/>
                  <a:gd name="T36" fmla="*/ 1309 w 1309"/>
                  <a:gd name="T37" fmla="*/ 983 h 1151"/>
                  <a:gd name="T38" fmla="*/ 1273 w 1309"/>
                  <a:gd name="T39" fmla="*/ 1007 h 1151"/>
                  <a:gd name="T40" fmla="*/ 1125 w 1309"/>
                  <a:gd name="T41" fmla="*/ 1075 h 1151"/>
                  <a:gd name="T42" fmla="*/ 1101 w 1309"/>
                  <a:gd name="T43" fmla="*/ 1083 h 1151"/>
                  <a:gd name="T44" fmla="*/ 749 w 1309"/>
                  <a:gd name="T45" fmla="*/ 1145 h 1151"/>
                  <a:gd name="T46" fmla="*/ 733 w 1309"/>
                  <a:gd name="T47" fmla="*/ 1146 h 1151"/>
                  <a:gd name="T48" fmla="*/ 607 w 1309"/>
                  <a:gd name="T49" fmla="*/ 1151 h 1151"/>
                  <a:gd name="T50" fmla="*/ 606 w 1309"/>
                  <a:gd name="T51" fmla="*/ 1151 h 1151"/>
                  <a:gd name="T52" fmla="*/ 422 w 1309"/>
                  <a:gd name="T53" fmla="*/ 865 h 1151"/>
                  <a:gd name="T54" fmla="*/ 299 w 1309"/>
                  <a:gd name="T55" fmla="*/ 849 h 1151"/>
                  <a:gd name="T56" fmla="*/ 14 w 1309"/>
                  <a:gd name="T57" fmla="*/ 652 h 1151"/>
                  <a:gd name="T58" fmla="*/ 33 w 1309"/>
                  <a:gd name="T59" fmla="*/ 473 h 1151"/>
                  <a:gd name="T60" fmla="*/ 66 w 1309"/>
                  <a:gd name="T61" fmla="*/ 418 h 1151"/>
                  <a:gd name="T62" fmla="*/ 32 w 1309"/>
                  <a:gd name="T63" fmla="*/ 550 h 1151"/>
                  <a:gd name="T64" fmla="*/ 145 w 1309"/>
                  <a:gd name="T65" fmla="*/ 757 h 1151"/>
                  <a:gd name="T66" fmla="*/ 156 w 1309"/>
                  <a:gd name="T67" fmla="*/ 737 h 1151"/>
                  <a:gd name="T68" fmla="*/ 168 w 1309"/>
                  <a:gd name="T69" fmla="*/ 750 h 1151"/>
                  <a:gd name="T70" fmla="*/ 408 w 1309"/>
                  <a:gd name="T71" fmla="*/ 842 h 1151"/>
                  <a:gd name="T72" fmla="*/ 607 w 1309"/>
                  <a:gd name="T73" fmla="*/ 750 h 1151"/>
                  <a:gd name="T74" fmla="*/ 423 w 1309"/>
                  <a:gd name="T75" fmla="*/ 690 h 1151"/>
                  <a:gd name="T76" fmla="*/ 418 w 1309"/>
                  <a:gd name="T77" fmla="*/ 684 h 1151"/>
                  <a:gd name="T78" fmla="*/ 420 w 1309"/>
                  <a:gd name="T79" fmla="*/ 679 h 1151"/>
                  <a:gd name="T80" fmla="*/ 432 w 1309"/>
                  <a:gd name="T81" fmla="*/ 671 h 1151"/>
                  <a:gd name="T82" fmla="*/ 418 w 1309"/>
                  <a:gd name="T83" fmla="*/ 684 h 1151"/>
                  <a:gd name="T84" fmla="*/ 446 w 1309"/>
                  <a:gd name="T85" fmla="*/ 683 h 1151"/>
                  <a:gd name="T86" fmla="*/ 635 w 1309"/>
                  <a:gd name="T87" fmla="*/ 758 h 1151"/>
                  <a:gd name="T88" fmla="*/ 710 w 1309"/>
                  <a:gd name="T89" fmla="*/ 640 h 1151"/>
                  <a:gd name="T90" fmla="*/ 715 w 1309"/>
                  <a:gd name="T91" fmla="*/ 620 h 1151"/>
                  <a:gd name="T92" fmla="*/ 716 w 1309"/>
                  <a:gd name="T93" fmla="*/ 620 h 1151"/>
                  <a:gd name="T94" fmla="*/ 731 w 1309"/>
                  <a:gd name="T95" fmla="*/ 621 h 1151"/>
                  <a:gd name="T96" fmla="*/ 732 w 1309"/>
                  <a:gd name="T97" fmla="*/ 621 h 1151"/>
                  <a:gd name="T98" fmla="*/ 700 w 1309"/>
                  <a:gd name="T99" fmla="*/ 684 h 1151"/>
                  <a:gd name="T100" fmla="*/ 655 w 1309"/>
                  <a:gd name="T101" fmla="*/ 775 h 1151"/>
                  <a:gd name="T102" fmla="*/ 472 w 1309"/>
                  <a:gd name="T103" fmla="*/ 862 h 1151"/>
                  <a:gd name="T104" fmla="*/ 422 w 1309"/>
                  <a:gd name="T105" fmla="*/ 865 h 1151"/>
                  <a:gd name="T106" fmla="*/ 467 w 1309"/>
                  <a:gd name="T107" fmla="*/ 625 h 1151"/>
                  <a:gd name="T108" fmla="*/ 481 w 1309"/>
                  <a:gd name="T109" fmla="*/ 595 h 1151"/>
                  <a:gd name="T110" fmla="*/ 481 w 1309"/>
                  <a:gd name="T111" fmla="*/ 600 h 1151"/>
                  <a:gd name="T112" fmla="*/ 467 w 1309"/>
                  <a:gd name="T113" fmla="*/ 625 h 1151"/>
                  <a:gd name="T114" fmla="*/ 68 w 1309"/>
                  <a:gd name="T115" fmla="*/ 416 h 1151"/>
                  <a:gd name="T116" fmla="*/ 71 w 1309"/>
                  <a:gd name="T117" fmla="*/ 410 h 1151"/>
                  <a:gd name="T118" fmla="*/ 296 w 1309"/>
                  <a:gd name="T119" fmla="*/ 0 h 1151"/>
                  <a:gd name="T120" fmla="*/ 296 w 1309"/>
                  <a:gd name="T121" fmla="*/ 0 h 1151"/>
                  <a:gd name="T122" fmla="*/ 71 w 1309"/>
                  <a:gd name="T123" fmla="*/ 410 h 1151"/>
                  <a:gd name="T124" fmla="*/ 68 w 1309"/>
                  <a:gd name="T125" fmla="*/ 416 h 1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9" h="1151">
                    <a:moveTo>
                      <a:pt x="606" y="1151"/>
                    </a:moveTo>
                    <a:cubicBezTo>
                      <a:pt x="601" y="1151"/>
                      <a:pt x="597" y="1150"/>
                      <a:pt x="594" y="1148"/>
                    </a:cubicBezTo>
                    <a:cubicBezTo>
                      <a:pt x="535" y="1146"/>
                      <a:pt x="476" y="1141"/>
                      <a:pt x="417" y="1132"/>
                    </a:cubicBezTo>
                    <a:cubicBezTo>
                      <a:pt x="364" y="1123"/>
                      <a:pt x="311" y="1114"/>
                      <a:pt x="259" y="1103"/>
                    </a:cubicBezTo>
                    <a:cubicBezTo>
                      <a:pt x="302" y="1101"/>
                      <a:pt x="347" y="1099"/>
                      <a:pt x="390" y="1096"/>
                    </a:cubicBezTo>
                    <a:cubicBezTo>
                      <a:pt x="481" y="1111"/>
                      <a:pt x="575" y="1121"/>
                      <a:pt x="667" y="1121"/>
                    </a:cubicBezTo>
                    <a:cubicBezTo>
                      <a:pt x="678" y="1121"/>
                      <a:pt x="690" y="1121"/>
                      <a:pt x="701" y="1121"/>
                    </a:cubicBezTo>
                    <a:cubicBezTo>
                      <a:pt x="757" y="1115"/>
                      <a:pt x="813" y="1109"/>
                      <a:pt x="869" y="1102"/>
                    </a:cubicBezTo>
                    <a:cubicBezTo>
                      <a:pt x="891" y="1097"/>
                      <a:pt x="913" y="1092"/>
                      <a:pt x="935" y="1085"/>
                    </a:cubicBezTo>
                    <a:cubicBezTo>
                      <a:pt x="1022" y="1059"/>
                      <a:pt x="1091" y="1021"/>
                      <a:pt x="1139" y="976"/>
                    </a:cubicBezTo>
                    <a:cubicBezTo>
                      <a:pt x="1135" y="997"/>
                      <a:pt x="1127" y="1019"/>
                      <a:pt x="1116" y="1040"/>
                    </a:cubicBezTo>
                    <a:cubicBezTo>
                      <a:pt x="1110" y="1043"/>
                      <a:pt x="1104" y="1047"/>
                      <a:pt x="1097" y="1051"/>
                    </a:cubicBezTo>
                    <a:lnTo>
                      <a:pt x="1097" y="1051"/>
                    </a:lnTo>
                    <a:lnTo>
                      <a:pt x="1097" y="1051"/>
                    </a:lnTo>
                    <a:lnTo>
                      <a:pt x="1097" y="1051"/>
                    </a:lnTo>
                    <a:lnTo>
                      <a:pt x="1097" y="1051"/>
                    </a:lnTo>
                    <a:cubicBezTo>
                      <a:pt x="1103" y="1049"/>
                      <a:pt x="1108" y="1047"/>
                      <a:pt x="1114" y="1045"/>
                    </a:cubicBezTo>
                    <a:cubicBezTo>
                      <a:pt x="1106" y="1059"/>
                      <a:pt x="1097" y="1073"/>
                      <a:pt x="1087" y="1087"/>
                    </a:cubicBezTo>
                    <a:cubicBezTo>
                      <a:pt x="1172" y="1061"/>
                      <a:pt x="1247" y="1028"/>
                      <a:pt x="1309" y="983"/>
                    </a:cubicBezTo>
                    <a:cubicBezTo>
                      <a:pt x="1297" y="991"/>
                      <a:pt x="1286" y="999"/>
                      <a:pt x="1273" y="1007"/>
                    </a:cubicBezTo>
                    <a:cubicBezTo>
                      <a:pt x="1229" y="1034"/>
                      <a:pt x="1179" y="1056"/>
                      <a:pt x="1125" y="1075"/>
                    </a:cubicBezTo>
                    <a:cubicBezTo>
                      <a:pt x="1117" y="1078"/>
                      <a:pt x="1109" y="1080"/>
                      <a:pt x="1101" y="1083"/>
                    </a:cubicBezTo>
                    <a:cubicBezTo>
                      <a:pt x="995" y="1116"/>
                      <a:pt x="874" y="1135"/>
                      <a:pt x="749" y="1145"/>
                    </a:cubicBezTo>
                    <a:cubicBezTo>
                      <a:pt x="744" y="1145"/>
                      <a:pt x="739" y="1146"/>
                      <a:pt x="733" y="1146"/>
                    </a:cubicBezTo>
                    <a:cubicBezTo>
                      <a:pt x="691" y="1149"/>
                      <a:pt x="649" y="1150"/>
                      <a:pt x="607" y="1151"/>
                    </a:cubicBezTo>
                    <a:cubicBezTo>
                      <a:pt x="606" y="1151"/>
                      <a:pt x="606" y="1151"/>
                      <a:pt x="606" y="1151"/>
                    </a:cubicBezTo>
                    <a:moveTo>
                      <a:pt x="422" y="865"/>
                    </a:moveTo>
                    <a:cubicBezTo>
                      <a:pt x="380" y="865"/>
                      <a:pt x="337" y="859"/>
                      <a:pt x="299" y="849"/>
                    </a:cubicBezTo>
                    <a:cubicBezTo>
                      <a:pt x="144" y="820"/>
                      <a:pt x="37" y="747"/>
                      <a:pt x="14" y="652"/>
                    </a:cubicBezTo>
                    <a:cubicBezTo>
                      <a:pt x="0" y="591"/>
                      <a:pt x="11" y="532"/>
                      <a:pt x="33" y="473"/>
                    </a:cubicBezTo>
                    <a:cubicBezTo>
                      <a:pt x="44" y="454"/>
                      <a:pt x="56" y="435"/>
                      <a:pt x="66" y="418"/>
                    </a:cubicBezTo>
                    <a:cubicBezTo>
                      <a:pt x="50" y="461"/>
                      <a:pt x="30" y="504"/>
                      <a:pt x="32" y="550"/>
                    </a:cubicBezTo>
                    <a:cubicBezTo>
                      <a:pt x="36" y="624"/>
                      <a:pt x="66" y="699"/>
                      <a:pt x="145" y="757"/>
                    </a:cubicBezTo>
                    <a:cubicBezTo>
                      <a:pt x="147" y="751"/>
                      <a:pt x="151" y="744"/>
                      <a:pt x="156" y="737"/>
                    </a:cubicBezTo>
                    <a:cubicBezTo>
                      <a:pt x="159" y="741"/>
                      <a:pt x="163" y="746"/>
                      <a:pt x="168" y="750"/>
                    </a:cubicBezTo>
                    <a:cubicBezTo>
                      <a:pt x="216" y="794"/>
                      <a:pt x="310" y="835"/>
                      <a:pt x="408" y="842"/>
                    </a:cubicBezTo>
                    <a:cubicBezTo>
                      <a:pt x="490" y="839"/>
                      <a:pt x="636" y="808"/>
                      <a:pt x="607" y="750"/>
                    </a:cubicBezTo>
                    <a:cubicBezTo>
                      <a:pt x="585" y="707"/>
                      <a:pt x="499" y="690"/>
                      <a:pt x="423" y="690"/>
                    </a:cubicBezTo>
                    <a:cubicBezTo>
                      <a:pt x="417" y="690"/>
                      <a:pt x="415" y="686"/>
                      <a:pt x="418" y="684"/>
                    </a:cubicBezTo>
                    <a:cubicBezTo>
                      <a:pt x="417" y="682"/>
                      <a:pt x="418" y="680"/>
                      <a:pt x="420" y="679"/>
                    </a:cubicBezTo>
                    <a:cubicBezTo>
                      <a:pt x="424" y="677"/>
                      <a:pt x="428" y="674"/>
                      <a:pt x="432" y="671"/>
                    </a:cubicBezTo>
                    <a:cubicBezTo>
                      <a:pt x="428" y="676"/>
                      <a:pt x="423" y="680"/>
                      <a:pt x="418" y="684"/>
                    </a:cubicBezTo>
                    <a:cubicBezTo>
                      <a:pt x="428" y="683"/>
                      <a:pt x="437" y="683"/>
                      <a:pt x="446" y="683"/>
                    </a:cubicBezTo>
                    <a:cubicBezTo>
                      <a:pt x="532" y="683"/>
                      <a:pt x="608" y="713"/>
                      <a:pt x="635" y="758"/>
                    </a:cubicBezTo>
                    <a:cubicBezTo>
                      <a:pt x="662" y="719"/>
                      <a:pt x="687" y="680"/>
                      <a:pt x="710" y="640"/>
                    </a:cubicBezTo>
                    <a:cubicBezTo>
                      <a:pt x="692" y="637"/>
                      <a:pt x="693" y="620"/>
                      <a:pt x="715" y="620"/>
                    </a:cubicBezTo>
                    <a:cubicBezTo>
                      <a:pt x="715" y="620"/>
                      <a:pt x="716" y="620"/>
                      <a:pt x="716" y="620"/>
                    </a:cubicBezTo>
                    <a:cubicBezTo>
                      <a:pt x="721" y="620"/>
                      <a:pt x="726" y="620"/>
                      <a:pt x="731" y="621"/>
                    </a:cubicBezTo>
                    <a:cubicBezTo>
                      <a:pt x="732" y="621"/>
                      <a:pt x="732" y="621"/>
                      <a:pt x="732" y="621"/>
                    </a:cubicBezTo>
                    <a:cubicBezTo>
                      <a:pt x="720" y="642"/>
                      <a:pt x="709" y="663"/>
                      <a:pt x="700" y="684"/>
                    </a:cubicBezTo>
                    <a:cubicBezTo>
                      <a:pt x="686" y="713"/>
                      <a:pt x="678" y="746"/>
                      <a:pt x="655" y="775"/>
                    </a:cubicBezTo>
                    <a:cubicBezTo>
                      <a:pt x="640" y="820"/>
                      <a:pt x="556" y="857"/>
                      <a:pt x="472" y="862"/>
                    </a:cubicBezTo>
                    <a:cubicBezTo>
                      <a:pt x="456" y="864"/>
                      <a:pt x="439" y="865"/>
                      <a:pt x="422" y="865"/>
                    </a:cubicBezTo>
                    <a:moveTo>
                      <a:pt x="467" y="625"/>
                    </a:moveTo>
                    <a:cubicBezTo>
                      <a:pt x="472" y="615"/>
                      <a:pt x="476" y="604"/>
                      <a:pt x="481" y="595"/>
                    </a:cubicBezTo>
                    <a:cubicBezTo>
                      <a:pt x="482" y="597"/>
                      <a:pt x="482" y="598"/>
                      <a:pt x="481" y="600"/>
                    </a:cubicBezTo>
                    <a:cubicBezTo>
                      <a:pt x="476" y="608"/>
                      <a:pt x="472" y="617"/>
                      <a:pt x="467" y="625"/>
                    </a:cubicBezTo>
                    <a:close/>
                    <a:moveTo>
                      <a:pt x="68" y="416"/>
                    </a:moveTo>
                    <a:cubicBezTo>
                      <a:pt x="69" y="414"/>
                      <a:pt x="70" y="412"/>
                      <a:pt x="71" y="410"/>
                    </a:cubicBezTo>
                    <a:cubicBezTo>
                      <a:pt x="154" y="275"/>
                      <a:pt x="229" y="138"/>
                      <a:pt x="296" y="0"/>
                    </a:cubicBezTo>
                    <a:lnTo>
                      <a:pt x="296" y="0"/>
                    </a:lnTo>
                    <a:cubicBezTo>
                      <a:pt x="229" y="138"/>
                      <a:pt x="154" y="275"/>
                      <a:pt x="71" y="410"/>
                    </a:cubicBezTo>
                    <a:cubicBezTo>
                      <a:pt x="70" y="412"/>
                      <a:pt x="69" y="414"/>
                      <a:pt x="68" y="416"/>
                    </a:cubicBezTo>
                    <a:close/>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6" name="Freeform 1147">
                <a:extLst>
                  <a:ext uri="{FF2B5EF4-FFF2-40B4-BE49-F238E27FC236}">
                    <a16:creationId xmlns:a16="http://schemas.microsoft.com/office/drawing/2014/main" id="{E44D7EF2-A8AC-4E06-A7E6-0DAD666723DE}"/>
                  </a:ext>
                </a:extLst>
              </p:cNvPr>
              <p:cNvSpPr>
                <a:spLocks/>
              </p:cNvSpPr>
              <p:nvPr/>
            </p:nvSpPr>
            <p:spPr bwMode="auto">
              <a:xfrm>
                <a:off x="8727169" y="2638425"/>
                <a:ext cx="1588" cy="0"/>
              </a:xfrm>
              <a:custGeom>
                <a:avLst/>
                <a:gdLst>
                  <a:gd name="T0" fmla="*/ 0 w 2"/>
                  <a:gd name="T1" fmla="*/ 2 h 2"/>
                  <a:gd name="T2" fmla="*/ 1 w 2"/>
                  <a:gd name="T3" fmla="*/ 1 h 2"/>
                  <a:gd name="T4" fmla="*/ 2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0" y="1"/>
                      <a:pt x="1" y="1"/>
                      <a:pt x="1" y="1"/>
                    </a:cubicBezTo>
                    <a:cubicBezTo>
                      <a:pt x="1" y="1"/>
                      <a:pt x="1" y="0"/>
                      <a:pt x="2" y="0"/>
                    </a:cubicBezTo>
                    <a:cubicBezTo>
                      <a:pt x="1" y="0"/>
                      <a:pt x="1" y="1"/>
                      <a:pt x="0" y="2"/>
                    </a:cubicBezTo>
                    <a:close/>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7" name="Freeform 1148">
                <a:extLst>
                  <a:ext uri="{FF2B5EF4-FFF2-40B4-BE49-F238E27FC236}">
                    <a16:creationId xmlns:a16="http://schemas.microsoft.com/office/drawing/2014/main" id="{15961EF5-1672-4136-8198-615A36012201}"/>
                  </a:ext>
                </a:extLst>
              </p:cNvPr>
              <p:cNvSpPr>
                <a:spLocks noEditPoints="1"/>
              </p:cNvSpPr>
              <p:nvPr/>
            </p:nvSpPr>
            <p:spPr bwMode="auto">
              <a:xfrm>
                <a:off x="8709706" y="1860550"/>
                <a:ext cx="1092200" cy="1112838"/>
              </a:xfrm>
              <a:custGeom>
                <a:avLst/>
                <a:gdLst>
                  <a:gd name="T0" fmla="*/ 1084 w 2188"/>
                  <a:gd name="T1" fmla="*/ 2189 h 2231"/>
                  <a:gd name="T2" fmla="*/ 1667 w 2188"/>
                  <a:gd name="T3" fmla="*/ 1508 h 2231"/>
                  <a:gd name="T4" fmla="*/ 2146 w 2188"/>
                  <a:gd name="T5" fmla="*/ 370 h 2231"/>
                  <a:gd name="T6" fmla="*/ 2146 w 2188"/>
                  <a:gd name="T7" fmla="*/ 370 h 2231"/>
                  <a:gd name="T8" fmla="*/ 2146 w 2188"/>
                  <a:gd name="T9" fmla="*/ 370 h 2231"/>
                  <a:gd name="T10" fmla="*/ 1380 w 2188"/>
                  <a:gd name="T11" fmla="*/ 30 h 2231"/>
                  <a:gd name="T12" fmla="*/ 586 w 2188"/>
                  <a:gd name="T13" fmla="*/ 179 h 2231"/>
                  <a:gd name="T14" fmla="*/ 639 w 2188"/>
                  <a:gd name="T15" fmla="*/ 129 h 2231"/>
                  <a:gd name="T16" fmla="*/ 1310 w 2188"/>
                  <a:gd name="T17" fmla="*/ 0 h 2231"/>
                  <a:gd name="T18" fmla="*/ 2184 w 2188"/>
                  <a:gd name="T19" fmla="*/ 349 h 2231"/>
                  <a:gd name="T20" fmla="*/ 2115 w 2188"/>
                  <a:gd name="T21" fmla="*/ 596 h 2231"/>
                  <a:gd name="T22" fmla="*/ 1695 w 2188"/>
                  <a:gd name="T23" fmla="*/ 1558 h 2231"/>
                  <a:gd name="T24" fmla="*/ 1279 w 2188"/>
                  <a:gd name="T25" fmla="*/ 2127 h 2231"/>
                  <a:gd name="T26" fmla="*/ 1057 w 2188"/>
                  <a:gd name="T27" fmla="*/ 2231 h 2231"/>
                  <a:gd name="T28" fmla="*/ 1109 w 2188"/>
                  <a:gd name="T29" fmla="*/ 2120 h 2231"/>
                  <a:gd name="T30" fmla="*/ 1060 w 2188"/>
                  <a:gd name="T31" fmla="*/ 1742 h 2231"/>
                  <a:gd name="T32" fmla="*/ 702 w 2188"/>
                  <a:gd name="T33" fmla="*/ 1765 h 2231"/>
                  <a:gd name="T34" fmla="*/ 686 w 2188"/>
                  <a:gd name="T35" fmla="*/ 1764 h 2231"/>
                  <a:gd name="T36" fmla="*/ 680 w 2188"/>
                  <a:gd name="T37" fmla="*/ 1784 h 2231"/>
                  <a:gd name="T38" fmla="*/ 416 w 2188"/>
                  <a:gd name="T39" fmla="*/ 1827 h 2231"/>
                  <a:gd name="T40" fmla="*/ 402 w 2188"/>
                  <a:gd name="T41" fmla="*/ 1815 h 2231"/>
                  <a:gd name="T42" fmla="*/ 451 w 2188"/>
                  <a:gd name="T43" fmla="*/ 1744 h 2231"/>
                  <a:gd name="T44" fmla="*/ 456 w 2188"/>
                  <a:gd name="T45" fmla="*/ 1730 h 2231"/>
                  <a:gd name="T46" fmla="*/ 237 w 2188"/>
                  <a:gd name="T47" fmla="*/ 1721 h 2231"/>
                  <a:gd name="T48" fmla="*/ 115 w 2188"/>
                  <a:gd name="T49" fmla="*/ 1901 h 2231"/>
                  <a:gd name="T50" fmla="*/ 36 w 2188"/>
                  <a:gd name="T51" fmla="*/ 1562 h 2231"/>
                  <a:gd name="T52" fmla="*/ 41 w 2188"/>
                  <a:gd name="T53" fmla="*/ 1554 h 2231"/>
                  <a:gd name="T54" fmla="*/ 246 w 2188"/>
                  <a:gd name="T55" fmla="*/ 1195 h 2231"/>
                  <a:gd name="T56" fmla="*/ 35 w 2188"/>
                  <a:gd name="T57" fmla="*/ 1690 h 2231"/>
                  <a:gd name="T58" fmla="*/ 31 w 2188"/>
                  <a:gd name="T59" fmla="*/ 1737 h 2231"/>
                  <a:gd name="T60" fmla="*/ 58 w 2188"/>
                  <a:gd name="T61" fmla="*/ 1843 h 2231"/>
                  <a:gd name="T62" fmla="*/ 58 w 2188"/>
                  <a:gd name="T63" fmla="*/ 1843 h 2231"/>
                  <a:gd name="T64" fmla="*/ 58 w 2188"/>
                  <a:gd name="T65" fmla="*/ 1843 h 2231"/>
                  <a:gd name="T66" fmla="*/ 58 w 2188"/>
                  <a:gd name="T67" fmla="*/ 1842 h 2231"/>
                  <a:gd name="T68" fmla="*/ 58 w 2188"/>
                  <a:gd name="T69" fmla="*/ 1840 h 2231"/>
                  <a:gd name="T70" fmla="*/ 59 w 2188"/>
                  <a:gd name="T71" fmla="*/ 1832 h 2231"/>
                  <a:gd name="T72" fmla="*/ 173 w 2188"/>
                  <a:gd name="T73" fmla="*/ 1713 h 2231"/>
                  <a:gd name="T74" fmla="*/ 187 w 2188"/>
                  <a:gd name="T75" fmla="*/ 1706 h 2231"/>
                  <a:gd name="T76" fmla="*/ 940 w 2188"/>
                  <a:gd name="T77" fmla="*/ 1659 h 2231"/>
                  <a:gd name="T78" fmla="*/ 1215 w 2188"/>
                  <a:gd name="T79" fmla="*/ 1851 h 2231"/>
                  <a:gd name="T80" fmla="*/ 1214 w 2188"/>
                  <a:gd name="T81" fmla="*/ 2054 h 2231"/>
                  <a:gd name="T82" fmla="*/ 449 w 2188"/>
                  <a:gd name="T83" fmla="*/ 1822 h 2231"/>
                  <a:gd name="T84" fmla="*/ 707 w 2188"/>
                  <a:gd name="T85" fmla="*/ 1655 h 2231"/>
                  <a:gd name="T86" fmla="*/ 645 w 2188"/>
                  <a:gd name="T87" fmla="*/ 1653 h 2231"/>
                  <a:gd name="T88" fmla="*/ 479 w 2188"/>
                  <a:gd name="T89" fmla="*/ 1768 h 2231"/>
                  <a:gd name="T90" fmla="*/ 449 w 2188"/>
                  <a:gd name="T91" fmla="*/ 1822 h 2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8" h="2231">
                    <a:moveTo>
                      <a:pt x="1057" y="2231"/>
                    </a:moveTo>
                    <a:cubicBezTo>
                      <a:pt x="1067" y="2217"/>
                      <a:pt x="1076" y="2203"/>
                      <a:pt x="1084" y="2189"/>
                    </a:cubicBezTo>
                    <a:cubicBezTo>
                      <a:pt x="1164" y="2159"/>
                      <a:pt x="1231" y="2120"/>
                      <a:pt x="1280" y="2073"/>
                    </a:cubicBezTo>
                    <a:cubicBezTo>
                      <a:pt x="1460" y="1898"/>
                      <a:pt x="1568" y="1700"/>
                      <a:pt x="1667" y="1508"/>
                    </a:cubicBezTo>
                    <a:cubicBezTo>
                      <a:pt x="1767" y="1313"/>
                      <a:pt x="1998" y="794"/>
                      <a:pt x="2062" y="600"/>
                    </a:cubicBezTo>
                    <a:cubicBezTo>
                      <a:pt x="2087" y="523"/>
                      <a:pt x="2139" y="440"/>
                      <a:pt x="2146" y="370"/>
                    </a:cubicBezTo>
                    <a:lnTo>
                      <a:pt x="2146" y="370"/>
                    </a:lnTo>
                    <a:lnTo>
                      <a:pt x="2146" y="370"/>
                    </a:lnTo>
                    <a:lnTo>
                      <a:pt x="2146" y="370"/>
                    </a:lnTo>
                    <a:lnTo>
                      <a:pt x="2146" y="370"/>
                    </a:lnTo>
                    <a:cubicBezTo>
                      <a:pt x="2089" y="262"/>
                      <a:pt x="1997" y="183"/>
                      <a:pt x="1825" y="116"/>
                    </a:cubicBezTo>
                    <a:cubicBezTo>
                      <a:pt x="1694" y="66"/>
                      <a:pt x="1540" y="35"/>
                      <a:pt x="1380" y="30"/>
                    </a:cubicBezTo>
                    <a:cubicBezTo>
                      <a:pt x="1359" y="30"/>
                      <a:pt x="1339" y="29"/>
                      <a:pt x="1319" y="29"/>
                    </a:cubicBezTo>
                    <a:cubicBezTo>
                      <a:pt x="1043" y="29"/>
                      <a:pt x="800" y="89"/>
                      <a:pt x="586" y="179"/>
                    </a:cubicBezTo>
                    <a:cubicBezTo>
                      <a:pt x="585" y="172"/>
                      <a:pt x="583" y="165"/>
                      <a:pt x="582" y="157"/>
                    </a:cubicBezTo>
                    <a:cubicBezTo>
                      <a:pt x="600" y="148"/>
                      <a:pt x="619" y="138"/>
                      <a:pt x="639" y="129"/>
                    </a:cubicBezTo>
                    <a:cubicBezTo>
                      <a:pt x="642" y="128"/>
                      <a:pt x="645" y="126"/>
                      <a:pt x="648" y="125"/>
                    </a:cubicBezTo>
                    <a:cubicBezTo>
                      <a:pt x="830" y="44"/>
                      <a:pt x="1072" y="0"/>
                      <a:pt x="1310" y="0"/>
                    </a:cubicBezTo>
                    <a:cubicBezTo>
                      <a:pt x="1346" y="0"/>
                      <a:pt x="1382" y="1"/>
                      <a:pt x="1417" y="3"/>
                    </a:cubicBezTo>
                    <a:cubicBezTo>
                      <a:pt x="1798" y="25"/>
                      <a:pt x="2065" y="160"/>
                      <a:pt x="2184" y="349"/>
                    </a:cubicBezTo>
                    <a:cubicBezTo>
                      <a:pt x="2187" y="353"/>
                      <a:pt x="2188" y="360"/>
                      <a:pt x="2188" y="369"/>
                    </a:cubicBezTo>
                    <a:cubicBezTo>
                      <a:pt x="2188" y="420"/>
                      <a:pt x="2143" y="530"/>
                      <a:pt x="2115" y="596"/>
                    </a:cubicBezTo>
                    <a:cubicBezTo>
                      <a:pt x="2070" y="705"/>
                      <a:pt x="2025" y="809"/>
                      <a:pt x="1983" y="918"/>
                    </a:cubicBezTo>
                    <a:cubicBezTo>
                      <a:pt x="1900" y="1131"/>
                      <a:pt x="1806" y="1349"/>
                      <a:pt x="1695" y="1558"/>
                    </a:cubicBezTo>
                    <a:cubicBezTo>
                      <a:pt x="1641" y="1662"/>
                      <a:pt x="1582" y="1764"/>
                      <a:pt x="1511" y="1865"/>
                    </a:cubicBezTo>
                    <a:cubicBezTo>
                      <a:pt x="1448" y="1953"/>
                      <a:pt x="1384" y="2051"/>
                      <a:pt x="1279" y="2127"/>
                    </a:cubicBezTo>
                    <a:lnTo>
                      <a:pt x="1279" y="2127"/>
                    </a:lnTo>
                    <a:cubicBezTo>
                      <a:pt x="1217" y="2172"/>
                      <a:pt x="1142" y="2205"/>
                      <a:pt x="1057" y="2231"/>
                    </a:cubicBezTo>
                    <a:moveTo>
                      <a:pt x="1086" y="2184"/>
                    </a:moveTo>
                    <a:cubicBezTo>
                      <a:pt x="1097" y="2163"/>
                      <a:pt x="1105" y="2141"/>
                      <a:pt x="1109" y="2120"/>
                    </a:cubicBezTo>
                    <a:cubicBezTo>
                      <a:pt x="1148" y="2084"/>
                      <a:pt x="1172" y="2043"/>
                      <a:pt x="1180" y="2000"/>
                    </a:cubicBezTo>
                    <a:cubicBezTo>
                      <a:pt x="1196" y="1915"/>
                      <a:pt x="1171" y="1807"/>
                      <a:pt x="1060" y="1742"/>
                    </a:cubicBezTo>
                    <a:cubicBezTo>
                      <a:pt x="982" y="1695"/>
                      <a:pt x="871" y="1668"/>
                      <a:pt x="757" y="1658"/>
                    </a:cubicBezTo>
                    <a:cubicBezTo>
                      <a:pt x="742" y="1694"/>
                      <a:pt x="722" y="1729"/>
                      <a:pt x="702" y="1765"/>
                    </a:cubicBezTo>
                    <a:cubicBezTo>
                      <a:pt x="702" y="1765"/>
                      <a:pt x="702" y="1765"/>
                      <a:pt x="701" y="1765"/>
                    </a:cubicBezTo>
                    <a:cubicBezTo>
                      <a:pt x="696" y="1764"/>
                      <a:pt x="691" y="1764"/>
                      <a:pt x="686" y="1764"/>
                    </a:cubicBezTo>
                    <a:cubicBezTo>
                      <a:pt x="686" y="1764"/>
                      <a:pt x="685" y="1764"/>
                      <a:pt x="685" y="1764"/>
                    </a:cubicBezTo>
                    <a:cubicBezTo>
                      <a:pt x="663" y="1764"/>
                      <a:pt x="662" y="1781"/>
                      <a:pt x="680" y="1784"/>
                    </a:cubicBezTo>
                    <a:cubicBezTo>
                      <a:pt x="657" y="1824"/>
                      <a:pt x="632" y="1863"/>
                      <a:pt x="605" y="1902"/>
                    </a:cubicBezTo>
                    <a:cubicBezTo>
                      <a:pt x="578" y="1857"/>
                      <a:pt x="502" y="1827"/>
                      <a:pt x="416" y="1827"/>
                    </a:cubicBezTo>
                    <a:cubicBezTo>
                      <a:pt x="407" y="1827"/>
                      <a:pt x="398" y="1827"/>
                      <a:pt x="388" y="1828"/>
                    </a:cubicBezTo>
                    <a:cubicBezTo>
                      <a:pt x="393" y="1824"/>
                      <a:pt x="398" y="1820"/>
                      <a:pt x="402" y="1815"/>
                    </a:cubicBezTo>
                    <a:cubicBezTo>
                      <a:pt x="418" y="1802"/>
                      <a:pt x="428" y="1785"/>
                      <a:pt x="437" y="1769"/>
                    </a:cubicBezTo>
                    <a:cubicBezTo>
                      <a:pt x="442" y="1761"/>
                      <a:pt x="446" y="1752"/>
                      <a:pt x="451" y="1744"/>
                    </a:cubicBezTo>
                    <a:cubicBezTo>
                      <a:pt x="452" y="1742"/>
                      <a:pt x="452" y="1741"/>
                      <a:pt x="451" y="1739"/>
                    </a:cubicBezTo>
                    <a:cubicBezTo>
                      <a:pt x="453" y="1736"/>
                      <a:pt x="454" y="1733"/>
                      <a:pt x="456" y="1730"/>
                    </a:cubicBezTo>
                    <a:cubicBezTo>
                      <a:pt x="470" y="1707"/>
                      <a:pt x="482" y="1682"/>
                      <a:pt x="501" y="1660"/>
                    </a:cubicBezTo>
                    <a:cubicBezTo>
                      <a:pt x="405" y="1669"/>
                      <a:pt x="311" y="1688"/>
                      <a:pt x="237" y="1721"/>
                    </a:cubicBezTo>
                    <a:cubicBezTo>
                      <a:pt x="148" y="1761"/>
                      <a:pt x="78" y="1820"/>
                      <a:pt x="126" y="1881"/>
                    </a:cubicBezTo>
                    <a:cubicBezTo>
                      <a:pt x="121" y="1888"/>
                      <a:pt x="117" y="1895"/>
                      <a:pt x="115" y="1901"/>
                    </a:cubicBezTo>
                    <a:cubicBezTo>
                      <a:pt x="36" y="1843"/>
                      <a:pt x="6" y="1768"/>
                      <a:pt x="2" y="1694"/>
                    </a:cubicBezTo>
                    <a:cubicBezTo>
                      <a:pt x="0" y="1648"/>
                      <a:pt x="20" y="1605"/>
                      <a:pt x="36" y="1562"/>
                    </a:cubicBezTo>
                    <a:cubicBezTo>
                      <a:pt x="37" y="1561"/>
                      <a:pt x="37" y="1560"/>
                      <a:pt x="38" y="1560"/>
                    </a:cubicBezTo>
                    <a:cubicBezTo>
                      <a:pt x="39" y="1558"/>
                      <a:pt x="40" y="1556"/>
                      <a:pt x="41" y="1554"/>
                    </a:cubicBezTo>
                    <a:cubicBezTo>
                      <a:pt x="124" y="1419"/>
                      <a:pt x="199" y="1282"/>
                      <a:pt x="266" y="1144"/>
                    </a:cubicBezTo>
                    <a:cubicBezTo>
                      <a:pt x="260" y="1161"/>
                      <a:pt x="253" y="1178"/>
                      <a:pt x="246" y="1195"/>
                    </a:cubicBezTo>
                    <a:cubicBezTo>
                      <a:pt x="212" y="1277"/>
                      <a:pt x="177" y="1359"/>
                      <a:pt x="137" y="1440"/>
                    </a:cubicBezTo>
                    <a:cubicBezTo>
                      <a:pt x="98" y="1522"/>
                      <a:pt x="48" y="1606"/>
                      <a:pt x="35" y="1690"/>
                    </a:cubicBezTo>
                    <a:cubicBezTo>
                      <a:pt x="32" y="1706"/>
                      <a:pt x="31" y="1721"/>
                      <a:pt x="31" y="1737"/>
                    </a:cubicBezTo>
                    <a:lnTo>
                      <a:pt x="31" y="1737"/>
                    </a:lnTo>
                    <a:cubicBezTo>
                      <a:pt x="31" y="1773"/>
                      <a:pt x="38" y="1809"/>
                      <a:pt x="58" y="1843"/>
                    </a:cubicBezTo>
                    <a:lnTo>
                      <a:pt x="58" y="1843"/>
                    </a:lnTo>
                    <a:lnTo>
                      <a:pt x="58" y="1843"/>
                    </a:lnTo>
                    <a:lnTo>
                      <a:pt x="58" y="1843"/>
                    </a:lnTo>
                    <a:lnTo>
                      <a:pt x="58" y="1843"/>
                    </a:lnTo>
                    <a:lnTo>
                      <a:pt x="58" y="1843"/>
                    </a:lnTo>
                    <a:cubicBezTo>
                      <a:pt x="58" y="1843"/>
                      <a:pt x="58" y="1843"/>
                      <a:pt x="58" y="1842"/>
                    </a:cubicBezTo>
                    <a:cubicBezTo>
                      <a:pt x="58" y="1842"/>
                      <a:pt x="58" y="1842"/>
                      <a:pt x="58" y="1842"/>
                    </a:cubicBezTo>
                    <a:lnTo>
                      <a:pt x="58" y="1842"/>
                    </a:lnTo>
                    <a:cubicBezTo>
                      <a:pt x="58" y="1841"/>
                      <a:pt x="58" y="1840"/>
                      <a:pt x="58" y="1840"/>
                    </a:cubicBezTo>
                    <a:cubicBezTo>
                      <a:pt x="58" y="1837"/>
                      <a:pt x="58" y="1835"/>
                      <a:pt x="59" y="1832"/>
                    </a:cubicBezTo>
                    <a:cubicBezTo>
                      <a:pt x="59" y="1832"/>
                      <a:pt x="59" y="1832"/>
                      <a:pt x="59" y="1832"/>
                    </a:cubicBezTo>
                    <a:cubicBezTo>
                      <a:pt x="59" y="1832"/>
                      <a:pt x="59" y="1832"/>
                      <a:pt x="59" y="1832"/>
                    </a:cubicBezTo>
                    <a:cubicBezTo>
                      <a:pt x="63" y="1786"/>
                      <a:pt x="109" y="1745"/>
                      <a:pt x="173" y="1713"/>
                    </a:cubicBezTo>
                    <a:cubicBezTo>
                      <a:pt x="173" y="1713"/>
                      <a:pt x="173" y="1713"/>
                      <a:pt x="173" y="1713"/>
                    </a:cubicBezTo>
                    <a:cubicBezTo>
                      <a:pt x="177" y="1711"/>
                      <a:pt x="182" y="1708"/>
                      <a:pt x="187" y="1706"/>
                    </a:cubicBezTo>
                    <a:cubicBezTo>
                      <a:pt x="309" y="1652"/>
                      <a:pt x="474" y="1623"/>
                      <a:pt x="638" y="1623"/>
                    </a:cubicBezTo>
                    <a:cubicBezTo>
                      <a:pt x="744" y="1623"/>
                      <a:pt x="848" y="1635"/>
                      <a:pt x="940" y="1659"/>
                    </a:cubicBezTo>
                    <a:cubicBezTo>
                      <a:pt x="1084" y="1697"/>
                      <a:pt x="1175" y="1769"/>
                      <a:pt x="1216" y="1851"/>
                    </a:cubicBezTo>
                    <a:cubicBezTo>
                      <a:pt x="1215" y="1851"/>
                      <a:pt x="1215" y="1851"/>
                      <a:pt x="1215" y="1851"/>
                    </a:cubicBezTo>
                    <a:cubicBezTo>
                      <a:pt x="1248" y="1917"/>
                      <a:pt x="1247" y="1990"/>
                      <a:pt x="1214" y="2054"/>
                    </a:cubicBezTo>
                    <a:lnTo>
                      <a:pt x="1214" y="2054"/>
                    </a:lnTo>
                    <a:cubicBezTo>
                      <a:pt x="1188" y="2106"/>
                      <a:pt x="1143" y="2149"/>
                      <a:pt x="1086" y="2184"/>
                    </a:cubicBezTo>
                    <a:moveTo>
                      <a:pt x="449" y="1822"/>
                    </a:moveTo>
                    <a:cubicBezTo>
                      <a:pt x="515" y="1822"/>
                      <a:pt x="583" y="1838"/>
                      <a:pt x="613" y="1869"/>
                    </a:cubicBezTo>
                    <a:cubicBezTo>
                      <a:pt x="641" y="1798"/>
                      <a:pt x="655" y="1723"/>
                      <a:pt x="707" y="1655"/>
                    </a:cubicBezTo>
                    <a:cubicBezTo>
                      <a:pt x="693" y="1654"/>
                      <a:pt x="678" y="1653"/>
                      <a:pt x="663" y="1653"/>
                    </a:cubicBezTo>
                    <a:cubicBezTo>
                      <a:pt x="657" y="1653"/>
                      <a:pt x="651" y="1653"/>
                      <a:pt x="645" y="1653"/>
                    </a:cubicBezTo>
                    <a:cubicBezTo>
                      <a:pt x="616" y="1653"/>
                      <a:pt x="586" y="1654"/>
                      <a:pt x="556" y="1656"/>
                    </a:cubicBezTo>
                    <a:cubicBezTo>
                      <a:pt x="532" y="1693"/>
                      <a:pt x="508" y="1732"/>
                      <a:pt x="479" y="1768"/>
                    </a:cubicBezTo>
                    <a:cubicBezTo>
                      <a:pt x="467" y="1785"/>
                      <a:pt x="453" y="1808"/>
                      <a:pt x="427" y="1823"/>
                    </a:cubicBezTo>
                    <a:cubicBezTo>
                      <a:pt x="434" y="1822"/>
                      <a:pt x="442" y="1822"/>
                      <a:pt x="449" y="1822"/>
                    </a:cubicBezTo>
                  </a:path>
                </a:pathLst>
              </a:custGeom>
              <a:solidFill>
                <a:srgbClr val="7531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8" name="Freeform 1149">
                <a:extLst>
                  <a:ext uri="{FF2B5EF4-FFF2-40B4-BE49-F238E27FC236}">
                    <a16:creationId xmlns:a16="http://schemas.microsoft.com/office/drawing/2014/main" id="{58B7B532-B51D-4F68-8207-E965BF54E2F9}"/>
                  </a:ext>
                </a:extLst>
              </p:cNvPr>
              <p:cNvSpPr>
                <a:spLocks noEditPoints="1"/>
              </p:cNvSpPr>
              <p:nvPr/>
            </p:nvSpPr>
            <p:spPr bwMode="auto">
              <a:xfrm>
                <a:off x="2696256" y="1922463"/>
                <a:ext cx="931863" cy="923925"/>
              </a:xfrm>
              <a:custGeom>
                <a:avLst/>
                <a:gdLst>
                  <a:gd name="T0" fmla="*/ 821 w 1869"/>
                  <a:gd name="T1" fmla="*/ 1852 h 1852"/>
                  <a:gd name="T2" fmla="*/ 883 w 1869"/>
                  <a:gd name="T3" fmla="*/ 1812 h 1852"/>
                  <a:gd name="T4" fmla="*/ 821 w 1869"/>
                  <a:gd name="T5" fmla="*/ 1852 h 1852"/>
                  <a:gd name="T6" fmla="*/ 1869 w 1869"/>
                  <a:gd name="T7" fmla="*/ 1779 h 1852"/>
                  <a:gd name="T8" fmla="*/ 1850 w 1869"/>
                  <a:gd name="T9" fmla="*/ 1648 h 1852"/>
                  <a:gd name="T10" fmla="*/ 1648 w 1869"/>
                  <a:gd name="T11" fmla="*/ 1121 h 1852"/>
                  <a:gd name="T12" fmla="*/ 1457 w 1869"/>
                  <a:gd name="T13" fmla="*/ 606 h 1852"/>
                  <a:gd name="T14" fmla="*/ 1387 w 1869"/>
                  <a:gd name="T15" fmla="*/ 349 h 1852"/>
                  <a:gd name="T16" fmla="*/ 1349 w 1869"/>
                  <a:gd name="T17" fmla="*/ 128 h 1852"/>
                  <a:gd name="T18" fmla="*/ 1183 w 1869"/>
                  <a:gd name="T19" fmla="*/ 49 h 1852"/>
                  <a:gd name="T20" fmla="*/ 1038 w 1869"/>
                  <a:gd name="T21" fmla="*/ 11 h 1852"/>
                  <a:gd name="T22" fmla="*/ 1311 w 1869"/>
                  <a:gd name="T23" fmla="*/ 562 h 1852"/>
                  <a:gd name="T24" fmla="*/ 1713 w 1869"/>
                  <a:gd name="T25" fmla="*/ 1724 h 1852"/>
                  <a:gd name="T26" fmla="*/ 1412 w 1869"/>
                  <a:gd name="T27" fmla="*/ 1674 h 1852"/>
                  <a:gd name="T28" fmla="*/ 1400 w 1869"/>
                  <a:gd name="T29" fmla="*/ 1674 h 1852"/>
                  <a:gd name="T30" fmla="*/ 951 w 1869"/>
                  <a:gd name="T31" fmla="*/ 1777 h 1852"/>
                  <a:gd name="T32" fmla="*/ 790 w 1869"/>
                  <a:gd name="T33" fmla="*/ 1707 h 1852"/>
                  <a:gd name="T34" fmla="*/ 360 w 1869"/>
                  <a:gd name="T35" fmla="*/ 651 h 1852"/>
                  <a:gd name="T36" fmla="*/ 363 w 1869"/>
                  <a:gd name="T37" fmla="*/ 112 h 1852"/>
                  <a:gd name="T38" fmla="*/ 0 w 1869"/>
                  <a:gd name="T39" fmla="*/ 478 h 1852"/>
                  <a:gd name="T40" fmla="*/ 0 w 1869"/>
                  <a:gd name="T41" fmla="*/ 478 h 1852"/>
                  <a:gd name="T42" fmla="*/ 0 w 1869"/>
                  <a:gd name="T43" fmla="*/ 478 h 1852"/>
                  <a:gd name="T44" fmla="*/ 435 w 1869"/>
                  <a:gd name="T45" fmla="*/ 81 h 1852"/>
                  <a:gd name="T46" fmla="*/ 889 w 1869"/>
                  <a:gd name="T47" fmla="*/ 0 h 1852"/>
                  <a:gd name="T48" fmla="*/ 1183 w 1869"/>
                  <a:gd name="T49" fmla="*/ 49 h 1852"/>
                  <a:gd name="T50" fmla="*/ 1349 w 1869"/>
                  <a:gd name="T51" fmla="*/ 128 h 1852"/>
                  <a:gd name="T52" fmla="*/ 1387 w 1869"/>
                  <a:gd name="T53" fmla="*/ 349 h 1852"/>
                  <a:gd name="T54" fmla="*/ 1457 w 1869"/>
                  <a:gd name="T55" fmla="*/ 606 h 1852"/>
                  <a:gd name="T56" fmla="*/ 1648 w 1869"/>
                  <a:gd name="T57" fmla="*/ 1121 h 1852"/>
                  <a:gd name="T58" fmla="*/ 1850 w 1869"/>
                  <a:gd name="T59" fmla="*/ 1648 h 1852"/>
                  <a:gd name="T60" fmla="*/ 1869 w 1869"/>
                  <a:gd name="T61" fmla="*/ 1779 h 1852"/>
                  <a:gd name="T62" fmla="*/ 1869 w 1869"/>
                  <a:gd name="T63" fmla="*/ 1779 h 1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69" h="1852">
                    <a:moveTo>
                      <a:pt x="821" y="1852"/>
                    </a:moveTo>
                    <a:cubicBezTo>
                      <a:pt x="840" y="1838"/>
                      <a:pt x="861" y="1825"/>
                      <a:pt x="883" y="1812"/>
                    </a:cubicBezTo>
                    <a:cubicBezTo>
                      <a:pt x="861" y="1825"/>
                      <a:pt x="840" y="1838"/>
                      <a:pt x="821" y="1852"/>
                    </a:cubicBezTo>
                    <a:close/>
                    <a:moveTo>
                      <a:pt x="1869" y="1779"/>
                    </a:moveTo>
                    <a:cubicBezTo>
                      <a:pt x="1869" y="1734"/>
                      <a:pt x="1860" y="1688"/>
                      <a:pt x="1850" y="1648"/>
                    </a:cubicBezTo>
                    <a:cubicBezTo>
                      <a:pt x="1807" y="1470"/>
                      <a:pt x="1725" y="1296"/>
                      <a:pt x="1648" y="1121"/>
                    </a:cubicBezTo>
                    <a:cubicBezTo>
                      <a:pt x="1573" y="951"/>
                      <a:pt x="1512" y="779"/>
                      <a:pt x="1457" y="606"/>
                    </a:cubicBezTo>
                    <a:cubicBezTo>
                      <a:pt x="1431" y="521"/>
                      <a:pt x="1405" y="435"/>
                      <a:pt x="1387" y="349"/>
                    </a:cubicBezTo>
                    <a:cubicBezTo>
                      <a:pt x="1378" y="308"/>
                      <a:pt x="1359" y="138"/>
                      <a:pt x="1349" y="128"/>
                    </a:cubicBezTo>
                    <a:cubicBezTo>
                      <a:pt x="1332" y="111"/>
                      <a:pt x="1214" y="62"/>
                      <a:pt x="1183" y="49"/>
                    </a:cubicBezTo>
                    <a:cubicBezTo>
                      <a:pt x="1139" y="31"/>
                      <a:pt x="1090" y="18"/>
                      <a:pt x="1038" y="11"/>
                    </a:cubicBezTo>
                    <a:cubicBezTo>
                      <a:pt x="1236" y="159"/>
                      <a:pt x="1276" y="412"/>
                      <a:pt x="1311" y="562"/>
                    </a:cubicBezTo>
                    <a:cubicBezTo>
                      <a:pt x="1400" y="940"/>
                      <a:pt x="1542" y="1335"/>
                      <a:pt x="1713" y="1724"/>
                    </a:cubicBezTo>
                    <a:cubicBezTo>
                      <a:pt x="1629" y="1691"/>
                      <a:pt x="1518" y="1674"/>
                      <a:pt x="1412" y="1674"/>
                    </a:cubicBezTo>
                    <a:cubicBezTo>
                      <a:pt x="1408" y="1674"/>
                      <a:pt x="1404" y="1674"/>
                      <a:pt x="1400" y="1674"/>
                    </a:cubicBezTo>
                    <a:cubicBezTo>
                      <a:pt x="1233" y="1676"/>
                      <a:pt x="1077" y="1718"/>
                      <a:pt x="951" y="1777"/>
                    </a:cubicBezTo>
                    <a:cubicBezTo>
                      <a:pt x="877" y="1774"/>
                      <a:pt x="817" y="1749"/>
                      <a:pt x="790" y="1707"/>
                    </a:cubicBezTo>
                    <a:cubicBezTo>
                      <a:pt x="578" y="1365"/>
                      <a:pt x="467" y="1006"/>
                      <a:pt x="360" y="651"/>
                    </a:cubicBezTo>
                    <a:cubicBezTo>
                      <a:pt x="305" y="469"/>
                      <a:pt x="280" y="282"/>
                      <a:pt x="363" y="112"/>
                    </a:cubicBezTo>
                    <a:cubicBezTo>
                      <a:pt x="163" y="206"/>
                      <a:pt x="46" y="336"/>
                      <a:pt x="0" y="478"/>
                    </a:cubicBezTo>
                    <a:lnTo>
                      <a:pt x="0" y="478"/>
                    </a:lnTo>
                    <a:lnTo>
                      <a:pt x="0" y="478"/>
                    </a:lnTo>
                    <a:cubicBezTo>
                      <a:pt x="52" y="320"/>
                      <a:pt x="190" y="176"/>
                      <a:pt x="435" y="81"/>
                    </a:cubicBezTo>
                    <a:cubicBezTo>
                      <a:pt x="556" y="34"/>
                      <a:pt x="726" y="0"/>
                      <a:pt x="889" y="0"/>
                    </a:cubicBezTo>
                    <a:cubicBezTo>
                      <a:pt x="996" y="0"/>
                      <a:pt x="1099" y="14"/>
                      <a:pt x="1183" y="49"/>
                    </a:cubicBezTo>
                    <a:cubicBezTo>
                      <a:pt x="1214" y="62"/>
                      <a:pt x="1332" y="111"/>
                      <a:pt x="1349" y="128"/>
                    </a:cubicBezTo>
                    <a:cubicBezTo>
                      <a:pt x="1359" y="138"/>
                      <a:pt x="1378" y="308"/>
                      <a:pt x="1387" y="349"/>
                    </a:cubicBezTo>
                    <a:cubicBezTo>
                      <a:pt x="1405" y="435"/>
                      <a:pt x="1431" y="521"/>
                      <a:pt x="1457" y="606"/>
                    </a:cubicBezTo>
                    <a:cubicBezTo>
                      <a:pt x="1512" y="779"/>
                      <a:pt x="1573" y="951"/>
                      <a:pt x="1648" y="1121"/>
                    </a:cubicBezTo>
                    <a:cubicBezTo>
                      <a:pt x="1725" y="1296"/>
                      <a:pt x="1807" y="1470"/>
                      <a:pt x="1850" y="1648"/>
                    </a:cubicBezTo>
                    <a:cubicBezTo>
                      <a:pt x="1860" y="1688"/>
                      <a:pt x="1869" y="1734"/>
                      <a:pt x="1869" y="1779"/>
                    </a:cubicBezTo>
                    <a:lnTo>
                      <a:pt x="1869" y="1779"/>
                    </a:lnTo>
                  </a:path>
                </a:pathLst>
              </a:custGeom>
              <a:solidFill>
                <a:srgbClr val="E8B7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9" name="Freeform 1150">
                <a:extLst>
                  <a:ext uri="{FF2B5EF4-FFF2-40B4-BE49-F238E27FC236}">
                    <a16:creationId xmlns:a16="http://schemas.microsoft.com/office/drawing/2014/main" id="{993D6194-CF20-4935-AD5A-5DFEF5600A7E}"/>
                  </a:ext>
                </a:extLst>
              </p:cNvPr>
              <p:cNvSpPr>
                <a:spLocks noEditPoints="1"/>
              </p:cNvSpPr>
              <p:nvPr/>
            </p:nvSpPr>
            <p:spPr bwMode="auto">
              <a:xfrm>
                <a:off x="8738281" y="1874838"/>
                <a:ext cx="1041400" cy="908050"/>
              </a:xfrm>
              <a:custGeom>
                <a:avLst/>
                <a:gdLst>
                  <a:gd name="T0" fmla="*/ 1158 w 2088"/>
                  <a:gd name="T1" fmla="*/ 1822 h 1822"/>
                  <a:gd name="T2" fmla="*/ 882 w 2088"/>
                  <a:gd name="T3" fmla="*/ 1630 h 1822"/>
                  <a:gd name="T4" fmla="*/ 580 w 2088"/>
                  <a:gd name="T5" fmla="*/ 1594 h 1822"/>
                  <a:gd name="T6" fmla="*/ 129 w 2088"/>
                  <a:gd name="T7" fmla="*/ 1677 h 1822"/>
                  <a:gd name="T8" fmla="*/ 115 w 2088"/>
                  <a:gd name="T9" fmla="*/ 1684 h 1822"/>
                  <a:gd name="T10" fmla="*/ 255 w 2088"/>
                  <a:gd name="T11" fmla="*/ 1265 h 1822"/>
                  <a:gd name="T12" fmla="*/ 509 w 2088"/>
                  <a:gd name="T13" fmla="*/ 672 h 1822"/>
                  <a:gd name="T14" fmla="*/ 763 w 2088"/>
                  <a:gd name="T15" fmla="*/ 69 h 1822"/>
                  <a:gd name="T16" fmla="*/ 458 w 2088"/>
                  <a:gd name="T17" fmla="*/ 181 h 1822"/>
                  <a:gd name="T18" fmla="*/ 458 w 2088"/>
                  <a:gd name="T19" fmla="*/ 181 h 1822"/>
                  <a:gd name="T20" fmla="*/ 458 w 2088"/>
                  <a:gd name="T21" fmla="*/ 181 h 1822"/>
                  <a:gd name="T22" fmla="*/ 1261 w 2088"/>
                  <a:gd name="T23" fmla="*/ 0 h 1822"/>
                  <a:gd name="T24" fmla="*/ 1322 w 2088"/>
                  <a:gd name="T25" fmla="*/ 1 h 1822"/>
                  <a:gd name="T26" fmla="*/ 1767 w 2088"/>
                  <a:gd name="T27" fmla="*/ 87 h 1822"/>
                  <a:gd name="T28" fmla="*/ 2088 w 2088"/>
                  <a:gd name="T29" fmla="*/ 341 h 1822"/>
                  <a:gd name="T30" fmla="*/ 2088 w 2088"/>
                  <a:gd name="T31" fmla="*/ 341 h 1822"/>
                  <a:gd name="T32" fmla="*/ 2088 w 2088"/>
                  <a:gd name="T33" fmla="*/ 341 h 1822"/>
                  <a:gd name="T34" fmla="*/ 1819 w 2088"/>
                  <a:gd name="T35" fmla="*/ 109 h 1822"/>
                  <a:gd name="T36" fmla="*/ 1840 w 2088"/>
                  <a:gd name="T37" fmla="*/ 661 h 1822"/>
                  <a:gd name="T38" fmla="*/ 1296 w 2088"/>
                  <a:gd name="T39" fmla="*/ 1752 h 1822"/>
                  <a:gd name="T40" fmla="*/ 1158 w 2088"/>
                  <a:gd name="T41" fmla="*/ 1822 h 1822"/>
                  <a:gd name="T42" fmla="*/ 0 w 2088"/>
                  <a:gd name="T43" fmla="*/ 1813 h 1822"/>
                  <a:gd name="T44" fmla="*/ 0 w 2088"/>
                  <a:gd name="T45" fmla="*/ 1813 h 1822"/>
                  <a:gd name="T46" fmla="*/ 0 w 2088"/>
                  <a:gd name="T47" fmla="*/ 1813 h 1822"/>
                  <a:gd name="T48" fmla="*/ 0 w 2088"/>
                  <a:gd name="T49" fmla="*/ 1813 h 1822"/>
                  <a:gd name="T50" fmla="*/ 1 w 2088"/>
                  <a:gd name="T51" fmla="*/ 1803 h 1822"/>
                  <a:gd name="T52" fmla="*/ 0 w 2088"/>
                  <a:gd name="T53" fmla="*/ 1811 h 1822"/>
                  <a:gd name="T54" fmla="*/ 0 w 2088"/>
                  <a:gd name="T55" fmla="*/ 1813 h 1822"/>
                  <a:gd name="T56" fmla="*/ 1 w 2088"/>
                  <a:gd name="T57" fmla="*/ 1803 h 1822"/>
                  <a:gd name="T58" fmla="*/ 1 w 2088"/>
                  <a:gd name="T59" fmla="*/ 1803 h 1822"/>
                  <a:gd name="T60" fmla="*/ 1 w 2088"/>
                  <a:gd name="T61" fmla="*/ 1803 h 1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88" h="1822">
                    <a:moveTo>
                      <a:pt x="1158" y="1822"/>
                    </a:moveTo>
                    <a:cubicBezTo>
                      <a:pt x="1117" y="1740"/>
                      <a:pt x="1026" y="1668"/>
                      <a:pt x="882" y="1630"/>
                    </a:cubicBezTo>
                    <a:cubicBezTo>
                      <a:pt x="790" y="1606"/>
                      <a:pt x="686" y="1594"/>
                      <a:pt x="580" y="1594"/>
                    </a:cubicBezTo>
                    <a:cubicBezTo>
                      <a:pt x="416" y="1594"/>
                      <a:pt x="251" y="1623"/>
                      <a:pt x="129" y="1677"/>
                    </a:cubicBezTo>
                    <a:cubicBezTo>
                      <a:pt x="124" y="1679"/>
                      <a:pt x="119" y="1682"/>
                      <a:pt x="115" y="1684"/>
                    </a:cubicBezTo>
                    <a:cubicBezTo>
                      <a:pt x="95" y="1547"/>
                      <a:pt x="211" y="1389"/>
                      <a:pt x="255" y="1265"/>
                    </a:cubicBezTo>
                    <a:cubicBezTo>
                      <a:pt x="326" y="1065"/>
                      <a:pt x="450" y="873"/>
                      <a:pt x="509" y="672"/>
                    </a:cubicBezTo>
                    <a:cubicBezTo>
                      <a:pt x="562" y="490"/>
                      <a:pt x="599" y="253"/>
                      <a:pt x="763" y="69"/>
                    </a:cubicBezTo>
                    <a:cubicBezTo>
                      <a:pt x="655" y="99"/>
                      <a:pt x="554" y="137"/>
                      <a:pt x="458" y="181"/>
                    </a:cubicBezTo>
                    <a:lnTo>
                      <a:pt x="458" y="181"/>
                    </a:lnTo>
                    <a:lnTo>
                      <a:pt x="458" y="181"/>
                    </a:lnTo>
                    <a:cubicBezTo>
                      <a:pt x="689" y="74"/>
                      <a:pt x="955" y="0"/>
                      <a:pt x="1261" y="0"/>
                    </a:cubicBezTo>
                    <a:cubicBezTo>
                      <a:pt x="1281" y="0"/>
                      <a:pt x="1301" y="1"/>
                      <a:pt x="1322" y="1"/>
                    </a:cubicBezTo>
                    <a:cubicBezTo>
                      <a:pt x="1482" y="6"/>
                      <a:pt x="1636" y="37"/>
                      <a:pt x="1767" y="87"/>
                    </a:cubicBezTo>
                    <a:cubicBezTo>
                      <a:pt x="1939" y="154"/>
                      <a:pt x="2031" y="233"/>
                      <a:pt x="2088" y="341"/>
                    </a:cubicBezTo>
                    <a:lnTo>
                      <a:pt x="2088" y="341"/>
                    </a:lnTo>
                    <a:lnTo>
                      <a:pt x="2088" y="341"/>
                    </a:lnTo>
                    <a:cubicBezTo>
                      <a:pt x="2037" y="245"/>
                      <a:pt x="1958" y="171"/>
                      <a:pt x="1819" y="109"/>
                    </a:cubicBezTo>
                    <a:cubicBezTo>
                      <a:pt x="1937" y="282"/>
                      <a:pt x="1912" y="490"/>
                      <a:pt x="1840" y="661"/>
                    </a:cubicBezTo>
                    <a:cubicBezTo>
                      <a:pt x="1686" y="1029"/>
                      <a:pt x="1444" y="1384"/>
                      <a:pt x="1296" y="1752"/>
                    </a:cubicBezTo>
                    <a:cubicBezTo>
                      <a:pt x="1278" y="1797"/>
                      <a:pt x="1221" y="1818"/>
                      <a:pt x="1158" y="1822"/>
                    </a:cubicBezTo>
                    <a:moveTo>
                      <a:pt x="0" y="1813"/>
                    </a:moveTo>
                    <a:cubicBezTo>
                      <a:pt x="0" y="1813"/>
                      <a:pt x="0" y="1813"/>
                      <a:pt x="0" y="1813"/>
                    </a:cubicBezTo>
                    <a:cubicBezTo>
                      <a:pt x="0" y="1813"/>
                      <a:pt x="0" y="1813"/>
                      <a:pt x="0" y="1813"/>
                    </a:cubicBezTo>
                    <a:close/>
                    <a:moveTo>
                      <a:pt x="0" y="1813"/>
                    </a:moveTo>
                    <a:cubicBezTo>
                      <a:pt x="0" y="1810"/>
                      <a:pt x="0" y="1806"/>
                      <a:pt x="1" y="1803"/>
                    </a:cubicBezTo>
                    <a:cubicBezTo>
                      <a:pt x="0" y="1806"/>
                      <a:pt x="0" y="1808"/>
                      <a:pt x="0" y="1811"/>
                    </a:cubicBezTo>
                    <a:cubicBezTo>
                      <a:pt x="0" y="1811"/>
                      <a:pt x="0" y="1812"/>
                      <a:pt x="0" y="1813"/>
                    </a:cubicBezTo>
                    <a:moveTo>
                      <a:pt x="1" y="1803"/>
                    </a:moveTo>
                    <a:cubicBezTo>
                      <a:pt x="1" y="1803"/>
                      <a:pt x="1" y="1803"/>
                      <a:pt x="1" y="1803"/>
                    </a:cubicBezTo>
                    <a:cubicBezTo>
                      <a:pt x="1" y="1803"/>
                      <a:pt x="1" y="1803"/>
                      <a:pt x="1" y="1803"/>
                    </a:cubicBezTo>
                    <a:close/>
                  </a:path>
                </a:pathLst>
              </a:custGeom>
              <a:solidFill>
                <a:srgbClr val="E8B7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0" name="Freeform 1151">
                <a:extLst>
                  <a:ext uri="{FF2B5EF4-FFF2-40B4-BE49-F238E27FC236}">
                    <a16:creationId xmlns:a16="http://schemas.microsoft.com/office/drawing/2014/main" id="{884C2498-8586-45FD-A701-E8B884F49A61}"/>
                  </a:ext>
                </a:extLst>
              </p:cNvPr>
              <p:cNvSpPr>
                <a:spLocks/>
              </p:cNvSpPr>
              <p:nvPr/>
            </p:nvSpPr>
            <p:spPr bwMode="auto">
              <a:xfrm>
                <a:off x="3135994" y="2808288"/>
                <a:ext cx="34925" cy="17463"/>
              </a:xfrm>
              <a:custGeom>
                <a:avLst/>
                <a:gdLst>
                  <a:gd name="T0" fmla="*/ 0 w 68"/>
                  <a:gd name="T1" fmla="*/ 35 h 35"/>
                  <a:gd name="T2" fmla="*/ 68 w 68"/>
                  <a:gd name="T3" fmla="*/ 0 h 35"/>
                  <a:gd name="T4" fmla="*/ 68 w 68"/>
                  <a:gd name="T5" fmla="*/ 0 h 35"/>
                  <a:gd name="T6" fmla="*/ 0 w 68"/>
                  <a:gd name="T7" fmla="*/ 35 h 35"/>
                </a:gdLst>
                <a:ahLst/>
                <a:cxnLst>
                  <a:cxn ang="0">
                    <a:pos x="T0" y="T1"/>
                  </a:cxn>
                  <a:cxn ang="0">
                    <a:pos x="T2" y="T3"/>
                  </a:cxn>
                  <a:cxn ang="0">
                    <a:pos x="T4" y="T5"/>
                  </a:cxn>
                  <a:cxn ang="0">
                    <a:pos x="T6" y="T7"/>
                  </a:cxn>
                </a:cxnLst>
                <a:rect l="0" t="0" r="r" b="b"/>
                <a:pathLst>
                  <a:path w="68" h="35">
                    <a:moveTo>
                      <a:pt x="0" y="35"/>
                    </a:moveTo>
                    <a:cubicBezTo>
                      <a:pt x="22" y="23"/>
                      <a:pt x="44" y="11"/>
                      <a:pt x="68" y="0"/>
                    </a:cubicBezTo>
                    <a:cubicBezTo>
                      <a:pt x="68" y="0"/>
                      <a:pt x="68" y="0"/>
                      <a:pt x="68" y="0"/>
                    </a:cubicBezTo>
                    <a:cubicBezTo>
                      <a:pt x="45" y="11"/>
                      <a:pt x="22" y="23"/>
                      <a:pt x="0" y="35"/>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1" name="Freeform 1152">
                <a:extLst>
                  <a:ext uri="{FF2B5EF4-FFF2-40B4-BE49-F238E27FC236}">
                    <a16:creationId xmlns:a16="http://schemas.microsoft.com/office/drawing/2014/main" id="{ECC6B2E7-B276-4E7C-9FE8-201529B68F48}"/>
                  </a:ext>
                </a:extLst>
              </p:cNvPr>
              <p:cNvSpPr>
                <a:spLocks/>
              </p:cNvSpPr>
              <p:nvPr/>
            </p:nvSpPr>
            <p:spPr bwMode="auto">
              <a:xfrm>
                <a:off x="2696256" y="1978025"/>
                <a:ext cx="474663" cy="952500"/>
              </a:xfrm>
              <a:custGeom>
                <a:avLst/>
                <a:gdLst>
                  <a:gd name="T0" fmla="*/ 695 w 951"/>
                  <a:gd name="T1" fmla="*/ 1909 h 1909"/>
                  <a:gd name="T2" fmla="*/ 679 w 951"/>
                  <a:gd name="T3" fmla="*/ 1866 h 1909"/>
                  <a:gd name="T4" fmla="*/ 596 w 951"/>
                  <a:gd name="T5" fmla="*/ 1662 h 1909"/>
                  <a:gd name="T6" fmla="*/ 375 w 951"/>
                  <a:gd name="T7" fmla="*/ 1208 h 1909"/>
                  <a:gd name="T8" fmla="*/ 0 w 951"/>
                  <a:gd name="T9" fmla="*/ 366 h 1909"/>
                  <a:gd name="T10" fmla="*/ 363 w 951"/>
                  <a:gd name="T11" fmla="*/ 0 h 1909"/>
                  <a:gd name="T12" fmla="*/ 360 w 951"/>
                  <a:gd name="T13" fmla="*/ 539 h 1909"/>
                  <a:gd name="T14" fmla="*/ 790 w 951"/>
                  <a:gd name="T15" fmla="*/ 1595 h 1909"/>
                  <a:gd name="T16" fmla="*/ 951 w 951"/>
                  <a:gd name="T17" fmla="*/ 1665 h 1909"/>
                  <a:gd name="T18" fmla="*/ 883 w 951"/>
                  <a:gd name="T19" fmla="*/ 1700 h 1909"/>
                  <a:gd name="T20" fmla="*/ 821 w 951"/>
                  <a:gd name="T21" fmla="*/ 1740 h 1909"/>
                  <a:gd name="T22" fmla="*/ 821 w 951"/>
                  <a:gd name="T23" fmla="*/ 1740 h 1909"/>
                  <a:gd name="T24" fmla="*/ 695 w 951"/>
                  <a:gd name="T25" fmla="*/ 1909 h 1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1" h="1909">
                    <a:moveTo>
                      <a:pt x="695" y="1909"/>
                    </a:moveTo>
                    <a:cubicBezTo>
                      <a:pt x="690" y="1894"/>
                      <a:pt x="684" y="1880"/>
                      <a:pt x="679" y="1866"/>
                    </a:cubicBezTo>
                    <a:cubicBezTo>
                      <a:pt x="655" y="1797"/>
                      <a:pt x="626" y="1730"/>
                      <a:pt x="596" y="1662"/>
                    </a:cubicBezTo>
                    <a:cubicBezTo>
                      <a:pt x="527" y="1510"/>
                      <a:pt x="449" y="1359"/>
                      <a:pt x="375" y="1208"/>
                    </a:cubicBezTo>
                    <a:cubicBezTo>
                      <a:pt x="238" y="929"/>
                      <a:pt x="108" y="649"/>
                      <a:pt x="0" y="366"/>
                    </a:cubicBezTo>
                    <a:cubicBezTo>
                      <a:pt x="46" y="224"/>
                      <a:pt x="163" y="94"/>
                      <a:pt x="363" y="0"/>
                    </a:cubicBezTo>
                    <a:cubicBezTo>
                      <a:pt x="280" y="170"/>
                      <a:pt x="305" y="357"/>
                      <a:pt x="360" y="539"/>
                    </a:cubicBezTo>
                    <a:cubicBezTo>
                      <a:pt x="467" y="894"/>
                      <a:pt x="578" y="1253"/>
                      <a:pt x="790" y="1595"/>
                    </a:cubicBezTo>
                    <a:cubicBezTo>
                      <a:pt x="817" y="1637"/>
                      <a:pt x="877" y="1662"/>
                      <a:pt x="951" y="1665"/>
                    </a:cubicBezTo>
                    <a:cubicBezTo>
                      <a:pt x="927" y="1676"/>
                      <a:pt x="905" y="1688"/>
                      <a:pt x="883" y="1700"/>
                    </a:cubicBezTo>
                    <a:cubicBezTo>
                      <a:pt x="861" y="1713"/>
                      <a:pt x="840" y="1726"/>
                      <a:pt x="821" y="1740"/>
                    </a:cubicBezTo>
                    <a:lnTo>
                      <a:pt x="821" y="1740"/>
                    </a:lnTo>
                    <a:cubicBezTo>
                      <a:pt x="749" y="1791"/>
                      <a:pt x="704" y="1851"/>
                      <a:pt x="695" y="1909"/>
                    </a:cubicBezTo>
                    <a:close/>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2" name="Freeform 1153">
                <a:extLst>
                  <a:ext uri="{FF2B5EF4-FFF2-40B4-BE49-F238E27FC236}">
                    <a16:creationId xmlns:a16="http://schemas.microsoft.com/office/drawing/2014/main" id="{F6E579AE-AC4B-4F28-A8AE-A2345DE843D0}"/>
                  </a:ext>
                </a:extLst>
              </p:cNvPr>
              <p:cNvSpPr>
                <a:spLocks/>
              </p:cNvSpPr>
              <p:nvPr/>
            </p:nvSpPr>
            <p:spPr bwMode="auto">
              <a:xfrm>
                <a:off x="3550331" y="2781300"/>
                <a:ext cx="77788" cy="66675"/>
              </a:xfrm>
              <a:custGeom>
                <a:avLst/>
                <a:gdLst>
                  <a:gd name="T0" fmla="*/ 145 w 156"/>
                  <a:gd name="T1" fmla="*/ 134 h 134"/>
                  <a:gd name="T2" fmla="*/ 1 w 156"/>
                  <a:gd name="T3" fmla="*/ 0 h 134"/>
                  <a:gd name="T4" fmla="*/ 0 w 156"/>
                  <a:gd name="T5" fmla="*/ 0 h 134"/>
                  <a:gd name="T6" fmla="*/ 145 w 156"/>
                  <a:gd name="T7" fmla="*/ 134 h 134"/>
                  <a:gd name="T8" fmla="*/ 156 w 156"/>
                  <a:gd name="T9" fmla="*/ 55 h 134"/>
                  <a:gd name="T10" fmla="*/ 145 w 156"/>
                  <a:gd name="T11" fmla="*/ 134 h 134"/>
                </a:gdLst>
                <a:ahLst/>
                <a:cxnLst>
                  <a:cxn ang="0">
                    <a:pos x="T0" y="T1"/>
                  </a:cxn>
                  <a:cxn ang="0">
                    <a:pos x="T2" y="T3"/>
                  </a:cxn>
                  <a:cxn ang="0">
                    <a:pos x="T4" y="T5"/>
                  </a:cxn>
                  <a:cxn ang="0">
                    <a:pos x="T6" y="T7"/>
                  </a:cxn>
                  <a:cxn ang="0">
                    <a:pos x="T8" y="T9"/>
                  </a:cxn>
                  <a:cxn ang="0">
                    <a:pos x="T10" y="T11"/>
                  </a:cxn>
                </a:cxnLst>
                <a:rect l="0" t="0" r="r" b="b"/>
                <a:pathLst>
                  <a:path w="156" h="134">
                    <a:moveTo>
                      <a:pt x="145" y="134"/>
                    </a:moveTo>
                    <a:cubicBezTo>
                      <a:pt x="138" y="76"/>
                      <a:pt x="81" y="32"/>
                      <a:pt x="1" y="0"/>
                    </a:cubicBezTo>
                    <a:cubicBezTo>
                      <a:pt x="1" y="0"/>
                      <a:pt x="0" y="0"/>
                      <a:pt x="0" y="0"/>
                    </a:cubicBezTo>
                    <a:cubicBezTo>
                      <a:pt x="81" y="31"/>
                      <a:pt x="138" y="76"/>
                      <a:pt x="145" y="134"/>
                    </a:cubicBezTo>
                    <a:cubicBezTo>
                      <a:pt x="153" y="108"/>
                      <a:pt x="156" y="82"/>
                      <a:pt x="156" y="55"/>
                    </a:cubicBezTo>
                    <a:cubicBezTo>
                      <a:pt x="156" y="82"/>
                      <a:pt x="153" y="108"/>
                      <a:pt x="145" y="134"/>
                    </a:cubicBezTo>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3" name="Freeform 1154">
                <a:extLst>
                  <a:ext uri="{FF2B5EF4-FFF2-40B4-BE49-F238E27FC236}">
                    <a16:creationId xmlns:a16="http://schemas.microsoft.com/office/drawing/2014/main" id="{2A132A28-315C-4E55-92A2-7A86FD2F81AE}"/>
                  </a:ext>
                </a:extLst>
              </p:cNvPr>
              <p:cNvSpPr>
                <a:spLocks/>
              </p:cNvSpPr>
              <p:nvPr/>
            </p:nvSpPr>
            <p:spPr bwMode="auto">
              <a:xfrm>
                <a:off x="3213781" y="1927225"/>
                <a:ext cx="414338" cy="920750"/>
              </a:xfrm>
              <a:custGeom>
                <a:avLst/>
                <a:gdLst>
                  <a:gd name="T0" fmla="*/ 820 w 831"/>
                  <a:gd name="T1" fmla="*/ 1847 h 1847"/>
                  <a:gd name="T2" fmla="*/ 675 w 831"/>
                  <a:gd name="T3" fmla="*/ 1713 h 1847"/>
                  <a:gd name="T4" fmla="*/ 273 w 831"/>
                  <a:gd name="T5" fmla="*/ 551 h 1847"/>
                  <a:gd name="T6" fmla="*/ 0 w 831"/>
                  <a:gd name="T7" fmla="*/ 0 h 1847"/>
                  <a:gd name="T8" fmla="*/ 145 w 831"/>
                  <a:gd name="T9" fmla="*/ 38 h 1847"/>
                  <a:gd name="T10" fmla="*/ 311 w 831"/>
                  <a:gd name="T11" fmla="*/ 117 h 1847"/>
                  <a:gd name="T12" fmla="*/ 349 w 831"/>
                  <a:gd name="T13" fmla="*/ 338 h 1847"/>
                  <a:gd name="T14" fmla="*/ 419 w 831"/>
                  <a:gd name="T15" fmla="*/ 595 h 1847"/>
                  <a:gd name="T16" fmla="*/ 610 w 831"/>
                  <a:gd name="T17" fmla="*/ 1110 h 1847"/>
                  <a:gd name="T18" fmla="*/ 812 w 831"/>
                  <a:gd name="T19" fmla="*/ 1637 h 1847"/>
                  <a:gd name="T20" fmla="*/ 831 w 831"/>
                  <a:gd name="T21" fmla="*/ 1768 h 1847"/>
                  <a:gd name="T22" fmla="*/ 820 w 831"/>
                  <a:gd name="T23" fmla="*/ 1847 h 1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1" h="1847">
                    <a:moveTo>
                      <a:pt x="820" y="1847"/>
                    </a:moveTo>
                    <a:cubicBezTo>
                      <a:pt x="813" y="1789"/>
                      <a:pt x="756" y="1744"/>
                      <a:pt x="675" y="1713"/>
                    </a:cubicBezTo>
                    <a:cubicBezTo>
                      <a:pt x="504" y="1324"/>
                      <a:pt x="362" y="929"/>
                      <a:pt x="273" y="551"/>
                    </a:cubicBezTo>
                    <a:cubicBezTo>
                      <a:pt x="238" y="401"/>
                      <a:pt x="198" y="148"/>
                      <a:pt x="0" y="0"/>
                    </a:cubicBezTo>
                    <a:cubicBezTo>
                      <a:pt x="52" y="7"/>
                      <a:pt x="101" y="20"/>
                      <a:pt x="145" y="38"/>
                    </a:cubicBezTo>
                    <a:cubicBezTo>
                      <a:pt x="176" y="51"/>
                      <a:pt x="294" y="100"/>
                      <a:pt x="311" y="117"/>
                    </a:cubicBezTo>
                    <a:cubicBezTo>
                      <a:pt x="321" y="127"/>
                      <a:pt x="340" y="297"/>
                      <a:pt x="349" y="338"/>
                    </a:cubicBezTo>
                    <a:cubicBezTo>
                      <a:pt x="367" y="424"/>
                      <a:pt x="393" y="510"/>
                      <a:pt x="419" y="595"/>
                    </a:cubicBezTo>
                    <a:cubicBezTo>
                      <a:pt x="474" y="768"/>
                      <a:pt x="535" y="940"/>
                      <a:pt x="610" y="1110"/>
                    </a:cubicBezTo>
                    <a:cubicBezTo>
                      <a:pt x="687" y="1285"/>
                      <a:pt x="769" y="1459"/>
                      <a:pt x="812" y="1637"/>
                    </a:cubicBezTo>
                    <a:cubicBezTo>
                      <a:pt x="822" y="1677"/>
                      <a:pt x="831" y="1723"/>
                      <a:pt x="831" y="1768"/>
                    </a:cubicBezTo>
                    <a:cubicBezTo>
                      <a:pt x="831" y="1795"/>
                      <a:pt x="828" y="1821"/>
                      <a:pt x="820" y="1847"/>
                    </a:cubicBezTo>
                    <a:close/>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4" name="Freeform 1155">
                <a:extLst>
                  <a:ext uri="{FF2B5EF4-FFF2-40B4-BE49-F238E27FC236}">
                    <a16:creationId xmlns:a16="http://schemas.microsoft.com/office/drawing/2014/main" id="{FCC3B295-8011-4D4A-A989-E5AC53815CB8}"/>
                  </a:ext>
                </a:extLst>
              </p:cNvPr>
              <p:cNvSpPr>
                <a:spLocks/>
              </p:cNvSpPr>
              <p:nvPr/>
            </p:nvSpPr>
            <p:spPr bwMode="auto">
              <a:xfrm>
                <a:off x="8738281" y="2778125"/>
                <a:ext cx="0" cy="158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5" name="Freeform 1156">
                <a:extLst>
                  <a:ext uri="{FF2B5EF4-FFF2-40B4-BE49-F238E27FC236}">
                    <a16:creationId xmlns:a16="http://schemas.microsoft.com/office/drawing/2014/main" id="{398C2F17-F10A-45CC-959E-0643708E3BB3}"/>
                  </a:ext>
                </a:extLst>
              </p:cNvPr>
              <p:cNvSpPr>
                <a:spLocks noEditPoints="1"/>
              </p:cNvSpPr>
              <p:nvPr/>
            </p:nvSpPr>
            <p:spPr bwMode="auto">
              <a:xfrm>
                <a:off x="8738281" y="2714625"/>
                <a:ext cx="57150" cy="63500"/>
              </a:xfrm>
              <a:custGeom>
                <a:avLst/>
                <a:gdLst>
                  <a:gd name="T0" fmla="*/ 0 w 115"/>
                  <a:gd name="T1" fmla="*/ 129 h 129"/>
                  <a:gd name="T2" fmla="*/ 0 w 115"/>
                  <a:gd name="T3" fmla="*/ 129 h 129"/>
                  <a:gd name="T4" fmla="*/ 0 w 115"/>
                  <a:gd name="T5" fmla="*/ 129 h 129"/>
                  <a:gd name="T6" fmla="*/ 1 w 115"/>
                  <a:gd name="T7" fmla="*/ 119 h 129"/>
                  <a:gd name="T8" fmla="*/ 1 w 115"/>
                  <a:gd name="T9" fmla="*/ 119 h 129"/>
                  <a:gd name="T10" fmla="*/ 1 w 115"/>
                  <a:gd name="T11" fmla="*/ 119 h 129"/>
                  <a:gd name="T12" fmla="*/ 1 w 115"/>
                  <a:gd name="T13" fmla="*/ 119 h 129"/>
                  <a:gd name="T14" fmla="*/ 115 w 115"/>
                  <a:gd name="T15" fmla="*/ 0 h 129"/>
                  <a:gd name="T16" fmla="*/ 115 w 115"/>
                  <a:gd name="T17" fmla="*/ 0 h 129"/>
                  <a:gd name="T18" fmla="*/ 1 w 115"/>
                  <a:gd name="T19"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129">
                    <a:moveTo>
                      <a:pt x="0" y="129"/>
                    </a:moveTo>
                    <a:lnTo>
                      <a:pt x="0" y="129"/>
                    </a:lnTo>
                    <a:lnTo>
                      <a:pt x="0" y="129"/>
                    </a:lnTo>
                    <a:close/>
                    <a:moveTo>
                      <a:pt x="1" y="119"/>
                    </a:moveTo>
                    <a:cubicBezTo>
                      <a:pt x="1" y="119"/>
                      <a:pt x="1" y="119"/>
                      <a:pt x="1" y="119"/>
                    </a:cubicBezTo>
                    <a:cubicBezTo>
                      <a:pt x="1" y="119"/>
                      <a:pt x="1" y="119"/>
                      <a:pt x="1" y="119"/>
                    </a:cubicBezTo>
                    <a:close/>
                    <a:moveTo>
                      <a:pt x="1" y="119"/>
                    </a:moveTo>
                    <a:cubicBezTo>
                      <a:pt x="5" y="73"/>
                      <a:pt x="51" y="31"/>
                      <a:pt x="115" y="0"/>
                    </a:cubicBezTo>
                    <a:cubicBezTo>
                      <a:pt x="115" y="0"/>
                      <a:pt x="115" y="0"/>
                      <a:pt x="115" y="0"/>
                    </a:cubicBezTo>
                    <a:cubicBezTo>
                      <a:pt x="51" y="32"/>
                      <a:pt x="5" y="73"/>
                      <a:pt x="1" y="119"/>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6" name="Freeform 1157">
                <a:extLst>
                  <a:ext uri="{FF2B5EF4-FFF2-40B4-BE49-F238E27FC236}">
                    <a16:creationId xmlns:a16="http://schemas.microsoft.com/office/drawing/2014/main" id="{9E0BBE88-BF9A-4027-BC6D-7DFD5AD2DC63}"/>
                  </a:ext>
                </a:extLst>
              </p:cNvPr>
              <p:cNvSpPr>
                <a:spLocks/>
              </p:cNvSpPr>
              <p:nvPr/>
            </p:nvSpPr>
            <p:spPr bwMode="auto">
              <a:xfrm>
                <a:off x="8725581" y="1908175"/>
                <a:ext cx="393700" cy="871538"/>
              </a:xfrm>
              <a:custGeom>
                <a:avLst/>
                <a:gdLst>
                  <a:gd name="T0" fmla="*/ 27 w 790"/>
                  <a:gd name="T1" fmla="*/ 1745 h 1745"/>
                  <a:gd name="T2" fmla="*/ 0 w 790"/>
                  <a:gd name="T3" fmla="*/ 1639 h 1745"/>
                  <a:gd name="T4" fmla="*/ 4 w 790"/>
                  <a:gd name="T5" fmla="*/ 1592 h 1745"/>
                  <a:gd name="T6" fmla="*/ 106 w 790"/>
                  <a:gd name="T7" fmla="*/ 1342 h 1745"/>
                  <a:gd name="T8" fmla="*/ 215 w 790"/>
                  <a:gd name="T9" fmla="*/ 1097 h 1745"/>
                  <a:gd name="T10" fmla="*/ 380 w 790"/>
                  <a:gd name="T11" fmla="*/ 609 h 1745"/>
                  <a:gd name="T12" fmla="*/ 458 w 790"/>
                  <a:gd name="T13" fmla="*/ 354 h 1745"/>
                  <a:gd name="T14" fmla="*/ 492 w 790"/>
                  <a:gd name="T15" fmla="*/ 174 h 1745"/>
                  <a:gd name="T16" fmla="*/ 492 w 790"/>
                  <a:gd name="T17" fmla="*/ 174 h 1745"/>
                  <a:gd name="T18" fmla="*/ 486 w 790"/>
                  <a:gd name="T19" fmla="*/ 113 h 1745"/>
                  <a:gd name="T20" fmla="*/ 485 w 790"/>
                  <a:gd name="T21" fmla="*/ 112 h 1745"/>
                  <a:gd name="T22" fmla="*/ 790 w 790"/>
                  <a:gd name="T23" fmla="*/ 0 h 1745"/>
                  <a:gd name="T24" fmla="*/ 536 w 790"/>
                  <a:gd name="T25" fmla="*/ 603 h 1745"/>
                  <a:gd name="T26" fmla="*/ 282 w 790"/>
                  <a:gd name="T27" fmla="*/ 1196 h 1745"/>
                  <a:gd name="T28" fmla="*/ 142 w 790"/>
                  <a:gd name="T29" fmla="*/ 1615 h 1745"/>
                  <a:gd name="T30" fmla="*/ 28 w 790"/>
                  <a:gd name="T31" fmla="*/ 1734 h 1745"/>
                  <a:gd name="T32" fmla="*/ 28 w 790"/>
                  <a:gd name="T33" fmla="*/ 1734 h 1745"/>
                  <a:gd name="T34" fmla="*/ 28 w 790"/>
                  <a:gd name="T35" fmla="*/ 1734 h 1745"/>
                  <a:gd name="T36" fmla="*/ 27 w 790"/>
                  <a:gd name="T37" fmla="*/ 1744 h 1745"/>
                  <a:gd name="T38" fmla="*/ 27 w 790"/>
                  <a:gd name="T39" fmla="*/ 1744 h 1745"/>
                  <a:gd name="T40" fmla="*/ 27 w 790"/>
                  <a:gd name="T41" fmla="*/ 1744 h 1745"/>
                  <a:gd name="T42" fmla="*/ 27 w 790"/>
                  <a:gd name="T43" fmla="*/ 1745 h 1745"/>
                  <a:gd name="T44" fmla="*/ 27 w 790"/>
                  <a:gd name="T45" fmla="*/ 1745 h 1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90" h="1745">
                    <a:moveTo>
                      <a:pt x="27" y="1745"/>
                    </a:moveTo>
                    <a:cubicBezTo>
                      <a:pt x="7" y="1711"/>
                      <a:pt x="0" y="1675"/>
                      <a:pt x="0" y="1639"/>
                    </a:cubicBezTo>
                    <a:cubicBezTo>
                      <a:pt x="0" y="1623"/>
                      <a:pt x="1" y="1608"/>
                      <a:pt x="4" y="1592"/>
                    </a:cubicBezTo>
                    <a:cubicBezTo>
                      <a:pt x="17" y="1508"/>
                      <a:pt x="67" y="1424"/>
                      <a:pt x="106" y="1342"/>
                    </a:cubicBezTo>
                    <a:cubicBezTo>
                      <a:pt x="146" y="1261"/>
                      <a:pt x="181" y="1179"/>
                      <a:pt x="215" y="1097"/>
                    </a:cubicBezTo>
                    <a:cubicBezTo>
                      <a:pt x="281" y="935"/>
                      <a:pt x="331" y="772"/>
                      <a:pt x="380" y="609"/>
                    </a:cubicBezTo>
                    <a:cubicBezTo>
                      <a:pt x="406" y="524"/>
                      <a:pt x="433" y="439"/>
                      <a:pt x="458" y="354"/>
                    </a:cubicBezTo>
                    <a:cubicBezTo>
                      <a:pt x="476" y="295"/>
                      <a:pt x="492" y="234"/>
                      <a:pt x="492" y="174"/>
                    </a:cubicBezTo>
                    <a:lnTo>
                      <a:pt x="492" y="174"/>
                    </a:lnTo>
                    <a:cubicBezTo>
                      <a:pt x="492" y="153"/>
                      <a:pt x="490" y="133"/>
                      <a:pt x="486" y="113"/>
                    </a:cubicBezTo>
                    <a:lnTo>
                      <a:pt x="485" y="112"/>
                    </a:lnTo>
                    <a:cubicBezTo>
                      <a:pt x="581" y="68"/>
                      <a:pt x="682" y="30"/>
                      <a:pt x="790" y="0"/>
                    </a:cubicBezTo>
                    <a:cubicBezTo>
                      <a:pt x="626" y="184"/>
                      <a:pt x="589" y="421"/>
                      <a:pt x="536" y="603"/>
                    </a:cubicBezTo>
                    <a:cubicBezTo>
                      <a:pt x="477" y="804"/>
                      <a:pt x="353" y="996"/>
                      <a:pt x="282" y="1196"/>
                    </a:cubicBezTo>
                    <a:cubicBezTo>
                      <a:pt x="238" y="1320"/>
                      <a:pt x="122" y="1478"/>
                      <a:pt x="142" y="1615"/>
                    </a:cubicBezTo>
                    <a:cubicBezTo>
                      <a:pt x="78" y="1646"/>
                      <a:pt x="32" y="1688"/>
                      <a:pt x="28" y="1734"/>
                    </a:cubicBezTo>
                    <a:cubicBezTo>
                      <a:pt x="28" y="1734"/>
                      <a:pt x="28" y="1734"/>
                      <a:pt x="28" y="1734"/>
                    </a:cubicBezTo>
                    <a:cubicBezTo>
                      <a:pt x="28" y="1734"/>
                      <a:pt x="28" y="1734"/>
                      <a:pt x="28" y="1734"/>
                    </a:cubicBezTo>
                    <a:cubicBezTo>
                      <a:pt x="27" y="1737"/>
                      <a:pt x="27" y="1741"/>
                      <a:pt x="27" y="1744"/>
                    </a:cubicBezTo>
                    <a:lnTo>
                      <a:pt x="27" y="1744"/>
                    </a:lnTo>
                    <a:cubicBezTo>
                      <a:pt x="27" y="1744"/>
                      <a:pt x="27" y="1744"/>
                      <a:pt x="27" y="1744"/>
                    </a:cubicBezTo>
                    <a:cubicBezTo>
                      <a:pt x="27" y="1745"/>
                      <a:pt x="27" y="1745"/>
                      <a:pt x="27" y="1745"/>
                    </a:cubicBezTo>
                    <a:lnTo>
                      <a:pt x="27" y="1745"/>
                    </a:lnTo>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7" name="Freeform 1158">
                <a:extLst>
                  <a:ext uri="{FF2B5EF4-FFF2-40B4-BE49-F238E27FC236}">
                    <a16:creationId xmlns:a16="http://schemas.microsoft.com/office/drawing/2014/main" id="{8DDE18F0-9D83-453D-8E70-9E308EB30697}"/>
                  </a:ext>
                </a:extLst>
              </p:cNvPr>
              <p:cNvSpPr>
                <a:spLocks/>
              </p:cNvSpPr>
              <p:nvPr/>
            </p:nvSpPr>
            <p:spPr bwMode="auto">
              <a:xfrm>
                <a:off x="9314544" y="2782888"/>
                <a:ext cx="17463" cy="101600"/>
              </a:xfrm>
              <a:custGeom>
                <a:avLst/>
                <a:gdLst>
                  <a:gd name="T0" fmla="*/ 0 w 34"/>
                  <a:gd name="T1" fmla="*/ 203 h 203"/>
                  <a:gd name="T2" fmla="*/ 1 w 34"/>
                  <a:gd name="T3" fmla="*/ 0 h 203"/>
                  <a:gd name="T4" fmla="*/ 2 w 34"/>
                  <a:gd name="T5" fmla="*/ 0 h 203"/>
                  <a:gd name="T6" fmla="*/ 26 w 34"/>
                  <a:gd name="T7" fmla="*/ 101 h 203"/>
                  <a:gd name="T8" fmla="*/ 0 w 34"/>
                  <a:gd name="T9" fmla="*/ 203 h 203"/>
                </a:gdLst>
                <a:ahLst/>
                <a:cxnLst>
                  <a:cxn ang="0">
                    <a:pos x="T0" y="T1"/>
                  </a:cxn>
                  <a:cxn ang="0">
                    <a:pos x="T2" y="T3"/>
                  </a:cxn>
                  <a:cxn ang="0">
                    <a:pos x="T4" y="T5"/>
                  </a:cxn>
                  <a:cxn ang="0">
                    <a:pos x="T6" y="T7"/>
                  </a:cxn>
                  <a:cxn ang="0">
                    <a:pos x="T8" y="T9"/>
                  </a:cxn>
                </a:cxnLst>
                <a:rect l="0" t="0" r="r" b="b"/>
                <a:pathLst>
                  <a:path w="34" h="203">
                    <a:moveTo>
                      <a:pt x="0" y="203"/>
                    </a:moveTo>
                    <a:cubicBezTo>
                      <a:pt x="33" y="139"/>
                      <a:pt x="34" y="66"/>
                      <a:pt x="1" y="0"/>
                    </a:cubicBezTo>
                    <a:cubicBezTo>
                      <a:pt x="1" y="0"/>
                      <a:pt x="1" y="0"/>
                      <a:pt x="2" y="0"/>
                    </a:cubicBezTo>
                    <a:cubicBezTo>
                      <a:pt x="18" y="33"/>
                      <a:pt x="26" y="67"/>
                      <a:pt x="26" y="101"/>
                    </a:cubicBezTo>
                    <a:cubicBezTo>
                      <a:pt x="26" y="136"/>
                      <a:pt x="17" y="171"/>
                      <a:pt x="0" y="203"/>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8" name="Freeform 1159">
                <a:extLst>
                  <a:ext uri="{FF2B5EF4-FFF2-40B4-BE49-F238E27FC236}">
                    <a16:creationId xmlns:a16="http://schemas.microsoft.com/office/drawing/2014/main" id="{B48B46A3-12C6-4D79-8A1D-CEF8702ABA45}"/>
                  </a:ext>
                </a:extLst>
              </p:cNvPr>
              <p:cNvSpPr>
                <a:spLocks/>
              </p:cNvSpPr>
              <p:nvPr/>
            </p:nvSpPr>
            <p:spPr bwMode="auto">
              <a:xfrm>
                <a:off x="9241519" y="1928813"/>
                <a:ext cx="538163" cy="1025525"/>
              </a:xfrm>
              <a:custGeom>
                <a:avLst/>
                <a:gdLst>
                  <a:gd name="T0" fmla="*/ 0 w 1079"/>
                  <a:gd name="T1" fmla="*/ 2057 h 2057"/>
                  <a:gd name="T2" fmla="*/ 147 w 1079"/>
                  <a:gd name="T3" fmla="*/ 1916 h 2057"/>
                  <a:gd name="T4" fmla="*/ 147 w 1079"/>
                  <a:gd name="T5" fmla="*/ 1916 h 2057"/>
                  <a:gd name="T6" fmla="*/ 173 w 1079"/>
                  <a:gd name="T7" fmla="*/ 1814 h 2057"/>
                  <a:gd name="T8" fmla="*/ 149 w 1079"/>
                  <a:gd name="T9" fmla="*/ 1713 h 2057"/>
                  <a:gd name="T10" fmla="*/ 287 w 1079"/>
                  <a:gd name="T11" fmla="*/ 1643 h 2057"/>
                  <a:gd name="T12" fmla="*/ 831 w 1079"/>
                  <a:gd name="T13" fmla="*/ 552 h 2057"/>
                  <a:gd name="T14" fmla="*/ 810 w 1079"/>
                  <a:gd name="T15" fmla="*/ 0 h 2057"/>
                  <a:gd name="T16" fmla="*/ 1079 w 1079"/>
                  <a:gd name="T17" fmla="*/ 232 h 2057"/>
                  <a:gd name="T18" fmla="*/ 995 w 1079"/>
                  <a:gd name="T19" fmla="*/ 462 h 2057"/>
                  <a:gd name="T20" fmla="*/ 600 w 1079"/>
                  <a:gd name="T21" fmla="*/ 1370 h 2057"/>
                  <a:gd name="T22" fmla="*/ 213 w 1079"/>
                  <a:gd name="T23" fmla="*/ 1935 h 2057"/>
                  <a:gd name="T24" fmla="*/ 17 w 1079"/>
                  <a:gd name="T25" fmla="*/ 2051 h 2057"/>
                  <a:gd name="T26" fmla="*/ 0 w 1079"/>
                  <a:gd name="T27" fmla="*/ 2057 h 2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79" h="2057">
                    <a:moveTo>
                      <a:pt x="0" y="2057"/>
                    </a:moveTo>
                    <a:cubicBezTo>
                      <a:pt x="66" y="2020"/>
                      <a:pt x="118" y="1974"/>
                      <a:pt x="147" y="1916"/>
                    </a:cubicBezTo>
                    <a:lnTo>
                      <a:pt x="147" y="1916"/>
                    </a:lnTo>
                    <a:cubicBezTo>
                      <a:pt x="164" y="1884"/>
                      <a:pt x="173" y="1849"/>
                      <a:pt x="173" y="1814"/>
                    </a:cubicBezTo>
                    <a:cubicBezTo>
                      <a:pt x="173" y="1780"/>
                      <a:pt x="165" y="1746"/>
                      <a:pt x="149" y="1713"/>
                    </a:cubicBezTo>
                    <a:cubicBezTo>
                      <a:pt x="212" y="1709"/>
                      <a:pt x="269" y="1688"/>
                      <a:pt x="287" y="1643"/>
                    </a:cubicBezTo>
                    <a:cubicBezTo>
                      <a:pt x="435" y="1275"/>
                      <a:pt x="677" y="920"/>
                      <a:pt x="831" y="552"/>
                    </a:cubicBezTo>
                    <a:cubicBezTo>
                      <a:pt x="903" y="381"/>
                      <a:pt x="928" y="173"/>
                      <a:pt x="810" y="0"/>
                    </a:cubicBezTo>
                    <a:cubicBezTo>
                      <a:pt x="949" y="62"/>
                      <a:pt x="1028" y="136"/>
                      <a:pt x="1079" y="232"/>
                    </a:cubicBezTo>
                    <a:cubicBezTo>
                      <a:pt x="1072" y="302"/>
                      <a:pt x="1020" y="385"/>
                      <a:pt x="995" y="462"/>
                    </a:cubicBezTo>
                    <a:cubicBezTo>
                      <a:pt x="931" y="656"/>
                      <a:pt x="700" y="1175"/>
                      <a:pt x="600" y="1370"/>
                    </a:cubicBezTo>
                    <a:cubicBezTo>
                      <a:pt x="501" y="1562"/>
                      <a:pt x="393" y="1760"/>
                      <a:pt x="213" y="1935"/>
                    </a:cubicBezTo>
                    <a:cubicBezTo>
                      <a:pt x="164" y="1982"/>
                      <a:pt x="97" y="2021"/>
                      <a:pt x="17" y="2051"/>
                    </a:cubicBezTo>
                    <a:cubicBezTo>
                      <a:pt x="11" y="2053"/>
                      <a:pt x="6" y="2055"/>
                      <a:pt x="0" y="2057"/>
                    </a:cubicBezTo>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9" name="Freeform 1160">
                <a:extLst>
                  <a:ext uri="{FF2B5EF4-FFF2-40B4-BE49-F238E27FC236}">
                    <a16:creationId xmlns:a16="http://schemas.microsoft.com/office/drawing/2014/main" id="{A0361D76-491B-49BC-BD3F-24D20AD3E2A0}"/>
                  </a:ext>
                </a:extLst>
              </p:cNvPr>
              <p:cNvSpPr>
                <a:spLocks/>
              </p:cNvSpPr>
              <p:nvPr/>
            </p:nvSpPr>
            <p:spPr bwMode="auto">
              <a:xfrm>
                <a:off x="2877231" y="1887538"/>
                <a:ext cx="517525" cy="879475"/>
              </a:xfrm>
              <a:custGeom>
                <a:avLst/>
                <a:gdLst>
                  <a:gd name="T0" fmla="*/ 479 w 1037"/>
                  <a:gd name="T1" fmla="*/ 205 h 1763"/>
                  <a:gd name="T2" fmla="*/ 734 w 1037"/>
                  <a:gd name="T3" fmla="*/ 105 h 1763"/>
                  <a:gd name="T4" fmla="*/ 41 w 1037"/>
                  <a:gd name="T5" fmla="*/ 166 h 1763"/>
                  <a:gd name="T6" fmla="*/ 0 w 1037"/>
                  <a:gd name="T7" fmla="*/ 180 h 1763"/>
                  <a:gd name="T8" fmla="*/ 285 w 1037"/>
                  <a:gd name="T9" fmla="*/ 260 h 1763"/>
                  <a:gd name="T10" fmla="*/ 815 w 1037"/>
                  <a:gd name="T11" fmla="*/ 1763 h 1763"/>
                  <a:gd name="T12" fmla="*/ 1037 w 1037"/>
                  <a:gd name="T13" fmla="*/ 1742 h 1763"/>
                  <a:gd name="T14" fmla="*/ 479 w 1037"/>
                  <a:gd name="T15" fmla="*/ 205 h 17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7" h="1763">
                    <a:moveTo>
                      <a:pt x="479" y="205"/>
                    </a:moveTo>
                    <a:cubicBezTo>
                      <a:pt x="428" y="61"/>
                      <a:pt x="734" y="105"/>
                      <a:pt x="734" y="105"/>
                    </a:cubicBezTo>
                    <a:cubicBezTo>
                      <a:pt x="469" y="0"/>
                      <a:pt x="41" y="166"/>
                      <a:pt x="41" y="166"/>
                    </a:cubicBezTo>
                    <a:lnTo>
                      <a:pt x="0" y="180"/>
                    </a:lnTo>
                    <a:cubicBezTo>
                      <a:pt x="72" y="155"/>
                      <a:pt x="234" y="155"/>
                      <a:pt x="285" y="260"/>
                    </a:cubicBezTo>
                    <a:cubicBezTo>
                      <a:pt x="336" y="365"/>
                      <a:pt x="815" y="1763"/>
                      <a:pt x="815" y="1763"/>
                    </a:cubicBezTo>
                    <a:cubicBezTo>
                      <a:pt x="917" y="1741"/>
                      <a:pt x="1037" y="1742"/>
                      <a:pt x="1037" y="1742"/>
                    </a:cubicBezTo>
                    <a:cubicBezTo>
                      <a:pt x="1037" y="1742"/>
                      <a:pt x="530" y="348"/>
                      <a:pt x="479" y="20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40" name="Freeform 1161">
                <a:extLst>
                  <a:ext uri="{FF2B5EF4-FFF2-40B4-BE49-F238E27FC236}">
                    <a16:creationId xmlns:a16="http://schemas.microsoft.com/office/drawing/2014/main" id="{AE5A21D1-DC69-4365-AAB1-8B8616DD177D}"/>
                  </a:ext>
                </a:extLst>
              </p:cNvPr>
              <p:cNvSpPr>
                <a:spLocks/>
              </p:cNvSpPr>
              <p:nvPr/>
            </p:nvSpPr>
            <p:spPr bwMode="auto">
              <a:xfrm>
                <a:off x="9009744" y="1838325"/>
                <a:ext cx="636588" cy="831850"/>
              </a:xfrm>
              <a:custGeom>
                <a:avLst/>
                <a:gdLst>
                  <a:gd name="T0" fmla="*/ 351 w 1277"/>
                  <a:gd name="T1" fmla="*/ 110 h 1668"/>
                  <a:gd name="T2" fmla="*/ 687 w 1277"/>
                  <a:gd name="T3" fmla="*/ 259 h 1668"/>
                  <a:gd name="T4" fmla="*/ 0 w 1277"/>
                  <a:gd name="T5" fmla="*/ 1651 h 1668"/>
                  <a:gd name="T6" fmla="*/ 229 w 1277"/>
                  <a:gd name="T7" fmla="*/ 1668 h 1668"/>
                  <a:gd name="T8" fmla="*/ 855 w 1277"/>
                  <a:gd name="T9" fmla="*/ 350 h 1668"/>
                  <a:gd name="T10" fmla="*/ 1277 w 1277"/>
                  <a:gd name="T11" fmla="*/ 183 h 1668"/>
                  <a:gd name="T12" fmla="*/ 351 w 1277"/>
                  <a:gd name="T13" fmla="*/ 110 h 1668"/>
                </a:gdLst>
                <a:ahLst/>
                <a:cxnLst>
                  <a:cxn ang="0">
                    <a:pos x="T0" y="T1"/>
                  </a:cxn>
                  <a:cxn ang="0">
                    <a:pos x="T2" y="T3"/>
                  </a:cxn>
                  <a:cxn ang="0">
                    <a:pos x="T4" y="T5"/>
                  </a:cxn>
                  <a:cxn ang="0">
                    <a:pos x="T6" y="T7"/>
                  </a:cxn>
                  <a:cxn ang="0">
                    <a:pos x="T8" y="T9"/>
                  </a:cxn>
                  <a:cxn ang="0">
                    <a:pos x="T10" y="T11"/>
                  </a:cxn>
                  <a:cxn ang="0">
                    <a:pos x="T12" y="T13"/>
                  </a:cxn>
                </a:cxnLst>
                <a:rect l="0" t="0" r="r" b="b"/>
                <a:pathLst>
                  <a:path w="1277" h="1668">
                    <a:moveTo>
                      <a:pt x="351" y="110"/>
                    </a:moveTo>
                    <a:cubicBezTo>
                      <a:pt x="611" y="85"/>
                      <a:pt x="748" y="135"/>
                      <a:pt x="687" y="259"/>
                    </a:cubicBezTo>
                    <a:cubicBezTo>
                      <a:pt x="626" y="383"/>
                      <a:pt x="0" y="1651"/>
                      <a:pt x="0" y="1651"/>
                    </a:cubicBezTo>
                    <a:lnTo>
                      <a:pt x="229" y="1668"/>
                    </a:lnTo>
                    <a:cubicBezTo>
                      <a:pt x="229" y="1668"/>
                      <a:pt x="764" y="615"/>
                      <a:pt x="855" y="350"/>
                    </a:cubicBezTo>
                    <a:cubicBezTo>
                      <a:pt x="947" y="85"/>
                      <a:pt x="1277" y="183"/>
                      <a:pt x="1277" y="183"/>
                    </a:cubicBezTo>
                    <a:cubicBezTo>
                      <a:pt x="859" y="0"/>
                      <a:pt x="351" y="110"/>
                      <a:pt x="351" y="1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41" name="Freeform 1162">
                <a:extLst>
                  <a:ext uri="{FF2B5EF4-FFF2-40B4-BE49-F238E27FC236}">
                    <a16:creationId xmlns:a16="http://schemas.microsoft.com/office/drawing/2014/main" id="{621EC392-E120-4530-8869-584D523E975F}"/>
                  </a:ext>
                </a:extLst>
              </p:cNvPr>
              <p:cNvSpPr>
                <a:spLocks/>
              </p:cNvSpPr>
              <p:nvPr/>
            </p:nvSpPr>
            <p:spPr bwMode="auto">
              <a:xfrm>
                <a:off x="3947206" y="1916113"/>
                <a:ext cx="4779963" cy="182563"/>
              </a:xfrm>
              <a:custGeom>
                <a:avLst/>
                <a:gdLst>
                  <a:gd name="T0" fmla="*/ 0 w 9580"/>
                  <a:gd name="T1" fmla="*/ 367 h 367"/>
                  <a:gd name="T2" fmla="*/ 4619 w 9580"/>
                  <a:gd name="T3" fmla="*/ 49 h 367"/>
                  <a:gd name="T4" fmla="*/ 9580 w 9580"/>
                  <a:gd name="T5" fmla="*/ 350 h 367"/>
                  <a:gd name="T6" fmla="*/ 4497 w 9580"/>
                  <a:gd name="T7" fmla="*/ 99 h 367"/>
                  <a:gd name="T8" fmla="*/ 0 w 9580"/>
                  <a:gd name="T9" fmla="*/ 367 h 367"/>
                </a:gdLst>
                <a:ahLst/>
                <a:cxnLst>
                  <a:cxn ang="0">
                    <a:pos x="T0" y="T1"/>
                  </a:cxn>
                  <a:cxn ang="0">
                    <a:pos x="T2" y="T3"/>
                  </a:cxn>
                  <a:cxn ang="0">
                    <a:pos x="T4" y="T5"/>
                  </a:cxn>
                  <a:cxn ang="0">
                    <a:pos x="T6" y="T7"/>
                  </a:cxn>
                  <a:cxn ang="0">
                    <a:pos x="T8" y="T9"/>
                  </a:cxn>
                </a:cxnLst>
                <a:rect l="0" t="0" r="r" b="b"/>
                <a:pathLst>
                  <a:path w="9580" h="367">
                    <a:moveTo>
                      <a:pt x="0" y="367"/>
                    </a:moveTo>
                    <a:cubicBezTo>
                      <a:pt x="0" y="367"/>
                      <a:pt x="1685" y="0"/>
                      <a:pt x="4619" y="49"/>
                    </a:cubicBezTo>
                    <a:cubicBezTo>
                      <a:pt x="7190" y="93"/>
                      <a:pt x="8022" y="143"/>
                      <a:pt x="9580" y="350"/>
                    </a:cubicBezTo>
                    <a:cubicBezTo>
                      <a:pt x="9580" y="350"/>
                      <a:pt x="7309" y="116"/>
                      <a:pt x="4497" y="99"/>
                    </a:cubicBezTo>
                    <a:cubicBezTo>
                      <a:pt x="1685" y="82"/>
                      <a:pt x="0" y="367"/>
                      <a:pt x="0" y="36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grpSp>
        <p:sp>
          <p:nvSpPr>
            <p:cNvPr id="46" name="TextBox 45">
              <a:extLst>
                <a:ext uri="{FF2B5EF4-FFF2-40B4-BE49-F238E27FC236}">
                  <a16:creationId xmlns:a16="http://schemas.microsoft.com/office/drawing/2014/main" id="{9775D417-1F50-43C4-90C7-4294948E37F1}"/>
                </a:ext>
              </a:extLst>
            </p:cNvPr>
            <p:cNvSpPr txBox="1"/>
            <p:nvPr/>
          </p:nvSpPr>
          <p:spPr>
            <a:xfrm>
              <a:off x="4036282" y="707642"/>
              <a:ext cx="3810520" cy="461665"/>
            </a:xfrm>
            <a:prstGeom prst="rect">
              <a:avLst/>
            </a:prstGeom>
            <a:noFill/>
          </p:spPr>
          <p:txBody>
            <a:bodyPr wrap="square" rtlCol="0">
              <a:spAutoFit/>
            </a:bodyPr>
            <a:lstStyle/>
            <a:p>
              <a:pPr algn="ctr"/>
              <a:r>
                <a:rPr lang="en-US" sz="2400" b="1">
                  <a:solidFill>
                    <a:schemeClr val="bg1"/>
                  </a:solidFill>
                  <a:latin typeface="Arial" panose="020B0604020202020204" pitchFamily="34" charset="0"/>
                  <a:cs typeface="Arial" panose="020B0604020202020204" pitchFamily="34" charset="0"/>
                </a:rPr>
                <a:t>CÂU HỎI</a:t>
              </a:r>
            </a:p>
          </p:txBody>
        </p:sp>
      </p:grpSp>
      <p:sp>
        <p:nvSpPr>
          <p:cNvPr id="47" name="TextBox 46">
            <a:extLst>
              <a:ext uri="{FF2B5EF4-FFF2-40B4-BE49-F238E27FC236}">
                <a16:creationId xmlns:a16="http://schemas.microsoft.com/office/drawing/2014/main" id="{CEDE4EC8-4F8A-49BC-9163-932912FCA3C1}"/>
              </a:ext>
            </a:extLst>
          </p:cNvPr>
          <p:cNvSpPr txBox="1"/>
          <p:nvPr/>
        </p:nvSpPr>
        <p:spPr>
          <a:xfrm>
            <a:off x="2764173" y="2614144"/>
            <a:ext cx="5948932" cy="1200329"/>
          </a:xfrm>
          <a:prstGeom prst="rect">
            <a:avLst/>
          </a:prstGeom>
          <a:noFill/>
        </p:spPr>
        <p:txBody>
          <a:bodyPr wrap="square">
            <a:spAutoFit/>
          </a:bodyPr>
          <a:lstStyle/>
          <a:p>
            <a:pPr algn="ctr">
              <a:buClrTx/>
              <a:buFontTx/>
              <a:buNone/>
              <a:defRPr/>
            </a:pPr>
            <a:r>
              <a:rPr lang="en-US" sz="2400" b="1" dirty="0">
                <a:solidFill>
                  <a:schemeClr val="bg1"/>
                </a:solidFill>
                <a:latin typeface="UTM Avo" panose="02040603050506020204" pitchFamily="18" charset="0"/>
                <a:cs typeface="Arial" panose="020B0604020202020204" pitchFamily="34" charset="0"/>
              </a:rPr>
              <a:t>3. </a:t>
            </a:r>
            <a:r>
              <a:rPr lang="en-US" sz="2400" b="1" dirty="0" err="1">
                <a:solidFill>
                  <a:schemeClr val="bg1"/>
                </a:solidFill>
                <a:latin typeface="UTM Avo" panose="02040603050506020204" pitchFamily="18" charset="0"/>
                <a:cs typeface="Arial" panose="020B0604020202020204" pitchFamily="34" charset="0"/>
              </a:rPr>
              <a:t>Những</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người</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nào</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sau</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đây</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có</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hoàn</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cảnh</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khó</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khăn</a:t>
            </a:r>
            <a:r>
              <a:rPr lang="en-US" sz="2400" b="1" dirty="0">
                <a:solidFill>
                  <a:schemeClr val="bg1"/>
                </a:solidFill>
                <a:latin typeface="UTM Avo" panose="02040603050506020204" pitchFamily="18" charset="0"/>
                <a:cs typeface="Arial" panose="020B0604020202020204" pitchFamily="34" charset="0"/>
              </a:rPr>
              <a:t>?</a:t>
            </a:r>
            <a:endParaRPr lang="vi-VN" sz="2400" b="1" dirty="0">
              <a:solidFill>
                <a:schemeClr val="bg1"/>
              </a:solidFill>
              <a:cs typeface="Arial" panose="020B0604020202020204" pitchFamily="34" charset="0"/>
            </a:endParaRPr>
          </a:p>
          <a:p>
            <a:pPr algn="ctr"/>
            <a:endParaRPr lang="vi-VN" sz="2400" b="1" i="0" dirty="0">
              <a:solidFill>
                <a:schemeClr val="bg1"/>
              </a:solidFill>
              <a:effectLst/>
              <a:latin typeface="Arial" panose="020B0604020202020204" pitchFamily="34" charset="0"/>
              <a:cs typeface="Arial" panose="020B0604020202020204" pitchFamily="34" charset="0"/>
            </a:endParaRPr>
          </a:p>
        </p:txBody>
      </p:sp>
      <p:pic>
        <p:nvPicPr>
          <p:cNvPr id="48" name="Picture 47">
            <a:hlinkClick r:id="rId7" action="ppaction://hlinksldjump"/>
            <a:extLst>
              <a:ext uri="{FF2B5EF4-FFF2-40B4-BE49-F238E27FC236}">
                <a16:creationId xmlns:a16="http://schemas.microsoft.com/office/drawing/2014/main" id="{F55223AB-E59F-40A8-A30C-7EB4A5405A8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8585" t="29757" r="27796" b="28785"/>
          <a:stretch/>
        </p:blipFill>
        <p:spPr>
          <a:xfrm>
            <a:off x="624878" y="2811760"/>
            <a:ext cx="2207859" cy="2098485"/>
          </a:xfrm>
          <a:prstGeom prst="rect">
            <a:avLst/>
          </a:prstGeom>
        </p:spPr>
      </p:pic>
      <p:pic>
        <p:nvPicPr>
          <p:cNvPr id="4" name="Sai">
            <a:extLst>
              <a:ext uri="{FF2B5EF4-FFF2-40B4-BE49-F238E27FC236}">
                <a16:creationId xmlns:a16="http://schemas.microsoft.com/office/drawing/2014/main" id="{61C60729-608E-49A5-A22E-BCA4474C004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52285" y="7522716"/>
            <a:ext cx="1462280" cy="1426722"/>
          </a:xfrm>
          <a:prstGeom prst="rect">
            <a:avLst/>
          </a:prstGeom>
        </p:spPr>
      </p:pic>
      <p:pic>
        <p:nvPicPr>
          <p:cNvPr id="50" name="Đúng">
            <a:extLst>
              <a:ext uri="{FF2B5EF4-FFF2-40B4-BE49-F238E27FC236}">
                <a16:creationId xmlns:a16="http://schemas.microsoft.com/office/drawing/2014/main" id="{A1A17A7A-13CD-4F22-A028-CAA66AAC560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439887" y="7512132"/>
            <a:ext cx="1273218" cy="1323382"/>
          </a:xfrm>
          <a:prstGeom prst="rect">
            <a:avLst/>
          </a:prstGeom>
        </p:spPr>
      </p:pic>
      <p:pic>
        <p:nvPicPr>
          <p:cNvPr id="2" name="Picture 1" descr="Logo, company name&#10;&#10;Description automatically generated">
            <a:extLst>
              <a:ext uri="{FF2B5EF4-FFF2-40B4-BE49-F238E27FC236}">
                <a16:creationId xmlns:a16="http://schemas.microsoft.com/office/drawing/2014/main" id="{5FB32B59-513B-5926-F1F6-88181145372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8278" y="29087"/>
            <a:ext cx="713817" cy="796588"/>
          </a:xfrm>
          <a:prstGeom prst="rect">
            <a:avLst/>
          </a:prstGeom>
        </p:spPr>
      </p:pic>
    </p:spTree>
    <p:extLst>
      <p:ext uri="{BB962C8B-B14F-4D97-AF65-F5344CB8AC3E}">
        <p14:creationId xmlns:p14="http://schemas.microsoft.com/office/powerpoint/2010/main" val="1071383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barn(inVertical)">
                                      <p:cBhvr>
                                        <p:cTn id="7" dur="500"/>
                                        <p:tgtEl>
                                          <p:spTgt spid="52"/>
                                        </p:tgtEl>
                                      </p:cBhvr>
                                    </p:animEffect>
                                  </p:childTnLst>
                                  <p:subTnLst>
                                    <p:audio>
                                      <p:cMediaNode>
                                        <p:cTn display="0" masterRel="sameClick">
                                          <p:stCondLst>
                                            <p:cond evt="begin" delay="0">
                                              <p:tn val="5"/>
                                            </p:cond>
                                          </p:stCondLst>
                                          <p:endCondLst>
                                            <p:cond evt="onStopAudio" delay="0">
                                              <p:tgtEl>
                                                <p:sldTgt/>
                                              </p:tgtEl>
                                            </p:cond>
                                          </p:endCondLst>
                                        </p:cTn>
                                        <p:tgtEl>
                                          <p:sndTgt r:embed="rId3" name="arrow.wav"/>
                                        </p:tgtEl>
                                      </p:cMediaNode>
                                    </p:audio>
                                  </p:subTnLst>
                                </p:cTn>
                              </p:par>
                              <p:par>
                                <p:cTn id="8" presetID="22" presetClass="entr" presetSubtype="1" fill="hold" grpId="0" nodeType="withEffect">
                                  <p:stCondLst>
                                    <p:cond delay="50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par>
                                <p:cTn id="11" presetID="53" presetClass="entr" presetSubtype="16" fill="hold" nodeType="withEffect">
                                  <p:stCondLst>
                                    <p:cond delay="500"/>
                                  </p:stCondLst>
                                  <p:childTnLst>
                                    <p:set>
                                      <p:cBhvr>
                                        <p:cTn id="12" dur="1" fill="hold">
                                          <p:stCondLst>
                                            <p:cond delay="0"/>
                                          </p:stCondLst>
                                        </p:cTn>
                                        <p:tgtEl>
                                          <p:spTgt spid="48"/>
                                        </p:tgtEl>
                                        <p:attrNameLst>
                                          <p:attrName>style.visibility</p:attrName>
                                        </p:attrNameLst>
                                      </p:cBhvr>
                                      <p:to>
                                        <p:strVal val="visible"/>
                                      </p:to>
                                    </p:set>
                                    <p:anim calcmode="lin" valueType="num">
                                      <p:cBhvr>
                                        <p:cTn id="13" dur="500" fill="hold"/>
                                        <p:tgtEl>
                                          <p:spTgt spid="48"/>
                                        </p:tgtEl>
                                        <p:attrNameLst>
                                          <p:attrName>ppt_w</p:attrName>
                                        </p:attrNameLst>
                                      </p:cBhvr>
                                      <p:tavLst>
                                        <p:tav tm="0">
                                          <p:val>
                                            <p:fltVal val="0"/>
                                          </p:val>
                                        </p:tav>
                                        <p:tav tm="100000">
                                          <p:val>
                                            <p:strVal val="#ppt_w"/>
                                          </p:val>
                                        </p:tav>
                                      </p:tavLst>
                                    </p:anim>
                                    <p:anim calcmode="lin" valueType="num">
                                      <p:cBhvr>
                                        <p:cTn id="14" dur="500" fill="hold"/>
                                        <p:tgtEl>
                                          <p:spTgt spid="48"/>
                                        </p:tgtEl>
                                        <p:attrNameLst>
                                          <p:attrName>ppt_h</p:attrName>
                                        </p:attrNameLst>
                                      </p:cBhvr>
                                      <p:tavLst>
                                        <p:tav tm="0">
                                          <p:val>
                                            <p:fltVal val="0"/>
                                          </p:val>
                                        </p:tav>
                                        <p:tav tm="100000">
                                          <p:val>
                                            <p:strVal val="#ppt_h"/>
                                          </p:val>
                                        </p:tav>
                                      </p:tavLst>
                                    </p:anim>
                                    <p:animEffect transition="in" filter="fade">
                                      <p:cBhvr>
                                        <p:cTn id="15" dur="500"/>
                                        <p:tgtEl>
                                          <p:spTgt spid="48"/>
                                        </p:tgtEl>
                                      </p:cBhvr>
                                    </p:animEffect>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1000"/>
                                        <p:tgtEl>
                                          <p:spTgt spid="47"/>
                                        </p:tgtEl>
                                      </p:cBhvr>
                                    </p:animEffect>
                                    <p:anim calcmode="lin" valueType="num">
                                      <p:cBhvr>
                                        <p:cTn id="20" dur="1000" fill="hold"/>
                                        <p:tgtEl>
                                          <p:spTgt spid="47"/>
                                        </p:tgtEl>
                                        <p:attrNameLst>
                                          <p:attrName>ppt_x</p:attrName>
                                        </p:attrNameLst>
                                      </p:cBhvr>
                                      <p:tavLst>
                                        <p:tav tm="0">
                                          <p:val>
                                            <p:strVal val="#ppt_x"/>
                                          </p:val>
                                        </p:tav>
                                        <p:tav tm="100000">
                                          <p:val>
                                            <p:strVal val="#ppt_x"/>
                                          </p:val>
                                        </p:tav>
                                      </p:tavLst>
                                    </p:anim>
                                    <p:anim calcmode="lin" valueType="num">
                                      <p:cBhvr>
                                        <p:cTn id="21" dur="1000" fill="hold"/>
                                        <p:tgtEl>
                                          <p:spTgt spid="47"/>
                                        </p:tgtEl>
                                        <p:attrNameLst>
                                          <p:attrName>ppt_y</p:attrName>
                                        </p:attrNameLst>
                                      </p:cBhvr>
                                      <p:tavLst>
                                        <p:tav tm="0">
                                          <p:val>
                                            <p:strVal val="#ppt_y+.1"/>
                                          </p:val>
                                        </p:tav>
                                        <p:tav tm="100000">
                                          <p:val>
                                            <p:strVal val="#ppt_y"/>
                                          </p:val>
                                        </p:tav>
                                      </p:tavLst>
                                    </p:anim>
                                  </p:childTnLst>
                                </p:cTn>
                              </p:par>
                              <p:par>
                                <p:cTn id="22" presetID="10" presetClass="entr" presetSubtype="0" fill="hold" grpId="0" nodeType="withEffect">
                                  <p:stCondLst>
                                    <p:cond delay="3000"/>
                                  </p:stCondLst>
                                  <p:childTnLst>
                                    <p:set>
                                      <p:cBhvr>
                                        <p:cTn id="23" dur="1" fill="hold">
                                          <p:stCondLst>
                                            <p:cond delay="0"/>
                                          </p:stCondLst>
                                        </p:cTn>
                                        <p:tgtEl>
                                          <p:spTgt spid="42"/>
                                        </p:tgtEl>
                                        <p:attrNameLst>
                                          <p:attrName>style.visibility</p:attrName>
                                        </p:attrNameLst>
                                      </p:cBhvr>
                                      <p:to>
                                        <p:strVal val="visible"/>
                                      </p:to>
                                    </p:set>
                                    <p:animEffect transition="in" filter="fade">
                                      <p:cBhvr>
                                        <p:cTn id="24" dur="500"/>
                                        <p:tgtEl>
                                          <p:spTgt spid="42"/>
                                        </p:tgtEl>
                                      </p:cBhvr>
                                    </p:animEffect>
                                  </p:childTnLst>
                                </p:cTn>
                              </p:par>
                              <p:par>
                                <p:cTn id="25" presetID="10" presetClass="entr" presetSubtype="0" fill="hold" grpId="0" nodeType="withEffect">
                                  <p:stCondLst>
                                    <p:cond delay="300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500"/>
                                        <p:tgtEl>
                                          <p:spTgt spid="43"/>
                                        </p:tgtEl>
                                      </p:cBhvr>
                                    </p:animEffect>
                                  </p:childTnLst>
                                </p:cTn>
                              </p:par>
                              <p:par>
                                <p:cTn id="28" presetID="10" presetClass="entr" presetSubtype="0" fill="hold" grpId="0" nodeType="withEffect">
                                  <p:stCondLst>
                                    <p:cond delay="3000"/>
                                  </p:stCondLst>
                                  <p:childTnLst>
                                    <p:set>
                                      <p:cBhvr>
                                        <p:cTn id="29" dur="1" fill="hold">
                                          <p:stCondLst>
                                            <p:cond delay="0"/>
                                          </p:stCondLst>
                                        </p:cTn>
                                        <p:tgtEl>
                                          <p:spTgt spid="44"/>
                                        </p:tgtEl>
                                        <p:attrNameLst>
                                          <p:attrName>style.visibility</p:attrName>
                                        </p:attrNameLst>
                                      </p:cBhvr>
                                      <p:to>
                                        <p:strVal val="visible"/>
                                      </p:to>
                                    </p:set>
                                    <p:animEffect transition="in" filter="fade">
                                      <p:cBhvr>
                                        <p:cTn id="30" dur="500"/>
                                        <p:tgtEl>
                                          <p:spTgt spid="44"/>
                                        </p:tgtEl>
                                      </p:cBhvr>
                                    </p:animEffect>
                                  </p:childTnLst>
                                </p:cTn>
                              </p:par>
                              <p:par>
                                <p:cTn id="31" presetID="10" presetClass="entr" presetSubtype="0" fill="hold" grpId="0" nodeType="withEffect">
                                  <p:stCondLst>
                                    <p:cond delay="300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42"/>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afterEffect">
                                  <p:stCondLst>
                                    <p:cond delay="0"/>
                                  </p:stCondLst>
                                  <p:childTnLst>
                                    <p:animClr clrSpc="rgb" dir="cw">
                                      <p:cBhvr>
                                        <p:cTn id="38" dur="250" fill="hold"/>
                                        <p:tgtEl>
                                          <p:spTgt spid="42"/>
                                        </p:tgtEl>
                                        <p:attrNameLst>
                                          <p:attrName>fillcolor</p:attrName>
                                        </p:attrNameLst>
                                      </p:cBhvr>
                                      <p:to>
                                        <a:srgbClr val="FF0000"/>
                                      </p:to>
                                    </p:animClr>
                                    <p:set>
                                      <p:cBhvr>
                                        <p:cTn id="39" dur="250" fill="hold"/>
                                        <p:tgtEl>
                                          <p:spTgt spid="42"/>
                                        </p:tgtEl>
                                        <p:attrNameLst>
                                          <p:attrName>fill.type</p:attrName>
                                        </p:attrNameLst>
                                      </p:cBhvr>
                                      <p:to>
                                        <p:strVal val="solid"/>
                                      </p:to>
                                    </p:set>
                                    <p:set>
                                      <p:cBhvr>
                                        <p:cTn id="40" dur="250" fill="hold"/>
                                        <p:tgtEl>
                                          <p:spTgt spid="42"/>
                                        </p:tgtEl>
                                        <p:attrNameLst>
                                          <p:attrName>fill.on</p:attrName>
                                        </p:attrNameLst>
                                      </p:cBhvr>
                                      <p:to>
                                        <p:strVal val="true"/>
                                      </p:to>
                                    </p:set>
                                  </p:childTnLst>
                                </p:cTn>
                              </p:par>
                              <p:par>
                                <p:cTn id="41" presetID="64" presetClass="path" presetSubtype="0" accel="50000" decel="50000" fill="hold" nodeType="withEffect">
                                  <p:stCondLst>
                                    <p:cond delay="0"/>
                                  </p:stCondLst>
                                  <p:childTnLst>
                                    <p:animMotion origin="layout" path="M -1.45833E-6 4.07407E-6 L -0.22057 -0.44746 " pathEditMode="relative" rAng="0" ptsTypes="AA">
                                      <p:cBhvr>
                                        <p:cTn id="42" dur="250" fill="hold"/>
                                        <p:tgtEl>
                                          <p:spTgt spid="4"/>
                                        </p:tgtEl>
                                        <p:attrNameLst>
                                          <p:attrName>ppt_x</p:attrName>
                                          <p:attrName>ppt_y</p:attrName>
                                        </p:attrNameLst>
                                      </p:cBhvr>
                                      <p:rCtr x="-11029" y="-22384"/>
                                    </p:animMotion>
                                  </p:childTnLst>
                                  <p:subTnLst>
                                    <p:audio>
                                      <p:cMediaNode>
                                        <p:cTn display="0" masterRel="sameClick">
                                          <p:stCondLst>
                                            <p:cond evt="begin" delay="0">
                                              <p:tn val="41"/>
                                            </p:cond>
                                          </p:stCondLst>
                                          <p:endCondLst>
                                            <p:cond evt="onStopAudio" delay="0">
                                              <p:tgtEl>
                                                <p:sldTgt/>
                                              </p:tgtEl>
                                            </p:cond>
                                          </p:endCondLst>
                                        </p:cTn>
                                        <p:tgtEl>
                                          <p:sndTgt r:embed="rId4" name="Sai.wav"/>
                                        </p:tgtEl>
                                      </p:cMediaNode>
                                    </p:audio>
                                  </p:subTnLst>
                                </p:cTn>
                              </p:par>
                            </p:childTnLst>
                          </p:cTn>
                        </p:par>
                      </p:childTnLst>
                    </p:cTn>
                  </p:par>
                </p:childTnLst>
              </p:cTn>
              <p:nextCondLst>
                <p:cond evt="onClick" delay="0">
                  <p:tgtEl>
                    <p:spTgt spid="42"/>
                  </p:tgtEl>
                </p:cond>
              </p:nextCondLst>
            </p:seq>
            <p:seq concurrent="1" nextAc="seek">
              <p:cTn id="43" restart="whenNotActive" fill="hold" evtFilter="cancelBubble" nodeType="interactiveSeq">
                <p:stCondLst>
                  <p:cond evt="onClick" delay="0">
                    <p:tgtEl>
                      <p:spTgt spid="43"/>
                    </p:tgtEl>
                  </p:cond>
                </p:stCondLst>
                <p:endSync evt="end" delay="0">
                  <p:rtn val="all"/>
                </p:endSync>
                <p:childTnLst>
                  <p:par>
                    <p:cTn id="44" fill="hold">
                      <p:stCondLst>
                        <p:cond delay="0"/>
                      </p:stCondLst>
                      <p:childTnLst>
                        <p:par>
                          <p:cTn id="45" fill="hold">
                            <p:stCondLst>
                              <p:cond delay="0"/>
                            </p:stCondLst>
                            <p:childTnLst>
                              <p:par>
                                <p:cTn id="46" presetID="1" presetClass="emph" presetSubtype="2" fill="hold" nodeType="afterEffect">
                                  <p:stCondLst>
                                    <p:cond delay="0"/>
                                  </p:stCondLst>
                                  <p:childTnLst>
                                    <p:animClr clrSpc="rgb" dir="cw">
                                      <p:cBhvr>
                                        <p:cTn id="47" dur="250" fill="hold"/>
                                        <p:tgtEl>
                                          <p:spTgt spid="43"/>
                                        </p:tgtEl>
                                        <p:attrNameLst>
                                          <p:attrName>fillcolor</p:attrName>
                                        </p:attrNameLst>
                                      </p:cBhvr>
                                      <p:to>
                                        <a:srgbClr val="FF0000"/>
                                      </p:to>
                                    </p:animClr>
                                    <p:set>
                                      <p:cBhvr>
                                        <p:cTn id="48" dur="250" fill="hold"/>
                                        <p:tgtEl>
                                          <p:spTgt spid="43"/>
                                        </p:tgtEl>
                                        <p:attrNameLst>
                                          <p:attrName>fill.type</p:attrName>
                                        </p:attrNameLst>
                                      </p:cBhvr>
                                      <p:to>
                                        <p:strVal val="solid"/>
                                      </p:to>
                                    </p:set>
                                    <p:set>
                                      <p:cBhvr>
                                        <p:cTn id="49" dur="250" fill="hold"/>
                                        <p:tgtEl>
                                          <p:spTgt spid="43"/>
                                        </p:tgtEl>
                                        <p:attrNameLst>
                                          <p:attrName>fill.on</p:attrName>
                                        </p:attrNameLst>
                                      </p:cBhvr>
                                      <p:to>
                                        <p:strVal val="true"/>
                                      </p:to>
                                    </p:set>
                                  </p:childTnLst>
                                </p:cTn>
                              </p:par>
                              <p:par>
                                <p:cTn id="50" presetID="64" presetClass="path" presetSubtype="0" accel="50000" decel="50000" fill="hold" nodeType="withEffect">
                                  <p:stCondLst>
                                    <p:cond delay="0"/>
                                  </p:stCondLst>
                                  <p:childTnLst>
                                    <p:animMotion origin="layout" path="M -1.45833E-6 4.07407E-6 L 0.14974 -0.46829 " pathEditMode="relative" rAng="0" ptsTypes="AA">
                                      <p:cBhvr>
                                        <p:cTn id="51" dur="250" fill="hold"/>
                                        <p:tgtEl>
                                          <p:spTgt spid="4"/>
                                        </p:tgtEl>
                                        <p:attrNameLst>
                                          <p:attrName>ppt_x</p:attrName>
                                          <p:attrName>ppt_y</p:attrName>
                                        </p:attrNameLst>
                                      </p:cBhvr>
                                      <p:rCtr x="7487" y="-23426"/>
                                    </p:animMotion>
                                  </p:childTnLst>
                                  <p:subTnLst>
                                    <p:audio>
                                      <p:cMediaNode>
                                        <p:cTn display="0" masterRel="sameClick">
                                          <p:stCondLst>
                                            <p:cond evt="begin" delay="0">
                                              <p:tn val="50"/>
                                            </p:cond>
                                          </p:stCondLst>
                                          <p:endCondLst>
                                            <p:cond evt="onStopAudio" delay="0">
                                              <p:tgtEl>
                                                <p:sldTgt/>
                                              </p:tgtEl>
                                            </p:cond>
                                          </p:endCondLst>
                                        </p:cTn>
                                        <p:tgtEl>
                                          <p:sndTgt r:embed="rId4" name="Sai.wav"/>
                                        </p:tgtEl>
                                      </p:cMediaNode>
                                    </p:audio>
                                  </p:subTnLst>
                                </p:cTn>
                              </p:par>
                            </p:childTnLst>
                          </p:cTn>
                        </p:par>
                      </p:childTnLst>
                    </p:cTn>
                  </p:par>
                </p:childTnLst>
              </p:cTn>
              <p:nextCondLst>
                <p:cond evt="onClick" delay="0">
                  <p:tgtEl>
                    <p:spTgt spid="43"/>
                  </p:tgtEl>
                </p:cond>
              </p:nextCondLst>
            </p:seq>
            <p:seq concurrent="1" nextAc="seek">
              <p:cTn id="52" restart="whenNotActive" fill="hold" evtFilter="cancelBubble" nodeType="interactiveSeq">
                <p:stCondLst>
                  <p:cond evt="onClick" delay="0">
                    <p:tgtEl>
                      <p:spTgt spid="44"/>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afterEffect">
                                  <p:stCondLst>
                                    <p:cond delay="0"/>
                                  </p:stCondLst>
                                  <p:childTnLst>
                                    <p:animClr clrSpc="rgb" dir="cw">
                                      <p:cBhvr>
                                        <p:cTn id="56" dur="250" fill="hold"/>
                                        <p:tgtEl>
                                          <p:spTgt spid="44"/>
                                        </p:tgtEl>
                                        <p:attrNameLst>
                                          <p:attrName>fillcolor</p:attrName>
                                        </p:attrNameLst>
                                      </p:cBhvr>
                                      <p:to>
                                        <a:srgbClr val="00B0F0"/>
                                      </p:to>
                                    </p:animClr>
                                    <p:set>
                                      <p:cBhvr>
                                        <p:cTn id="57" dur="250" fill="hold"/>
                                        <p:tgtEl>
                                          <p:spTgt spid="44"/>
                                        </p:tgtEl>
                                        <p:attrNameLst>
                                          <p:attrName>fill.type</p:attrName>
                                        </p:attrNameLst>
                                      </p:cBhvr>
                                      <p:to>
                                        <p:strVal val="solid"/>
                                      </p:to>
                                    </p:set>
                                    <p:set>
                                      <p:cBhvr>
                                        <p:cTn id="58" dur="250" fill="hold"/>
                                        <p:tgtEl>
                                          <p:spTgt spid="44"/>
                                        </p:tgtEl>
                                        <p:attrNameLst>
                                          <p:attrName>fill.on</p:attrName>
                                        </p:attrNameLst>
                                      </p:cBhvr>
                                      <p:to>
                                        <p:strVal val="true"/>
                                      </p:to>
                                    </p:set>
                                  </p:childTnLst>
                                </p:cTn>
                              </p:par>
                              <p:par>
                                <p:cTn id="59" presetID="64" presetClass="path" presetSubtype="0" accel="50000" decel="50000" fill="hold" nodeType="withEffect">
                                  <p:stCondLst>
                                    <p:cond delay="0"/>
                                  </p:stCondLst>
                                  <p:childTnLst>
                                    <p:animMotion origin="layout" path="M 1.11022E-16 1.85185E-6 L -0.13685 -0.3169 " pathEditMode="relative" rAng="0" ptsTypes="AA">
                                      <p:cBhvr>
                                        <p:cTn id="60" dur="250" fill="hold"/>
                                        <p:tgtEl>
                                          <p:spTgt spid="50"/>
                                        </p:tgtEl>
                                        <p:attrNameLst>
                                          <p:attrName>ppt_x</p:attrName>
                                          <p:attrName>ppt_y</p:attrName>
                                        </p:attrNameLst>
                                      </p:cBhvr>
                                      <p:rCtr x="-6849" y="-15856"/>
                                    </p:animMotion>
                                  </p:childTnLst>
                                  <p:subTnLst>
                                    <p:audio>
                                      <p:cMediaNode>
                                        <p:cTn display="0" masterRel="sameClick">
                                          <p:stCondLst>
                                            <p:cond evt="begin" delay="0">
                                              <p:tn val="59"/>
                                            </p:cond>
                                          </p:stCondLst>
                                          <p:endCondLst>
                                            <p:cond evt="onStopAudio" delay="0">
                                              <p:tgtEl>
                                                <p:sldTgt/>
                                              </p:tgtEl>
                                            </p:cond>
                                          </p:endCondLst>
                                        </p:cTn>
                                        <p:tgtEl>
                                          <p:sndTgt r:embed="rId5" name="applause.wav"/>
                                        </p:tgtEl>
                                      </p:cMediaNode>
                                    </p:audio>
                                  </p:subTnLst>
                                </p:cTn>
                              </p:par>
                            </p:childTnLst>
                          </p:cTn>
                        </p:par>
                      </p:childTnLst>
                    </p:cTn>
                  </p:par>
                </p:childTnLst>
              </p:cTn>
              <p:nextCondLst>
                <p:cond evt="onClick" delay="0">
                  <p:tgtEl>
                    <p:spTgt spid="44"/>
                  </p:tgtEl>
                </p:cond>
              </p:nextCondLst>
            </p:seq>
            <p:seq concurrent="1" nextAc="seek">
              <p:cTn id="61" restart="whenNotActive" fill="hold" evtFilter="cancelBubble" nodeType="interactiveSeq">
                <p:stCondLst>
                  <p:cond evt="onClick" delay="0">
                    <p:tgtEl>
                      <p:spTgt spid="45"/>
                    </p:tgtEl>
                  </p:cond>
                </p:stCondLst>
                <p:endSync evt="end" delay="0">
                  <p:rtn val="all"/>
                </p:endSync>
                <p:childTnLst>
                  <p:par>
                    <p:cTn id="62" fill="hold">
                      <p:stCondLst>
                        <p:cond delay="0"/>
                      </p:stCondLst>
                      <p:childTnLst>
                        <p:par>
                          <p:cTn id="63" fill="hold">
                            <p:stCondLst>
                              <p:cond delay="0"/>
                            </p:stCondLst>
                            <p:childTnLst>
                              <p:par>
                                <p:cTn id="64" presetID="1" presetClass="emph" presetSubtype="2" fill="hold" nodeType="afterEffect">
                                  <p:stCondLst>
                                    <p:cond delay="0"/>
                                  </p:stCondLst>
                                  <p:childTnLst>
                                    <p:animClr clrSpc="rgb" dir="cw">
                                      <p:cBhvr>
                                        <p:cTn id="65" dur="250" fill="hold"/>
                                        <p:tgtEl>
                                          <p:spTgt spid="45"/>
                                        </p:tgtEl>
                                        <p:attrNameLst>
                                          <p:attrName>fillcolor</p:attrName>
                                        </p:attrNameLst>
                                      </p:cBhvr>
                                      <p:to>
                                        <a:srgbClr val="FF0000"/>
                                      </p:to>
                                    </p:animClr>
                                    <p:set>
                                      <p:cBhvr>
                                        <p:cTn id="66" dur="250" fill="hold"/>
                                        <p:tgtEl>
                                          <p:spTgt spid="45"/>
                                        </p:tgtEl>
                                        <p:attrNameLst>
                                          <p:attrName>fill.type</p:attrName>
                                        </p:attrNameLst>
                                      </p:cBhvr>
                                      <p:to>
                                        <p:strVal val="solid"/>
                                      </p:to>
                                    </p:set>
                                    <p:set>
                                      <p:cBhvr>
                                        <p:cTn id="67" dur="250" fill="hold"/>
                                        <p:tgtEl>
                                          <p:spTgt spid="45"/>
                                        </p:tgtEl>
                                        <p:attrNameLst>
                                          <p:attrName>fill.on</p:attrName>
                                        </p:attrNameLst>
                                      </p:cBhvr>
                                      <p:to>
                                        <p:strVal val="true"/>
                                      </p:to>
                                    </p:set>
                                  </p:childTnLst>
                                </p:cTn>
                              </p:par>
                              <p:par>
                                <p:cTn id="68" presetID="64" presetClass="path" presetSubtype="0" accel="50000" decel="50000" fill="hold" nodeType="withEffect">
                                  <p:stCondLst>
                                    <p:cond delay="0"/>
                                  </p:stCondLst>
                                  <p:childTnLst>
                                    <p:animMotion origin="layout" path="M -1.45833E-6 4.07407E-6 L -0.23424 -0.30602 " pathEditMode="relative" rAng="0" ptsTypes="AA">
                                      <p:cBhvr>
                                        <p:cTn id="69" dur="250" fill="hold"/>
                                        <p:tgtEl>
                                          <p:spTgt spid="4"/>
                                        </p:tgtEl>
                                        <p:attrNameLst>
                                          <p:attrName>ppt_x</p:attrName>
                                          <p:attrName>ppt_y</p:attrName>
                                        </p:attrNameLst>
                                      </p:cBhvr>
                                      <p:rCtr x="-11719" y="-15301"/>
                                    </p:animMotion>
                                  </p:childTnLst>
                                  <p:subTnLst>
                                    <p:audio>
                                      <p:cMediaNode>
                                        <p:cTn display="0" masterRel="sameClick">
                                          <p:stCondLst>
                                            <p:cond evt="begin" delay="0">
                                              <p:tn val="68"/>
                                            </p:cond>
                                          </p:stCondLst>
                                          <p:endCondLst>
                                            <p:cond evt="onStopAudio" delay="0">
                                              <p:tgtEl>
                                                <p:sldTgt/>
                                              </p:tgtEl>
                                            </p:cond>
                                          </p:endCondLst>
                                        </p:cTn>
                                        <p:tgtEl>
                                          <p:sndTgt r:embed="rId4" name="Sai.wav"/>
                                        </p:tgtEl>
                                      </p:cMediaNode>
                                    </p:audio>
                                  </p:subTnLst>
                                </p:cTn>
                              </p:par>
                            </p:childTnLst>
                          </p:cTn>
                        </p:par>
                      </p:childTnLst>
                    </p:cTn>
                  </p:par>
                </p:childTnLst>
              </p:cTn>
              <p:nextCondLst>
                <p:cond evt="onClick" delay="0">
                  <p:tgtEl>
                    <p:spTgt spid="45"/>
                  </p:tgtEl>
                </p:cond>
              </p:nextCondLst>
            </p:seq>
          </p:childTnLst>
        </p:cTn>
      </p:par>
    </p:tnLst>
    <p:bldLst>
      <p:bldP spid="5" grpId="0" animBg="1"/>
      <p:bldP spid="42" grpId="0" animBg="1"/>
      <p:bldP spid="43" grpId="0" animBg="1"/>
      <p:bldP spid="44" grpId="0" animBg="1"/>
      <p:bldP spid="45" grpId="0" animBg="1"/>
      <p:bldP spid="4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Không có mô tả ảnh.">
            <a:extLst>
              <a:ext uri="{FF2B5EF4-FFF2-40B4-BE49-F238E27FC236}">
                <a16:creationId xmlns:a16="http://schemas.microsoft.com/office/drawing/2014/main" id="{942E15EB-BF83-0D84-0161-BDA14630446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2192000" cy="685641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09F817C6-4AB3-4529-974D-63E69B65D6A4}"/>
              </a:ext>
            </a:extLst>
          </p:cNvPr>
          <p:cNvSpPr/>
          <p:nvPr/>
        </p:nvSpPr>
        <p:spPr>
          <a:xfrm>
            <a:off x="2404802" y="1395302"/>
            <a:ext cx="7300393" cy="2964149"/>
          </a:xfrm>
          <a:prstGeom prst="roundRect">
            <a:avLst>
              <a:gd name="adj" fmla="val 7227"/>
            </a:avLst>
          </a:prstGeom>
          <a:solidFill>
            <a:schemeClr val="tx1">
              <a:alpha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Đáp án C">
            <a:extLst>
              <a:ext uri="{FF2B5EF4-FFF2-40B4-BE49-F238E27FC236}">
                <a16:creationId xmlns:a16="http://schemas.microsoft.com/office/drawing/2014/main" id="{22088E1A-F06B-4800-AF0C-20352418B69F}"/>
              </a:ext>
            </a:extLst>
          </p:cNvPr>
          <p:cNvSpPr/>
          <p:nvPr/>
        </p:nvSpPr>
        <p:spPr>
          <a:xfrm>
            <a:off x="6029597" y="5145937"/>
            <a:ext cx="2683508" cy="737464"/>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800" b="1">
                <a:solidFill>
                  <a:schemeClr val="bg1"/>
                </a:solidFill>
                <a:latin typeface="UTM Avo" panose="02040603050506020204" pitchFamily="18" charset="0"/>
                <a:cs typeface="Arial" panose="020B0604020202020204" pitchFamily="34" charset="0"/>
              </a:rPr>
              <a:t>B. Sai</a:t>
            </a:r>
            <a:endParaRPr lang="vi-VN" sz="2800" b="1" dirty="0">
              <a:solidFill>
                <a:schemeClr val="bg1"/>
              </a:solidFill>
              <a:cs typeface="Arial" panose="020B0604020202020204" pitchFamily="34" charset="0"/>
            </a:endParaRPr>
          </a:p>
        </p:txBody>
      </p:sp>
      <p:sp>
        <p:nvSpPr>
          <p:cNvPr id="45" name="Đáp án D">
            <a:extLst>
              <a:ext uri="{FF2B5EF4-FFF2-40B4-BE49-F238E27FC236}">
                <a16:creationId xmlns:a16="http://schemas.microsoft.com/office/drawing/2014/main" id="{103BF668-59AA-401D-818B-4C062F6D5B11}"/>
              </a:ext>
            </a:extLst>
          </p:cNvPr>
          <p:cNvSpPr/>
          <p:nvPr/>
        </p:nvSpPr>
        <p:spPr>
          <a:xfrm>
            <a:off x="3032708" y="5145937"/>
            <a:ext cx="2706187" cy="737464"/>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800" b="1">
                <a:solidFill>
                  <a:schemeClr val="bg1"/>
                </a:solidFill>
                <a:latin typeface="UTM Avo" panose="02040603050506020204" pitchFamily="18" charset="0"/>
                <a:cs typeface="Arial" panose="020B0604020202020204" pitchFamily="34" charset="0"/>
              </a:rPr>
              <a:t>A. Đúng</a:t>
            </a:r>
            <a:endParaRPr lang="vi-VN" sz="2800" b="1" dirty="0">
              <a:solidFill>
                <a:schemeClr val="bg1"/>
              </a:solidFill>
              <a:cs typeface="Arial" panose="020B0604020202020204" pitchFamily="34" charset="0"/>
            </a:endParaRPr>
          </a:p>
        </p:txBody>
      </p:sp>
      <p:grpSp>
        <p:nvGrpSpPr>
          <p:cNvPr id="52" name="Group 51">
            <a:extLst>
              <a:ext uri="{FF2B5EF4-FFF2-40B4-BE49-F238E27FC236}">
                <a16:creationId xmlns:a16="http://schemas.microsoft.com/office/drawing/2014/main" id="{1EBA663B-F8CA-4203-9E5D-434C0B2E3C95}"/>
              </a:ext>
            </a:extLst>
          </p:cNvPr>
          <p:cNvGrpSpPr/>
          <p:nvPr/>
        </p:nvGrpSpPr>
        <p:grpSpPr>
          <a:xfrm>
            <a:off x="1871981" y="421635"/>
            <a:ext cx="8454652" cy="1456205"/>
            <a:chOff x="1871981" y="421635"/>
            <a:chExt cx="8454652" cy="1456205"/>
          </a:xfrm>
        </p:grpSpPr>
        <p:grpSp>
          <p:nvGrpSpPr>
            <p:cNvPr id="6" name="Group 5">
              <a:extLst>
                <a:ext uri="{FF2B5EF4-FFF2-40B4-BE49-F238E27FC236}">
                  <a16:creationId xmlns:a16="http://schemas.microsoft.com/office/drawing/2014/main" id="{C28C0A49-FAEF-4900-8E2A-C8BDCC7ED91D}"/>
                </a:ext>
              </a:extLst>
            </p:cNvPr>
            <p:cNvGrpSpPr/>
            <p:nvPr/>
          </p:nvGrpSpPr>
          <p:grpSpPr>
            <a:xfrm>
              <a:off x="1871981" y="421635"/>
              <a:ext cx="8454652" cy="1456205"/>
              <a:chOff x="2677206" y="1838325"/>
              <a:chExt cx="7124700" cy="1227138"/>
            </a:xfrm>
          </p:grpSpPr>
          <p:sp>
            <p:nvSpPr>
              <p:cNvPr id="7" name="Freeform 1125">
                <a:extLst>
                  <a:ext uri="{FF2B5EF4-FFF2-40B4-BE49-F238E27FC236}">
                    <a16:creationId xmlns:a16="http://schemas.microsoft.com/office/drawing/2014/main" id="{60B3ADAC-B763-4C54-A7F9-42095D47D217}"/>
                  </a:ext>
                </a:extLst>
              </p:cNvPr>
              <p:cNvSpPr>
                <a:spLocks/>
              </p:cNvSpPr>
              <p:nvPr/>
            </p:nvSpPr>
            <p:spPr bwMode="auto">
              <a:xfrm>
                <a:off x="3753531" y="1944688"/>
                <a:ext cx="5011738" cy="971550"/>
              </a:xfrm>
              <a:custGeom>
                <a:avLst/>
                <a:gdLst>
                  <a:gd name="T0" fmla="*/ 1221 w 10045"/>
                  <a:gd name="T1" fmla="*/ 1947 h 1947"/>
                  <a:gd name="T2" fmla="*/ 68 w 10045"/>
                  <a:gd name="T3" fmla="*/ 1201 h 1947"/>
                  <a:gd name="T4" fmla="*/ 784 w 10045"/>
                  <a:gd name="T5" fmla="*/ 273 h 1947"/>
                  <a:gd name="T6" fmla="*/ 871 w 10045"/>
                  <a:gd name="T7" fmla="*/ 237 h 1947"/>
                  <a:gd name="T8" fmla="*/ 2083 w 10045"/>
                  <a:gd name="T9" fmla="*/ 87 h 1947"/>
                  <a:gd name="T10" fmla="*/ 3561 w 10045"/>
                  <a:gd name="T11" fmla="*/ 14 h 1947"/>
                  <a:gd name="T12" fmla="*/ 4532 w 10045"/>
                  <a:gd name="T13" fmla="*/ 0 h 1947"/>
                  <a:gd name="T14" fmla="*/ 5049 w 10045"/>
                  <a:gd name="T15" fmla="*/ 4 h 1947"/>
                  <a:gd name="T16" fmla="*/ 6390 w 10045"/>
                  <a:gd name="T17" fmla="*/ 27 h 1947"/>
                  <a:gd name="T18" fmla="*/ 7740 w 10045"/>
                  <a:gd name="T19" fmla="*/ 81 h 1947"/>
                  <a:gd name="T20" fmla="*/ 9069 w 10045"/>
                  <a:gd name="T21" fmla="*/ 193 h 1947"/>
                  <a:gd name="T22" fmla="*/ 9711 w 10045"/>
                  <a:gd name="T23" fmla="*/ 266 h 1947"/>
                  <a:gd name="T24" fmla="*/ 9955 w 10045"/>
                  <a:gd name="T25" fmla="*/ 598 h 1947"/>
                  <a:gd name="T26" fmla="*/ 9524 w 10045"/>
                  <a:gd name="T27" fmla="*/ 1652 h 1947"/>
                  <a:gd name="T28" fmla="*/ 9152 w 10045"/>
                  <a:gd name="T29" fmla="*/ 1846 h 1947"/>
                  <a:gd name="T30" fmla="*/ 8943 w 10045"/>
                  <a:gd name="T31" fmla="*/ 1822 h 1947"/>
                  <a:gd name="T32" fmla="*/ 8185 w 10045"/>
                  <a:gd name="T33" fmla="*/ 1745 h 1947"/>
                  <a:gd name="T34" fmla="*/ 7753 w 10045"/>
                  <a:gd name="T35" fmla="*/ 1709 h 1947"/>
                  <a:gd name="T36" fmla="*/ 6291 w 10045"/>
                  <a:gd name="T37" fmla="*/ 1635 h 1947"/>
                  <a:gd name="T38" fmla="*/ 5853 w 10045"/>
                  <a:gd name="T39" fmla="*/ 1632 h 1947"/>
                  <a:gd name="T40" fmla="*/ 4790 w 10045"/>
                  <a:gd name="T41" fmla="*/ 1651 h 1947"/>
                  <a:gd name="T42" fmla="*/ 3328 w 10045"/>
                  <a:gd name="T43" fmla="*/ 1725 h 1947"/>
                  <a:gd name="T44" fmla="*/ 1221 w 10045"/>
                  <a:gd name="T45" fmla="*/ 1947 h 1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45" h="1947">
                    <a:moveTo>
                      <a:pt x="1221" y="1947"/>
                    </a:moveTo>
                    <a:cubicBezTo>
                      <a:pt x="619" y="1828"/>
                      <a:pt x="143" y="1604"/>
                      <a:pt x="68" y="1201"/>
                    </a:cubicBezTo>
                    <a:cubicBezTo>
                      <a:pt x="0" y="838"/>
                      <a:pt x="255" y="499"/>
                      <a:pt x="784" y="273"/>
                    </a:cubicBezTo>
                    <a:cubicBezTo>
                      <a:pt x="812" y="261"/>
                      <a:pt x="842" y="249"/>
                      <a:pt x="871" y="237"/>
                    </a:cubicBezTo>
                    <a:cubicBezTo>
                      <a:pt x="1269" y="175"/>
                      <a:pt x="1673" y="122"/>
                      <a:pt x="2083" y="87"/>
                    </a:cubicBezTo>
                    <a:cubicBezTo>
                      <a:pt x="2572" y="46"/>
                      <a:pt x="3067" y="29"/>
                      <a:pt x="3561" y="14"/>
                    </a:cubicBezTo>
                    <a:cubicBezTo>
                      <a:pt x="3885" y="5"/>
                      <a:pt x="4208" y="0"/>
                      <a:pt x="4532" y="0"/>
                    </a:cubicBezTo>
                    <a:cubicBezTo>
                      <a:pt x="4704" y="0"/>
                      <a:pt x="4876" y="1"/>
                      <a:pt x="5049" y="4"/>
                    </a:cubicBezTo>
                    <a:cubicBezTo>
                      <a:pt x="5495" y="12"/>
                      <a:pt x="5942" y="26"/>
                      <a:pt x="6390" y="27"/>
                    </a:cubicBezTo>
                    <a:cubicBezTo>
                      <a:pt x="6841" y="28"/>
                      <a:pt x="7292" y="51"/>
                      <a:pt x="7740" y="81"/>
                    </a:cubicBezTo>
                    <a:cubicBezTo>
                      <a:pt x="8185" y="110"/>
                      <a:pt x="8629" y="146"/>
                      <a:pt x="9069" y="193"/>
                    </a:cubicBezTo>
                    <a:cubicBezTo>
                      <a:pt x="9282" y="216"/>
                      <a:pt x="9497" y="239"/>
                      <a:pt x="9711" y="266"/>
                    </a:cubicBezTo>
                    <a:cubicBezTo>
                      <a:pt x="9845" y="361"/>
                      <a:pt x="9925" y="478"/>
                      <a:pt x="9955" y="598"/>
                    </a:cubicBezTo>
                    <a:cubicBezTo>
                      <a:pt x="10045" y="960"/>
                      <a:pt x="9963" y="1358"/>
                      <a:pt x="9524" y="1652"/>
                    </a:cubicBezTo>
                    <a:cubicBezTo>
                      <a:pt x="9415" y="1725"/>
                      <a:pt x="9289" y="1789"/>
                      <a:pt x="9152" y="1846"/>
                    </a:cubicBezTo>
                    <a:cubicBezTo>
                      <a:pt x="9083" y="1838"/>
                      <a:pt x="9013" y="1830"/>
                      <a:pt x="8943" y="1822"/>
                    </a:cubicBezTo>
                    <a:cubicBezTo>
                      <a:pt x="8692" y="1792"/>
                      <a:pt x="8439" y="1767"/>
                      <a:pt x="8185" y="1745"/>
                    </a:cubicBezTo>
                    <a:cubicBezTo>
                      <a:pt x="8042" y="1732"/>
                      <a:pt x="7897" y="1720"/>
                      <a:pt x="7753" y="1709"/>
                    </a:cubicBezTo>
                    <a:cubicBezTo>
                      <a:pt x="7267" y="1671"/>
                      <a:pt x="6781" y="1644"/>
                      <a:pt x="6291" y="1635"/>
                    </a:cubicBezTo>
                    <a:cubicBezTo>
                      <a:pt x="6145" y="1633"/>
                      <a:pt x="5999" y="1632"/>
                      <a:pt x="5853" y="1632"/>
                    </a:cubicBezTo>
                    <a:cubicBezTo>
                      <a:pt x="5498" y="1632"/>
                      <a:pt x="5144" y="1639"/>
                      <a:pt x="4790" y="1651"/>
                    </a:cubicBezTo>
                    <a:cubicBezTo>
                      <a:pt x="4302" y="1667"/>
                      <a:pt x="3812" y="1689"/>
                      <a:pt x="3328" y="1725"/>
                    </a:cubicBezTo>
                    <a:cubicBezTo>
                      <a:pt x="2594" y="1779"/>
                      <a:pt x="1929" y="1848"/>
                      <a:pt x="1221" y="1947"/>
                    </a:cubicBezTo>
                  </a:path>
                </a:pathLst>
              </a:custGeom>
              <a:solidFill>
                <a:srgbClr val="D9A0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1126">
                <a:extLst>
                  <a:ext uri="{FF2B5EF4-FFF2-40B4-BE49-F238E27FC236}">
                    <a16:creationId xmlns:a16="http://schemas.microsoft.com/office/drawing/2014/main" id="{82C3780D-1084-4CEE-B136-5FFC6837BFAB}"/>
                  </a:ext>
                </a:extLst>
              </p:cNvPr>
              <p:cNvSpPr>
                <a:spLocks/>
              </p:cNvSpPr>
              <p:nvPr/>
            </p:nvSpPr>
            <p:spPr bwMode="auto">
              <a:xfrm>
                <a:off x="3882119" y="2925763"/>
                <a:ext cx="533400" cy="87313"/>
              </a:xfrm>
              <a:custGeom>
                <a:avLst/>
                <a:gdLst>
                  <a:gd name="T0" fmla="*/ 0 w 1069"/>
                  <a:gd name="T1" fmla="*/ 173 h 173"/>
                  <a:gd name="T2" fmla="*/ 1068 w 1069"/>
                  <a:gd name="T3" fmla="*/ 0 h 173"/>
                  <a:gd name="T4" fmla="*/ 1069 w 1069"/>
                  <a:gd name="T5" fmla="*/ 0 h 173"/>
                  <a:gd name="T6" fmla="*/ 0 w 1069"/>
                  <a:gd name="T7" fmla="*/ 173 h 173"/>
                  <a:gd name="T8" fmla="*/ 0 w 1069"/>
                  <a:gd name="T9" fmla="*/ 173 h 173"/>
                </a:gdLst>
                <a:ahLst/>
                <a:cxnLst>
                  <a:cxn ang="0">
                    <a:pos x="T0" y="T1"/>
                  </a:cxn>
                  <a:cxn ang="0">
                    <a:pos x="T2" y="T3"/>
                  </a:cxn>
                  <a:cxn ang="0">
                    <a:pos x="T4" y="T5"/>
                  </a:cxn>
                  <a:cxn ang="0">
                    <a:pos x="T6" y="T7"/>
                  </a:cxn>
                  <a:cxn ang="0">
                    <a:pos x="T8" y="T9"/>
                  </a:cxn>
                </a:cxnLst>
                <a:rect l="0" t="0" r="r" b="b"/>
                <a:pathLst>
                  <a:path w="1069" h="173">
                    <a:moveTo>
                      <a:pt x="0" y="173"/>
                    </a:moveTo>
                    <a:cubicBezTo>
                      <a:pt x="412" y="101"/>
                      <a:pt x="766" y="45"/>
                      <a:pt x="1068" y="0"/>
                    </a:cubicBezTo>
                    <a:cubicBezTo>
                      <a:pt x="1068" y="0"/>
                      <a:pt x="1069" y="0"/>
                      <a:pt x="1069" y="0"/>
                    </a:cubicBezTo>
                    <a:cubicBezTo>
                      <a:pt x="767" y="45"/>
                      <a:pt x="413" y="101"/>
                      <a:pt x="0" y="173"/>
                    </a:cubicBezTo>
                    <a:lnTo>
                      <a:pt x="0" y="173"/>
                    </a:lnTo>
                    <a:close/>
                  </a:path>
                </a:pathLst>
              </a:custGeom>
              <a:solidFill>
                <a:srgbClr val="6F8F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1127">
                <a:extLst>
                  <a:ext uri="{FF2B5EF4-FFF2-40B4-BE49-F238E27FC236}">
                    <a16:creationId xmlns:a16="http://schemas.microsoft.com/office/drawing/2014/main" id="{8714A6DE-43B3-4CED-98D3-207B7CEB5604}"/>
                  </a:ext>
                </a:extLst>
              </p:cNvPr>
              <p:cNvSpPr>
                <a:spLocks/>
              </p:cNvSpPr>
              <p:nvPr/>
            </p:nvSpPr>
            <p:spPr bwMode="auto">
              <a:xfrm>
                <a:off x="3486831" y="2063750"/>
                <a:ext cx="876300" cy="955675"/>
              </a:xfrm>
              <a:custGeom>
                <a:avLst/>
                <a:gdLst>
                  <a:gd name="T0" fmla="*/ 443 w 1756"/>
                  <a:gd name="T1" fmla="*/ 1917 h 1917"/>
                  <a:gd name="T2" fmla="*/ 321 w 1756"/>
                  <a:gd name="T3" fmla="*/ 1750 h 1917"/>
                  <a:gd name="T4" fmla="*/ 471 w 1756"/>
                  <a:gd name="T5" fmla="*/ 1417 h 1917"/>
                  <a:gd name="T6" fmla="*/ 297 w 1756"/>
                  <a:gd name="T7" fmla="*/ 965 h 1917"/>
                  <a:gd name="T8" fmla="*/ 0 w 1756"/>
                  <a:gd name="T9" fmla="*/ 241 h 1917"/>
                  <a:gd name="T10" fmla="*/ 518 w 1756"/>
                  <a:gd name="T11" fmla="*/ 144 h 1917"/>
                  <a:gd name="T12" fmla="*/ 1195 w 1756"/>
                  <a:gd name="T13" fmla="*/ 34 h 1917"/>
                  <a:gd name="T14" fmla="*/ 1406 w 1756"/>
                  <a:gd name="T15" fmla="*/ 0 h 1917"/>
                  <a:gd name="T16" fmla="*/ 1319 w 1756"/>
                  <a:gd name="T17" fmla="*/ 36 h 1917"/>
                  <a:gd name="T18" fmla="*/ 603 w 1756"/>
                  <a:gd name="T19" fmla="*/ 964 h 1917"/>
                  <a:gd name="T20" fmla="*/ 1756 w 1756"/>
                  <a:gd name="T21" fmla="*/ 1710 h 1917"/>
                  <a:gd name="T22" fmla="*/ 1626 w 1756"/>
                  <a:gd name="T23" fmla="*/ 1728 h 1917"/>
                  <a:gd name="T24" fmla="*/ 660 w 1756"/>
                  <a:gd name="T25" fmla="*/ 1891 h 1917"/>
                  <a:gd name="T26" fmla="*/ 490 w 1756"/>
                  <a:gd name="T27" fmla="*/ 1916 h 1917"/>
                  <a:gd name="T28" fmla="*/ 449 w 1756"/>
                  <a:gd name="T29" fmla="*/ 1917 h 1917"/>
                  <a:gd name="T30" fmla="*/ 443 w 1756"/>
                  <a:gd name="T31" fmla="*/ 1917 h 1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56" h="1917">
                    <a:moveTo>
                      <a:pt x="443" y="1917"/>
                    </a:moveTo>
                    <a:cubicBezTo>
                      <a:pt x="294" y="1917"/>
                      <a:pt x="206" y="1806"/>
                      <a:pt x="321" y="1750"/>
                    </a:cubicBezTo>
                    <a:cubicBezTo>
                      <a:pt x="505" y="1662"/>
                      <a:pt x="497" y="1542"/>
                      <a:pt x="471" y="1417"/>
                    </a:cubicBezTo>
                    <a:cubicBezTo>
                      <a:pt x="438" y="1264"/>
                      <a:pt x="366" y="1114"/>
                      <a:pt x="297" y="965"/>
                    </a:cubicBezTo>
                    <a:cubicBezTo>
                      <a:pt x="186" y="725"/>
                      <a:pt x="97" y="483"/>
                      <a:pt x="0" y="241"/>
                    </a:cubicBezTo>
                    <a:cubicBezTo>
                      <a:pt x="163" y="196"/>
                      <a:pt x="342" y="169"/>
                      <a:pt x="518" y="144"/>
                    </a:cubicBezTo>
                    <a:cubicBezTo>
                      <a:pt x="746" y="112"/>
                      <a:pt x="969" y="71"/>
                      <a:pt x="1195" y="34"/>
                    </a:cubicBezTo>
                    <a:cubicBezTo>
                      <a:pt x="1265" y="22"/>
                      <a:pt x="1335" y="11"/>
                      <a:pt x="1406" y="0"/>
                    </a:cubicBezTo>
                    <a:cubicBezTo>
                      <a:pt x="1377" y="12"/>
                      <a:pt x="1347" y="24"/>
                      <a:pt x="1319" y="36"/>
                    </a:cubicBezTo>
                    <a:cubicBezTo>
                      <a:pt x="790" y="262"/>
                      <a:pt x="535" y="601"/>
                      <a:pt x="603" y="964"/>
                    </a:cubicBezTo>
                    <a:cubicBezTo>
                      <a:pt x="678" y="1367"/>
                      <a:pt x="1154" y="1591"/>
                      <a:pt x="1756" y="1710"/>
                    </a:cubicBezTo>
                    <a:cubicBezTo>
                      <a:pt x="1713" y="1716"/>
                      <a:pt x="1669" y="1722"/>
                      <a:pt x="1626" y="1728"/>
                    </a:cubicBezTo>
                    <a:cubicBezTo>
                      <a:pt x="1323" y="1772"/>
                      <a:pt x="961" y="1847"/>
                      <a:pt x="660" y="1891"/>
                    </a:cubicBezTo>
                    <a:cubicBezTo>
                      <a:pt x="603" y="1899"/>
                      <a:pt x="547" y="1908"/>
                      <a:pt x="490" y="1916"/>
                    </a:cubicBezTo>
                    <a:cubicBezTo>
                      <a:pt x="477" y="1917"/>
                      <a:pt x="463" y="1917"/>
                      <a:pt x="449" y="1917"/>
                    </a:cubicBezTo>
                    <a:cubicBezTo>
                      <a:pt x="447" y="1917"/>
                      <a:pt x="445" y="1917"/>
                      <a:pt x="443" y="1917"/>
                    </a:cubicBezTo>
                  </a:path>
                </a:pathLst>
              </a:custGeom>
              <a:solidFill>
                <a:srgbClr val="CC87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130">
                <a:extLst>
                  <a:ext uri="{FF2B5EF4-FFF2-40B4-BE49-F238E27FC236}">
                    <a16:creationId xmlns:a16="http://schemas.microsoft.com/office/drawing/2014/main" id="{D0BBABF8-D0DA-4660-9EC2-35758E7BE879}"/>
                  </a:ext>
                </a:extLst>
              </p:cNvPr>
              <p:cNvSpPr>
                <a:spLocks/>
              </p:cNvSpPr>
              <p:nvPr/>
            </p:nvSpPr>
            <p:spPr bwMode="auto">
              <a:xfrm>
                <a:off x="3143931" y="2184400"/>
                <a:ext cx="595313" cy="865188"/>
              </a:xfrm>
              <a:custGeom>
                <a:avLst/>
                <a:gdLst>
                  <a:gd name="T0" fmla="*/ 519 w 1192"/>
                  <a:gd name="T1" fmla="*/ 1736 h 1736"/>
                  <a:gd name="T2" fmla="*/ 440 w 1192"/>
                  <a:gd name="T3" fmla="*/ 1735 h 1736"/>
                  <a:gd name="T4" fmla="*/ 350 w 1192"/>
                  <a:gd name="T5" fmla="*/ 1717 h 1736"/>
                  <a:gd name="T6" fmla="*/ 8 w 1192"/>
                  <a:gd name="T7" fmla="*/ 1498 h 1736"/>
                  <a:gd name="T8" fmla="*/ 90 w 1192"/>
                  <a:gd name="T9" fmla="*/ 1445 h 1736"/>
                  <a:gd name="T10" fmla="*/ 285 w 1192"/>
                  <a:gd name="T11" fmla="*/ 1488 h 1736"/>
                  <a:gd name="T12" fmla="*/ 587 w 1192"/>
                  <a:gd name="T13" fmla="*/ 1537 h 1736"/>
                  <a:gd name="T14" fmla="*/ 831 w 1192"/>
                  <a:gd name="T15" fmla="*/ 1495 h 1736"/>
                  <a:gd name="T16" fmla="*/ 1019 w 1192"/>
                  <a:gd name="T17" fmla="*/ 1205 h 1736"/>
                  <a:gd name="T18" fmla="*/ 842 w 1192"/>
                  <a:gd name="T19" fmla="*/ 682 h 1736"/>
                  <a:gd name="T20" fmla="*/ 629 w 1192"/>
                  <a:gd name="T21" fmla="*/ 136 h 1736"/>
                  <a:gd name="T22" fmla="*/ 594 w 1192"/>
                  <a:gd name="T23" fmla="*/ 29 h 1736"/>
                  <a:gd name="T24" fmla="*/ 595 w 1192"/>
                  <a:gd name="T25" fmla="*/ 29 h 1736"/>
                  <a:gd name="T26" fmla="*/ 687 w 1192"/>
                  <a:gd name="T27" fmla="*/ 0 h 1736"/>
                  <a:gd name="T28" fmla="*/ 984 w 1192"/>
                  <a:gd name="T29" fmla="*/ 724 h 1736"/>
                  <a:gd name="T30" fmla="*/ 1158 w 1192"/>
                  <a:gd name="T31" fmla="*/ 1176 h 1736"/>
                  <a:gd name="T32" fmla="*/ 1008 w 1192"/>
                  <a:gd name="T33" fmla="*/ 1509 h 1736"/>
                  <a:gd name="T34" fmla="*/ 1130 w 1192"/>
                  <a:gd name="T35" fmla="*/ 1676 h 1736"/>
                  <a:gd name="T36" fmla="*/ 1136 w 1192"/>
                  <a:gd name="T37" fmla="*/ 1676 h 1736"/>
                  <a:gd name="T38" fmla="*/ 1177 w 1192"/>
                  <a:gd name="T39" fmla="*/ 1675 h 1736"/>
                  <a:gd name="T40" fmla="*/ 918 w 1192"/>
                  <a:gd name="T41" fmla="*/ 1711 h 1736"/>
                  <a:gd name="T42" fmla="*/ 519 w 1192"/>
                  <a:gd name="T43" fmla="*/ 1736 h 1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92" h="1736">
                    <a:moveTo>
                      <a:pt x="519" y="1736"/>
                    </a:moveTo>
                    <a:cubicBezTo>
                      <a:pt x="492" y="1736"/>
                      <a:pt x="466" y="1736"/>
                      <a:pt x="440" y="1735"/>
                    </a:cubicBezTo>
                    <a:cubicBezTo>
                      <a:pt x="409" y="1730"/>
                      <a:pt x="379" y="1724"/>
                      <a:pt x="350" y="1717"/>
                    </a:cubicBezTo>
                    <a:cubicBezTo>
                      <a:pt x="182" y="1676"/>
                      <a:pt x="0" y="1609"/>
                      <a:pt x="8" y="1498"/>
                    </a:cubicBezTo>
                    <a:cubicBezTo>
                      <a:pt x="11" y="1458"/>
                      <a:pt x="45" y="1445"/>
                      <a:pt x="90" y="1445"/>
                    </a:cubicBezTo>
                    <a:cubicBezTo>
                      <a:pt x="154" y="1445"/>
                      <a:pt x="239" y="1472"/>
                      <a:pt x="285" y="1488"/>
                    </a:cubicBezTo>
                    <a:cubicBezTo>
                      <a:pt x="376" y="1519"/>
                      <a:pt x="483" y="1537"/>
                      <a:pt x="587" y="1537"/>
                    </a:cubicBezTo>
                    <a:cubicBezTo>
                      <a:pt x="676" y="1537"/>
                      <a:pt x="761" y="1524"/>
                      <a:pt x="831" y="1495"/>
                    </a:cubicBezTo>
                    <a:cubicBezTo>
                      <a:pt x="1012" y="1438"/>
                      <a:pt x="1029" y="1309"/>
                      <a:pt x="1019" y="1205"/>
                    </a:cubicBezTo>
                    <a:cubicBezTo>
                      <a:pt x="1002" y="1029"/>
                      <a:pt x="918" y="853"/>
                      <a:pt x="842" y="682"/>
                    </a:cubicBezTo>
                    <a:cubicBezTo>
                      <a:pt x="761" y="501"/>
                      <a:pt x="691" y="320"/>
                      <a:pt x="629" y="136"/>
                    </a:cubicBezTo>
                    <a:cubicBezTo>
                      <a:pt x="617" y="101"/>
                      <a:pt x="605" y="65"/>
                      <a:pt x="594" y="29"/>
                    </a:cubicBezTo>
                    <a:lnTo>
                      <a:pt x="595" y="29"/>
                    </a:lnTo>
                    <a:cubicBezTo>
                      <a:pt x="625" y="19"/>
                      <a:pt x="656" y="9"/>
                      <a:pt x="687" y="0"/>
                    </a:cubicBezTo>
                    <a:cubicBezTo>
                      <a:pt x="784" y="242"/>
                      <a:pt x="873" y="484"/>
                      <a:pt x="984" y="724"/>
                    </a:cubicBezTo>
                    <a:cubicBezTo>
                      <a:pt x="1053" y="873"/>
                      <a:pt x="1125" y="1023"/>
                      <a:pt x="1158" y="1176"/>
                    </a:cubicBezTo>
                    <a:cubicBezTo>
                      <a:pt x="1184" y="1301"/>
                      <a:pt x="1192" y="1421"/>
                      <a:pt x="1008" y="1509"/>
                    </a:cubicBezTo>
                    <a:cubicBezTo>
                      <a:pt x="893" y="1565"/>
                      <a:pt x="981" y="1676"/>
                      <a:pt x="1130" y="1676"/>
                    </a:cubicBezTo>
                    <a:cubicBezTo>
                      <a:pt x="1132" y="1676"/>
                      <a:pt x="1134" y="1676"/>
                      <a:pt x="1136" y="1676"/>
                    </a:cubicBezTo>
                    <a:cubicBezTo>
                      <a:pt x="1150" y="1676"/>
                      <a:pt x="1164" y="1676"/>
                      <a:pt x="1177" y="1675"/>
                    </a:cubicBezTo>
                    <a:cubicBezTo>
                      <a:pt x="1091" y="1689"/>
                      <a:pt x="1005" y="1701"/>
                      <a:pt x="918" y="1711"/>
                    </a:cubicBezTo>
                    <a:cubicBezTo>
                      <a:pt x="786" y="1727"/>
                      <a:pt x="652" y="1736"/>
                      <a:pt x="519" y="1736"/>
                    </a:cubicBezTo>
                  </a:path>
                </a:pathLst>
              </a:custGeom>
              <a:solidFill>
                <a:srgbClr val="C1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131">
                <a:extLst>
                  <a:ext uri="{FF2B5EF4-FFF2-40B4-BE49-F238E27FC236}">
                    <a16:creationId xmlns:a16="http://schemas.microsoft.com/office/drawing/2014/main" id="{8F068CD7-F019-467D-91AD-CCF1E2DF1870}"/>
                  </a:ext>
                </a:extLst>
              </p:cNvPr>
              <p:cNvSpPr>
                <a:spLocks/>
              </p:cNvSpPr>
              <p:nvPr/>
            </p:nvSpPr>
            <p:spPr bwMode="auto">
              <a:xfrm>
                <a:off x="2978831" y="2832100"/>
                <a:ext cx="33338" cy="85725"/>
              </a:xfrm>
              <a:custGeom>
                <a:avLst/>
                <a:gdLst>
                  <a:gd name="T0" fmla="*/ 67 w 67"/>
                  <a:gd name="T1" fmla="*/ 170 h 170"/>
                  <a:gd name="T2" fmla="*/ 0 w 67"/>
                  <a:gd name="T3" fmla="*/ 0 h 170"/>
                  <a:gd name="T4" fmla="*/ 0 w 67"/>
                  <a:gd name="T5" fmla="*/ 0 h 170"/>
                  <a:gd name="T6" fmla="*/ 67 w 67"/>
                  <a:gd name="T7" fmla="*/ 170 h 170"/>
                </a:gdLst>
                <a:ahLst/>
                <a:cxnLst>
                  <a:cxn ang="0">
                    <a:pos x="T0" y="T1"/>
                  </a:cxn>
                  <a:cxn ang="0">
                    <a:pos x="T2" y="T3"/>
                  </a:cxn>
                  <a:cxn ang="0">
                    <a:pos x="T4" y="T5"/>
                  </a:cxn>
                  <a:cxn ang="0">
                    <a:pos x="T6" y="T7"/>
                  </a:cxn>
                </a:cxnLst>
                <a:rect l="0" t="0" r="r" b="b"/>
                <a:pathLst>
                  <a:path w="67" h="170">
                    <a:moveTo>
                      <a:pt x="67" y="170"/>
                    </a:moveTo>
                    <a:cubicBezTo>
                      <a:pt x="47" y="113"/>
                      <a:pt x="24" y="56"/>
                      <a:pt x="0" y="0"/>
                    </a:cubicBezTo>
                    <a:cubicBezTo>
                      <a:pt x="0" y="0"/>
                      <a:pt x="0" y="0"/>
                      <a:pt x="0" y="0"/>
                    </a:cubicBezTo>
                    <a:cubicBezTo>
                      <a:pt x="25" y="56"/>
                      <a:pt x="47" y="113"/>
                      <a:pt x="67" y="170"/>
                    </a:cubicBezTo>
                    <a:close/>
                  </a:path>
                </a:pathLst>
              </a:custGeom>
              <a:solidFill>
                <a:srgbClr val="B09D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1132">
                <a:extLst>
                  <a:ext uri="{FF2B5EF4-FFF2-40B4-BE49-F238E27FC236}">
                    <a16:creationId xmlns:a16="http://schemas.microsoft.com/office/drawing/2014/main" id="{E18223DF-E110-46D8-A646-D1CB1F447A23}"/>
                  </a:ext>
                </a:extLst>
              </p:cNvPr>
              <p:cNvSpPr>
                <a:spLocks noEditPoints="1"/>
              </p:cNvSpPr>
              <p:nvPr/>
            </p:nvSpPr>
            <p:spPr bwMode="auto">
              <a:xfrm>
                <a:off x="3058206" y="2771775"/>
                <a:ext cx="574675" cy="277813"/>
              </a:xfrm>
              <a:custGeom>
                <a:avLst/>
                <a:gdLst>
                  <a:gd name="T0" fmla="*/ 614 w 1152"/>
                  <a:gd name="T1" fmla="*/ 557 h 557"/>
                  <a:gd name="T2" fmla="*/ 388 w 1152"/>
                  <a:gd name="T3" fmla="*/ 539 h 557"/>
                  <a:gd name="T4" fmla="*/ 53 w 1152"/>
                  <a:gd name="T5" fmla="*/ 423 h 557"/>
                  <a:gd name="T6" fmla="*/ 48 w 1152"/>
                  <a:gd name="T7" fmla="*/ 256 h 557"/>
                  <a:gd name="T8" fmla="*/ 423 w 1152"/>
                  <a:gd name="T9" fmla="*/ 37 h 557"/>
                  <a:gd name="T10" fmla="*/ 753 w 1152"/>
                  <a:gd name="T11" fmla="*/ 344 h 557"/>
                  <a:gd name="T12" fmla="*/ 754 w 1152"/>
                  <a:gd name="T13" fmla="*/ 344 h 557"/>
                  <a:gd name="T14" fmla="*/ 762 w 1152"/>
                  <a:gd name="T15" fmla="*/ 339 h 557"/>
                  <a:gd name="T16" fmla="*/ 833 w 1152"/>
                  <a:gd name="T17" fmla="*/ 345 h 557"/>
                  <a:gd name="T18" fmla="*/ 970 w 1152"/>
                  <a:gd name="T19" fmla="*/ 325 h 557"/>
                  <a:gd name="T20" fmla="*/ 974 w 1152"/>
                  <a:gd name="T21" fmla="*/ 325 h 557"/>
                  <a:gd name="T22" fmla="*/ 981 w 1152"/>
                  <a:gd name="T23" fmla="*/ 324 h 557"/>
                  <a:gd name="T24" fmla="*/ 1005 w 1152"/>
                  <a:gd name="T25" fmla="*/ 317 h 557"/>
                  <a:gd name="T26" fmla="*/ 761 w 1152"/>
                  <a:gd name="T27" fmla="*/ 359 h 557"/>
                  <a:gd name="T28" fmla="*/ 459 w 1152"/>
                  <a:gd name="T29" fmla="*/ 310 h 557"/>
                  <a:gd name="T30" fmla="*/ 264 w 1152"/>
                  <a:gd name="T31" fmla="*/ 267 h 557"/>
                  <a:gd name="T32" fmla="*/ 182 w 1152"/>
                  <a:gd name="T33" fmla="*/ 320 h 557"/>
                  <a:gd name="T34" fmla="*/ 524 w 1152"/>
                  <a:gd name="T35" fmla="*/ 539 h 557"/>
                  <a:gd name="T36" fmla="*/ 614 w 1152"/>
                  <a:gd name="T37" fmla="*/ 557 h 557"/>
                  <a:gd name="T38" fmla="*/ 834 w 1152"/>
                  <a:gd name="T39" fmla="*/ 315 h 557"/>
                  <a:gd name="T40" fmla="*/ 685 w 1152"/>
                  <a:gd name="T41" fmla="*/ 288 h 557"/>
                  <a:gd name="T42" fmla="*/ 734 w 1152"/>
                  <a:gd name="T43" fmla="*/ 129 h 557"/>
                  <a:gd name="T44" fmla="*/ 780 w 1152"/>
                  <a:gd name="T45" fmla="*/ 132 h 557"/>
                  <a:gd name="T46" fmla="*/ 783 w 1152"/>
                  <a:gd name="T47" fmla="*/ 133 h 557"/>
                  <a:gd name="T48" fmla="*/ 785 w 1152"/>
                  <a:gd name="T49" fmla="*/ 132 h 557"/>
                  <a:gd name="T50" fmla="*/ 807 w 1152"/>
                  <a:gd name="T51" fmla="*/ 142 h 557"/>
                  <a:gd name="T52" fmla="*/ 809 w 1152"/>
                  <a:gd name="T53" fmla="*/ 142 h 557"/>
                  <a:gd name="T54" fmla="*/ 814 w 1152"/>
                  <a:gd name="T55" fmla="*/ 138 h 557"/>
                  <a:gd name="T56" fmla="*/ 696 w 1152"/>
                  <a:gd name="T57" fmla="*/ 0 h 557"/>
                  <a:gd name="T58" fmla="*/ 1061 w 1152"/>
                  <a:gd name="T59" fmla="*/ 231 h 557"/>
                  <a:gd name="T60" fmla="*/ 834 w 1152"/>
                  <a:gd name="T61" fmla="*/ 315 h 557"/>
                  <a:gd name="T62" fmla="*/ 570 w 1152"/>
                  <a:gd name="T63" fmla="*/ 234 h 557"/>
                  <a:gd name="T64" fmla="*/ 541 w 1152"/>
                  <a:gd name="T65" fmla="*/ 194 h 557"/>
                  <a:gd name="T66" fmla="*/ 450 w 1152"/>
                  <a:gd name="T67" fmla="*/ 30 h 557"/>
                  <a:gd name="T68" fmla="*/ 585 w 1152"/>
                  <a:gd name="T69" fmla="*/ 6 h 557"/>
                  <a:gd name="T70" fmla="*/ 652 w 1152"/>
                  <a:gd name="T71" fmla="*/ 1 h 557"/>
                  <a:gd name="T72" fmla="*/ 711 w 1152"/>
                  <a:gd name="T73" fmla="*/ 77 h 557"/>
                  <a:gd name="T74" fmla="*/ 758 w 1152"/>
                  <a:gd name="T75" fmla="*/ 117 h 557"/>
                  <a:gd name="T76" fmla="*/ 709 w 1152"/>
                  <a:gd name="T77" fmla="*/ 114 h 557"/>
                  <a:gd name="T78" fmla="*/ 570 w 1152"/>
                  <a:gd name="T79" fmla="*/ 234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52" h="557">
                    <a:moveTo>
                      <a:pt x="614" y="557"/>
                    </a:moveTo>
                    <a:cubicBezTo>
                      <a:pt x="538" y="555"/>
                      <a:pt x="463" y="549"/>
                      <a:pt x="388" y="539"/>
                    </a:cubicBezTo>
                    <a:cubicBezTo>
                      <a:pt x="256" y="522"/>
                      <a:pt x="122" y="490"/>
                      <a:pt x="53" y="423"/>
                    </a:cubicBezTo>
                    <a:cubicBezTo>
                      <a:pt x="0" y="372"/>
                      <a:pt x="13" y="309"/>
                      <a:pt x="48" y="256"/>
                    </a:cubicBezTo>
                    <a:cubicBezTo>
                      <a:pt x="110" y="162"/>
                      <a:pt x="255" y="82"/>
                      <a:pt x="423" y="37"/>
                    </a:cubicBezTo>
                    <a:cubicBezTo>
                      <a:pt x="465" y="147"/>
                      <a:pt x="513" y="317"/>
                      <a:pt x="753" y="344"/>
                    </a:cubicBezTo>
                    <a:cubicBezTo>
                      <a:pt x="753" y="344"/>
                      <a:pt x="754" y="344"/>
                      <a:pt x="754" y="344"/>
                    </a:cubicBezTo>
                    <a:cubicBezTo>
                      <a:pt x="759" y="344"/>
                      <a:pt x="762" y="342"/>
                      <a:pt x="762" y="339"/>
                    </a:cubicBezTo>
                    <a:cubicBezTo>
                      <a:pt x="786" y="343"/>
                      <a:pt x="810" y="345"/>
                      <a:pt x="833" y="345"/>
                    </a:cubicBezTo>
                    <a:cubicBezTo>
                      <a:pt x="882" y="345"/>
                      <a:pt x="928" y="337"/>
                      <a:pt x="970" y="325"/>
                    </a:cubicBezTo>
                    <a:cubicBezTo>
                      <a:pt x="971" y="325"/>
                      <a:pt x="972" y="325"/>
                      <a:pt x="974" y="325"/>
                    </a:cubicBezTo>
                    <a:cubicBezTo>
                      <a:pt x="976" y="325"/>
                      <a:pt x="978" y="325"/>
                      <a:pt x="981" y="324"/>
                    </a:cubicBezTo>
                    <a:cubicBezTo>
                      <a:pt x="989" y="322"/>
                      <a:pt x="997" y="320"/>
                      <a:pt x="1005" y="317"/>
                    </a:cubicBezTo>
                    <a:cubicBezTo>
                      <a:pt x="935" y="346"/>
                      <a:pt x="850" y="359"/>
                      <a:pt x="761" y="359"/>
                    </a:cubicBezTo>
                    <a:cubicBezTo>
                      <a:pt x="657" y="359"/>
                      <a:pt x="550" y="341"/>
                      <a:pt x="459" y="310"/>
                    </a:cubicBezTo>
                    <a:cubicBezTo>
                      <a:pt x="413" y="294"/>
                      <a:pt x="328" y="267"/>
                      <a:pt x="264" y="267"/>
                    </a:cubicBezTo>
                    <a:cubicBezTo>
                      <a:pt x="219" y="267"/>
                      <a:pt x="185" y="280"/>
                      <a:pt x="182" y="320"/>
                    </a:cubicBezTo>
                    <a:cubicBezTo>
                      <a:pt x="174" y="431"/>
                      <a:pt x="356" y="498"/>
                      <a:pt x="524" y="539"/>
                    </a:cubicBezTo>
                    <a:cubicBezTo>
                      <a:pt x="553" y="546"/>
                      <a:pt x="583" y="552"/>
                      <a:pt x="614" y="557"/>
                    </a:cubicBezTo>
                    <a:moveTo>
                      <a:pt x="834" y="315"/>
                    </a:moveTo>
                    <a:cubicBezTo>
                      <a:pt x="782" y="315"/>
                      <a:pt x="729" y="307"/>
                      <a:pt x="685" y="288"/>
                    </a:cubicBezTo>
                    <a:cubicBezTo>
                      <a:pt x="576" y="240"/>
                      <a:pt x="589" y="129"/>
                      <a:pt x="734" y="129"/>
                    </a:cubicBezTo>
                    <a:cubicBezTo>
                      <a:pt x="748" y="129"/>
                      <a:pt x="763" y="130"/>
                      <a:pt x="780" y="132"/>
                    </a:cubicBezTo>
                    <a:cubicBezTo>
                      <a:pt x="781" y="132"/>
                      <a:pt x="782" y="133"/>
                      <a:pt x="783" y="133"/>
                    </a:cubicBezTo>
                    <a:cubicBezTo>
                      <a:pt x="784" y="133"/>
                      <a:pt x="784" y="133"/>
                      <a:pt x="785" y="132"/>
                    </a:cubicBezTo>
                    <a:cubicBezTo>
                      <a:pt x="792" y="136"/>
                      <a:pt x="799" y="139"/>
                      <a:pt x="807" y="142"/>
                    </a:cubicBezTo>
                    <a:cubicBezTo>
                      <a:pt x="808" y="142"/>
                      <a:pt x="809" y="142"/>
                      <a:pt x="809" y="142"/>
                    </a:cubicBezTo>
                    <a:cubicBezTo>
                      <a:pt x="813" y="142"/>
                      <a:pt x="815" y="140"/>
                      <a:pt x="814" y="138"/>
                    </a:cubicBezTo>
                    <a:cubicBezTo>
                      <a:pt x="767" y="95"/>
                      <a:pt x="741" y="44"/>
                      <a:pt x="696" y="0"/>
                    </a:cubicBezTo>
                    <a:cubicBezTo>
                      <a:pt x="924" y="3"/>
                      <a:pt x="1152" y="93"/>
                      <a:pt x="1061" y="231"/>
                    </a:cubicBezTo>
                    <a:cubicBezTo>
                      <a:pt x="1026" y="285"/>
                      <a:pt x="931" y="315"/>
                      <a:pt x="834" y="315"/>
                    </a:cubicBezTo>
                    <a:moveTo>
                      <a:pt x="570" y="234"/>
                    </a:moveTo>
                    <a:cubicBezTo>
                      <a:pt x="559" y="221"/>
                      <a:pt x="550" y="207"/>
                      <a:pt x="541" y="194"/>
                    </a:cubicBezTo>
                    <a:cubicBezTo>
                      <a:pt x="506" y="140"/>
                      <a:pt x="488" y="84"/>
                      <a:pt x="450" y="30"/>
                    </a:cubicBezTo>
                    <a:cubicBezTo>
                      <a:pt x="494" y="20"/>
                      <a:pt x="539" y="12"/>
                      <a:pt x="585" y="6"/>
                    </a:cubicBezTo>
                    <a:cubicBezTo>
                      <a:pt x="607" y="3"/>
                      <a:pt x="630" y="2"/>
                      <a:pt x="652" y="1"/>
                    </a:cubicBezTo>
                    <a:cubicBezTo>
                      <a:pt x="664" y="27"/>
                      <a:pt x="691" y="53"/>
                      <a:pt x="711" y="77"/>
                    </a:cubicBezTo>
                    <a:cubicBezTo>
                      <a:pt x="724" y="91"/>
                      <a:pt x="739" y="105"/>
                      <a:pt x="758" y="117"/>
                    </a:cubicBezTo>
                    <a:cubicBezTo>
                      <a:pt x="740" y="115"/>
                      <a:pt x="724" y="114"/>
                      <a:pt x="709" y="114"/>
                    </a:cubicBezTo>
                    <a:cubicBezTo>
                      <a:pt x="596" y="114"/>
                      <a:pt x="548" y="176"/>
                      <a:pt x="570" y="234"/>
                    </a:cubicBezTo>
                    <a:close/>
                  </a:path>
                </a:pathLst>
              </a:custGeom>
              <a:solidFill>
                <a:srgbClr val="B66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133">
                <a:extLst>
                  <a:ext uri="{FF2B5EF4-FFF2-40B4-BE49-F238E27FC236}">
                    <a16:creationId xmlns:a16="http://schemas.microsoft.com/office/drawing/2014/main" id="{6D8EC73E-CCC8-4AAE-97F6-D10A0B1B8FE2}"/>
                  </a:ext>
                </a:extLst>
              </p:cNvPr>
              <p:cNvSpPr>
                <a:spLocks/>
              </p:cNvSpPr>
              <p:nvPr/>
            </p:nvSpPr>
            <p:spPr bwMode="auto">
              <a:xfrm>
                <a:off x="8319181" y="2078038"/>
                <a:ext cx="750888" cy="900113"/>
              </a:xfrm>
              <a:custGeom>
                <a:avLst/>
                <a:gdLst>
                  <a:gd name="T0" fmla="*/ 1142 w 1505"/>
                  <a:gd name="T1" fmla="*/ 1803 h 1803"/>
                  <a:gd name="T2" fmla="*/ 975 w 1505"/>
                  <a:gd name="T3" fmla="*/ 1770 h 1803"/>
                  <a:gd name="T4" fmla="*/ 407 w 1505"/>
                  <a:gd name="T5" fmla="*/ 1641 h 1803"/>
                  <a:gd name="T6" fmla="*/ 0 w 1505"/>
                  <a:gd name="T7" fmla="*/ 1580 h 1803"/>
                  <a:gd name="T8" fmla="*/ 372 w 1505"/>
                  <a:gd name="T9" fmla="*/ 1386 h 1803"/>
                  <a:gd name="T10" fmla="*/ 803 w 1505"/>
                  <a:gd name="T11" fmla="*/ 332 h 1803"/>
                  <a:gd name="T12" fmla="*/ 559 w 1505"/>
                  <a:gd name="T13" fmla="*/ 0 h 1803"/>
                  <a:gd name="T14" fmla="*/ 1195 w 1505"/>
                  <a:gd name="T15" fmla="*/ 94 h 1803"/>
                  <a:gd name="T16" fmla="*/ 1125 w 1505"/>
                  <a:gd name="T17" fmla="*/ 326 h 1803"/>
                  <a:gd name="T18" fmla="*/ 933 w 1505"/>
                  <a:gd name="T19" fmla="*/ 858 h 1803"/>
                  <a:gd name="T20" fmla="*/ 813 w 1505"/>
                  <a:gd name="T21" fmla="*/ 1114 h 1803"/>
                  <a:gd name="T22" fmla="*/ 785 w 1505"/>
                  <a:gd name="T23" fmla="*/ 1180 h 1803"/>
                  <a:gd name="T24" fmla="*/ 783 w 1505"/>
                  <a:gd name="T25" fmla="*/ 1487 h 1803"/>
                  <a:gd name="T26" fmla="*/ 1126 w 1505"/>
                  <a:gd name="T27" fmla="*/ 1592 h 1803"/>
                  <a:gd name="T28" fmla="*/ 1392 w 1505"/>
                  <a:gd name="T29" fmla="*/ 1640 h 1803"/>
                  <a:gd name="T30" fmla="*/ 1394 w 1505"/>
                  <a:gd name="T31" fmla="*/ 1765 h 1803"/>
                  <a:gd name="T32" fmla="*/ 1142 w 1505"/>
                  <a:gd name="T33" fmla="*/ 1803 h 1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05" h="1803">
                    <a:moveTo>
                      <a:pt x="1142" y="1803"/>
                    </a:moveTo>
                    <a:cubicBezTo>
                      <a:pt x="1085" y="1793"/>
                      <a:pt x="1029" y="1782"/>
                      <a:pt x="975" y="1770"/>
                    </a:cubicBezTo>
                    <a:cubicBezTo>
                      <a:pt x="785" y="1729"/>
                      <a:pt x="601" y="1678"/>
                      <a:pt x="407" y="1641"/>
                    </a:cubicBezTo>
                    <a:cubicBezTo>
                      <a:pt x="275" y="1615"/>
                      <a:pt x="138" y="1597"/>
                      <a:pt x="0" y="1580"/>
                    </a:cubicBezTo>
                    <a:cubicBezTo>
                      <a:pt x="137" y="1523"/>
                      <a:pt x="263" y="1459"/>
                      <a:pt x="372" y="1386"/>
                    </a:cubicBezTo>
                    <a:cubicBezTo>
                      <a:pt x="811" y="1092"/>
                      <a:pt x="893" y="694"/>
                      <a:pt x="803" y="332"/>
                    </a:cubicBezTo>
                    <a:cubicBezTo>
                      <a:pt x="773" y="212"/>
                      <a:pt x="693" y="95"/>
                      <a:pt x="559" y="0"/>
                    </a:cubicBezTo>
                    <a:cubicBezTo>
                      <a:pt x="774" y="27"/>
                      <a:pt x="987" y="57"/>
                      <a:pt x="1195" y="94"/>
                    </a:cubicBezTo>
                    <a:cubicBezTo>
                      <a:pt x="1173" y="171"/>
                      <a:pt x="1149" y="249"/>
                      <a:pt x="1125" y="326"/>
                    </a:cubicBezTo>
                    <a:cubicBezTo>
                      <a:pt x="1071" y="505"/>
                      <a:pt x="1010" y="682"/>
                      <a:pt x="933" y="858"/>
                    </a:cubicBezTo>
                    <a:cubicBezTo>
                      <a:pt x="896" y="944"/>
                      <a:pt x="854" y="1029"/>
                      <a:pt x="813" y="1114"/>
                    </a:cubicBezTo>
                    <a:cubicBezTo>
                      <a:pt x="803" y="1136"/>
                      <a:pt x="793" y="1158"/>
                      <a:pt x="785" y="1180"/>
                    </a:cubicBezTo>
                    <a:cubicBezTo>
                      <a:pt x="727" y="1281"/>
                      <a:pt x="679" y="1398"/>
                      <a:pt x="783" y="1487"/>
                    </a:cubicBezTo>
                    <a:cubicBezTo>
                      <a:pt x="866" y="1559"/>
                      <a:pt x="982" y="1577"/>
                      <a:pt x="1126" y="1592"/>
                    </a:cubicBezTo>
                    <a:cubicBezTo>
                      <a:pt x="1218" y="1601"/>
                      <a:pt x="1315" y="1609"/>
                      <a:pt x="1392" y="1640"/>
                    </a:cubicBezTo>
                    <a:cubicBezTo>
                      <a:pt x="1478" y="1676"/>
                      <a:pt x="1505" y="1735"/>
                      <a:pt x="1394" y="1765"/>
                    </a:cubicBezTo>
                    <a:cubicBezTo>
                      <a:pt x="1317" y="1786"/>
                      <a:pt x="1230" y="1796"/>
                      <a:pt x="1142" y="1803"/>
                    </a:cubicBezTo>
                    <a:close/>
                  </a:path>
                </a:pathLst>
              </a:custGeom>
              <a:solidFill>
                <a:srgbClr val="CC87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134">
                <a:extLst>
                  <a:ext uri="{FF2B5EF4-FFF2-40B4-BE49-F238E27FC236}">
                    <a16:creationId xmlns:a16="http://schemas.microsoft.com/office/drawing/2014/main" id="{C857A7F2-6E48-4534-AD6B-774DC79370DC}"/>
                  </a:ext>
                </a:extLst>
              </p:cNvPr>
              <p:cNvSpPr>
                <a:spLocks/>
              </p:cNvSpPr>
              <p:nvPr/>
            </p:nvSpPr>
            <p:spPr bwMode="auto">
              <a:xfrm>
                <a:off x="8292194" y="2876550"/>
                <a:ext cx="303213" cy="50800"/>
              </a:xfrm>
              <a:custGeom>
                <a:avLst/>
                <a:gdLst>
                  <a:gd name="T0" fmla="*/ 608 w 608"/>
                  <a:gd name="T1" fmla="*/ 102 h 102"/>
                  <a:gd name="T2" fmla="*/ 0 w 608"/>
                  <a:gd name="T3" fmla="*/ 0 h 102"/>
                  <a:gd name="T4" fmla="*/ 0 w 608"/>
                  <a:gd name="T5" fmla="*/ 0 h 102"/>
                  <a:gd name="T6" fmla="*/ 608 w 608"/>
                  <a:gd name="T7" fmla="*/ 102 h 102"/>
                </a:gdLst>
                <a:ahLst/>
                <a:cxnLst>
                  <a:cxn ang="0">
                    <a:pos x="T0" y="T1"/>
                  </a:cxn>
                  <a:cxn ang="0">
                    <a:pos x="T2" y="T3"/>
                  </a:cxn>
                  <a:cxn ang="0">
                    <a:pos x="T4" y="T5"/>
                  </a:cxn>
                  <a:cxn ang="0">
                    <a:pos x="T6" y="T7"/>
                  </a:cxn>
                </a:cxnLst>
                <a:rect l="0" t="0" r="r" b="b"/>
                <a:pathLst>
                  <a:path w="608" h="102">
                    <a:moveTo>
                      <a:pt x="608" y="102"/>
                    </a:moveTo>
                    <a:cubicBezTo>
                      <a:pt x="409" y="56"/>
                      <a:pt x="206" y="25"/>
                      <a:pt x="0" y="0"/>
                    </a:cubicBezTo>
                    <a:cubicBezTo>
                      <a:pt x="0" y="0"/>
                      <a:pt x="0" y="0"/>
                      <a:pt x="0" y="0"/>
                    </a:cubicBezTo>
                    <a:cubicBezTo>
                      <a:pt x="206" y="25"/>
                      <a:pt x="409" y="56"/>
                      <a:pt x="608" y="102"/>
                    </a:cubicBezTo>
                    <a:close/>
                  </a:path>
                </a:pathLst>
              </a:custGeom>
              <a:solidFill>
                <a:srgbClr val="6F8F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135">
                <a:extLst>
                  <a:ext uri="{FF2B5EF4-FFF2-40B4-BE49-F238E27FC236}">
                    <a16:creationId xmlns:a16="http://schemas.microsoft.com/office/drawing/2014/main" id="{A21BADCA-911A-4DFA-B017-5427298DC714}"/>
                  </a:ext>
                </a:extLst>
              </p:cNvPr>
              <p:cNvSpPr>
                <a:spLocks/>
              </p:cNvSpPr>
              <p:nvPr/>
            </p:nvSpPr>
            <p:spPr bwMode="auto">
              <a:xfrm>
                <a:off x="8584294" y="2062163"/>
                <a:ext cx="6350" cy="1588"/>
              </a:xfrm>
              <a:custGeom>
                <a:avLst/>
                <a:gdLst>
                  <a:gd name="T0" fmla="*/ 11 w 11"/>
                  <a:gd name="T1" fmla="*/ 1 h 1"/>
                  <a:gd name="T2" fmla="*/ 0 w 11"/>
                  <a:gd name="T3" fmla="*/ 0 h 1"/>
                  <a:gd name="T4" fmla="*/ 11 w 11"/>
                  <a:gd name="T5" fmla="*/ 1 h 1"/>
                </a:gdLst>
                <a:ahLst/>
                <a:cxnLst>
                  <a:cxn ang="0">
                    <a:pos x="T0" y="T1"/>
                  </a:cxn>
                  <a:cxn ang="0">
                    <a:pos x="T2" y="T3"/>
                  </a:cxn>
                  <a:cxn ang="0">
                    <a:pos x="T4" y="T5"/>
                  </a:cxn>
                </a:cxnLst>
                <a:rect l="0" t="0" r="r" b="b"/>
                <a:pathLst>
                  <a:path w="11" h="1">
                    <a:moveTo>
                      <a:pt x="11" y="1"/>
                    </a:moveTo>
                    <a:cubicBezTo>
                      <a:pt x="7" y="1"/>
                      <a:pt x="3" y="0"/>
                      <a:pt x="0" y="0"/>
                    </a:cubicBezTo>
                    <a:cubicBezTo>
                      <a:pt x="3" y="0"/>
                      <a:pt x="7" y="1"/>
                      <a:pt x="11" y="1"/>
                    </a:cubicBezTo>
                    <a:close/>
                  </a:path>
                </a:pathLst>
              </a:custGeom>
              <a:solidFill>
                <a:srgbClr val="ECD2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137">
                <a:extLst>
                  <a:ext uri="{FF2B5EF4-FFF2-40B4-BE49-F238E27FC236}">
                    <a16:creationId xmlns:a16="http://schemas.microsoft.com/office/drawing/2014/main" id="{5CCA1083-FDFC-4357-AD6E-A4B305FB6855}"/>
                  </a:ext>
                </a:extLst>
              </p:cNvPr>
              <p:cNvSpPr>
                <a:spLocks noEditPoints="1"/>
              </p:cNvSpPr>
              <p:nvPr/>
            </p:nvSpPr>
            <p:spPr bwMode="auto">
              <a:xfrm>
                <a:off x="8658906" y="2667000"/>
                <a:ext cx="609600" cy="322263"/>
              </a:xfrm>
              <a:custGeom>
                <a:avLst/>
                <a:gdLst>
                  <a:gd name="T0" fmla="*/ 740 w 1222"/>
                  <a:gd name="T1" fmla="*/ 648 h 648"/>
                  <a:gd name="T2" fmla="*/ 463 w 1222"/>
                  <a:gd name="T3" fmla="*/ 623 h 648"/>
                  <a:gd name="T4" fmla="*/ 715 w 1222"/>
                  <a:gd name="T5" fmla="*/ 585 h 648"/>
                  <a:gd name="T6" fmla="*/ 713 w 1222"/>
                  <a:gd name="T7" fmla="*/ 460 h 648"/>
                  <a:gd name="T8" fmla="*/ 447 w 1222"/>
                  <a:gd name="T9" fmla="*/ 412 h 648"/>
                  <a:gd name="T10" fmla="*/ 104 w 1222"/>
                  <a:gd name="T11" fmla="*/ 307 h 648"/>
                  <a:gd name="T12" fmla="*/ 106 w 1222"/>
                  <a:gd name="T13" fmla="*/ 0 h 648"/>
                  <a:gd name="T14" fmla="*/ 87 w 1222"/>
                  <a:gd name="T15" fmla="*/ 179 h 648"/>
                  <a:gd name="T16" fmla="*/ 372 w 1222"/>
                  <a:gd name="T17" fmla="*/ 376 h 648"/>
                  <a:gd name="T18" fmla="*/ 495 w 1222"/>
                  <a:gd name="T19" fmla="*/ 392 h 648"/>
                  <a:gd name="T20" fmla="*/ 545 w 1222"/>
                  <a:gd name="T21" fmla="*/ 389 h 648"/>
                  <a:gd name="T22" fmla="*/ 728 w 1222"/>
                  <a:gd name="T23" fmla="*/ 302 h 648"/>
                  <a:gd name="T24" fmla="*/ 773 w 1222"/>
                  <a:gd name="T25" fmla="*/ 211 h 648"/>
                  <a:gd name="T26" fmla="*/ 805 w 1222"/>
                  <a:gd name="T27" fmla="*/ 148 h 648"/>
                  <a:gd name="T28" fmla="*/ 810 w 1222"/>
                  <a:gd name="T29" fmla="*/ 147 h 648"/>
                  <a:gd name="T30" fmla="*/ 819 w 1222"/>
                  <a:gd name="T31" fmla="*/ 149 h 648"/>
                  <a:gd name="T32" fmla="*/ 1198 w 1222"/>
                  <a:gd name="T33" fmla="*/ 366 h 648"/>
                  <a:gd name="T34" fmla="*/ 1212 w 1222"/>
                  <a:gd name="T35" fmla="*/ 503 h 648"/>
                  <a:gd name="T36" fmla="*/ 1008 w 1222"/>
                  <a:gd name="T37" fmla="*/ 612 h 648"/>
                  <a:gd name="T38" fmla="*/ 942 w 1222"/>
                  <a:gd name="T39" fmla="*/ 629 h 648"/>
                  <a:gd name="T40" fmla="*/ 774 w 1222"/>
                  <a:gd name="T41" fmla="*/ 648 h 648"/>
                  <a:gd name="T42" fmla="*/ 740 w 1222"/>
                  <a:gd name="T43" fmla="*/ 648 h 648"/>
                  <a:gd name="T44" fmla="*/ 481 w 1222"/>
                  <a:gd name="T45" fmla="*/ 369 h 648"/>
                  <a:gd name="T46" fmla="*/ 241 w 1222"/>
                  <a:gd name="T47" fmla="*/ 277 h 648"/>
                  <a:gd name="T48" fmla="*/ 229 w 1222"/>
                  <a:gd name="T49" fmla="*/ 264 h 648"/>
                  <a:gd name="T50" fmla="*/ 525 w 1222"/>
                  <a:gd name="T51" fmla="*/ 115 h 648"/>
                  <a:gd name="T52" fmla="*/ 534 w 1222"/>
                  <a:gd name="T53" fmla="*/ 114 h 648"/>
                  <a:gd name="T54" fmla="*/ 554 w 1222"/>
                  <a:gd name="T55" fmla="*/ 122 h 648"/>
                  <a:gd name="T56" fmla="*/ 540 w 1222"/>
                  <a:gd name="T57" fmla="*/ 152 h 648"/>
                  <a:gd name="T58" fmla="*/ 505 w 1222"/>
                  <a:gd name="T59" fmla="*/ 198 h 648"/>
                  <a:gd name="T60" fmla="*/ 493 w 1222"/>
                  <a:gd name="T61" fmla="*/ 206 h 648"/>
                  <a:gd name="T62" fmla="*/ 491 w 1222"/>
                  <a:gd name="T63" fmla="*/ 211 h 648"/>
                  <a:gd name="T64" fmla="*/ 496 w 1222"/>
                  <a:gd name="T65" fmla="*/ 217 h 648"/>
                  <a:gd name="T66" fmla="*/ 680 w 1222"/>
                  <a:gd name="T67" fmla="*/ 277 h 648"/>
                  <a:gd name="T68" fmla="*/ 481 w 1222"/>
                  <a:gd name="T69" fmla="*/ 369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648">
                    <a:moveTo>
                      <a:pt x="740" y="648"/>
                    </a:moveTo>
                    <a:cubicBezTo>
                      <a:pt x="648" y="648"/>
                      <a:pt x="554" y="638"/>
                      <a:pt x="463" y="623"/>
                    </a:cubicBezTo>
                    <a:cubicBezTo>
                      <a:pt x="551" y="616"/>
                      <a:pt x="638" y="606"/>
                      <a:pt x="715" y="585"/>
                    </a:cubicBezTo>
                    <a:cubicBezTo>
                      <a:pt x="826" y="555"/>
                      <a:pt x="799" y="496"/>
                      <a:pt x="713" y="460"/>
                    </a:cubicBezTo>
                    <a:cubicBezTo>
                      <a:pt x="636" y="429"/>
                      <a:pt x="539" y="421"/>
                      <a:pt x="447" y="412"/>
                    </a:cubicBezTo>
                    <a:cubicBezTo>
                      <a:pt x="303" y="397"/>
                      <a:pt x="187" y="379"/>
                      <a:pt x="104" y="307"/>
                    </a:cubicBezTo>
                    <a:cubicBezTo>
                      <a:pt x="0" y="218"/>
                      <a:pt x="48" y="101"/>
                      <a:pt x="106" y="0"/>
                    </a:cubicBezTo>
                    <a:cubicBezTo>
                      <a:pt x="84" y="59"/>
                      <a:pt x="73" y="118"/>
                      <a:pt x="87" y="179"/>
                    </a:cubicBezTo>
                    <a:cubicBezTo>
                      <a:pt x="110" y="274"/>
                      <a:pt x="217" y="347"/>
                      <a:pt x="372" y="376"/>
                    </a:cubicBezTo>
                    <a:cubicBezTo>
                      <a:pt x="410" y="386"/>
                      <a:pt x="453" y="392"/>
                      <a:pt x="495" y="392"/>
                    </a:cubicBezTo>
                    <a:cubicBezTo>
                      <a:pt x="512" y="392"/>
                      <a:pt x="529" y="391"/>
                      <a:pt x="545" y="389"/>
                    </a:cubicBezTo>
                    <a:cubicBezTo>
                      <a:pt x="629" y="384"/>
                      <a:pt x="713" y="347"/>
                      <a:pt x="728" y="302"/>
                    </a:cubicBezTo>
                    <a:cubicBezTo>
                      <a:pt x="751" y="273"/>
                      <a:pt x="759" y="240"/>
                      <a:pt x="773" y="211"/>
                    </a:cubicBezTo>
                    <a:cubicBezTo>
                      <a:pt x="782" y="190"/>
                      <a:pt x="793" y="169"/>
                      <a:pt x="805" y="148"/>
                    </a:cubicBezTo>
                    <a:cubicBezTo>
                      <a:pt x="807" y="148"/>
                      <a:pt x="808" y="147"/>
                      <a:pt x="810" y="147"/>
                    </a:cubicBezTo>
                    <a:cubicBezTo>
                      <a:pt x="813" y="147"/>
                      <a:pt x="816" y="148"/>
                      <a:pt x="819" y="149"/>
                    </a:cubicBezTo>
                    <a:cubicBezTo>
                      <a:pt x="1012" y="163"/>
                      <a:pt x="1153" y="267"/>
                      <a:pt x="1198" y="366"/>
                    </a:cubicBezTo>
                    <a:cubicBezTo>
                      <a:pt x="1218" y="412"/>
                      <a:pt x="1222" y="458"/>
                      <a:pt x="1212" y="503"/>
                    </a:cubicBezTo>
                    <a:cubicBezTo>
                      <a:pt x="1164" y="548"/>
                      <a:pt x="1095" y="586"/>
                      <a:pt x="1008" y="612"/>
                    </a:cubicBezTo>
                    <a:cubicBezTo>
                      <a:pt x="986" y="619"/>
                      <a:pt x="964" y="624"/>
                      <a:pt x="942" y="629"/>
                    </a:cubicBezTo>
                    <a:cubicBezTo>
                      <a:pt x="886" y="636"/>
                      <a:pt x="830" y="642"/>
                      <a:pt x="774" y="648"/>
                    </a:cubicBezTo>
                    <a:cubicBezTo>
                      <a:pt x="763" y="648"/>
                      <a:pt x="751" y="648"/>
                      <a:pt x="740" y="648"/>
                    </a:cubicBezTo>
                    <a:moveTo>
                      <a:pt x="481" y="369"/>
                    </a:moveTo>
                    <a:cubicBezTo>
                      <a:pt x="383" y="362"/>
                      <a:pt x="289" y="321"/>
                      <a:pt x="241" y="277"/>
                    </a:cubicBezTo>
                    <a:cubicBezTo>
                      <a:pt x="236" y="273"/>
                      <a:pt x="232" y="268"/>
                      <a:pt x="229" y="264"/>
                    </a:cubicBezTo>
                    <a:cubicBezTo>
                      <a:pt x="276" y="203"/>
                      <a:pt x="434" y="139"/>
                      <a:pt x="525" y="115"/>
                    </a:cubicBezTo>
                    <a:cubicBezTo>
                      <a:pt x="528" y="114"/>
                      <a:pt x="531" y="114"/>
                      <a:pt x="534" y="114"/>
                    </a:cubicBezTo>
                    <a:cubicBezTo>
                      <a:pt x="544" y="114"/>
                      <a:pt x="552" y="117"/>
                      <a:pt x="554" y="122"/>
                    </a:cubicBezTo>
                    <a:cubicBezTo>
                      <a:pt x="549" y="131"/>
                      <a:pt x="545" y="142"/>
                      <a:pt x="540" y="152"/>
                    </a:cubicBezTo>
                    <a:cubicBezTo>
                      <a:pt x="530" y="168"/>
                      <a:pt x="519" y="184"/>
                      <a:pt x="505" y="198"/>
                    </a:cubicBezTo>
                    <a:cubicBezTo>
                      <a:pt x="501" y="201"/>
                      <a:pt x="497" y="204"/>
                      <a:pt x="493" y="206"/>
                    </a:cubicBezTo>
                    <a:cubicBezTo>
                      <a:pt x="491" y="207"/>
                      <a:pt x="490" y="209"/>
                      <a:pt x="491" y="211"/>
                    </a:cubicBezTo>
                    <a:cubicBezTo>
                      <a:pt x="488" y="213"/>
                      <a:pt x="490" y="217"/>
                      <a:pt x="496" y="217"/>
                    </a:cubicBezTo>
                    <a:cubicBezTo>
                      <a:pt x="572" y="217"/>
                      <a:pt x="658" y="234"/>
                      <a:pt x="680" y="277"/>
                    </a:cubicBezTo>
                    <a:cubicBezTo>
                      <a:pt x="709" y="335"/>
                      <a:pt x="563" y="366"/>
                      <a:pt x="481" y="369"/>
                    </a:cubicBezTo>
                  </a:path>
                </a:pathLst>
              </a:custGeom>
              <a:solidFill>
                <a:srgbClr val="C1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1138">
                <a:extLst>
                  <a:ext uri="{FF2B5EF4-FFF2-40B4-BE49-F238E27FC236}">
                    <a16:creationId xmlns:a16="http://schemas.microsoft.com/office/drawing/2014/main" id="{5EC0623D-041B-4C0C-9895-F1986054379D}"/>
                  </a:ext>
                </a:extLst>
              </p:cNvPr>
              <p:cNvSpPr>
                <a:spLocks/>
              </p:cNvSpPr>
              <p:nvPr/>
            </p:nvSpPr>
            <p:spPr bwMode="auto">
              <a:xfrm>
                <a:off x="9028794" y="1922463"/>
                <a:ext cx="4763" cy="1588"/>
              </a:xfrm>
              <a:custGeom>
                <a:avLst/>
                <a:gdLst>
                  <a:gd name="T0" fmla="*/ 0 w 9"/>
                  <a:gd name="T1" fmla="*/ 4 h 4"/>
                  <a:gd name="T2" fmla="*/ 9 w 9"/>
                  <a:gd name="T3" fmla="*/ 0 h 4"/>
                  <a:gd name="T4" fmla="*/ 0 w 9"/>
                  <a:gd name="T5" fmla="*/ 4 h 4"/>
                </a:gdLst>
                <a:ahLst/>
                <a:cxnLst>
                  <a:cxn ang="0">
                    <a:pos x="T0" y="T1"/>
                  </a:cxn>
                  <a:cxn ang="0">
                    <a:pos x="T2" y="T3"/>
                  </a:cxn>
                  <a:cxn ang="0">
                    <a:pos x="T4" y="T5"/>
                  </a:cxn>
                </a:cxnLst>
                <a:rect l="0" t="0" r="r" b="b"/>
                <a:pathLst>
                  <a:path w="9" h="4">
                    <a:moveTo>
                      <a:pt x="0" y="4"/>
                    </a:moveTo>
                    <a:cubicBezTo>
                      <a:pt x="3" y="3"/>
                      <a:pt x="6" y="1"/>
                      <a:pt x="9" y="0"/>
                    </a:cubicBezTo>
                    <a:cubicBezTo>
                      <a:pt x="6" y="1"/>
                      <a:pt x="3" y="3"/>
                      <a:pt x="0" y="4"/>
                    </a:cubicBezTo>
                    <a:close/>
                  </a:path>
                </a:pathLst>
              </a:custGeom>
              <a:solidFill>
                <a:srgbClr val="868F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139">
                <a:extLst>
                  <a:ext uri="{FF2B5EF4-FFF2-40B4-BE49-F238E27FC236}">
                    <a16:creationId xmlns:a16="http://schemas.microsoft.com/office/drawing/2014/main" id="{CD9F2AE9-FB2B-4D86-8607-191236AAD4B7}"/>
                  </a:ext>
                </a:extLst>
              </p:cNvPr>
              <p:cNvSpPr>
                <a:spLocks noEditPoints="1"/>
              </p:cNvSpPr>
              <p:nvPr/>
            </p:nvSpPr>
            <p:spPr bwMode="auto">
              <a:xfrm>
                <a:off x="8747806" y="2684463"/>
                <a:ext cx="558800" cy="233363"/>
              </a:xfrm>
              <a:custGeom>
                <a:avLst/>
                <a:gdLst>
                  <a:gd name="T0" fmla="*/ 1031 w 1118"/>
                  <a:gd name="T1" fmla="*/ 467 h 467"/>
                  <a:gd name="T2" fmla="*/ 1017 w 1118"/>
                  <a:gd name="T3" fmla="*/ 330 h 467"/>
                  <a:gd name="T4" fmla="*/ 638 w 1118"/>
                  <a:gd name="T5" fmla="*/ 113 h 467"/>
                  <a:gd name="T6" fmla="*/ 629 w 1118"/>
                  <a:gd name="T7" fmla="*/ 111 h 467"/>
                  <a:gd name="T8" fmla="*/ 624 w 1118"/>
                  <a:gd name="T9" fmla="*/ 112 h 467"/>
                  <a:gd name="T10" fmla="*/ 679 w 1118"/>
                  <a:gd name="T11" fmla="*/ 5 h 467"/>
                  <a:gd name="T12" fmla="*/ 982 w 1118"/>
                  <a:gd name="T13" fmla="*/ 89 h 467"/>
                  <a:gd name="T14" fmla="*/ 1102 w 1118"/>
                  <a:gd name="T15" fmla="*/ 347 h 467"/>
                  <a:gd name="T16" fmla="*/ 1031 w 1118"/>
                  <a:gd name="T17" fmla="*/ 467 h 467"/>
                  <a:gd name="T18" fmla="*/ 48 w 1118"/>
                  <a:gd name="T19" fmla="*/ 228 h 467"/>
                  <a:gd name="T20" fmla="*/ 159 w 1118"/>
                  <a:gd name="T21" fmla="*/ 68 h 467"/>
                  <a:gd name="T22" fmla="*/ 423 w 1118"/>
                  <a:gd name="T23" fmla="*/ 7 h 467"/>
                  <a:gd name="T24" fmla="*/ 378 w 1118"/>
                  <a:gd name="T25" fmla="*/ 77 h 467"/>
                  <a:gd name="T26" fmla="*/ 373 w 1118"/>
                  <a:gd name="T27" fmla="*/ 86 h 467"/>
                  <a:gd name="T28" fmla="*/ 353 w 1118"/>
                  <a:gd name="T29" fmla="*/ 78 h 467"/>
                  <a:gd name="T30" fmla="*/ 344 w 1118"/>
                  <a:gd name="T31" fmla="*/ 79 h 467"/>
                  <a:gd name="T32" fmla="*/ 48 w 1118"/>
                  <a:gd name="T33" fmla="*/ 228 h 467"/>
                  <a:gd name="T34" fmla="*/ 535 w 1118"/>
                  <a:gd name="T35" fmla="*/ 216 h 467"/>
                  <a:gd name="T36" fmla="*/ 371 w 1118"/>
                  <a:gd name="T37" fmla="*/ 169 h 467"/>
                  <a:gd name="T38" fmla="*/ 349 w 1118"/>
                  <a:gd name="T39" fmla="*/ 170 h 467"/>
                  <a:gd name="T40" fmla="*/ 401 w 1118"/>
                  <a:gd name="T41" fmla="*/ 115 h 467"/>
                  <a:gd name="T42" fmla="*/ 478 w 1118"/>
                  <a:gd name="T43" fmla="*/ 3 h 467"/>
                  <a:gd name="T44" fmla="*/ 567 w 1118"/>
                  <a:gd name="T45" fmla="*/ 0 h 467"/>
                  <a:gd name="T46" fmla="*/ 585 w 1118"/>
                  <a:gd name="T47" fmla="*/ 0 h 467"/>
                  <a:gd name="T48" fmla="*/ 629 w 1118"/>
                  <a:gd name="T49" fmla="*/ 2 h 467"/>
                  <a:gd name="T50" fmla="*/ 535 w 1118"/>
                  <a:gd name="T51" fmla="*/ 216 h 467"/>
                  <a:gd name="T52" fmla="*/ 324 w 1118"/>
                  <a:gd name="T53" fmla="*/ 162 h 467"/>
                  <a:gd name="T54" fmla="*/ 359 w 1118"/>
                  <a:gd name="T55" fmla="*/ 116 h 467"/>
                  <a:gd name="T56" fmla="*/ 324 w 1118"/>
                  <a:gd name="T57" fmla="*/ 162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18" h="467">
                    <a:moveTo>
                      <a:pt x="1031" y="467"/>
                    </a:moveTo>
                    <a:cubicBezTo>
                      <a:pt x="1041" y="422"/>
                      <a:pt x="1037" y="376"/>
                      <a:pt x="1017" y="330"/>
                    </a:cubicBezTo>
                    <a:cubicBezTo>
                      <a:pt x="972" y="231"/>
                      <a:pt x="831" y="127"/>
                      <a:pt x="638" y="113"/>
                    </a:cubicBezTo>
                    <a:cubicBezTo>
                      <a:pt x="635" y="112"/>
                      <a:pt x="632" y="111"/>
                      <a:pt x="629" y="111"/>
                    </a:cubicBezTo>
                    <a:cubicBezTo>
                      <a:pt x="627" y="111"/>
                      <a:pt x="626" y="112"/>
                      <a:pt x="624" y="112"/>
                    </a:cubicBezTo>
                    <a:cubicBezTo>
                      <a:pt x="644" y="76"/>
                      <a:pt x="664" y="41"/>
                      <a:pt x="679" y="5"/>
                    </a:cubicBezTo>
                    <a:cubicBezTo>
                      <a:pt x="793" y="15"/>
                      <a:pt x="904" y="42"/>
                      <a:pt x="982" y="89"/>
                    </a:cubicBezTo>
                    <a:cubicBezTo>
                      <a:pt x="1093" y="154"/>
                      <a:pt x="1118" y="262"/>
                      <a:pt x="1102" y="347"/>
                    </a:cubicBezTo>
                    <a:cubicBezTo>
                      <a:pt x="1094" y="390"/>
                      <a:pt x="1070" y="431"/>
                      <a:pt x="1031" y="467"/>
                    </a:cubicBezTo>
                    <a:moveTo>
                      <a:pt x="48" y="228"/>
                    </a:moveTo>
                    <a:cubicBezTo>
                      <a:pt x="0" y="167"/>
                      <a:pt x="70" y="108"/>
                      <a:pt x="159" y="68"/>
                    </a:cubicBezTo>
                    <a:cubicBezTo>
                      <a:pt x="233" y="35"/>
                      <a:pt x="327" y="16"/>
                      <a:pt x="423" y="7"/>
                    </a:cubicBezTo>
                    <a:cubicBezTo>
                      <a:pt x="404" y="29"/>
                      <a:pt x="392" y="54"/>
                      <a:pt x="378" y="77"/>
                    </a:cubicBezTo>
                    <a:cubicBezTo>
                      <a:pt x="376" y="80"/>
                      <a:pt x="375" y="83"/>
                      <a:pt x="373" y="86"/>
                    </a:cubicBezTo>
                    <a:cubicBezTo>
                      <a:pt x="371" y="81"/>
                      <a:pt x="363" y="78"/>
                      <a:pt x="353" y="78"/>
                    </a:cubicBezTo>
                    <a:cubicBezTo>
                      <a:pt x="350" y="78"/>
                      <a:pt x="347" y="78"/>
                      <a:pt x="344" y="79"/>
                    </a:cubicBezTo>
                    <a:cubicBezTo>
                      <a:pt x="253" y="103"/>
                      <a:pt x="95" y="167"/>
                      <a:pt x="48" y="228"/>
                    </a:cubicBezTo>
                    <a:close/>
                    <a:moveTo>
                      <a:pt x="535" y="216"/>
                    </a:moveTo>
                    <a:cubicBezTo>
                      <a:pt x="505" y="185"/>
                      <a:pt x="437" y="169"/>
                      <a:pt x="371" y="169"/>
                    </a:cubicBezTo>
                    <a:cubicBezTo>
                      <a:pt x="364" y="169"/>
                      <a:pt x="356" y="169"/>
                      <a:pt x="349" y="170"/>
                    </a:cubicBezTo>
                    <a:cubicBezTo>
                      <a:pt x="375" y="155"/>
                      <a:pt x="389" y="132"/>
                      <a:pt x="401" y="115"/>
                    </a:cubicBezTo>
                    <a:cubicBezTo>
                      <a:pt x="430" y="79"/>
                      <a:pt x="454" y="40"/>
                      <a:pt x="478" y="3"/>
                    </a:cubicBezTo>
                    <a:cubicBezTo>
                      <a:pt x="508" y="1"/>
                      <a:pt x="538" y="0"/>
                      <a:pt x="567" y="0"/>
                    </a:cubicBezTo>
                    <a:cubicBezTo>
                      <a:pt x="573" y="0"/>
                      <a:pt x="579" y="0"/>
                      <a:pt x="585" y="0"/>
                    </a:cubicBezTo>
                    <a:cubicBezTo>
                      <a:pt x="600" y="0"/>
                      <a:pt x="615" y="1"/>
                      <a:pt x="629" y="2"/>
                    </a:cubicBezTo>
                    <a:cubicBezTo>
                      <a:pt x="577" y="70"/>
                      <a:pt x="563" y="145"/>
                      <a:pt x="535" y="216"/>
                    </a:cubicBezTo>
                    <a:moveTo>
                      <a:pt x="324" y="162"/>
                    </a:moveTo>
                    <a:cubicBezTo>
                      <a:pt x="338" y="148"/>
                      <a:pt x="349" y="132"/>
                      <a:pt x="359" y="116"/>
                    </a:cubicBezTo>
                    <a:cubicBezTo>
                      <a:pt x="350" y="132"/>
                      <a:pt x="340" y="149"/>
                      <a:pt x="324" y="162"/>
                    </a:cubicBezTo>
                    <a:close/>
                  </a:path>
                </a:pathLst>
              </a:custGeom>
              <a:solidFill>
                <a:srgbClr val="B66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140">
                <a:extLst>
                  <a:ext uri="{FF2B5EF4-FFF2-40B4-BE49-F238E27FC236}">
                    <a16:creationId xmlns:a16="http://schemas.microsoft.com/office/drawing/2014/main" id="{FC720369-52D6-4B82-B2F4-D05C44E399B9}"/>
                  </a:ext>
                </a:extLst>
              </p:cNvPr>
              <p:cNvSpPr>
                <a:spLocks noEditPoints="1"/>
              </p:cNvSpPr>
              <p:nvPr/>
            </p:nvSpPr>
            <p:spPr bwMode="auto">
              <a:xfrm>
                <a:off x="4005944" y="1930400"/>
                <a:ext cx="4592638" cy="995363"/>
              </a:xfrm>
              <a:custGeom>
                <a:avLst/>
                <a:gdLst>
                  <a:gd name="T0" fmla="*/ 818 w 9205"/>
                  <a:gd name="T1" fmla="*/ 1997 h 1997"/>
                  <a:gd name="T2" fmla="*/ 715 w 9205"/>
                  <a:gd name="T3" fmla="*/ 1978 h 1997"/>
                  <a:gd name="T4" fmla="*/ 2822 w 9205"/>
                  <a:gd name="T5" fmla="*/ 1756 h 1997"/>
                  <a:gd name="T6" fmla="*/ 4284 w 9205"/>
                  <a:gd name="T7" fmla="*/ 1682 h 1997"/>
                  <a:gd name="T8" fmla="*/ 5347 w 9205"/>
                  <a:gd name="T9" fmla="*/ 1663 h 1997"/>
                  <a:gd name="T10" fmla="*/ 5785 w 9205"/>
                  <a:gd name="T11" fmla="*/ 1666 h 1997"/>
                  <a:gd name="T12" fmla="*/ 7247 w 9205"/>
                  <a:gd name="T13" fmla="*/ 1740 h 1997"/>
                  <a:gd name="T14" fmla="*/ 7679 w 9205"/>
                  <a:gd name="T15" fmla="*/ 1776 h 1997"/>
                  <a:gd name="T16" fmla="*/ 8437 w 9205"/>
                  <a:gd name="T17" fmla="*/ 1853 h 1997"/>
                  <a:gd name="T18" fmla="*/ 8646 w 9205"/>
                  <a:gd name="T19" fmla="*/ 1877 h 1997"/>
                  <a:gd name="T20" fmla="*/ 8592 w 9205"/>
                  <a:gd name="T21" fmla="*/ 1899 h 1997"/>
                  <a:gd name="T22" fmla="*/ 8102 w 9205"/>
                  <a:gd name="T23" fmla="*/ 1845 h 1997"/>
                  <a:gd name="T24" fmla="*/ 6694 w 9205"/>
                  <a:gd name="T25" fmla="*/ 1730 h 1997"/>
                  <a:gd name="T26" fmla="*/ 5345 w 9205"/>
                  <a:gd name="T27" fmla="*/ 1691 h 1997"/>
                  <a:gd name="T28" fmla="*/ 5274 w 9205"/>
                  <a:gd name="T29" fmla="*/ 1691 h 1997"/>
                  <a:gd name="T30" fmla="*/ 3775 w 9205"/>
                  <a:gd name="T31" fmla="*/ 1731 h 1997"/>
                  <a:gd name="T32" fmla="*/ 2306 w 9205"/>
                  <a:gd name="T33" fmla="*/ 1822 h 1997"/>
                  <a:gd name="T34" fmla="*/ 818 w 9205"/>
                  <a:gd name="T35" fmla="*/ 1997 h 1997"/>
                  <a:gd name="T36" fmla="*/ 0 w 9205"/>
                  <a:gd name="T37" fmla="*/ 300 h 1997"/>
                  <a:gd name="T38" fmla="*/ 1333 w 9205"/>
                  <a:gd name="T39" fmla="*/ 113 h 1997"/>
                  <a:gd name="T40" fmla="*/ 2677 w 9205"/>
                  <a:gd name="T41" fmla="*/ 30 h 1997"/>
                  <a:gd name="T42" fmla="*/ 3960 w 9205"/>
                  <a:gd name="T43" fmla="*/ 0 h 1997"/>
                  <a:gd name="T44" fmla="*/ 4063 w 9205"/>
                  <a:gd name="T45" fmla="*/ 1 h 1997"/>
                  <a:gd name="T46" fmla="*/ 5557 w 9205"/>
                  <a:gd name="T47" fmla="*/ 26 h 1997"/>
                  <a:gd name="T48" fmla="*/ 7028 w 9205"/>
                  <a:gd name="T49" fmla="*/ 69 h 1997"/>
                  <a:gd name="T50" fmla="*/ 8461 w 9205"/>
                  <a:gd name="T51" fmla="*/ 184 h 1997"/>
                  <a:gd name="T52" fmla="*/ 9177 w 9205"/>
                  <a:gd name="T53" fmla="*/ 266 h 1997"/>
                  <a:gd name="T54" fmla="*/ 9153 w 9205"/>
                  <a:gd name="T55" fmla="*/ 263 h 1997"/>
                  <a:gd name="T56" fmla="*/ 9205 w 9205"/>
                  <a:gd name="T57" fmla="*/ 297 h 1997"/>
                  <a:gd name="T58" fmla="*/ 8563 w 9205"/>
                  <a:gd name="T59" fmla="*/ 224 h 1997"/>
                  <a:gd name="T60" fmla="*/ 7234 w 9205"/>
                  <a:gd name="T61" fmla="*/ 112 h 1997"/>
                  <a:gd name="T62" fmla="*/ 5884 w 9205"/>
                  <a:gd name="T63" fmla="*/ 58 h 1997"/>
                  <a:gd name="T64" fmla="*/ 4543 w 9205"/>
                  <a:gd name="T65" fmla="*/ 35 h 1997"/>
                  <a:gd name="T66" fmla="*/ 4026 w 9205"/>
                  <a:gd name="T67" fmla="*/ 31 h 1997"/>
                  <a:gd name="T68" fmla="*/ 3055 w 9205"/>
                  <a:gd name="T69" fmla="*/ 45 h 1997"/>
                  <a:gd name="T70" fmla="*/ 1577 w 9205"/>
                  <a:gd name="T71" fmla="*/ 118 h 1997"/>
                  <a:gd name="T72" fmla="*/ 365 w 9205"/>
                  <a:gd name="T73" fmla="*/ 268 h 1997"/>
                  <a:gd name="T74" fmla="*/ 486 w 9205"/>
                  <a:gd name="T75" fmla="*/ 221 h 1997"/>
                  <a:gd name="T76" fmla="*/ 0 w 9205"/>
                  <a:gd name="T77" fmla="*/ 300 h 1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205" h="1997">
                    <a:moveTo>
                      <a:pt x="818" y="1997"/>
                    </a:moveTo>
                    <a:cubicBezTo>
                      <a:pt x="784" y="1991"/>
                      <a:pt x="749" y="1985"/>
                      <a:pt x="715" y="1978"/>
                    </a:cubicBezTo>
                    <a:cubicBezTo>
                      <a:pt x="1423" y="1879"/>
                      <a:pt x="2088" y="1810"/>
                      <a:pt x="2822" y="1756"/>
                    </a:cubicBezTo>
                    <a:cubicBezTo>
                      <a:pt x="3306" y="1720"/>
                      <a:pt x="3796" y="1698"/>
                      <a:pt x="4284" y="1682"/>
                    </a:cubicBezTo>
                    <a:cubicBezTo>
                      <a:pt x="4638" y="1670"/>
                      <a:pt x="4992" y="1663"/>
                      <a:pt x="5347" y="1663"/>
                    </a:cubicBezTo>
                    <a:cubicBezTo>
                      <a:pt x="5493" y="1663"/>
                      <a:pt x="5639" y="1664"/>
                      <a:pt x="5785" y="1666"/>
                    </a:cubicBezTo>
                    <a:cubicBezTo>
                      <a:pt x="6275" y="1675"/>
                      <a:pt x="6761" y="1702"/>
                      <a:pt x="7247" y="1740"/>
                    </a:cubicBezTo>
                    <a:cubicBezTo>
                      <a:pt x="7391" y="1751"/>
                      <a:pt x="7536" y="1763"/>
                      <a:pt x="7679" y="1776"/>
                    </a:cubicBezTo>
                    <a:cubicBezTo>
                      <a:pt x="7933" y="1798"/>
                      <a:pt x="8186" y="1823"/>
                      <a:pt x="8437" y="1853"/>
                    </a:cubicBezTo>
                    <a:cubicBezTo>
                      <a:pt x="8507" y="1861"/>
                      <a:pt x="8577" y="1869"/>
                      <a:pt x="8646" y="1877"/>
                    </a:cubicBezTo>
                    <a:cubicBezTo>
                      <a:pt x="8628" y="1884"/>
                      <a:pt x="8610" y="1892"/>
                      <a:pt x="8592" y="1899"/>
                    </a:cubicBezTo>
                    <a:cubicBezTo>
                      <a:pt x="8431" y="1879"/>
                      <a:pt x="8267" y="1863"/>
                      <a:pt x="8102" y="1845"/>
                    </a:cubicBezTo>
                    <a:cubicBezTo>
                      <a:pt x="7636" y="1796"/>
                      <a:pt x="7166" y="1756"/>
                      <a:pt x="6694" y="1730"/>
                    </a:cubicBezTo>
                    <a:cubicBezTo>
                      <a:pt x="6246" y="1705"/>
                      <a:pt x="5795" y="1691"/>
                      <a:pt x="5345" y="1691"/>
                    </a:cubicBezTo>
                    <a:cubicBezTo>
                      <a:pt x="5321" y="1691"/>
                      <a:pt x="5298" y="1691"/>
                      <a:pt x="5274" y="1691"/>
                    </a:cubicBezTo>
                    <a:cubicBezTo>
                      <a:pt x="4774" y="1693"/>
                      <a:pt x="4274" y="1707"/>
                      <a:pt x="3775" y="1731"/>
                    </a:cubicBezTo>
                    <a:cubicBezTo>
                      <a:pt x="3282" y="1753"/>
                      <a:pt x="2796" y="1783"/>
                      <a:pt x="2306" y="1822"/>
                    </a:cubicBezTo>
                    <a:cubicBezTo>
                      <a:pt x="2128" y="1837"/>
                      <a:pt x="1688" y="1868"/>
                      <a:pt x="818" y="1997"/>
                    </a:cubicBezTo>
                    <a:moveTo>
                      <a:pt x="0" y="300"/>
                    </a:moveTo>
                    <a:cubicBezTo>
                      <a:pt x="438" y="226"/>
                      <a:pt x="881" y="158"/>
                      <a:pt x="1333" y="113"/>
                    </a:cubicBezTo>
                    <a:cubicBezTo>
                      <a:pt x="1777" y="70"/>
                      <a:pt x="2227" y="46"/>
                      <a:pt x="2677" y="30"/>
                    </a:cubicBezTo>
                    <a:cubicBezTo>
                      <a:pt x="3104" y="14"/>
                      <a:pt x="3532" y="0"/>
                      <a:pt x="3960" y="0"/>
                    </a:cubicBezTo>
                    <a:cubicBezTo>
                      <a:pt x="3995" y="0"/>
                      <a:pt x="4029" y="0"/>
                      <a:pt x="4063" y="1"/>
                    </a:cubicBezTo>
                    <a:cubicBezTo>
                      <a:pt x="4561" y="3"/>
                      <a:pt x="5059" y="19"/>
                      <a:pt x="5557" y="26"/>
                    </a:cubicBezTo>
                    <a:cubicBezTo>
                      <a:pt x="6050" y="33"/>
                      <a:pt x="6538" y="39"/>
                      <a:pt x="7028" y="69"/>
                    </a:cubicBezTo>
                    <a:cubicBezTo>
                      <a:pt x="7508" y="99"/>
                      <a:pt x="7987" y="135"/>
                      <a:pt x="8461" y="184"/>
                    </a:cubicBezTo>
                    <a:cubicBezTo>
                      <a:pt x="8701" y="208"/>
                      <a:pt x="8939" y="235"/>
                      <a:pt x="9177" y="266"/>
                    </a:cubicBezTo>
                    <a:cubicBezTo>
                      <a:pt x="9169" y="265"/>
                      <a:pt x="9161" y="264"/>
                      <a:pt x="9153" y="263"/>
                    </a:cubicBezTo>
                    <a:cubicBezTo>
                      <a:pt x="9171" y="274"/>
                      <a:pt x="9188" y="285"/>
                      <a:pt x="9205" y="297"/>
                    </a:cubicBezTo>
                    <a:cubicBezTo>
                      <a:pt x="8991" y="270"/>
                      <a:pt x="8776" y="247"/>
                      <a:pt x="8563" y="224"/>
                    </a:cubicBezTo>
                    <a:cubicBezTo>
                      <a:pt x="8123" y="177"/>
                      <a:pt x="7679" y="141"/>
                      <a:pt x="7234" y="112"/>
                    </a:cubicBezTo>
                    <a:cubicBezTo>
                      <a:pt x="6786" y="82"/>
                      <a:pt x="6335" y="59"/>
                      <a:pt x="5884" y="58"/>
                    </a:cubicBezTo>
                    <a:cubicBezTo>
                      <a:pt x="5436" y="57"/>
                      <a:pt x="4989" y="43"/>
                      <a:pt x="4543" y="35"/>
                    </a:cubicBezTo>
                    <a:cubicBezTo>
                      <a:pt x="4370" y="32"/>
                      <a:pt x="4198" y="31"/>
                      <a:pt x="4026" y="31"/>
                    </a:cubicBezTo>
                    <a:cubicBezTo>
                      <a:pt x="3702" y="31"/>
                      <a:pt x="3379" y="36"/>
                      <a:pt x="3055" y="45"/>
                    </a:cubicBezTo>
                    <a:cubicBezTo>
                      <a:pt x="2561" y="60"/>
                      <a:pt x="2066" y="77"/>
                      <a:pt x="1577" y="118"/>
                    </a:cubicBezTo>
                    <a:cubicBezTo>
                      <a:pt x="1167" y="153"/>
                      <a:pt x="763" y="206"/>
                      <a:pt x="365" y="268"/>
                    </a:cubicBezTo>
                    <a:cubicBezTo>
                      <a:pt x="405" y="252"/>
                      <a:pt x="446" y="236"/>
                      <a:pt x="486" y="221"/>
                    </a:cubicBezTo>
                    <a:cubicBezTo>
                      <a:pt x="323" y="246"/>
                      <a:pt x="162" y="272"/>
                      <a:pt x="0" y="300"/>
                    </a:cubicBezTo>
                  </a:path>
                </a:pathLst>
              </a:custGeom>
              <a:solidFill>
                <a:srgbClr val="8C5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141">
                <a:extLst>
                  <a:ext uri="{FF2B5EF4-FFF2-40B4-BE49-F238E27FC236}">
                    <a16:creationId xmlns:a16="http://schemas.microsoft.com/office/drawing/2014/main" id="{84E30CD0-4DD6-499A-9384-1CF5A33CAA14}"/>
                  </a:ext>
                </a:extLst>
              </p:cNvPr>
              <p:cNvSpPr>
                <a:spLocks noEditPoints="1"/>
              </p:cNvSpPr>
              <p:nvPr/>
            </p:nvSpPr>
            <p:spPr bwMode="auto">
              <a:xfrm>
                <a:off x="3437619" y="2039938"/>
                <a:ext cx="976313" cy="979488"/>
              </a:xfrm>
              <a:custGeom>
                <a:avLst/>
                <a:gdLst>
                  <a:gd name="T0" fmla="*/ 589 w 1958"/>
                  <a:gd name="T1" fmla="*/ 1963 h 1963"/>
                  <a:gd name="T2" fmla="*/ 759 w 1958"/>
                  <a:gd name="T3" fmla="*/ 1938 h 1963"/>
                  <a:gd name="T4" fmla="*/ 1725 w 1958"/>
                  <a:gd name="T5" fmla="*/ 1775 h 1963"/>
                  <a:gd name="T6" fmla="*/ 1855 w 1958"/>
                  <a:gd name="T7" fmla="*/ 1757 h 1963"/>
                  <a:gd name="T8" fmla="*/ 1958 w 1958"/>
                  <a:gd name="T9" fmla="*/ 1776 h 1963"/>
                  <a:gd name="T10" fmla="*/ 890 w 1958"/>
                  <a:gd name="T11" fmla="*/ 1949 h 1963"/>
                  <a:gd name="T12" fmla="*/ 589 w 1958"/>
                  <a:gd name="T13" fmla="*/ 1963 h 1963"/>
                  <a:gd name="T14" fmla="*/ 0 w 1958"/>
                  <a:gd name="T15" fmla="*/ 296 h 1963"/>
                  <a:gd name="T16" fmla="*/ 529 w 1958"/>
                  <a:gd name="T17" fmla="*/ 177 h 1963"/>
                  <a:gd name="T18" fmla="*/ 1140 w 1958"/>
                  <a:gd name="T19" fmla="*/ 79 h 1963"/>
                  <a:gd name="T20" fmla="*/ 1140 w 1958"/>
                  <a:gd name="T21" fmla="*/ 79 h 1963"/>
                  <a:gd name="T22" fmla="*/ 1626 w 1958"/>
                  <a:gd name="T23" fmla="*/ 0 h 1963"/>
                  <a:gd name="T24" fmla="*/ 1505 w 1958"/>
                  <a:gd name="T25" fmla="*/ 47 h 1963"/>
                  <a:gd name="T26" fmla="*/ 1294 w 1958"/>
                  <a:gd name="T27" fmla="*/ 81 h 1963"/>
                  <a:gd name="T28" fmla="*/ 617 w 1958"/>
                  <a:gd name="T29" fmla="*/ 191 h 1963"/>
                  <a:gd name="T30" fmla="*/ 99 w 1958"/>
                  <a:gd name="T31" fmla="*/ 288 h 1963"/>
                  <a:gd name="T32" fmla="*/ 91 w 1958"/>
                  <a:gd name="T33" fmla="*/ 267 h 1963"/>
                  <a:gd name="T34" fmla="*/ 0 w 1958"/>
                  <a:gd name="T35" fmla="*/ 296 h 1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58" h="1963">
                    <a:moveTo>
                      <a:pt x="589" y="1963"/>
                    </a:moveTo>
                    <a:cubicBezTo>
                      <a:pt x="646" y="1955"/>
                      <a:pt x="702" y="1946"/>
                      <a:pt x="759" y="1938"/>
                    </a:cubicBezTo>
                    <a:cubicBezTo>
                      <a:pt x="1060" y="1894"/>
                      <a:pt x="1422" y="1819"/>
                      <a:pt x="1725" y="1775"/>
                    </a:cubicBezTo>
                    <a:cubicBezTo>
                      <a:pt x="1768" y="1769"/>
                      <a:pt x="1812" y="1763"/>
                      <a:pt x="1855" y="1757"/>
                    </a:cubicBezTo>
                    <a:cubicBezTo>
                      <a:pt x="1889" y="1764"/>
                      <a:pt x="1924" y="1770"/>
                      <a:pt x="1958" y="1776"/>
                    </a:cubicBezTo>
                    <a:cubicBezTo>
                      <a:pt x="1656" y="1821"/>
                      <a:pt x="1302" y="1877"/>
                      <a:pt x="890" y="1949"/>
                    </a:cubicBezTo>
                    <a:cubicBezTo>
                      <a:pt x="790" y="1956"/>
                      <a:pt x="690" y="1961"/>
                      <a:pt x="589" y="1963"/>
                    </a:cubicBezTo>
                    <a:moveTo>
                      <a:pt x="0" y="296"/>
                    </a:moveTo>
                    <a:cubicBezTo>
                      <a:pt x="161" y="237"/>
                      <a:pt x="343" y="204"/>
                      <a:pt x="529" y="177"/>
                    </a:cubicBezTo>
                    <a:cubicBezTo>
                      <a:pt x="735" y="146"/>
                      <a:pt x="937" y="113"/>
                      <a:pt x="1140" y="79"/>
                    </a:cubicBezTo>
                    <a:lnTo>
                      <a:pt x="1140" y="79"/>
                    </a:lnTo>
                    <a:cubicBezTo>
                      <a:pt x="1302" y="51"/>
                      <a:pt x="1463" y="25"/>
                      <a:pt x="1626" y="0"/>
                    </a:cubicBezTo>
                    <a:cubicBezTo>
                      <a:pt x="1586" y="15"/>
                      <a:pt x="1545" y="31"/>
                      <a:pt x="1505" y="47"/>
                    </a:cubicBezTo>
                    <a:cubicBezTo>
                      <a:pt x="1434" y="58"/>
                      <a:pt x="1364" y="69"/>
                      <a:pt x="1294" y="81"/>
                    </a:cubicBezTo>
                    <a:cubicBezTo>
                      <a:pt x="1068" y="118"/>
                      <a:pt x="845" y="159"/>
                      <a:pt x="617" y="191"/>
                    </a:cubicBezTo>
                    <a:cubicBezTo>
                      <a:pt x="441" y="216"/>
                      <a:pt x="262" y="243"/>
                      <a:pt x="99" y="288"/>
                    </a:cubicBezTo>
                    <a:cubicBezTo>
                      <a:pt x="96" y="281"/>
                      <a:pt x="93" y="274"/>
                      <a:pt x="91" y="267"/>
                    </a:cubicBezTo>
                    <a:cubicBezTo>
                      <a:pt x="60" y="276"/>
                      <a:pt x="29" y="286"/>
                      <a:pt x="0" y="296"/>
                    </a:cubicBezTo>
                  </a:path>
                </a:pathLst>
              </a:custGeom>
              <a:solidFill>
                <a:srgbClr val="8445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142">
                <a:extLst>
                  <a:ext uri="{FF2B5EF4-FFF2-40B4-BE49-F238E27FC236}">
                    <a16:creationId xmlns:a16="http://schemas.microsoft.com/office/drawing/2014/main" id="{14F43ADE-949C-4D0C-BC25-0AACEF9D7595}"/>
                  </a:ext>
                </a:extLst>
              </p:cNvPr>
              <p:cNvSpPr>
                <a:spLocks noEditPoints="1"/>
              </p:cNvSpPr>
              <p:nvPr/>
            </p:nvSpPr>
            <p:spPr bwMode="auto">
              <a:xfrm>
                <a:off x="2677206" y="1908175"/>
                <a:ext cx="1204913" cy="1157288"/>
              </a:xfrm>
              <a:custGeom>
                <a:avLst/>
                <a:gdLst>
                  <a:gd name="T0" fmla="*/ 1433 w 2415"/>
                  <a:gd name="T1" fmla="*/ 2318 h 2318"/>
                  <a:gd name="T2" fmla="*/ 942 w 2415"/>
                  <a:gd name="T3" fmla="*/ 2258 h 2318"/>
                  <a:gd name="T4" fmla="*/ 1432 w 2415"/>
                  <a:gd name="T5" fmla="*/ 2318 h 2318"/>
                  <a:gd name="T6" fmla="*/ 1620 w 2415"/>
                  <a:gd name="T7" fmla="*/ 2313 h 2318"/>
                  <a:gd name="T8" fmla="*/ 1377 w 2415"/>
                  <a:gd name="T9" fmla="*/ 2287 h 2318"/>
                  <a:gd name="T10" fmla="*/ 1456 w 2415"/>
                  <a:gd name="T11" fmla="*/ 2288 h 2318"/>
                  <a:gd name="T12" fmla="*/ 1855 w 2415"/>
                  <a:gd name="T13" fmla="*/ 2263 h 2318"/>
                  <a:gd name="T14" fmla="*/ 2114 w 2415"/>
                  <a:gd name="T15" fmla="*/ 2227 h 2318"/>
                  <a:gd name="T16" fmla="*/ 2415 w 2415"/>
                  <a:gd name="T17" fmla="*/ 2213 h 2318"/>
                  <a:gd name="T18" fmla="*/ 2377 w 2415"/>
                  <a:gd name="T19" fmla="*/ 2220 h 2318"/>
                  <a:gd name="T20" fmla="*/ 1675 w 2415"/>
                  <a:gd name="T21" fmla="*/ 2310 h 2318"/>
                  <a:gd name="T22" fmla="*/ 1433 w 2415"/>
                  <a:gd name="T23" fmla="*/ 2318 h 2318"/>
                  <a:gd name="T24" fmla="*/ 1768 w 2415"/>
                  <a:gd name="T25" fmla="*/ 2047 h 2318"/>
                  <a:gd name="T26" fmla="*/ 1876 w 2415"/>
                  <a:gd name="T27" fmla="*/ 1976 h 2318"/>
                  <a:gd name="T28" fmla="*/ 1907 w 2415"/>
                  <a:gd name="T29" fmla="*/ 1777 h 2318"/>
                  <a:gd name="T30" fmla="*/ 1889 w 2415"/>
                  <a:gd name="T31" fmla="*/ 1675 h 2318"/>
                  <a:gd name="T32" fmla="*/ 1687 w 2415"/>
                  <a:gd name="T33" fmla="*/ 1148 h 2318"/>
                  <a:gd name="T34" fmla="*/ 1496 w 2415"/>
                  <a:gd name="T35" fmla="*/ 633 h 2318"/>
                  <a:gd name="T36" fmla="*/ 1426 w 2415"/>
                  <a:gd name="T37" fmla="*/ 376 h 2318"/>
                  <a:gd name="T38" fmla="*/ 1388 w 2415"/>
                  <a:gd name="T39" fmla="*/ 155 h 2318"/>
                  <a:gd name="T40" fmla="*/ 1222 w 2415"/>
                  <a:gd name="T41" fmla="*/ 76 h 2318"/>
                  <a:gd name="T42" fmla="*/ 928 w 2415"/>
                  <a:gd name="T43" fmla="*/ 27 h 2318"/>
                  <a:gd name="T44" fmla="*/ 474 w 2415"/>
                  <a:gd name="T45" fmla="*/ 108 h 2318"/>
                  <a:gd name="T46" fmla="*/ 39 w 2415"/>
                  <a:gd name="T47" fmla="*/ 505 h 2318"/>
                  <a:gd name="T48" fmla="*/ 39 w 2415"/>
                  <a:gd name="T49" fmla="*/ 505 h 2318"/>
                  <a:gd name="T50" fmla="*/ 39 w 2415"/>
                  <a:gd name="T51" fmla="*/ 505 h 2318"/>
                  <a:gd name="T52" fmla="*/ 39 w 2415"/>
                  <a:gd name="T53" fmla="*/ 505 h 2318"/>
                  <a:gd name="T54" fmla="*/ 39 w 2415"/>
                  <a:gd name="T55" fmla="*/ 505 h 2318"/>
                  <a:gd name="T56" fmla="*/ 414 w 2415"/>
                  <a:gd name="T57" fmla="*/ 1347 h 2318"/>
                  <a:gd name="T58" fmla="*/ 635 w 2415"/>
                  <a:gd name="T59" fmla="*/ 1801 h 2318"/>
                  <a:gd name="T60" fmla="*/ 640 w 2415"/>
                  <a:gd name="T61" fmla="*/ 1813 h 2318"/>
                  <a:gd name="T62" fmla="*/ 606 w 2415"/>
                  <a:gd name="T63" fmla="*/ 1852 h 2318"/>
                  <a:gd name="T64" fmla="*/ 593 w 2415"/>
                  <a:gd name="T65" fmla="*/ 1824 h 2318"/>
                  <a:gd name="T66" fmla="*/ 366 w 2415"/>
                  <a:gd name="T67" fmla="*/ 1355 h 2318"/>
                  <a:gd name="T68" fmla="*/ 2 w 2415"/>
                  <a:gd name="T69" fmla="*/ 510 h 2318"/>
                  <a:gd name="T70" fmla="*/ 0 w 2415"/>
                  <a:gd name="T71" fmla="*/ 496 h 2318"/>
                  <a:gd name="T72" fmla="*/ 38 w 2415"/>
                  <a:gd name="T73" fmla="*/ 411 h 2318"/>
                  <a:gd name="T74" fmla="*/ 68 w 2415"/>
                  <a:gd name="T75" fmla="*/ 352 h 2318"/>
                  <a:gd name="T76" fmla="*/ 174 w 2415"/>
                  <a:gd name="T77" fmla="*/ 239 h 2318"/>
                  <a:gd name="T78" fmla="*/ 502 w 2415"/>
                  <a:gd name="T79" fmla="*/ 65 h 2318"/>
                  <a:gd name="T80" fmla="*/ 700 w 2415"/>
                  <a:gd name="T81" fmla="*/ 18 h 2318"/>
                  <a:gd name="T82" fmla="*/ 913 w 2415"/>
                  <a:gd name="T83" fmla="*/ 0 h 2318"/>
                  <a:gd name="T84" fmla="*/ 1092 w 2415"/>
                  <a:gd name="T85" fmla="*/ 14 h 2318"/>
                  <a:gd name="T86" fmla="*/ 1265 w 2415"/>
                  <a:gd name="T87" fmla="*/ 59 h 2318"/>
                  <a:gd name="T88" fmla="*/ 1374 w 2415"/>
                  <a:gd name="T89" fmla="*/ 105 h 2318"/>
                  <a:gd name="T90" fmla="*/ 1442 w 2415"/>
                  <a:gd name="T91" fmla="*/ 143 h 2318"/>
                  <a:gd name="T92" fmla="*/ 1452 w 2415"/>
                  <a:gd name="T93" fmla="*/ 178 h 2318"/>
                  <a:gd name="T94" fmla="*/ 1452 w 2415"/>
                  <a:gd name="T95" fmla="*/ 187 h 2318"/>
                  <a:gd name="T96" fmla="*/ 1449 w 2415"/>
                  <a:gd name="T97" fmla="*/ 234 h 2318"/>
                  <a:gd name="T98" fmla="*/ 1449 w 2415"/>
                  <a:gd name="T99" fmla="*/ 234 h 2318"/>
                  <a:gd name="T100" fmla="*/ 1449 w 2415"/>
                  <a:gd name="T101" fmla="*/ 234 h 2318"/>
                  <a:gd name="T102" fmla="*/ 1451 w 2415"/>
                  <a:gd name="T103" fmla="*/ 250 h 2318"/>
                  <a:gd name="T104" fmla="*/ 1481 w 2415"/>
                  <a:gd name="T105" fmla="*/ 404 h 2318"/>
                  <a:gd name="T106" fmla="*/ 1525 w 2415"/>
                  <a:gd name="T107" fmla="*/ 560 h 2318"/>
                  <a:gd name="T108" fmla="*/ 1525 w 2415"/>
                  <a:gd name="T109" fmla="*/ 560 h 2318"/>
                  <a:gd name="T110" fmla="*/ 1616 w 2415"/>
                  <a:gd name="T111" fmla="*/ 531 h 2318"/>
                  <a:gd name="T112" fmla="*/ 1624 w 2415"/>
                  <a:gd name="T113" fmla="*/ 552 h 2318"/>
                  <a:gd name="T114" fmla="*/ 1532 w 2415"/>
                  <a:gd name="T115" fmla="*/ 581 h 2318"/>
                  <a:gd name="T116" fmla="*/ 1531 w 2415"/>
                  <a:gd name="T117" fmla="*/ 581 h 2318"/>
                  <a:gd name="T118" fmla="*/ 1566 w 2415"/>
                  <a:gd name="T119" fmla="*/ 688 h 2318"/>
                  <a:gd name="T120" fmla="*/ 1779 w 2415"/>
                  <a:gd name="T121" fmla="*/ 1234 h 2318"/>
                  <a:gd name="T122" fmla="*/ 1956 w 2415"/>
                  <a:gd name="T123" fmla="*/ 1757 h 2318"/>
                  <a:gd name="T124" fmla="*/ 1768 w 2415"/>
                  <a:gd name="T125" fmla="*/ 2047 h 2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15" h="2318">
                    <a:moveTo>
                      <a:pt x="1433" y="2318"/>
                    </a:moveTo>
                    <a:cubicBezTo>
                      <a:pt x="1262" y="2318"/>
                      <a:pt x="1087" y="2303"/>
                      <a:pt x="942" y="2258"/>
                    </a:cubicBezTo>
                    <a:cubicBezTo>
                      <a:pt x="1087" y="2303"/>
                      <a:pt x="1261" y="2318"/>
                      <a:pt x="1432" y="2318"/>
                    </a:cubicBezTo>
                    <a:cubicBezTo>
                      <a:pt x="1496" y="2318"/>
                      <a:pt x="1559" y="2316"/>
                      <a:pt x="1620" y="2313"/>
                    </a:cubicBezTo>
                    <a:cubicBezTo>
                      <a:pt x="1537" y="2309"/>
                      <a:pt x="1455" y="2301"/>
                      <a:pt x="1377" y="2287"/>
                    </a:cubicBezTo>
                    <a:cubicBezTo>
                      <a:pt x="1403" y="2288"/>
                      <a:pt x="1429" y="2288"/>
                      <a:pt x="1456" y="2288"/>
                    </a:cubicBezTo>
                    <a:cubicBezTo>
                      <a:pt x="1589" y="2288"/>
                      <a:pt x="1723" y="2279"/>
                      <a:pt x="1855" y="2263"/>
                    </a:cubicBezTo>
                    <a:cubicBezTo>
                      <a:pt x="1942" y="2253"/>
                      <a:pt x="2028" y="2241"/>
                      <a:pt x="2114" y="2227"/>
                    </a:cubicBezTo>
                    <a:cubicBezTo>
                      <a:pt x="2215" y="2225"/>
                      <a:pt x="2315" y="2220"/>
                      <a:pt x="2415" y="2213"/>
                    </a:cubicBezTo>
                    <a:cubicBezTo>
                      <a:pt x="2402" y="2215"/>
                      <a:pt x="2390" y="2218"/>
                      <a:pt x="2377" y="2220"/>
                    </a:cubicBezTo>
                    <a:cubicBezTo>
                      <a:pt x="2148" y="2260"/>
                      <a:pt x="1914" y="2293"/>
                      <a:pt x="1675" y="2310"/>
                    </a:cubicBezTo>
                    <a:cubicBezTo>
                      <a:pt x="1597" y="2315"/>
                      <a:pt x="1515" y="2318"/>
                      <a:pt x="1433" y="2318"/>
                    </a:cubicBezTo>
                    <a:moveTo>
                      <a:pt x="1768" y="2047"/>
                    </a:moveTo>
                    <a:cubicBezTo>
                      <a:pt x="1811" y="2030"/>
                      <a:pt x="1848" y="2006"/>
                      <a:pt x="1876" y="1976"/>
                    </a:cubicBezTo>
                    <a:cubicBezTo>
                      <a:pt x="1934" y="1914"/>
                      <a:pt x="1942" y="1842"/>
                      <a:pt x="1907" y="1777"/>
                    </a:cubicBezTo>
                    <a:cubicBezTo>
                      <a:pt x="1904" y="1741"/>
                      <a:pt x="1897" y="1707"/>
                      <a:pt x="1889" y="1675"/>
                    </a:cubicBezTo>
                    <a:cubicBezTo>
                      <a:pt x="1846" y="1497"/>
                      <a:pt x="1764" y="1323"/>
                      <a:pt x="1687" y="1148"/>
                    </a:cubicBezTo>
                    <a:cubicBezTo>
                      <a:pt x="1612" y="978"/>
                      <a:pt x="1551" y="806"/>
                      <a:pt x="1496" y="633"/>
                    </a:cubicBezTo>
                    <a:cubicBezTo>
                      <a:pt x="1470" y="548"/>
                      <a:pt x="1444" y="462"/>
                      <a:pt x="1426" y="376"/>
                    </a:cubicBezTo>
                    <a:cubicBezTo>
                      <a:pt x="1417" y="335"/>
                      <a:pt x="1398" y="165"/>
                      <a:pt x="1388" y="155"/>
                    </a:cubicBezTo>
                    <a:cubicBezTo>
                      <a:pt x="1371" y="138"/>
                      <a:pt x="1253" y="89"/>
                      <a:pt x="1222" y="76"/>
                    </a:cubicBezTo>
                    <a:cubicBezTo>
                      <a:pt x="1138" y="41"/>
                      <a:pt x="1035" y="27"/>
                      <a:pt x="928" y="27"/>
                    </a:cubicBezTo>
                    <a:cubicBezTo>
                      <a:pt x="765" y="27"/>
                      <a:pt x="595" y="61"/>
                      <a:pt x="474" y="108"/>
                    </a:cubicBezTo>
                    <a:cubicBezTo>
                      <a:pt x="229" y="203"/>
                      <a:pt x="91" y="347"/>
                      <a:pt x="39" y="505"/>
                    </a:cubicBezTo>
                    <a:lnTo>
                      <a:pt x="39" y="505"/>
                    </a:lnTo>
                    <a:lnTo>
                      <a:pt x="39" y="505"/>
                    </a:lnTo>
                    <a:lnTo>
                      <a:pt x="39" y="505"/>
                    </a:lnTo>
                    <a:lnTo>
                      <a:pt x="39" y="505"/>
                    </a:lnTo>
                    <a:cubicBezTo>
                      <a:pt x="147" y="788"/>
                      <a:pt x="277" y="1068"/>
                      <a:pt x="414" y="1347"/>
                    </a:cubicBezTo>
                    <a:cubicBezTo>
                      <a:pt x="488" y="1498"/>
                      <a:pt x="566" y="1649"/>
                      <a:pt x="635" y="1801"/>
                    </a:cubicBezTo>
                    <a:cubicBezTo>
                      <a:pt x="637" y="1805"/>
                      <a:pt x="638" y="1809"/>
                      <a:pt x="640" y="1813"/>
                    </a:cubicBezTo>
                    <a:cubicBezTo>
                      <a:pt x="627" y="1825"/>
                      <a:pt x="616" y="1838"/>
                      <a:pt x="606" y="1852"/>
                    </a:cubicBezTo>
                    <a:cubicBezTo>
                      <a:pt x="602" y="1842"/>
                      <a:pt x="598" y="1833"/>
                      <a:pt x="593" y="1824"/>
                    </a:cubicBezTo>
                    <a:cubicBezTo>
                      <a:pt x="523" y="1666"/>
                      <a:pt x="442" y="1511"/>
                      <a:pt x="366" y="1355"/>
                    </a:cubicBezTo>
                    <a:cubicBezTo>
                      <a:pt x="291" y="1202"/>
                      <a:pt x="40" y="620"/>
                      <a:pt x="2" y="510"/>
                    </a:cubicBezTo>
                    <a:cubicBezTo>
                      <a:pt x="1" y="506"/>
                      <a:pt x="0" y="501"/>
                      <a:pt x="0" y="496"/>
                    </a:cubicBezTo>
                    <a:cubicBezTo>
                      <a:pt x="0" y="468"/>
                      <a:pt x="25" y="439"/>
                      <a:pt x="38" y="411"/>
                    </a:cubicBezTo>
                    <a:cubicBezTo>
                      <a:pt x="47" y="391"/>
                      <a:pt x="56" y="372"/>
                      <a:pt x="68" y="352"/>
                    </a:cubicBezTo>
                    <a:cubicBezTo>
                      <a:pt x="94" y="313"/>
                      <a:pt x="132" y="275"/>
                      <a:pt x="174" y="239"/>
                    </a:cubicBezTo>
                    <a:cubicBezTo>
                      <a:pt x="257" y="170"/>
                      <a:pt x="370" y="108"/>
                      <a:pt x="502" y="65"/>
                    </a:cubicBezTo>
                    <a:cubicBezTo>
                      <a:pt x="562" y="45"/>
                      <a:pt x="633" y="30"/>
                      <a:pt x="700" y="18"/>
                    </a:cubicBezTo>
                    <a:cubicBezTo>
                      <a:pt x="770" y="6"/>
                      <a:pt x="841" y="0"/>
                      <a:pt x="913" y="0"/>
                    </a:cubicBezTo>
                    <a:cubicBezTo>
                      <a:pt x="973" y="0"/>
                      <a:pt x="1033" y="5"/>
                      <a:pt x="1092" y="14"/>
                    </a:cubicBezTo>
                    <a:cubicBezTo>
                      <a:pt x="1155" y="23"/>
                      <a:pt x="1213" y="39"/>
                      <a:pt x="1265" y="59"/>
                    </a:cubicBezTo>
                    <a:cubicBezTo>
                      <a:pt x="1303" y="73"/>
                      <a:pt x="1343" y="87"/>
                      <a:pt x="1374" y="105"/>
                    </a:cubicBezTo>
                    <a:cubicBezTo>
                      <a:pt x="1392" y="117"/>
                      <a:pt x="1432" y="130"/>
                      <a:pt x="1442" y="143"/>
                    </a:cubicBezTo>
                    <a:cubicBezTo>
                      <a:pt x="1450" y="154"/>
                      <a:pt x="1451" y="167"/>
                      <a:pt x="1452" y="178"/>
                    </a:cubicBezTo>
                    <a:cubicBezTo>
                      <a:pt x="1452" y="181"/>
                      <a:pt x="1452" y="184"/>
                      <a:pt x="1452" y="187"/>
                    </a:cubicBezTo>
                    <a:cubicBezTo>
                      <a:pt x="1452" y="203"/>
                      <a:pt x="1449" y="219"/>
                      <a:pt x="1449" y="234"/>
                    </a:cubicBezTo>
                    <a:lnTo>
                      <a:pt x="1449" y="234"/>
                    </a:lnTo>
                    <a:lnTo>
                      <a:pt x="1449" y="234"/>
                    </a:lnTo>
                    <a:cubicBezTo>
                      <a:pt x="1449" y="240"/>
                      <a:pt x="1450" y="245"/>
                      <a:pt x="1451" y="250"/>
                    </a:cubicBezTo>
                    <a:cubicBezTo>
                      <a:pt x="1460" y="302"/>
                      <a:pt x="1468" y="353"/>
                      <a:pt x="1481" y="404"/>
                    </a:cubicBezTo>
                    <a:cubicBezTo>
                      <a:pt x="1494" y="457"/>
                      <a:pt x="1509" y="509"/>
                      <a:pt x="1525" y="560"/>
                    </a:cubicBezTo>
                    <a:lnTo>
                      <a:pt x="1525" y="560"/>
                    </a:lnTo>
                    <a:cubicBezTo>
                      <a:pt x="1554" y="550"/>
                      <a:pt x="1585" y="540"/>
                      <a:pt x="1616" y="531"/>
                    </a:cubicBezTo>
                    <a:cubicBezTo>
                      <a:pt x="1618" y="538"/>
                      <a:pt x="1621" y="545"/>
                      <a:pt x="1624" y="552"/>
                    </a:cubicBezTo>
                    <a:cubicBezTo>
                      <a:pt x="1593" y="561"/>
                      <a:pt x="1562" y="571"/>
                      <a:pt x="1532" y="581"/>
                    </a:cubicBezTo>
                    <a:lnTo>
                      <a:pt x="1531" y="581"/>
                    </a:lnTo>
                    <a:cubicBezTo>
                      <a:pt x="1542" y="617"/>
                      <a:pt x="1554" y="653"/>
                      <a:pt x="1566" y="688"/>
                    </a:cubicBezTo>
                    <a:cubicBezTo>
                      <a:pt x="1628" y="872"/>
                      <a:pt x="1698" y="1053"/>
                      <a:pt x="1779" y="1234"/>
                    </a:cubicBezTo>
                    <a:cubicBezTo>
                      <a:pt x="1855" y="1405"/>
                      <a:pt x="1939" y="1581"/>
                      <a:pt x="1956" y="1757"/>
                    </a:cubicBezTo>
                    <a:cubicBezTo>
                      <a:pt x="1966" y="1861"/>
                      <a:pt x="1949" y="1990"/>
                      <a:pt x="1768" y="2047"/>
                    </a:cubicBezTo>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143">
                <a:extLst>
                  <a:ext uri="{FF2B5EF4-FFF2-40B4-BE49-F238E27FC236}">
                    <a16:creationId xmlns:a16="http://schemas.microsoft.com/office/drawing/2014/main" id="{293199B6-8953-42E3-8EB2-5C909A69797F}"/>
                  </a:ext>
                </a:extLst>
              </p:cNvPr>
              <p:cNvSpPr>
                <a:spLocks/>
              </p:cNvSpPr>
              <p:nvPr/>
            </p:nvSpPr>
            <p:spPr bwMode="auto">
              <a:xfrm>
                <a:off x="3012169" y="2917825"/>
                <a:ext cx="1588"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1" y="2"/>
                      <a:pt x="1" y="1"/>
                      <a:pt x="0" y="0"/>
                    </a:cubicBezTo>
                    <a:cubicBezTo>
                      <a:pt x="1" y="1"/>
                      <a:pt x="1" y="2"/>
                      <a:pt x="1" y="3"/>
                    </a:cubicBezTo>
                    <a:close/>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144">
                <a:extLst>
                  <a:ext uri="{FF2B5EF4-FFF2-40B4-BE49-F238E27FC236}">
                    <a16:creationId xmlns:a16="http://schemas.microsoft.com/office/drawing/2014/main" id="{766E2134-FCD0-4A27-9BA5-D5E758565463}"/>
                  </a:ext>
                </a:extLst>
              </p:cNvPr>
              <p:cNvSpPr>
                <a:spLocks noEditPoints="1"/>
              </p:cNvSpPr>
              <p:nvPr/>
            </p:nvSpPr>
            <p:spPr bwMode="auto">
              <a:xfrm>
                <a:off x="2978831" y="2757488"/>
                <a:ext cx="666750" cy="307975"/>
              </a:xfrm>
              <a:custGeom>
                <a:avLst/>
                <a:gdLst>
                  <a:gd name="T0" fmla="*/ 336 w 1336"/>
                  <a:gd name="T1" fmla="*/ 557 h 617"/>
                  <a:gd name="T2" fmla="*/ 202 w 1336"/>
                  <a:gd name="T3" fmla="*/ 494 h 617"/>
                  <a:gd name="T4" fmla="*/ 188 w 1336"/>
                  <a:gd name="T5" fmla="*/ 491 h 617"/>
                  <a:gd name="T6" fmla="*/ 68 w 1336"/>
                  <a:gd name="T7" fmla="*/ 324 h 617"/>
                  <a:gd name="T8" fmla="*/ 67 w 1336"/>
                  <a:gd name="T9" fmla="*/ 321 h 617"/>
                  <a:gd name="T10" fmla="*/ 34 w 1336"/>
                  <a:gd name="T11" fmla="*/ 112 h 617"/>
                  <a:gd name="T12" fmla="*/ 128 w 1336"/>
                  <a:gd name="T13" fmla="*/ 347 h 617"/>
                  <a:gd name="T14" fmla="*/ 254 w 1336"/>
                  <a:gd name="T15" fmla="*/ 178 h 617"/>
                  <a:gd name="T16" fmla="*/ 384 w 1336"/>
                  <a:gd name="T17" fmla="*/ 103 h 617"/>
                  <a:gd name="T18" fmla="*/ 833 w 1336"/>
                  <a:gd name="T19" fmla="*/ 0 h 617"/>
                  <a:gd name="T20" fmla="*/ 1146 w 1336"/>
                  <a:gd name="T21" fmla="*/ 50 h 617"/>
                  <a:gd name="T22" fmla="*/ 1291 w 1336"/>
                  <a:gd name="T23" fmla="*/ 184 h 617"/>
                  <a:gd name="T24" fmla="*/ 1302 w 1336"/>
                  <a:gd name="T25" fmla="*/ 105 h 617"/>
                  <a:gd name="T26" fmla="*/ 1270 w 1336"/>
                  <a:gd name="T27" fmla="*/ 275 h 617"/>
                  <a:gd name="T28" fmla="*/ 1138 w 1336"/>
                  <a:gd name="T29" fmla="*/ 353 h 617"/>
                  <a:gd name="T30" fmla="*/ 1127 w 1336"/>
                  <a:gd name="T31" fmla="*/ 354 h 617"/>
                  <a:gd name="T32" fmla="*/ 919 w 1336"/>
                  <a:gd name="T33" fmla="*/ 368 h 617"/>
                  <a:gd name="T34" fmla="*/ 910 w 1336"/>
                  <a:gd name="T35" fmla="*/ 373 h 617"/>
                  <a:gd name="T36" fmla="*/ 205 w 1336"/>
                  <a:gd name="T37" fmla="*/ 285 h 617"/>
                  <a:gd name="T38" fmla="*/ 545 w 1336"/>
                  <a:gd name="T39" fmla="*/ 568 h 617"/>
                  <a:gd name="T40" fmla="*/ 1014 w 1336"/>
                  <a:gd name="T41" fmla="*/ 612 h 617"/>
                  <a:gd name="T42" fmla="*/ 891 w 1336"/>
                  <a:gd name="T43" fmla="*/ 158 h 617"/>
                  <a:gd name="T44" fmla="*/ 991 w 1336"/>
                  <a:gd name="T45" fmla="*/ 344 h 617"/>
                  <a:gd name="T46" fmla="*/ 853 w 1336"/>
                  <a:gd name="T47" fmla="*/ 29 h 617"/>
                  <a:gd name="T48" fmla="*/ 966 w 1336"/>
                  <a:gd name="T49" fmla="*/ 171 h 617"/>
                  <a:gd name="T50" fmla="*/ 942 w 1336"/>
                  <a:gd name="T51" fmla="*/ 161 h 617"/>
                  <a:gd name="T52" fmla="*/ 937 w 1336"/>
                  <a:gd name="T53" fmla="*/ 161 h 617"/>
                  <a:gd name="T54" fmla="*/ 809 w 1336"/>
                  <a:gd name="T55" fmla="*/ 30 h 617"/>
                  <a:gd name="T56" fmla="*/ 607 w 1336"/>
                  <a:gd name="T57" fmla="*/ 59 h 617"/>
                  <a:gd name="T58" fmla="*/ 727 w 1336"/>
                  <a:gd name="T59" fmla="*/ 263 h 617"/>
                  <a:gd name="T60" fmla="*/ 915 w 1336"/>
                  <a:gd name="T61" fmla="*/ 146 h 617"/>
                  <a:gd name="T62" fmla="*/ 809 w 1336"/>
                  <a:gd name="T63" fmla="*/ 30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36" h="617">
                    <a:moveTo>
                      <a:pt x="826" y="617"/>
                    </a:moveTo>
                    <a:cubicBezTo>
                      <a:pt x="655" y="617"/>
                      <a:pt x="481" y="602"/>
                      <a:pt x="336" y="557"/>
                    </a:cubicBezTo>
                    <a:lnTo>
                      <a:pt x="336" y="557"/>
                    </a:lnTo>
                    <a:cubicBezTo>
                      <a:pt x="278" y="539"/>
                      <a:pt x="235" y="518"/>
                      <a:pt x="202" y="494"/>
                    </a:cubicBezTo>
                    <a:cubicBezTo>
                      <a:pt x="201" y="494"/>
                      <a:pt x="199" y="494"/>
                      <a:pt x="198" y="494"/>
                    </a:cubicBezTo>
                    <a:cubicBezTo>
                      <a:pt x="195" y="494"/>
                      <a:pt x="191" y="493"/>
                      <a:pt x="188" y="491"/>
                    </a:cubicBezTo>
                    <a:cubicBezTo>
                      <a:pt x="145" y="460"/>
                      <a:pt x="118" y="427"/>
                      <a:pt x="98" y="392"/>
                    </a:cubicBezTo>
                    <a:cubicBezTo>
                      <a:pt x="86" y="370"/>
                      <a:pt x="77" y="347"/>
                      <a:pt x="68" y="324"/>
                    </a:cubicBezTo>
                    <a:lnTo>
                      <a:pt x="68" y="324"/>
                    </a:lnTo>
                    <a:cubicBezTo>
                      <a:pt x="68" y="323"/>
                      <a:pt x="68" y="322"/>
                      <a:pt x="67" y="321"/>
                    </a:cubicBezTo>
                    <a:cubicBezTo>
                      <a:pt x="47" y="264"/>
                      <a:pt x="25" y="207"/>
                      <a:pt x="0" y="151"/>
                    </a:cubicBezTo>
                    <a:cubicBezTo>
                      <a:pt x="10" y="137"/>
                      <a:pt x="21" y="124"/>
                      <a:pt x="34" y="112"/>
                    </a:cubicBezTo>
                    <a:cubicBezTo>
                      <a:pt x="63" y="176"/>
                      <a:pt x="90" y="239"/>
                      <a:pt x="112" y="304"/>
                    </a:cubicBezTo>
                    <a:cubicBezTo>
                      <a:pt x="117" y="318"/>
                      <a:pt x="123" y="332"/>
                      <a:pt x="128" y="347"/>
                    </a:cubicBezTo>
                    <a:cubicBezTo>
                      <a:pt x="137" y="289"/>
                      <a:pt x="182" y="229"/>
                      <a:pt x="254" y="178"/>
                    </a:cubicBezTo>
                    <a:lnTo>
                      <a:pt x="254" y="178"/>
                    </a:lnTo>
                    <a:cubicBezTo>
                      <a:pt x="273" y="164"/>
                      <a:pt x="294" y="151"/>
                      <a:pt x="316" y="138"/>
                    </a:cubicBezTo>
                    <a:cubicBezTo>
                      <a:pt x="338" y="126"/>
                      <a:pt x="361" y="114"/>
                      <a:pt x="384" y="103"/>
                    </a:cubicBezTo>
                    <a:cubicBezTo>
                      <a:pt x="384" y="103"/>
                      <a:pt x="384" y="103"/>
                      <a:pt x="384" y="103"/>
                    </a:cubicBezTo>
                    <a:cubicBezTo>
                      <a:pt x="510" y="44"/>
                      <a:pt x="666" y="2"/>
                      <a:pt x="833" y="0"/>
                    </a:cubicBezTo>
                    <a:cubicBezTo>
                      <a:pt x="837" y="0"/>
                      <a:pt x="841" y="0"/>
                      <a:pt x="845" y="0"/>
                    </a:cubicBezTo>
                    <a:cubicBezTo>
                      <a:pt x="951" y="0"/>
                      <a:pt x="1062" y="17"/>
                      <a:pt x="1146" y="50"/>
                    </a:cubicBezTo>
                    <a:cubicBezTo>
                      <a:pt x="1146" y="50"/>
                      <a:pt x="1147" y="50"/>
                      <a:pt x="1147" y="50"/>
                    </a:cubicBezTo>
                    <a:cubicBezTo>
                      <a:pt x="1227" y="82"/>
                      <a:pt x="1284" y="126"/>
                      <a:pt x="1291" y="184"/>
                    </a:cubicBezTo>
                    <a:cubicBezTo>
                      <a:pt x="1299" y="158"/>
                      <a:pt x="1302" y="132"/>
                      <a:pt x="1302" y="105"/>
                    </a:cubicBezTo>
                    <a:lnTo>
                      <a:pt x="1302" y="105"/>
                    </a:lnTo>
                    <a:cubicBezTo>
                      <a:pt x="1302" y="96"/>
                      <a:pt x="1302" y="86"/>
                      <a:pt x="1301" y="76"/>
                    </a:cubicBezTo>
                    <a:cubicBezTo>
                      <a:pt x="1336" y="141"/>
                      <a:pt x="1328" y="213"/>
                      <a:pt x="1270" y="275"/>
                    </a:cubicBezTo>
                    <a:cubicBezTo>
                      <a:pt x="1242" y="305"/>
                      <a:pt x="1205" y="329"/>
                      <a:pt x="1162" y="346"/>
                    </a:cubicBezTo>
                    <a:cubicBezTo>
                      <a:pt x="1154" y="349"/>
                      <a:pt x="1146" y="351"/>
                      <a:pt x="1138" y="353"/>
                    </a:cubicBezTo>
                    <a:cubicBezTo>
                      <a:pt x="1135" y="354"/>
                      <a:pt x="1133" y="354"/>
                      <a:pt x="1131" y="354"/>
                    </a:cubicBezTo>
                    <a:cubicBezTo>
                      <a:pt x="1129" y="354"/>
                      <a:pt x="1128" y="354"/>
                      <a:pt x="1127" y="354"/>
                    </a:cubicBezTo>
                    <a:cubicBezTo>
                      <a:pt x="1085" y="366"/>
                      <a:pt x="1039" y="374"/>
                      <a:pt x="990" y="374"/>
                    </a:cubicBezTo>
                    <a:cubicBezTo>
                      <a:pt x="967" y="374"/>
                      <a:pt x="943" y="372"/>
                      <a:pt x="919" y="368"/>
                    </a:cubicBezTo>
                    <a:cubicBezTo>
                      <a:pt x="919" y="371"/>
                      <a:pt x="916" y="373"/>
                      <a:pt x="911" y="373"/>
                    </a:cubicBezTo>
                    <a:cubicBezTo>
                      <a:pt x="911" y="373"/>
                      <a:pt x="910" y="373"/>
                      <a:pt x="910" y="373"/>
                    </a:cubicBezTo>
                    <a:cubicBezTo>
                      <a:pt x="670" y="346"/>
                      <a:pt x="622" y="176"/>
                      <a:pt x="580" y="66"/>
                    </a:cubicBezTo>
                    <a:cubicBezTo>
                      <a:pt x="412" y="111"/>
                      <a:pt x="267" y="191"/>
                      <a:pt x="205" y="285"/>
                    </a:cubicBezTo>
                    <a:cubicBezTo>
                      <a:pt x="170" y="338"/>
                      <a:pt x="157" y="401"/>
                      <a:pt x="210" y="452"/>
                    </a:cubicBezTo>
                    <a:cubicBezTo>
                      <a:pt x="279" y="519"/>
                      <a:pt x="413" y="551"/>
                      <a:pt x="545" y="568"/>
                    </a:cubicBezTo>
                    <a:cubicBezTo>
                      <a:pt x="620" y="578"/>
                      <a:pt x="695" y="584"/>
                      <a:pt x="771" y="586"/>
                    </a:cubicBezTo>
                    <a:cubicBezTo>
                      <a:pt x="849" y="600"/>
                      <a:pt x="931" y="608"/>
                      <a:pt x="1014" y="612"/>
                    </a:cubicBezTo>
                    <a:cubicBezTo>
                      <a:pt x="953" y="615"/>
                      <a:pt x="890" y="617"/>
                      <a:pt x="826" y="617"/>
                    </a:cubicBezTo>
                    <a:moveTo>
                      <a:pt x="891" y="158"/>
                    </a:moveTo>
                    <a:cubicBezTo>
                      <a:pt x="746" y="158"/>
                      <a:pt x="733" y="269"/>
                      <a:pt x="842" y="317"/>
                    </a:cubicBezTo>
                    <a:cubicBezTo>
                      <a:pt x="886" y="336"/>
                      <a:pt x="939" y="344"/>
                      <a:pt x="991" y="344"/>
                    </a:cubicBezTo>
                    <a:cubicBezTo>
                      <a:pt x="1088" y="344"/>
                      <a:pt x="1183" y="314"/>
                      <a:pt x="1218" y="260"/>
                    </a:cubicBezTo>
                    <a:cubicBezTo>
                      <a:pt x="1309" y="122"/>
                      <a:pt x="1081" y="32"/>
                      <a:pt x="853" y="29"/>
                    </a:cubicBezTo>
                    <a:cubicBezTo>
                      <a:pt x="898" y="73"/>
                      <a:pt x="924" y="124"/>
                      <a:pt x="971" y="167"/>
                    </a:cubicBezTo>
                    <a:cubicBezTo>
                      <a:pt x="972" y="169"/>
                      <a:pt x="970" y="171"/>
                      <a:pt x="966" y="171"/>
                    </a:cubicBezTo>
                    <a:cubicBezTo>
                      <a:pt x="966" y="171"/>
                      <a:pt x="965" y="171"/>
                      <a:pt x="964" y="171"/>
                    </a:cubicBezTo>
                    <a:cubicBezTo>
                      <a:pt x="956" y="168"/>
                      <a:pt x="949" y="165"/>
                      <a:pt x="942" y="161"/>
                    </a:cubicBezTo>
                    <a:cubicBezTo>
                      <a:pt x="941" y="162"/>
                      <a:pt x="941" y="162"/>
                      <a:pt x="940" y="162"/>
                    </a:cubicBezTo>
                    <a:cubicBezTo>
                      <a:pt x="939" y="162"/>
                      <a:pt x="938" y="161"/>
                      <a:pt x="937" y="161"/>
                    </a:cubicBezTo>
                    <a:cubicBezTo>
                      <a:pt x="920" y="159"/>
                      <a:pt x="905" y="158"/>
                      <a:pt x="891" y="158"/>
                    </a:cubicBezTo>
                    <a:moveTo>
                      <a:pt x="809" y="30"/>
                    </a:moveTo>
                    <a:cubicBezTo>
                      <a:pt x="787" y="31"/>
                      <a:pt x="764" y="32"/>
                      <a:pt x="742" y="35"/>
                    </a:cubicBezTo>
                    <a:cubicBezTo>
                      <a:pt x="696" y="41"/>
                      <a:pt x="651" y="49"/>
                      <a:pt x="607" y="59"/>
                    </a:cubicBezTo>
                    <a:cubicBezTo>
                      <a:pt x="645" y="113"/>
                      <a:pt x="663" y="169"/>
                      <a:pt x="698" y="223"/>
                    </a:cubicBezTo>
                    <a:cubicBezTo>
                      <a:pt x="707" y="236"/>
                      <a:pt x="716" y="250"/>
                      <a:pt x="727" y="263"/>
                    </a:cubicBezTo>
                    <a:cubicBezTo>
                      <a:pt x="705" y="205"/>
                      <a:pt x="753" y="143"/>
                      <a:pt x="866" y="143"/>
                    </a:cubicBezTo>
                    <a:cubicBezTo>
                      <a:pt x="881" y="143"/>
                      <a:pt x="897" y="144"/>
                      <a:pt x="915" y="146"/>
                    </a:cubicBezTo>
                    <a:cubicBezTo>
                      <a:pt x="896" y="134"/>
                      <a:pt x="881" y="120"/>
                      <a:pt x="868" y="106"/>
                    </a:cubicBezTo>
                    <a:cubicBezTo>
                      <a:pt x="848" y="82"/>
                      <a:pt x="821" y="56"/>
                      <a:pt x="809" y="30"/>
                    </a:cubicBezTo>
                    <a:close/>
                  </a:path>
                </a:pathLst>
              </a:custGeom>
              <a:solidFill>
                <a:srgbClr val="7531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145">
                <a:extLst>
                  <a:ext uri="{FF2B5EF4-FFF2-40B4-BE49-F238E27FC236}">
                    <a16:creationId xmlns:a16="http://schemas.microsoft.com/office/drawing/2014/main" id="{086A02DD-D8A8-4DF9-A589-18EFAB2EDD1E}"/>
                  </a:ext>
                </a:extLst>
              </p:cNvPr>
              <p:cNvSpPr>
                <a:spLocks noEditPoints="1"/>
              </p:cNvSpPr>
              <p:nvPr/>
            </p:nvSpPr>
            <p:spPr bwMode="auto">
              <a:xfrm>
                <a:off x="8292194" y="1924050"/>
                <a:ext cx="736600" cy="1057275"/>
              </a:xfrm>
              <a:custGeom>
                <a:avLst/>
                <a:gdLst>
                  <a:gd name="T0" fmla="*/ 1065 w 1475"/>
                  <a:gd name="T1" fmla="*/ 2118 h 2118"/>
                  <a:gd name="T2" fmla="*/ 608 w 1475"/>
                  <a:gd name="T3" fmla="*/ 2012 h 2118"/>
                  <a:gd name="T4" fmla="*/ 0 w 1475"/>
                  <a:gd name="T5" fmla="*/ 1910 h 2118"/>
                  <a:gd name="T6" fmla="*/ 54 w 1475"/>
                  <a:gd name="T7" fmla="*/ 1888 h 2118"/>
                  <a:gd name="T8" fmla="*/ 461 w 1475"/>
                  <a:gd name="T9" fmla="*/ 1949 h 2118"/>
                  <a:gd name="T10" fmla="*/ 1029 w 1475"/>
                  <a:gd name="T11" fmla="*/ 2078 h 2118"/>
                  <a:gd name="T12" fmla="*/ 1196 w 1475"/>
                  <a:gd name="T13" fmla="*/ 2111 h 2118"/>
                  <a:gd name="T14" fmla="*/ 1065 w 1475"/>
                  <a:gd name="T15" fmla="*/ 2118 h 2118"/>
                  <a:gd name="T16" fmla="*/ 839 w 1475"/>
                  <a:gd name="T17" fmla="*/ 1488 h 2118"/>
                  <a:gd name="T18" fmla="*/ 867 w 1475"/>
                  <a:gd name="T19" fmla="*/ 1422 h 2118"/>
                  <a:gd name="T20" fmla="*/ 987 w 1475"/>
                  <a:gd name="T21" fmla="*/ 1166 h 2118"/>
                  <a:gd name="T22" fmla="*/ 1179 w 1475"/>
                  <a:gd name="T23" fmla="*/ 634 h 2118"/>
                  <a:gd name="T24" fmla="*/ 1249 w 1475"/>
                  <a:gd name="T25" fmla="*/ 402 h 2118"/>
                  <a:gd name="T26" fmla="*/ 613 w 1475"/>
                  <a:gd name="T27" fmla="*/ 308 h 2118"/>
                  <a:gd name="T28" fmla="*/ 561 w 1475"/>
                  <a:gd name="T29" fmla="*/ 274 h 2118"/>
                  <a:gd name="T30" fmla="*/ 585 w 1475"/>
                  <a:gd name="T31" fmla="*/ 277 h 2118"/>
                  <a:gd name="T32" fmla="*/ 596 w 1475"/>
                  <a:gd name="T33" fmla="*/ 278 h 2118"/>
                  <a:gd name="T34" fmla="*/ 1258 w 1475"/>
                  <a:gd name="T35" fmla="*/ 373 h 2118"/>
                  <a:gd name="T36" fmla="*/ 1324 w 1475"/>
                  <a:gd name="T37" fmla="*/ 89 h 2118"/>
                  <a:gd name="T38" fmla="*/ 1402 w 1475"/>
                  <a:gd name="T39" fmla="*/ 37 h 2118"/>
                  <a:gd name="T40" fmla="*/ 1475 w 1475"/>
                  <a:gd name="T41" fmla="*/ 0 h 2118"/>
                  <a:gd name="T42" fmla="*/ 1418 w 1475"/>
                  <a:gd name="T43" fmla="*/ 28 h 2118"/>
                  <a:gd name="T44" fmla="*/ 1418 w 1475"/>
                  <a:gd name="T45" fmla="*/ 28 h 2118"/>
                  <a:gd name="T46" fmla="*/ 1418 w 1475"/>
                  <a:gd name="T47" fmla="*/ 28 h 2118"/>
                  <a:gd name="T48" fmla="*/ 1422 w 1475"/>
                  <a:gd name="T49" fmla="*/ 50 h 2118"/>
                  <a:gd name="T50" fmla="*/ 1352 w 1475"/>
                  <a:gd name="T51" fmla="*/ 81 h 2118"/>
                  <a:gd name="T52" fmla="*/ 1352 w 1475"/>
                  <a:gd name="T53" fmla="*/ 81 h 2118"/>
                  <a:gd name="T54" fmla="*/ 1352 w 1475"/>
                  <a:gd name="T55" fmla="*/ 81 h 2118"/>
                  <a:gd name="T56" fmla="*/ 1352 w 1475"/>
                  <a:gd name="T57" fmla="*/ 81 h 2118"/>
                  <a:gd name="T58" fmla="*/ 1353 w 1475"/>
                  <a:gd name="T59" fmla="*/ 82 h 2118"/>
                  <a:gd name="T60" fmla="*/ 1359 w 1475"/>
                  <a:gd name="T61" fmla="*/ 143 h 2118"/>
                  <a:gd name="T62" fmla="*/ 1325 w 1475"/>
                  <a:gd name="T63" fmla="*/ 323 h 2118"/>
                  <a:gd name="T64" fmla="*/ 1247 w 1475"/>
                  <a:gd name="T65" fmla="*/ 578 h 2118"/>
                  <a:gd name="T66" fmla="*/ 1102 w 1475"/>
                  <a:gd name="T67" fmla="*/ 1015 h 2118"/>
                  <a:gd name="T68" fmla="*/ 877 w 1475"/>
                  <a:gd name="T69" fmla="*/ 1425 h 2118"/>
                  <a:gd name="T70" fmla="*/ 874 w 1475"/>
                  <a:gd name="T71" fmla="*/ 1431 h 2118"/>
                  <a:gd name="T72" fmla="*/ 873 w 1475"/>
                  <a:gd name="T73" fmla="*/ 1432 h 2118"/>
                  <a:gd name="T74" fmla="*/ 872 w 1475"/>
                  <a:gd name="T75" fmla="*/ 1433 h 2118"/>
                  <a:gd name="T76" fmla="*/ 839 w 1475"/>
                  <a:gd name="T77" fmla="*/ 1488 h 2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75" h="2118">
                    <a:moveTo>
                      <a:pt x="1065" y="2118"/>
                    </a:moveTo>
                    <a:cubicBezTo>
                      <a:pt x="910" y="2087"/>
                      <a:pt x="760" y="2048"/>
                      <a:pt x="608" y="2012"/>
                    </a:cubicBezTo>
                    <a:cubicBezTo>
                      <a:pt x="409" y="1966"/>
                      <a:pt x="206" y="1935"/>
                      <a:pt x="0" y="1910"/>
                    </a:cubicBezTo>
                    <a:cubicBezTo>
                      <a:pt x="18" y="1903"/>
                      <a:pt x="36" y="1895"/>
                      <a:pt x="54" y="1888"/>
                    </a:cubicBezTo>
                    <a:cubicBezTo>
                      <a:pt x="192" y="1905"/>
                      <a:pt x="329" y="1923"/>
                      <a:pt x="461" y="1949"/>
                    </a:cubicBezTo>
                    <a:cubicBezTo>
                      <a:pt x="655" y="1986"/>
                      <a:pt x="839" y="2037"/>
                      <a:pt x="1029" y="2078"/>
                    </a:cubicBezTo>
                    <a:cubicBezTo>
                      <a:pt x="1083" y="2090"/>
                      <a:pt x="1139" y="2101"/>
                      <a:pt x="1196" y="2111"/>
                    </a:cubicBezTo>
                    <a:cubicBezTo>
                      <a:pt x="1153" y="2114"/>
                      <a:pt x="1108" y="2116"/>
                      <a:pt x="1065" y="2118"/>
                    </a:cubicBezTo>
                    <a:moveTo>
                      <a:pt x="839" y="1488"/>
                    </a:moveTo>
                    <a:cubicBezTo>
                      <a:pt x="847" y="1466"/>
                      <a:pt x="857" y="1444"/>
                      <a:pt x="867" y="1422"/>
                    </a:cubicBezTo>
                    <a:cubicBezTo>
                      <a:pt x="908" y="1337"/>
                      <a:pt x="950" y="1252"/>
                      <a:pt x="987" y="1166"/>
                    </a:cubicBezTo>
                    <a:cubicBezTo>
                      <a:pt x="1064" y="990"/>
                      <a:pt x="1125" y="813"/>
                      <a:pt x="1179" y="634"/>
                    </a:cubicBezTo>
                    <a:cubicBezTo>
                      <a:pt x="1203" y="557"/>
                      <a:pt x="1227" y="479"/>
                      <a:pt x="1249" y="402"/>
                    </a:cubicBezTo>
                    <a:cubicBezTo>
                      <a:pt x="1041" y="365"/>
                      <a:pt x="828" y="335"/>
                      <a:pt x="613" y="308"/>
                    </a:cubicBezTo>
                    <a:cubicBezTo>
                      <a:pt x="596" y="296"/>
                      <a:pt x="579" y="285"/>
                      <a:pt x="561" y="274"/>
                    </a:cubicBezTo>
                    <a:cubicBezTo>
                      <a:pt x="569" y="275"/>
                      <a:pt x="577" y="276"/>
                      <a:pt x="585" y="277"/>
                    </a:cubicBezTo>
                    <a:cubicBezTo>
                      <a:pt x="588" y="277"/>
                      <a:pt x="592" y="278"/>
                      <a:pt x="596" y="278"/>
                    </a:cubicBezTo>
                    <a:cubicBezTo>
                      <a:pt x="817" y="307"/>
                      <a:pt x="1041" y="334"/>
                      <a:pt x="1258" y="373"/>
                    </a:cubicBezTo>
                    <a:cubicBezTo>
                      <a:pt x="1284" y="279"/>
                      <a:pt x="1308" y="185"/>
                      <a:pt x="1324" y="89"/>
                    </a:cubicBezTo>
                    <a:cubicBezTo>
                      <a:pt x="1328" y="65"/>
                      <a:pt x="1372" y="53"/>
                      <a:pt x="1402" y="37"/>
                    </a:cubicBezTo>
                    <a:cubicBezTo>
                      <a:pt x="1425" y="24"/>
                      <a:pt x="1450" y="12"/>
                      <a:pt x="1475" y="0"/>
                    </a:cubicBezTo>
                    <a:cubicBezTo>
                      <a:pt x="1455" y="9"/>
                      <a:pt x="1436" y="19"/>
                      <a:pt x="1418" y="28"/>
                    </a:cubicBezTo>
                    <a:lnTo>
                      <a:pt x="1418" y="28"/>
                    </a:lnTo>
                    <a:lnTo>
                      <a:pt x="1418" y="28"/>
                    </a:lnTo>
                    <a:cubicBezTo>
                      <a:pt x="1419" y="36"/>
                      <a:pt x="1421" y="43"/>
                      <a:pt x="1422" y="50"/>
                    </a:cubicBezTo>
                    <a:cubicBezTo>
                      <a:pt x="1399" y="60"/>
                      <a:pt x="1375" y="71"/>
                      <a:pt x="1352" y="81"/>
                    </a:cubicBezTo>
                    <a:lnTo>
                      <a:pt x="1352" y="81"/>
                    </a:lnTo>
                    <a:lnTo>
                      <a:pt x="1352" y="81"/>
                    </a:lnTo>
                    <a:lnTo>
                      <a:pt x="1352" y="81"/>
                    </a:lnTo>
                    <a:lnTo>
                      <a:pt x="1353" y="82"/>
                    </a:lnTo>
                    <a:cubicBezTo>
                      <a:pt x="1357" y="102"/>
                      <a:pt x="1359" y="122"/>
                      <a:pt x="1359" y="143"/>
                    </a:cubicBezTo>
                    <a:cubicBezTo>
                      <a:pt x="1359" y="203"/>
                      <a:pt x="1343" y="264"/>
                      <a:pt x="1325" y="323"/>
                    </a:cubicBezTo>
                    <a:cubicBezTo>
                      <a:pt x="1300" y="408"/>
                      <a:pt x="1273" y="493"/>
                      <a:pt x="1247" y="578"/>
                    </a:cubicBezTo>
                    <a:cubicBezTo>
                      <a:pt x="1203" y="724"/>
                      <a:pt x="1159" y="870"/>
                      <a:pt x="1102" y="1015"/>
                    </a:cubicBezTo>
                    <a:cubicBezTo>
                      <a:pt x="1035" y="1153"/>
                      <a:pt x="960" y="1290"/>
                      <a:pt x="877" y="1425"/>
                    </a:cubicBezTo>
                    <a:cubicBezTo>
                      <a:pt x="876" y="1427"/>
                      <a:pt x="875" y="1429"/>
                      <a:pt x="874" y="1431"/>
                    </a:cubicBezTo>
                    <a:cubicBezTo>
                      <a:pt x="873" y="1431"/>
                      <a:pt x="873" y="1432"/>
                      <a:pt x="873" y="1432"/>
                    </a:cubicBezTo>
                    <a:cubicBezTo>
                      <a:pt x="873" y="1432"/>
                      <a:pt x="872" y="1432"/>
                      <a:pt x="872" y="1433"/>
                    </a:cubicBezTo>
                    <a:cubicBezTo>
                      <a:pt x="862" y="1450"/>
                      <a:pt x="850" y="1469"/>
                      <a:pt x="839" y="1488"/>
                    </a:cubicBezTo>
                  </a:path>
                </a:pathLst>
              </a:custGeom>
              <a:solidFill>
                <a:srgbClr val="8445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1146">
                <a:extLst>
                  <a:ext uri="{FF2B5EF4-FFF2-40B4-BE49-F238E27FC236}">
                    <a16:creationId xmlns:a16="http://schemas.microsoft.com/office/drawing/2014/main" id="{DC275FB9-B9AC-4461-A869-AA26FFCB5F6C}"/>
                  </a:ext>
                </a:extLst>
              </p:cNvPr>
              <p:cNvSpPr>
                <a:spLocks noEditPoints="1"/>
              </p:cNvSpPr>
              <p:nvPr/>
            </p:nvSpPr>
            <p:spPr bwMode="auto">
              <a:xfrm>
                <a:off x="8695419" y="2430463"/>
                <a:ext cx="652463" cy="574675"/>
              </a:xfrm>
              <a:custGeom>
                <a:avLst/>
                <a:gdLst>
                  <a:gd name="T0" fmla="*/ 606 w 1309"/>
                  <a:gd name="T1" fmla="*/ 1151 h 1151"/>
                  <a:gd name="T2" fmla="*/ 594 w 1309"/>
                  <a:gd name="T3" fmla="*/ 1148 h 1151"/>
                  <a:gd name="T4" fmla="*/ 417 w 1309"/>
                  <a:gd name="T5" fmla="*/ 1132 h 1151"/>
                  <a:gd name="T6" fmla="*/ 259 w 1309"/>
                  <a:gd name="T7" fmla="*/ 1103 h 1151"/>
                  <a:gd name="T8" fmla="*/ 390 w 1309"/>
                  <a:gd name="T9" fmla="*/ 1096 h 1151"/>
                  <a:gd name="T10" fmla="*/ 667 w 1309"/>
                  <a:gd name="T11" fmla="*/ 1121 h 1151"/>
                  <a:gd name="T12" fmla="*/ 701 w 1309"/>
                  <a:gd name="T13" fmla="*/ 1121 h 1151"/>
                  <a:gd name="T14" fmla="*/ 869 w 1309"/>
                  <a:gd name="T15" fmla="*/ 1102 h 1151"/>
                  <a:gd name="T16" fmla="*/ 935 w 1309"/>
                  <a:gd name="T17" fmla="*/ 1085 h 1151"/>
                  <a:gd name="T18" fmla="*/ 1139 w 1309"/>
                  <a:gd name="T19" fmla="*/ 976 h 1151"/>
                  <a:gd name="T20" fmla="*/ 1116 w 1309"/>
                  <a:gd name="T21" fmla="*/ 1040 h 1151"/>
                  <a:gd name="T22" fmla="*/ 1097 w 1309"/>
                  <a:gd name="T23" fmla="*/ 1051 h 1151"/>
                  <a:gd name="T24" fmla="*/ 1097 w 1309"/>
                  <a:gd name="T25" fmla="*/ 1051 h 1151"/>
                  <a:gd name="T26" fmla="*/ 1097 w 1309"/>
                  <a:gd name="T27" fmla="*/ 1051 h 1151"/>
                  <a:gd name="T28" fmla="*/ 1097 w 1309"/>
                  <a:gd name="T29" fmla="*/ 1051 h 1151"/>
                  <a:gd name="T30" fmla="*/ 1097 w 1309"/>
                  <a:gd name="T31" fmla="*/ 1051 h 1151"/>
                  <a:gd name="T32" fmla="*/ 1114 w 1309"/>
                  <a:gd name="T33" fmla="*/ 1045 h 1151"/>
                  <a:gd name="T34" fmla="*/ 1087 w 1309"/>
                  <a:gd name="T35" fmla="*/ 1087 h 1151"/>
                  <a:gd name="T36" fmla="*/ 1309 w 1309"/>
                  <a:gd name="T37" fmla="*/ 983 h 1151"/>
                  <a:gd name="T38" fmla="*/ 1273 w 1309"/>
                  <a:gd name="T39" fmla="*/ 1007 h 1151"/>
                  <a:gd name="T40" fmla="*/ 1125 w 1309"/>
                  <a:gd name="T41" fmla="*/ 1075 h 1151"/>
                  <a:gd name="T42" fmla="*/ 1101 w 1309"/>
                  <a:gd name="T43" fmla="*/ 1083 h 1151"/>
                  <a:gd name="T44" fmla="*/ 749 w 1309"/>
                  <a:gd name="T45" fmla="*/ 1145 h 1151"/>
                  <a:gd name="T46" fmla="*/ 733 w 1309"/>
                  <a:gd name="T47" fmla="*/ 1146 h 1151"/>
                  <a:gd name="T48" fmla="*/ 607 w 1309"/>
                  <a:gd name="T49" fmla="*/ 1151 h 1151"/>
                  <a:gd name="T50" fmla="*/ 606 w 1309"/>
                  <a:gd name="T51" fmla="*/ 1151 h 1151"/>
                  <a:gd name="T52" fmla="*/ 422 w 1309"/>
                  <a:gd name="T53" fmla="*/ 865 h 1151"/>
                  <a:gd name="T54" fmla="*/ 299 w 1309"/>
                  <a:gd name="T55" fmla="*/ 849 h 1151"/>
                  <a:gd name="T56" fmla="*/ 14 w 1309"/>
                  <a:gd name="T57" fmla="*/ 652 h 1151"/>
                  <a:gd name="T58" fmla="*/ 33 w 1309"/>
                  <a:gd name="T59" fmla="*/ 473 h 1151"/>
                  <a:gd name="T60" fmla="*/ 66 w 1309"/>
                  <a:gd name="T61" fmla="*/ 418 h 1151"/>
                  <a:gd name="T62" fmla="*/ 32 w 1309"/>
                  <a:gd name="T63" fmla="*/ 550 h 1151"/>
                  <a:gd name="T64" fmla="*/ 145 w 1309"/>
                  <a:gd name="T65" fmla="*/ 757 h 1151"/>
                  <a:gd name="T66" fmla="*/ 156 w 1309"/>
                  <a:gd name="T67" fmla="*/ 737 h 1151"/>
                  <a:gd name="T68" fmla="*/ 168 w 1309"/>
                  <a:gd name="T69" fmla="*/ 750 h 1151"/>
                  <a:gd name="T70" fmla="*/ 408 w 1309"/>
                  <a:gd name="T71" fmla="*/ 842 h 1151"/>
                  <a:gd name="T72" fmla="*/ 607 w 1309"/>
                  <a:gd name="T73" fmla="*/ 750 h 1151"/>
                  <a:gd name="T74" fmla="*/ 423 w 1309"/>
                  <a:gd name="T75" fmla="*/ 690 h 1151"/>
                  <a:gd name="T76" fmla="*/ 418 w 1309"/>
                  <a:gd name="T77" fmla="*/ 684 h 1151"/>
                  <a:gd name="T78" fmla="*/ 420 w 1309"/>
                  <a:gd name="T79" fmla="*/ 679 h 1151"/>
                  <a:gd name="T80" fmla="*/ 432 w 1309"/>
                  <a:gd name="T81" fmla="*/ 671 h 1151"/>
                  <a:gd name="T82" fmla="*/ 418 w 1309"/>
                  <a:gd name="T83" fmla="*/ 684 h 1151"/>
                  <a:gd name="T84" fmla="*/ 446 w 1309"/>
                  <a:gd name="T85" fmla="*/ 683 h 1151"/>
                  <a:gd name="T86" fmla="*/ 635 w 1309"/>
                  <a:gd name="T87" fmla="*/ 758 h 1151"/>
                  <a:gd name="T88" fmla="*/ 710 w 1309"/>
                  <a:gd name="T89" fmla="*/ 640 h 1151"/>
                  <a:gd name="T90" fmla="*/ 715 w 1309"/>
                  <a:gd name="T91" fmla="*/ 620 h 1151"/>
                  <a:gd name="T92" fmla="*/ 716 w 1309"/>
                  <a:gd name="T93" fmla="*/ 620 h 1151"/>
                  <a:gd name="T94" fmla="*/ 731 w 1309"/>
                  <a:gd name="T95" fmla="*/ 621 h 1151"/>
                  <a:gd name="T96" fmla="*/ 732 w 1309"/>
                  <a:gd name="T97" fmla="*/ 621 h 1151"/>
                  <a:gd name="T98" fmla="*/ 700 w 1309"/>
                  <a:gd name="T99" fmla="*/ 684 h 1151"/>
                  <a:gd name="T100" fmla="*/ 655 w 1309"/>
                  <a:gd name="T101" fmla="*/ 775 h 1151"/>
                  <a:gd name="T102" fmla="*/ 472 w 1309"/>
                  <a:gd name="T103" fmla="*/ 862 h 1151"/>
                  <a:gd name="T104" fmla="*/ 422 w 1309"/>
                  <a:gd name="T105" fmla="*/ 865 h 1151"/>
                  <a:gd name="T106" fmla="*/ 467 w 1309"/>
                  <a:gd name="T107" fmla="*/ 625 h 1151"/>
                  <a:gd name="T108" fmla="*/ 481 w 1309"/>
                  <a:gd name="T109" fmla="*/ 595 h 1151"/>
                  <a:gd name="T110" fmla="*/ 481 w 1309"/>
                  <a:gd name="T111" fmla="*/ 600 h 1151"/>
                  <a:gd name="T112" fmla="*/ 467 w 1309"/>
                  <a:gd name="T113" fmla="*/ 625 h 1151"/>
                  <a:gd name="T114" fmla="*/ 68 w 1309"/>
                  <a:gd name="T115" fmla="*/ 416 h 1151"/>
                  <a:gd name="T116" fmla="*/ 71 w 1309"/>
                  <a:gd name="T117" fmla="*/ 410 h 1151"/>
                  <a:gd name="T118" fmla="*/ 296 w 1309"/>
                  <a:gd name="T119" fmla="*/ 0 h 1151"/>
                  <a:gd name="T120" fmla="*/ 296 w 1309"/>
                  <a:gd name="T121" fmla="*/ 0 h 1151"/>
                  <a:gd name="T122" fmla="*/ 71 w 1309"/>
                  <a:gd name="T123" fmla="*/ 410 h 1151"/>
                  <a:gd name="T124" fmla="*/ 68 w 1309"/>
                  <a:gd name="T125" fmla="*/ 416 h 1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9" h="1151">
                    <a:moveTo>
                      <a:pt x="606" y="1151"/>
                    </a:moveTo>
                    <a:cubicBezTo>
                      <a:pt x="601" y="1151"/>
                      <a:pt x="597" y="1150"/>
                      <a:pt x="594" y="1148"/>
                    </a:cubicBezTo>
                    <a:cubicBezTo>
                      <a:pt x="535" y="1146"/>
                      <a:pt x="476" y="1141"/>
                      <a:pt x="417" y="1132"/>
                    </a:cubicBezTo>
                    <a:cubicBezTo>
                      <a:pt x="364" y="1123"/>
                      <a:pt x="311" y="1114"/>
                      <a:pt x="259" y="1103"/>
                    </a:cubicBezTo>
                    <a:cubicBezTo>
                      <a:pt x="302" y="1101"/>
                      <a:pt x="347" y="1099"/>
                      <a:pt x="390" y="1096"/>
                    </a:cubicBezTo>
                    <a:cubicBezTo>
                      <a:pt x="481" y="1111"/>
                      <a:pt x="575" y="1121"/>
                      <a:pt x="667" y="1121"/>
                    </a:cubicBezTo>
                    <a:cubicBezTo>
                      <a:pt x="678" y="1121"/>
                      <a:pt x="690" y="1121"/>
                      <a:pt x="701" y="1121"/>
                    </a:cubicBezTo>
                    <a:cubicBezTo>
                      <a:pt x="757" y="1115"/>
                      <a:pt x="813" y="1109"/>
                      <a:pt x="869" y="1102"/>
                    </a:cubicBezTo>
                    <a:cubicBezTo>
                      <a:pt x="891" y="1097"/>
                      <a:pt x="913" y="1092"/>
                      <a:pt x="935" y="1085"/>
                    </a:cubicBezTo>
                    <a:cubicBezTo>
                      <a:pt x="1022" y="1059"/>
                      <a:pt x="1091" y="1021"/>
                      <a:pt x="1139" y="976"/>
                    </a:cubicBezTo>
                    <a:cubicBezTo>
                      <a:pt x="1135" y="997"/>
                      <a:pt x="1127" y="1019"/>
                      <a:pt x="1116" y="1040"/>
                    </a:cubicBezTo>
                    <a:cubicBezTo>
                      <a:pt x="1110" y="1043"/>
                      <a:pt x="1104" y="1047"/>
                      <a:pt x="1097" y="1051"/>
                    </a:cubicBezTo>
                    <a:lnTo>
                      <a:pt x="1097" y="1051"/>
                    </a:lnTo>
                    <a:lnTo>
                      <a:pt x="1097" y="1051"/>
                    </a:lnTo>
                    <a:lnTo>
                      <a:pt x="1097" y="1051"/>
                    </a:lnTo>
                    <a:lnTo>
                      <a:pt x="1097" y="1051"/>
                    </a:lnTo>
                    <a:cubicBezTo>
                      <a:pt x="1103" y="1049"/>
                      <a:pt x="1108" y="1047"/>
                      <a:pt x="1114" y="1045"/>
                    </a:cubicBezTo>
                    <a:cubicBezTo>
                      <a:pt x="1106" y="1059"/>
                      <a:pt x="1097" y="1073"/>
                      <a:pt x="1087" y="1087"/>
                    </a:cubicBezTo>
                    <a:cubicBezTo>
                      <a:pt x="1172" y="1061"/>
                      <a:pt x="1247" y="1028"/>
                      <a:pt x="1309" y="983"/>
                    </a:cubicBezTo>
                    <a:cubicBezTo>
                      <a:pt x="1297" y="991"/>
                      <a:pt x="1286" y="999"/>
                      <a:pt x="1273" y="1007"/>
                    </a:cubicBezTo>
                    <a:cubicBezTo>
                      <a:pt x="1229" y="1034"/>
                      <a:pt x="1179" y="1056"/>
                      <a:pt x="1125" y="1075"/>
                    </a:cubicBezTo>
                    <a:cubicBezTo>
                      <a:pt x="1117" y="1078"/>
                      <a:pt x="1109" y="1080"/>
                      <a:pt x="1101" y="1083"/>
                    </a:cubicBezTo>
                    <a:cubicBezTo>
                      <a:pt x="995" y="1116"/>
                      <a:pt x="874" y="1135"/>
                      <a:pt x="749" y="1145"/>
                    </a:cubicBezTo>
                    <a:cubicBezTo>
                      <a:pt x="744" y="1145"/>
                      <a:pt x="739" y="1146"/>
                      <a:pt x="733" y="1146"/>
                    </a:cubicBezTo>
                    <a:cubicBezTo>
                      <a:pt x="691" y="1149"/>
                      <a:pt x="649" y="1150"/>
                      <a:pt x="607" y="1151"/>
                    </a:cubicBezTo>
                    <a:cubicBezTo>
                      <a:pt x="606" y="1151"/>
                      <a:pt x="606" y="1151"/>
                      <a:pt x="606" y="1151"/>
                    </a:cubicBezTo>
                    <a:moveTo>
                      <a:pt x="422" y="865"/>
                    </a:moveTo>
                    <a:cubicBezTo>
                      <a:pt x="380" y="865"/>
                      <a:pt x="337" y="859"/>
                      <a:pt x="299" y="849"/>
                    </a:cubicBezTo>
                    <a:cubicBezTo>
                      <a:pt x="144" y="820"/>
                      <a:pt x="37" y="747"/>
                      <a:pt x="14" y="652"/>
                    </a:cubicBezTo>
                    <a:cubicBezTo>
                      <a:pt x="0" y="591"/>
                      <a:pt x="11" y="532"/>
                      <a:pt x="33" y="473"/>
                    </a:cubicBezTo>
                    <a:cubicBezTo>
                      <a:pt x="44" y="454"/>
                      <a:pt x="56" y="435"/>
                      <a:pt x="66" y="418"/>
                    </a:cubicBezTo>
                    <a:cubicBezTo>
                      <a:pt x="50" y="461"/>
                      <a:pt x="30" y="504"/>
                      <a:pt x="32" y="550"/>
                    </a:cubicBezTo>
                    <a:cubicBezTo>
                      <a:pt x="36" y="624"/>
                      <a:pt x="66" y="699"/>
                      <a:pt x="145" y="757"/>
                    </a:cubicBezTo>
                    <a:cubicBezTo>
                      <a:pt x="147" y="751"/>
                      <a:pt x="151" y="744"/>
                      <a:pt x="156" y="737"/>
                    </a:cubicBezTo>
                    <a:cubicBezTo>
                      <a:pt x="159" y="741"/>
                      <a:pt x="163" y="746"/>
                      <a:pt x="168" y="750"/>
                    </a:cubicBezTo>
                    <a:cubicBezTo>
                      <a:pt x="216" y="794"/>
                      <a:pt x="310" y="835"/>
                      <a:pt x="408" y="842"/>
                    </a:cubicBezTo>
                    <a:cubicBezTo>
                      <a:pt x="490" y="839"/>
                      <a:pt x="636" y="808"/>
                      <a:pt x="607" y="750"/>
                    </a:cubicBezTo>
                    <a:cubicBezTo>
                      <a:pt x="585" y="707"/>
                      <a:pt x="499" y="690"/>
                      <a:pt x="423" y="690"/>
                    </a:cubicBezTo>
                    <a:cubicBezTo>
                      <a:pt x="417" y="690"/>
                      <a:pt x="415" y="686"/>
                      <a:pt x="418" y="684"/>
                    </a:cubicBezTo>
                    <a:cubicBezTo>
                      <a:pt x="417" y="682"/>
                      <a:pt x="418" y="680"/>
                      <a:pt x="420" y="679"/>
                    </a:cubicBezTo>
                    <a:cubicBezTo>
                      <a:pt x="424" y="677"/>
                      <a:pt x="428" y="674"/>
                      <a:pt x="432" y="671"/>
                    </a:cubicBezTo>
                    <a:cubicBezTo>
                      <a:pt x="428" y="676"/>
                      <a:pt x="423" y="680"/>
                      <a:pt x="418" y="684"/>
                    </a:cubicBezTo>
                    <a:cubicBezTo>
                      <a:pt x="428" y="683"/>
                      <a:pt x="437" y="683"/>
                      <a:pt x="446" y="683"/>
                    </a:cubicBezTo>
                    <a:cubicBezTo>
                      <a:pt x="532" y="683"/>
                      <a:pt x="608" y="713"/>
                      <a:pt x="635" y="758"/>
                    </a:cubicBezTo>
                    <a:cubicBezTo>
                      <a:pt x="662" y="719"/>
                      <a:pt x="687" y="680"/>
                      <a:pt x="710" y="640"/>
                    </a:cubicBezTo>
                    <a:cubicBezTo>
                      <a:pt x="692" y="637"/>
                      <a:pt x="693" y="620"/>
                      <a:pt x="715" y="620"/>
                    </a:cubicBezTo>
                    <a:cubicBezTo>
                      <a:pt x="715" y="620"/>
                      <a:pt x="716" y="620"/>
                      <a:pt x="716" y="620"/>
                    </a:cubicBezTo>
                    <a:cubicBezTo>
                      <a:pt x="721" y="620"/>
                      <a:pt x="726" y="620"/>
                      <a:pt x="731" y="621"/>
                    </a:cubicBezTo>
                    <a:cubicBezTo>
                      <a:pt x="732" y="621"/>
                      <a:pt x="732" y="621"/>
                      <a:pt x="732" y="621"/>
                    </a:cubicBezTo>
                    <a:cubicBezTo>
                      <a:pt x="720" y="642"/>
                      <a:pt x="709" y="663"/>
                      <a:pt x="700" y="684"/>
                    </a:cubicBezTo>
                    <a:cubicBezTo>
                      <a:pt x="686" y="713"/>
                      <a:pt x="678" y="746"/>
                      <a:pt x="655" y="775"/>
                    </a:cubicBezTo>
                    <a:cubicBezTo>
                      <a:pt x="640" y="820"/>
                      <a:pt x="556" y="857"/>
                      <a:pt x="472" y="862"/>
                    </a:cubicBezTo>
                    <a:cubicBezTo>
                      <a:pt x="456" y="864"/>
                      <a:pt x="439" y="865"/>
                      <a:pt x="422" y="865"/>
                    </a:cubicBezTo>
                    <a:moveTo>
                      <a:pt x="467" y="625"/>
                    </a:moveTo>
                    <a:cubicBezTo>
                      <a:pt x="472" y="615"/>
                      <a:pt x="476" y="604"/>
                      <a:pt x="481" y="595"/>
                    </a:cubicBezTo>
                    <a:cubicBezTo>
                      <a:pt x="482" y="597"/>
                      <a:pt x="482" y="598"/>
                      <a:pt x="481" y="600"/>
                    </a:cubicBezTo>
                    <a:cubicBezTo>
                      <a:pt x="476" y="608"/>
                      <a:pt x="472" y="617"/>
                      <a:pt x="467" y="625"/>
                    </a:cubicBezTo>
                    <a:close/>
                    <a:moveTo>
                      <a:pt x="68" y="416"/>
                    </a:moveTo>
                    <a:cubicBezTo>
                      <a:pt x="69" y="414"/>
                      <a:pt x="70" y="412"/>
                      <a:pt x="71" y="410"/>
                    </a:cubicBezTo>
                    <a:cubicBezTo>
                      <a:pt x="154" y="275"/>
                      <a:pt x="229" y="138"/>
                      <a:pt x="296" y="0"/>
                    </a:cubicBezTo>
                    <a:lnTo>
                      <a:pt x="296" y="0"/>
                    </a:lnTo>
                    <a:cubicBezTo>
                      <a:pt x="229" y="138"/>
                      <a:pt x="154" y="275"/>
                      <a:pt x="71" y="410"/>
                    </a:cubicBezTo>
                    <a:cubicBezTo>
                      <a:pt x="70" y="412"/>
                      <a:pt x="69" y="414"/>
                      <a:pt x="68" y="416"/>
                    </a:cubicBezTo>
                    <a:close/>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1147">
                <a:extLst>
                  <a:ext uri="{FF2B5EF4-FFF2-40B4-BE49-F238E27FC236}">
                    <a16:creationId xmlns:a16="http://schemas.microsoft.com/office/drawing/2014/main" id="{E44D7EF2-A8AC-4E06-A7E6-0DAD666723DE}"/>
                  </a:ext>
                </a:extLst>
              </p:cNvPr>
              <p:cNvSpPr>
                <a:spLocks/>
              </p:cNvSpPr>
              <p:nvPr/>
            </p:nvSpPr>
            <p:spPr bwMode="auto">
              <a:xfrm>
                <a:off x="8727169" y="2638425"/>
                <a:ext cx="1588" cy="0"/>
              </a:xfrm>
              <a:custGeom>
                <a:avLst/>
                <a:gdLst>
                  <a:gd name="T0" fmla="*/ 0 w 2"/>
                  <a:gd name="T1" fmla="*/ 2 h 2"/>
                  <a:gd name="T2" fmla="*/ 1 w 2"/>
                  <a:gd name="T3" fmla="*/ 1 h 2"/>
                  <a:gd name="T4" fmla="*/ 2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0" y="1"/>
                      <a:pt x="1" y="1"/>
                      <a:pt x="1" y="1"/>
                    </a:cubicBezTo>
                    <a:cubicBezTo>
                      <a:pt x="1" y="1"/>
                      <a:pt x="1" y="0"/>
                      <a:pt x="2" y="0"/>
                    </a:cubicBezTo>
                    <a:cubicBezTo>
                      <a:pt x="1" y="0"/>
                      <a:pt x="1" y="1"/>
                      <a:pt x="0" y="2"/>
                    </a:cubicBezTo>
                    <a:close/>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148">
                <a:extLst>
                  <a:ext uri="{FF2B5EF4-FFF2-40B4-BE49-F238E27FC236}">
                    <a16:creationId xmlns:a16="http://schemas.microsoft.com/office/drawing/2014/main" id="{15961EF5-1672-4136-8198-615A36012201}"/>
                  </a:ext>
                </a:extLst>
              </p:cNvPr>
              <p:cNvSpPr>
                <a:spLocks noEditPoints="1"/>
              </p:cNvSpPr>
              <p:nvPr/>
            </p:nvSpPr>
            <p:spPr bwMode="auto">
              <a:xfrm>
                <a:off x="8709706" y="1860550"/>
                <a:ext cx="1092200" cy="1112838"/>
              </a:xfrm>
              <a:custGeom>
                <a:avLst/>
                <a:gdLst>
                  <a:gd name="T0" fmla="*/ 1084 w 2188"/>
                  <a:gd name="T1" fmla="*/ 2189 h 2231"/>
                  <a:gd name="T2" fmla="*/ 1667 w 2188"/>
                  <a:gd name="T3" fmla="*/ 1508 h 2231"/>
                  <a:gd name="T4" fmla="*/ 2146 w 2188"/>
                  <a:gd name="T5" fmla="*/ 370 h 2231"/>
                  <a:gd name="T6" fmla="*/ 2146 w 2188"/>
                  <a:gd name="T7" fmla="*/ 370 h 2231"/>
                  <a:gd name="T8" fmla="*/ 2146 w 2188"/>
                  <a:gd name="T9" fmla="*/ 370 h 2231"/>
                  <a:gd name="T10" fmla="*/ 1380 w 2188"/>
                  <a:gd name="T11" fmla="*/ 30 h 2231"/>
                  <a:gd name="T12" fmla="*/ 586 w 2188"/>
                  <a:gd name="T13" fmla="*/ 179 h 2231"/>
                  <a:gd name="T14" fmla="*/ 639 w 2188"/>
                  <a:gd name="T15" fmla="*/ 129 h 2231"/>
                  <a:gd name="T16" fmla="*/ 1310 w 2188"/>
                  <a:gd name="T17" fmla="*/ 0 h 2231"/>
                  <a:gd name="T18" fmla="*/ 2184 w 2188"/>
                  <a:gd name="T19" fmla="*/ 349 h 2231"/>
                  <a:gd name="T20" fmla="*/ 2115 w 2188"/>
                  <a:gd name="T21" fmla="*/ 596 h 2231"/>
                  <a:gd name="T22" fmla="*/ 1695 w 2188"/>
                  <a:gd name="T23" fmla="*/ 1558 h 2231"/>
                  <a:gd name="T24" fmla="*/ 1279 w 2188"/>
                  <a:gd name="T25" fmla="*/ 2127 h 2231"/>
                  <a:gd name="T26" fmla="*/ 1057 w 2188"/>
                  <a:gd name="T27" fmla="*/ 2231 h 2231"/>
                  <a:gd name="T28" fmla="*/ 1109 w 2188"/>
                  <a:gd name="T29" fmla="*/ 2120 h 2231"/>
                  <a:gd name="T30" fmla="*/ 1060 w 2188"/>
                  <a:gd name="T31" fmla="*/ 1742 h 2231"/>
                  <a:gd name="T32" fmla="*/ 702 w 2188"/>
                  <a:gd name="T33" fmla="*/ 1765 h 2231"/>
                  <a:gd name="T34" fmla="*/ 686 w 2188"/>
                  <a:gd name="T35" fmla="*/ 1764 h 2231"/>
                  <a:gd name="T36" fmla="*/ 680 w 2188"/>
                  <a:gd name="T37" fmla="*/ 1784 h 2231"/>
                  <a:gd name="T38" fmla="*/ 416 w 2188"/>
                  <a:gd name="T39" fmla="*/ 1827 h 2231"/>
                  <a:gd name="T40" fmla="*/ 402 w 2188"/>
                  <a:gd name="T41" fmla="*/ 1815 h 2231"/>
                  <a:gd name="T42" fmla="*/ 451 w 2188"/>
                  <a:gd name="T43" fmla="*/ 1744 h 2231"/>
                  <a:gd name="T44" fmla="*/ 456 w 2188"/>
                  <a:gd name="T45" fmla="*/ 1730 h 2231"/>
                  <a:gd name="T46" fmla="*/ 237 w 2188"/>
                  <a:gd name="T47" fmla="*/ 1721 h 2231"/>
                  <a:gd name="T48" fmla="*/ 115 w 2188"/>
                  <a:gd name="T49" fmla="*/ 1901 h 2231"/>
                  <a:gd name="T50" fmla="*/ 36 w 2188"/>
                  <a:gd name="T51" fmla="*/ 1562 h 2231"/>
                  <a:gd name="T52" fmla="*/ 41 w 2188"/>
                  <a:gd name="T53" fmla="*/ 1554 h 2231"/>
                  <a:gd name="T54" fmla="*/ 246 w 2188"/>
                  <a:gd name="T55" fmla="*/ 1195 h 2231"/>
                  <a:gd name="T56" fmla="*/ 35 w 2188"/>
                  <a:gd name="T57" fmla="*/ 1690 h 2231"/>
                  <a:gd name="T58" fmla="*/ 31 w 2188"/>
                  <a:gd name="T59" fmla="*/ 1737 h 2231"/>
                  <a:gd name="T60" fmla="*/ 58 w 2188"/>
                  <a:gd name="T61" fmla="*/ 1843 h 2231"/>
                  <a:gd name="T62" fmla="*/ 58 w 2188"/>
                  <a:gd name="T63" fmla="*/ 1843 h 2231"/>
                  <a:gd name="T64" fmla="*/ 58 w 2188"/>
                  <a:gd name="T65" fmla="*/ 1843 h 2231"/>
                  <a:gd name="T66" fmla="*/ 58 w 2188"/>
                  <a:gd name="T67" fmla="*/ 1842 h 2231"/>
                  <a:gd name="T68" fmla="*/ 58 w 2188"/>
                  <a:gd name="T69" fmla="*/ 1840 h 2231"/>
                  <a:gd name="T70" fmla="*/ 59 w 2188"/>
                  <a:gd name="T71" fmla="*/ 1832 h 2231"/>
                  <a:gd name="T72" fmla="*/ 173 w 2188"/>
                  <a:gd name="T73" fmla="*/ 1713 h 2231"/>
                  <a:gd name="T74" fmla="*/ 187 w 2188"/>
                  <a:gd name="T75" fmla="*/ 1706 h 2231"/>
                  <a:gd name="T76" fmla="*/ 940 w 2188"/>
                  <a:gd name="T77" fmla="*/ 1659 h 2231"/>
                  <a:gd name="T78" fmla="*/ 1215 w 2188"/>
                  <a:gd name="T79" fmla="*/ 1851 h 2231"/>
                  <a:gd name="T80" fmla="*/ 1214 w 2188"/>
                  <a:gd name="T81" fmla="*/ 2054 h 2231"/>
                  <a:gd name="T82" fmla="*/ 449 w 2188"/>
                  <a:gd name="T83" fmla="*/ 1822 h 2231"/>
                  <a:gd name="T84" fmla="*/ 707 w 2188"/>
                  <a:gd name="T85" fmla="*/ 1655 h 2231"/>
                  <a:gd name="T86" fmla="*/ 645 w 2188"/>
                  <a:gd name="T87" fmla="*/ 1653 h 2231"/>
                  <a:gd name="T88" fmla="*/ 479 w 2188"/>
                  <a:gd name="T89" fmla="*/ 1768 h 2231"/>
                  <a:gd name="T90" fmla="*/ 449 w 2188"/>
                  <a:gd name="T91" fmla="*/ 1822 h 2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8" h="2231">
                    <a:moveTo>
                      <a:pt x="1057" y="2231"/>
                    </a:moveTo>
                    <a:cubicBezTo>
                      <a:pt x="1067" y="2217"/>
                      <a:pt x="1076" y="2203"/>
                      <a:pt x="1084" y="2189"/>
                    </a:cubicBezTo>
                    <a:cubicBezTo>
                      <a:pt x="1164" y="2159"/>
                      <a:pt x="1231" y="2120"/>
                      <a:pt x="1280" y="2073"/>
                    </a:cubicBezTo>
                    <a:cubicBezTo>
                      <a:pt x="1460" y="1898"/>
                      <a:pt x="1568" y="1700"/>
                      <a:pt x="1667" y="1508"/>
                    </a:cubicBezTo>
                    <a:cubicBezTo>
                      <a:pt x="1767" y="1313"/>
                      <a:pt x="1998" y="794"/>
                      <a:pt x="2062" y="600"/>
                    </a:cubicBezTo>
                    <a:cubicBezTo>
                      <a:pt x="2087" y="523"/>
                      <a:pt x="2139" y="440"/>
                      <a:pt x="2146" y="370"/>
                    </a:cubicBezTo>
                    <a:lnTo>
                      <a:pt x="2146" y="370"/>
                    </a:lnTo>
                    <a:lnTo>
                      <a:pt x="2146" y="370"/>
                    </a:lnTo>
                    <a:lnTo>
                      <a:pt x="2146" y="370"/>
                    </a:lnTo>
                    <a:lnTo>
                      <a:pt x="2146" y="370"/>
                    </a:lnTo>
                    <a:cubicBezTo>
                      <a:pt x="2089" y="262"/>
                      <a:pt x="1997" y="183"/>
                      <a:pt x="1825" y="116"/>
                    </a:cubicBezTo>
                    <a:cubicBezTo>
                      <a:pt x="1694" y="66"/>
                      <a:pt x="1540" y="35"/>
                      <a:pt x="1380" y="30"/>
                    </a:cubicBezTo>
                    <a:cubicBezTo>
                      <a:pt x="1359" y="30"/>
                      <a:pt x="1339" y="29"/>
                      <a:pt x="1319" y="29"/>
                    </a:cubicBezTo>
                    <a:cubicBezTo>
                      <a:pt x="1043" y="29"/>
                      <a:pt x="800" y="89"/>
                      <a:pt x="586" y="179"/>
                    </a:cubicBezTo>
                    <a:cubicBezTo>
                      <a:pt x="585" y="172"/>
                      <a:pt x="583" y="165"/>
                      <a:pt x="582" y="157"/>
                    </a:cubicBezTo>
                    <a:cubicBezTo>
                      <a:pt x="600" y="148"/>
                      <a:pt x="619" y="138"/>
                      <a:pt x="639" y="129"/>
                    </a:cubicBezTo>
                    <a:cubicBezTo>
                      <a:pt x="642" y="128"/>
                      <a:pt x="645" y="126"/>
                      <a:pt x="648" y="125"/>
                    </a:cubicBezTo>
                    <a:cubicBezTo>
                      <a:pt x="830" y="44"/>
                      <a:pt x="1072" y="0"/>
                      <a:pt x="1310" y="0"/>
                    </a:cubicBezTo>
                    <a:cubicBezTo>
                      <a:pt x="1346" y="0"/>
                      <a:pt x="1382" y="1"/>
                      <a:pt x="1417" y="3"/>
                    </a:cubicBezTo>
                    <a:cubicBezTo>
                      <a:pt x="1798" y="25"/>
                      <a:pt x="2065" y="160"/>
                      <a:pt x="2184" y="349"/>
                    </a:cubicBezTo>
                    <a:cubicBezTo>
                      <a:pt x="2187" y="353"/>
                      <a:pt x="2188" y="360"/>
                      <a:pt x="2188" y="369"/>
                    </a:cubicBezTo>
                    <a:cubicBezTo>
                      <a:pt x="2188" y="420"/>
                      <a:pt x="2143" y="530"/>
                      <a:pt x="2115" y="596"/>
                    </a:cubicBezTo>
                    <a:cubicBezTo>
                      <a:pt x="2070" y="705"/>
                      <a:pt x="2025" y="809"/>
                      <a:pt x="1983" y="918"/>
                    </a:cubicBezTo>
                    <a:cubicBezTo>
                      <a:pt x="1900" y="1131"/>
                      <a:pt x="1806" y="1349"/>
                      <a:pt x="1695" y="1558"/>
                    </a:cubicBezTo>
                    <a:cubicBezTo>
                      <a:pt x="1641" y="1662"/>
                      <a:pt x="1582" y="1764"/>
                      <a:pt x="1511" y="1865"/>
                    </a:cubicBezTo>
                    <a:cubicBezTo>
                      <a:pt x="1448" y="1953"/>
                      <a:pt x="1384" y="2051"/>
                      <a:pt x="1279" y="2127"/>
                    </a:cubicBezTo>
                    <a:lnTo>
                      <a:pt x="1279" y="2127"/>
                    </a:lnTo>
                    <a:cubicBezTo>
                      <a:pt x="1217" y="2172"/>
                      <a:pt x="1142" y="2205"/>
                      <a:pt x="1057" y="2231"/>
                    </a:cubicBezTo>
                    <a:moveTo>
                      <a:pt x="1086" y="2184"/>
                    </a:moveTo>
                    <a:cubicBezTo>
                      <a:pt x="1097" y="2163"/>
                      <a:pt x="1105" y="2141"/>
                      <a:pt x="1109" y="2120"/>
                    </a:cubicBezTo>
                    <a:cubicBezTo>
                      <a:pt x="1148" y="2084"/>
                      <a:pt x="1172" y="2043"/>
                      <a:pt x="1180" y="2000"/>
                    </a:cubicBezTo>
                    <a:cubicBezTo>
                      <a:pt x="1196" y="1915"/>
                      <a:pt x="1171" y="1807"/>
                      <a:pt x="1060" y="1742"/>
                    </a:cubicBezTo>
                    <a:cubicBezTo>
                      <a:pt x="982" y="1695"/>
                      <a:pt x="871" y="1668"/>
                      <a:pt x="757" y="1658"/>
                    </a:cubicBezTo>
                    <a:cubicBezTo>
                      <a:pt x="742" y="1694"/>
                      <a:pt x="722" y="1729"/>
                      <a:pt x="702" y="1765"/>
                    </a:cubicBezTo>
                    <a:cubicBezTo>
                      <a:pt x="702" y="1765"/>
                      <a:pt x="702" y="1765"/>
                      <a:pt x="701" y="1765"/>
                    </a:cubicBezTo>
                    <a:cubicBezTo>
                      <a:pt x="696" y="1764"/>
                      <a:pt x="691" y="1764"/>
                      <a:pt x="686" y="1764"/>
                    </a:cubicBezTo>
                    <a:cubicBezTo>
                      <a:pt x="686" y="1764"/>
                      <a:pt x="685" y="1764"/>
                      <a:pt x="685" y="1764"/>
                    </a:cubicBezTo>
                    <a:cubicBezTo>
                      <a:pt x="663" y="1764"/>
                      <a:pt x="662" y="1781"/>
                      <a:pt x="680" y="1784"/>
                    </a:cubicBezTo>
                    <a:cubicBezTo>
                      <a:pt x="657" y="1824"/>
                      <a:pt x="632" y="1863"/>
                      <a:pt x="605" y="1902"/>
                    </a:cubicBezTo>
                    <a:cubicBezTo>
                      <a:pt x="578" y="1857"/>
                      <a:pt x="502" y="1827"/>
                      <a:pt x="416" y="1827"/>
                    </a:cubicBezTo>
                    <a:cubicBezTo>
                      <a:pt x="407" y="1827"/>
                      <a:pt x="398" y="1827"/>
                      <a:pt x="388" y="1828"/>
                    </a:cubicBezTo>
                    <a:cubicBezTo>
                      <a:pt x="393" y="1824"/>
                      <a:pt x="398" y="1820"/>
                      <a:pt x="402" y="1815"/>
                    </a:cubicBezTo>
                    <a:cubicBezTo>
                      <a:pt x="418" y="1802"/>
                      <a:pt x="428" y="1785"/>
                      <a:pt x="437" y="1769"/>
                    </a:cubicBezTo>
                    <a:cubicBezTo>
                      <a:pt x="442" y="1761"/>
                      <a:pt x="446" y="1752"/>
                      <a:pt x="451" y="1744"/>
                    </a:cubicBezTo>
                    <a:cubicBezTo>
                      <a:pt x="452" y="1742"/>
                      <a:pt x="452" y="1741"/>
                      <a:pt x="451" y="1739"/>
                    </a:cubicBezTo>
                    <a:cubicBezTo>
                      <a:pt x="453" y="1736"/>
                      <a:pt x="454" y="1733"/>
                      <a:pt x="456" y="1730"/>
                    </a:cubicBezTo>
                    <a:cubicBezTo>
                      <a:pt x="470" y="1707"/>
                      <a:pt x="482" y="1682"/>
                      <a:pt x="501" y="1660"/>
                    </a:cubicBezTo>
                    <a:cubicBezTo>
                      <a:pt x="405" y="1669"/>
                      <a:pt x="311" y="1688"/>
                      <a:pt x="237" y="1721"/>
                    </a:cubicBezTo>
                    <a:cubicBezTo>
                      <a:pt x="148" y="1761"/>
                      <a:pt x="78" y="1820"/>
                      <a:pt x="126" y="1881"/>
                    </a:cubicBezTo>
                    <a:cubicBezTo>
                      <a:pt x="121" y="1888"/>
                      <a:pt x="117" y="1895"/>
                      <a:pt x="115" y="1901"/>
                    </a:cubicBezTo>
                    <a:cubicBezTo>
                      <a:pt x="36" y="1843"/>
                      <a:pt x="6" y="1768"/>
                      <a:pt x="2" y="1694"/>
                    </a:cubicBezTo>
                    <a:cubicBezTo>
                      <a:pt x="0" y="1648"/>
                      <a:pt x="20" y="1605"/>
                      <a:pt x="36" y="1562"/>
                    </a:cubicBezTo>
                    <a:cubicBezTo>
                      <a:pt x="37" y="1561"/>
                      <a:pt x="37" y="1560"/>
                      <a:pt x="38" y="1560"/>
                    </a:cubicBezTo>
                    <a:cubicBezTo>
                      <a:pt x="39" y="1558"/>
                      <a:pt x="40" y="1556"/>
                      <a:pt x="41" y="1554"/>
                    </a:cubicBezTo>
                    <a:cubicBezTo>
                      <a:pt x="124" y="1419"/>
                      <a:pt x="199" y="1282"/>
                      <a:pt x="266" y="1144"/>
                    </a:cubicBezTo>
                    <a:cubicBezTo>
                      <a:pt x="260" y="1161"/>
                      <a:pt x="253" y="1178"/>
                      <a:pt x="246" y="1195"/>
                    </a:cubicBezTo>
                    <a:cubicBezTo>
                      <a:pt x="212" y="1277"/>
                      <a:pt x="177" y="1359"/>
                      <a:pt x="137" y="1440"/>
                    </a:cubicBezTo>
                    <a:cubicBezTo>
                      <a:pt x="98" y="1522"/>
                      <a:pt x="48" y="1606"/>
                      <a:pt x="35" y="1690"/>
                    </a:cubicBezTo>
                    <a:cubicBezTo>
                      <a:pt x="32" y="1706"/>
                      <a:pt x="31" y="1721"/>
                      <a:pt x="31" y="1737"/>
                    </a:cubicBezTo>
                    <a:lnTo>
                      <a:pt x="31" y="1737"/>
                    </a:lnTo>
                    <a:cubicBezTo>
                      <a:pt x="31" y="1773"/>
                      <a:pt x="38" y="1809"/>
                      <a:pt x="58" y="1843"/>
                    </a:cubicBezTo>
                    <a:lnTo>
                      <a:pt x="58" y="1843"/>
                    </a:lnTo>
                    <a:lnTo>
                      <a:pt x="58" y="1843"/>
                    </a:lnTo>
                    <a:lnTo>
                      <a:pt x="58" y="1843"/>
                    </a:lnTo>
                    <a:lnTo>
                      <a:pt x="58" y="1843"/>
                    </a:lnTo>
                    <a:lnTo>
                      <a:pt x="58" y="1843"/>
                    </a:lnTo>
                    <a:cubicBezTo>
                      <a:pt x="58" y="1843"/>
                      <a:pt x="58" y="1843"/>
                      <a:pt x="58" y="1842"/>
                    </a:cubicBezTo>
                    <a:cubicBezTo>
                      <a:pt x="58" y="1842"/>
                      <a:pt x="58" y="1842"/>
                      <a:pt x="58" y="1842"/>
                    </a:cubicBezTo>
                    <a:lnTo>
                      <a:pt x="58" y="1842"/>
                    </a:lnTo>
                    <a:cubicBezTo>
                      <a:pt x="58" y="1841"/>
                      <a:pt x="58" y="1840"/>
                      <a:pt x="58" y="1840"/>
                    </a:cubicBezTo>
                    <a:cubicBezTo>
                      <a:pt x="58" y="1837"/>
                      <a:pt x="58" y="1835"/>
                      <a:pt x="59" y="1832"/>
                    </a:cubicBezTo>
                    <a:cubicBezTo>
                      <a:pt x="59" y="1832"/>
                      <a:pt x="59" y="1832"/>
                      <a:pt x="59" y="1832"/>
                    </a:cubicBezTo>
                    <a:cubicBezTo>
                      <a:pt x="59" y="1832"/>
                      <a:pt x="59" y="1832"/>
                      <a:pt x="59" y="1832"/>
                    </a:cubicBezTo>
                    <a:cubicBezTo>
                      <a:pt x="63" y="1786"/>
                      <a:pt x="109" y="1745"/>
                      <a:pt x="173" y="1713"/>
                    </a:cubicBezTo>
                    <a:cubicBezTo>
                      <a:pt x="173" y="1713"/>
                      <a:pt x="173" y="1713"/>
                      <a:pt x="173" y="1713"/>
                    </a:cubicBezTo>
                    <a:cubicBezTo>
                      <a:pt x="177" y="1711"/>
                      <a:pt x="182" y="1708"/>
                      <a:pt x="187" y="1706"/>
                    </a:cubicBezTo>
                    <a:cubicBezTo>
                      <a:pt x="309" y="1652"/>
                      <a:pt x="474" y="1623"/>
                      <a:pt x="638" y="1623"/>
                    </a:cubicBezTo>
                    <a:cubicBezTo>
                      <a:pt x="744" y="1623"/>
                      <a:pt x="848" y="1635"/>
                      <a:pt x="940" y="1659"/>
                    </a:cubicBezTo>
                    <a:cubicBezTo>
                      <a:pt x="1084" y="1697"/>
                      <a:pt x="1175" y="1769"/>
                      <a:pt x="1216" y="1851"/>
                    </a:cubicBezTo>
                    <a:cubicBezTo>
                      <a:pt x="1215" y="1851"/>
                      <a:pt x="1215" y="1851"/>
                      <a:pt x="1215" y="1851"/>
                    </a:cubicBezTo>
                    <a:cubicBezTo>
                      <a:pt x="1248" y="1917"/>
                      <a:pt x="1247" y="1990"/>
                      <a:pt x="1214" y="2054"/>
                    </a:cubicBezTo>
                    <a:lnTo>
                      <a:pt x="1214" y="2054"/>
                    </a:lnTo>
                    <a:cubicBezTo>
                      <a:pt x="1188" y="2106"/>
                      <a:pt x="1143" y="2149"/>
                      <a:pt x="1086" y="2184"/>
                    </a:cubicBezTo>
                    <a:moveTo>
                      <a:pt x="449" y="1822"/>
                    </a:moveTo>
                    <a:cubicBezTo>
                      <a:pt x="515" y="1822"/>
                      <a:pt x="583" y="1838"/>
                      <a:pt x="613" y="1869"/>
                    </a:cubicBezTo>
                    <a:cubicBezTo>
                      <a:pt x="641" y="1798"/>
                      <a:pt x="655" y="1723"/>
                      <a:pt x="707" y="1655"/>
                    </a:cubicBezTo>
                    <a:cubicBezTo>
                      <a:pt x="693" y="1654"/>
                      <a:pt x="678" y="1653"/>
                      <a:pt x="663" y="1653"/>
                    </a:cubicBezTo>
                    <a:cubicBezTo>
                      <a:pt x="657" y="1653"/>
                      <a:pt x="651" y="1653"/>
                      <a:pt x="645" y="1653"/>
                    </a:cubicBezTo>
                    <a:cubicBezTo>
                      <a:pt x="616" y="1653"/>
                      <a:pt x="586" y="1654"/>
                      <a:pt x="556" y="1656"/>
                    </a:cubicBezTo>
                    <a:cubicBezTo>
                      <a:pt x="532" y="1693"/>
                      <a:pt x="508" y="1732"/>
                      <a:pt x="479" y="1768"/>
                    </a:cubicBezTo>
                    <a:cubicBezTo>
                      <a:pt x="467" y="1785"/>
                      <a:pt x="453" y="1808"/>
                      <a:pt x="427" y="1823"/>
                    </a:cubicBezTo>
                    <a:cubicBezTo>
                      <a:pt x="434" y="1822"/>
                      <a:pt x="442" y="1822"/>
                      <a:pt x="449" y="1822"/>
                    </a:cubicBezTo>
                  </a:path>
                </a:pathLst>
              </a:custGeom>
              <a:solidFill>
                <a:srgbClr val="7531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149">
                <a:extLst>
                  <a:ext uri="{FF2B5EF4-FFF2-40B4-BE49-F238E27FC236}">
                    <a16:creationId xmlns:a16="http://schemas.microsoft.com/office/drawing/2014/main" id="{58B7B532-B51D-4F68-8207-E965BF54E2F9}"/>
                  </a:ext>
                </a:extLst>
              </p:cNvPr>
              <p:cNvSpPr>
                <a:spLocks noEditPoints="1"/>
              </p:cNvSpPr>
              <p:nvPr/>
            </p:nvSpPr>
            <p:spPr bwMode="auto">
              <a:xfrm>
                <a:off x="2696256" y="1922463"/>
                <a:ext cx="931863" cy="923925"/>
              </a:xfrm>
              <a:custGeom>
                <a:avLst/>
                <a:gdLst>
                  <a:gd name="T0" fmla="*/ 821 w 1869"/>
                  <a:gd name="T1" fmla="*/ 1852 h 1852"/>
                  <a:gd name="T2" fmla="*/ 883 w 1869"/>
                  <a:gd name="T3" fmla="*/ 1812 h 1852"/>
                  <a:gd name="T4" fmla="*/ 821 w 1869"/>
                  <a:gd name="T5" fmla="*/ 1852 h 1852"/>
                  <a:gd name="T6" fmla="*/ 1869 w 1869"/>
                  <a:gd name="T7" fmla="*/ 1779 h 1852"/>
                  <a:gd name="T8" fmla="*/ 1850 w 1869"/>
                  <a:gd name="T9" fmla="*/ 1648 h 1852"/>
                  <a:gd name="T10" fmla="*/ 1648 w 1869"/>
                  <a:gd name="T11" fmla="*/ 1121 h 1852"/>
                  <a:gd name="T12" fmla="*/ 1457 w 1869"/>
                  <a:gd name="T13" fmla="*/ 606 h 1852"/>
                  <a:gd name="T14" fmla="*/ 1387 w 1869"/>
                  <a:gd name="T15" fmla="*/ 349 h 1852"/>
                  <a:gd name="T16" fmla="*/ 1349 w 1869"/>
                  <a:gd name="T17" fmla="*/ 128 h 1852"/>
                  <a:gd name="T18" fmla="*/ 1183 w 1869"/>
                  <a:gd name="T19" fmla="*/ 49 h 1852"/>
                  <a:gd name="T20" fmla="*/ 1038 w 1869"/>
                  <a:gd name="T21" fmla="*/ 11 h 1852"/>
                  <a:gd name="T22" fmla="*/ 1311 w 1869"/>
                  <a:gd name="T23" fmla="*/ 562 h 1852"/>
                  <a:gd name="T24" fmla="*/ 1713 w 1869"/>
                  <a:gd name="T25" fmla="*/ 1724 h 1852"/>
                  <a:gd name="T26" fmla="*/ 1412 w 1869"/>
                  <a:gd name="T27" fmla="*/ 1674 h 1852"/>
                  <a:gd name="T28" fmla="*/ 1400 w 1869"/>
                  <a:gd name="T29" fmla="*/ 1674 h 1852"/>
                  <a:gd name="T30" fmla="*/ 951 w 1869"/>
                  <a:gd name="T31" fmla="*/ 1777 h 1852"/>
                  <a:gd name="T32" fmla="*/ 790 w 1869"/>
                  <a:gd name="T33" fmla="*/ 1707 h 1852"/>
                  <a:gd name="T34" fmla="*/ 360 w 1869"/>
                  <a:gd name="T35" fmla="*/ 651 h 1852"/>
                  <a:gd name="T36" fmla="*/ 363 w 1869"/>
                  <a:gd name="T37" fmla="*/ 112 h 1852"/>
                  <a:gd name="T38" fmla="*/ 0 w 1869"/>
                  <a:gd name="T39" fmla="*/ 478 h 1852"/>
                  <a:gd name="T40" fmla="*/ 0 w 1869"/>
                  <a:gd name="T41" fmla="*/ 478 h 1852"/>
                  <a:gd name="T42" fmla="*/ 0 w 1869"/>
                  <a:gd name="T43" fmla="*/ 478 h 1852"/>
                  <a:gd name="T44" fmla="*/ 435 w 1869"/>
                  <a:gd name="T45" fmla="*/ 81 h 1852"/>
                  <a:gd name="T46" fmla="*/ 889 w 1869"/>
                  <a:gd name="T47" fmla="*/ 0 h 1852"/>
                  <a:gd name="T48" fmla="*/ 1183 w 1869"/>
                  <a:gd name="T49" fmla="*/ 49 h 1852"/>
                  <a:gd name="T50" fmla="*/ 1349 w 1869"/>
                  <a:gd name="T51" fmla="*/ 128 h 1852"/>
                  <a:gd name="T52" fmla="*/ 1387 w 1869"/>
                  <a:gd name="T53" fmla="*/ 349 h 1852"/>
                  <a:gd name="T54" fmla="*/ 1457 w 1869"/>
                  <a:gd name="T55" fmla="*/ 606 h 1852"/>
                  <a:gd name="T56" fmla="*/ 1648 w 1869"/>
                  <a:gd name="T57" fmla="*/ 1121 h 1852"/>
                  <a:gd name="T58" fmla="*/ 1850 w 1869"/>
                  <a:gd name="T59" fmla="*/ 1648 h 1852"/>
                  <a:gd name="T60" fmla="*/ 1869 w 1869"/>
                  <a:gd name="T61" fmla="*/ 1779 h 1852"/>
                  <a:gd name="T62" fmla="*/ 1869 w 1869"/>
                  <a:gd name="T63" fmla="*/ 1779 h 1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69" h="1852">
                    <a:moveTo>
                      <a:pt x="821" y="1852"/>
                    </a:moveTo>
                    <a:cubicBezTo>
                      <a:pt x="840" y="1838"/>
                      <a:pt x="861" y="1825"/>
                      <a:pt x="883" y="1812"/>
                    </a:cubicBezTo>
                    <a:cubicBezTo>
                      <a:pt x="861" y="1825"/>
                      <a:pt x="840" y="1838"/>
                      <a:pt x="821" y="1852"/>
                    </a:cubicBezTo>
                    <a:close/>
                    <a:moveTo>
                      <a:pt x="1869" y="1779"/>
                    </a:moveTo>
                    <a:cubicBezTo>
                      <a:pt x="1869" y="1734"/>
                      <a:pt x="1860" y="1688"/>
                      <a:pt x="1850" y="1648"/>
                    </a:cubicBezTo>
                    <a:cubicBezTo>
                      <a:pt x="1807" y="1470"/>
                      <a:pt x="1725" y="1296"/>
                      <a:pt x="1648" y="1121"/>
                    </a:cubicBezTo>
                    <a:cubicBezTo>
                      <a:pt x="1573" y="951"/>
                      <a:pt x="1512" y="779"/>
                      <a:pt x="1457" y="606"/>
                    </a:cubicBezTo>
                    <a:cubicBezTo>
                      <a:pt x="1431" y="521"/>
                      <a:pt x="1405" y="435"/>
                      <a:pt x="1387" y="349"/>
                    </a:cubicBezTo>
                    <a:cubicBezTo>
                      <a:pt x="1378" y="308"/>
                      <a:pt x="1359" y="138"/>
                      <a:pt x="1349" y="128"/>
                    </a:cubicBezTo>
                    <a:cubicBezTo>
                      <a:pt x="1332" y="111"/>
                      <a:pt x="1214" y="62"/>
                      <a:pt x="1183" y="49"/>
                    </a:cubicBezTo>
                    <a:cubicBezTo>
                      <a:pt x="1139" y="31"/>
                      <a:pt x="1090" y="18"/>
                      <a:pt x="1038" y="11"/>
                    </a:cubicBezTo>
                    <a:cubicBezTo>
                      <a:pt x="1236" y="159"/>
                      <a:pt x="1276" y="412"/>
                      <a:pt x="1311" y="562"/>
                    </a:cubicBezTo>
                    <a:cubicBezTo>
                      <a:pt x="1400" y="940"/>
                      <a:pt x="1542" y="1335"/>
                      <a:pt x="1713" y="1724"/>
                    </a:cubicBezTo>
                    <a:cubicBezTo>
                      <a:pt x="1629" y="1691"/>
                      <a:pt x="1518" y="1674"/>
                      <a:pt x="1412" y="1674"/>
                    </a:cubicBezTo>
                    <a:cubicBezTo>
                      <a:pt x="1408" y="1674"/>
                      <a:pt x="1404" y="1674"/>
                      <a:pt x="1400" y="1674"/>
                    </a:cubicBezTo>
                    <a:cubicBezTo>
                      <a:pt x="1233" y="1676"/>
                      <a:pt x="1077" y="1718"/>
                      <a:pt x="951" y="1777"/>
                    </a:cubicBezTo>
                    <a:cubicBezTo>
                      <a:pt x="877" y="1774"/>
                      <a:pt x="817" y="1749"/>
                      <a:pt x="790" y="1707"/>
                    </a:cubicBezTo>
                    <a:cubicBezTo>
                      <a:pt x="578" y="1365"/>
                      <a:pt x="467" y="1006"/>
                      <a:pt x="360" y="651"/>
                    </a:cubicBezTo>
                    <a:cubicBezTo>
                      <a:pt x="305" y="469"/>
                      <a:pt x="280" y="282"/>
                      <a:pt x="363" y="112"/>
                    </a:cubicBezTo>
                    <a:cubicBezTo>
                      <a:pt x="163" y="206"/>
                      <a:pt x="46" y="336"/>
                      <a:pt x="0" y="478"/>
                    </a:cubicBezTo>
                    <a:lnTo>
                      <a:pt x="0" y="478"/>
                    </a:lnTo>
                    <a:lnTo>
                      <a:pt x="0" y="478"/>
                    </a:lnTo>
                    <a:cubicBezTo>
                      <a:pt x="52" y="320"/>
                      <a:pt x="190" y="176"/>
                      <a:pt x="435" y="81"/>
                    </a:cubicBezTo>
                    <a:cubicBezTo>
                      <a:pt x="556" y="34"/>
                      <a:pt x="726" y="0"/>
                      <a:pt x="889" y="0"/>
                    </a:cubicBezTo>
                    <a:cubicBezTo>
                      <a:pt x="996" y="0"/>
                      <a:pt x="1099" y="14"/>
                      <a:pt x="1183" y="49"/>
                    </a:cubicBezTo>
                    <a:cubicBezTo>
                      <a:pt x="1214" y="62"/>
                      <a:pt x="1332" y="111"/>
                      <a:pt x="1349" y="128"/>
                    </a:cubicBezTo>
                    <a:cubicBezTo>
                      <a:pt x="1359" y="138"/>
                      <a:pt x="1378" y="308"/>
                      <a:pt x="1387" y="349"/>
                    </a:cubicBezTo>
                    <a:cubicBezTo>
                      <a:pt x="1405" y="435"/>
                      <a:pt x="1431" y="521"/>
                      <a:pt x="1457" y="606"/>
                    </a:cubicBezTo>
                    <a:cubicBezTo>
                      <a:pt x="1512" y="779"/>
                      <a:pt x="1573" y="951"/>
                      <a:pt x="1648" y="1121"/>
                    </a:cubicBezTo>
                    <a:cubicBezTo>
                      <a:pt x="1725" y="1296"/>
                      <a:pt x="1807" y="1470"/>
                      <a:pt x="1850" y="1648"/>
                    </a:cubicBezTo>
                    <a:cubicBezTo>
                      <a:pt x="1860" y="1688"/>
                      <a:pt x="1869" y="1734"/>
                      <a:pt x="1869" y="1779"/>
                    </a:cubicBezTo>
                    <a:lnTo>
                      <a:pt x="1869" y="1779"/>
                    </a:lnTo>
                  </a:path>
                </a:pathLst>
              </a:custGeom>
              <a:solidFill>
                <a:srgbClr val="E8B7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150">
                <a:extLst>
                  <a:ext uri="{FF2B5EF4-FFF2-40B4-BE49-F238E27FC236}">
                    <a16:creationId xmlns:a16="http://schemas.microsoft.com/office/drawing/2014/main" id="{993D6194-CF20-4935-AD5A-5DFEF5600A7E}"/>
                  </a:ext>
                </a:extLst>
              </p:cNvPr>
              <p:cNvSpPr>
                <a:spLocks noEditPoints="1"/>
              </p:cNvSpPr>
              <p:nvPr/>
            </p:nvSpPr>
            <p:spPr bwMode="auto">
              <a:xfrm>
                <a:off x="8738281" y="1874838"/>
                <a:ext cx="1041400" cy="908050"/>
              </a:xfrm>
              <a:custGeom>
                <a:avLst/>
                <a:gdLst>
                  <a:gd name="T0" fmla="*/ 1158 w 2088"/>
                  <a:gd name="T1" fmla="*/ 1822 h 1822"/>
                  <a:gd name="T2" fmla="*/ 882 w 2088"/>
                  <a:gd name="T3" fmla="*/ 1630 h 1822"/>
                  <a:gd name="T4" fmla="*/ 580 w 2088"/>
                  <a:gd name="T5" fmla="*/ 1594 h 1822"/>
                  <a:gd name="T6" fmla="*/ 129 w 2088"/>
                  <a:gd name="T7" fmla="*/ 1677 h 1822"/>
                  <a:gd name="T8" fmla="*/ 115 w 2088"/>
                  <a:gd name="T9" fmla="*/ 1684 h 1822"/>
                  <a:gd name="T10" fmla="*/ 255 w 2088"/>
                  <a:gd name="T11" fmla="*/ 1265 h 1822"/>
                  <a:gd name="T12" fmla="*/ 509 w 2088"/>
                  <a:gd name="T13" fmla="*/ 672 h 1822"/>
                  <a:gd name="T14" fmla="*/ 763 w 2088"/>
                  <a:gd name="T15" fmla="*/ 69 h 1822"/>
                  <a:gd name="T16" fmla="*/ 458 w 2088"/>
                  <a:gd name="T17" fmla="*/ 181 h 1822"/>
                  <a:gd name="T18" fmla="*/ 458 w 2088"/>
                  <a:gd name="T19" fmla="*/ 181 h 1822"/>
                  <a:gd name="T20" fmla="*/ 458 w 2088"/>
                  <a:gd name="T21" fmla="*/ 181 h 1822"/>
                  <a:gd name="T22" fmla="*/ 1261 w 2088"/>
                  <a:gd name="T23" fmla="*/ 0 h 1822"/>
                  <a:gd name="T24" fmla="*/ 1322 w 2088"/>
                  <a:gd name="T25" fmla="*/ 1 h 1822"/>
                  <a:gd name="T26" fmla="*/ 1767 w 2088"/>
                  <a:gd name="T27" fmla="*/ 87 h 1822"/>
                  <a:gd name="T28" fmla="*/ 2088 w 2088"/>
                  <a:gd name="T29" fmla="*/ 341 h 1822"/>
                  <a:gd name="T30" fmla="*/ 2088 w 2088"/>
                  <a:gd name="T31" fmla="*/ 341 h 1822"/>
                  <a:gd name="T32" fmla="*/ 2088 w 2088"/>
                  <a:gd name="T33" fmla="*/ 341 h 1822"/>
                  <a:gd name="T34" fmla="*/ 1819 w 2088"/>
                  <a:gd name="T35" fmla="*/ 109 h 1822"/>
                  <a:gd name="T36" fmla="*/ 1840 w 2088"/>
                  <a:gd name="T37" fmla="*/ 661 h 1822"/>
                  <a:gd name="T38" fmla="*/ 1296 w 2088"/>
                  <a:gd name="T39" fmla="*/ 1752 h 1822"/>
                  <a:gd name="T40" fmla="*/ 1158 w 2088"/>
                  <a:gd name="T41" fmla="*/ 1822 h 1822"/>
                  <a:gd name="T42" fmla="*/ 0 w 2088"/>
                  <a:gd name="T43" fmla="*/ 1813 h 1822"/>
                  <a:gd name="T44" fmla="*/ 0 w 2088"/>
                  <a:gd name="T45" fmla="*/ 1813 h 1822"/>
                  <a:gd name="T46" fmla="*/ 0 w 2088"/>
                  <a:gd name="T47" fmla="*/ 1813 h 1822"/>
                  <a:gd name="T48" fmla="*/ 0 w 2088"/>
                  <a:gd name="T49" fmla="*/ 1813 h 1822"/>
                  <a:gd name="T50" fmla="*/ 1 w 2088"/>
                  <a:gd name="T51" fmla="*/ 1803 h 1822"/>
                  <a:gd name="T52" fmla="*/ 0 w 2088"/>
                  <a:gd name="T53" fmla="*/ 1811 h 1822"/>
                  <a:gd name="T54" fmla="*/ 0 w 2088"/>
                  <a:gd name="T55" fmla="*/ 1813 h 1822"/>
                  <a:gd name="T56" fmla="*/ 1 w 2088"/>
                  <a:gd name="T57" fmla="*/ 1803 h 1822"/>
                  <a:gd name="T58" fmla="*/ 1 w 2088"/>
                  <a:gd name="T59" fmla="*/ 1803 h 1822"/>
                  <a:gd name="T60" fmla="*/ 1 w 2088"/>
                  <a:gd name="T61" fmla="*/ 1803 h 1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88" h="1822">
                    <a:moveTo>
                      <a:pt x="1158" y="1822"/>
                    </a:moveTo>
                    <a:cubicBezTo>
                      <a:pt x="1117" y="1740"/>
                      <a:pt x="1026" y="1668"/>
                      <a:pt x="882" y="1630"/>
                    </a:cubicBezTo>
                    <a:cubicBezTo>
                      <a:pt x="790" y="1606"/>
                      <a:pt x="686" y="1594"/>
                      <a:pt x="580" y="1594"/>
                    </a:cubicBezTo>
                    <a:cubicBezTo>
                      <a:pt x="416" y="1594"/>
                      <a:pt x="251" y="1623"/>
                      <a:pt x="129" y="1677"/>
                    </a:cubicBezTo>
                    <a:cubicBezTo>
                      <a:pt x="124" y="1679"/>
                      <a:pt x="119" y="1682"/>
                      <a:pt x="115" y="1684"/>
                    </a:cubicBezTo>
                    <a:cubicBezTo>
                      <a:pt x="95" y="1547"/>
                      <a:pt x="211" y="1389"/>
                      <a:pt x="255" y="1265"/>
                    </a:cubicBezTo>
                    <a:cubicBezTo>
                      <a:pt x="326" y="1065"/>
                      <a:pt x="450" y="873"/>
                      <a:pt x="509" y="672"/>
                    </a:cubicBezTo>
                    <a:cubicBezTo>
                      <a:pt x="562" y="490"/>
                      <a:pt x="599" y="253"/>
                      <a:pt x="763" y="69"/>
                    </a:cubicBezTo>
                    <a:cubicBezTo>
                      <a:pt x="655" y="99"/>
                      <a:pt x="554" y="137"/>
                      <a:pt x="458" y="181"/>
                    </a:cubicBezTo>
                    <a:lnTo>
                      <a:pt x="458" y="181"/>
                    </a:lnTo>
                    <a:lnTo>
                      <a:pt x="458" y="181"/>
                    </a:lnTo>
                    <a:cubicBezTo>
                      <a:pt x="689" y="74"/>
                      <a:pt x="955" y="0"/>
                      <a:pt x="1261" y="0"/>
                    </a:cubicBezTo>
                    <a:cubicBezTo>
                      <a:pt x="1281" y="0"/>
                      <a:pt x="1301" y="1"/>
                      <a:pt x="1322" y="1"/>
                    </a:cubicBezTo>
                    <a:cubicBezTo>
                      <a:pt x="1482" y="6"/>
                      <a:pt x="1636" y="37"/>
                      <a:pt x="1767" y="87"/>
                    </a:cubicBezTo>
                    <a:cubicBezTo>
                      <a:pt x="1939" y="154"/>
                      <a:pt x="2031" y="233"/>
                      <a:pt x="2088" y="341"/>
                    </a:cubicBezTo>
                    <a:lnTo>
                      <a:pt x="2088" y="341"/>
                    </a:lnTo>
                    <a:lnTo>
                      <a:pt x="2088" y="341"/>
                    </a:lnTo>
                    <a:cubicBezTo>
                      <a:pt x="2037" y="245"/>
                      <a:pt x="1958" y="171"/>
                      <a:pt x="1819" y="109"/>
                    </a:cubicBezTo>
                    <a:cubicBezTo>
                      <a:pt x="1937" y="282"/>
                      <a:pt x="1912" y="490"/>
                      <a:pt x="1840" y="661"/>
                    </a:cubicBezTo>
                    <a:cubicBezTo>
                      <a:pt x="1686" y="1029"/>
                      <a:pt x="1444" y="1384"/>
                      <a:pt x="1296" y="1752"/>
                    </a:cubicBezTo>
                    <a:cubicBezTo>
                      <a:pt x="1278" y="1797"/>
                      <a:pt x="1221" y="1818"/>
                      <a:pt x="1158" y="1822"/>
                    </a:cubicBezTo>
                    <a:moveTo>
                      <a:pt x="0" y="1813"/>
                    </a:moveTo>
                    <a:cubicBezTo>
                      <a:pt x="0" y="1813"/>
                      <a:pt x="0" y="1813"/>
                      <a:pt x="0" y="1813"/>
                    </a:cubicBezTo>
                    <a:cubicBezTo>
                      <a:pt x="0" y="1813"/>
                      <a:pt x="0" y="1813"/>
                      <a:pt x="0" y="1813"/>
                    </a:cubicBezTo>
                    <a:close/>
                    <a:moveTo>
                      <a:pt x="0" y="1813"/>
                    </a:moveTo>
                    <a:cubicBezTo>
                      <a:pt x="0" y="1810"/>
                      <a:pt x="0" y="1806"/>
                      <a:pt x="1" y="1803"/>
                    </a:cubicBezTo>
                    <a:cubicBezTo>
                      <a:pt x="0" y="1806"/>
                      <a:pt x="0" y="1808"/>
                      <a:pt x="0" y="1811"/>
                    </a:cubicBezTo>
                    <a:cubicBezTo>
                      <a:pt x="0" y="1811"/>
                      <a:pt x="0" y="1812"/>
                      <a:pt x="0" y="1813"/>
                    </a:cubicBezTo>
                    <a:moveTo>
                      <a:pt x="1" y="1803"/>
                    </a:moveTo>
                    <a:cubicBezTo>
                      <a:pt x="1" y="1803"/>
                      <a:pt x="1" y="1803"/>
                      <a:pt x="1" y="1803"/>
                    </a:cubicBezTo>
                    <a:cubicBezTo>
                      <a:pt x="1" y="1803"/>
                      <a:pt x="1" y="1803"/>
                      <a:pt x="1" y="1803"/>
                    </a:cubicBezTo>
                    <a:close/>
                  </a:path>
                </a:pathLst>
              </a:custGeom>
              <a:solidFill>
                <a:srgbClr val="E8B7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151">
                <a:extLst>
                  <a:ext uri="{FF2B5EF4-FFF2-40B4-BE49-F238E27FC236}">
                    <a16:creationId xmlns:a16="http://schemas.microsoft.com/office/drawing/2014/main" id="{884C2498-8586-45FD-A701-E8B884F49A61}"/>
                  </a:ext>
                </a:extLst>
              </p:cNvPr>
              <p:cNvSpPr>
                <a:spLocks/>
              </p:cNvSpPr>
              <p:nvPr/>
            </p:nvSpPr>
            <p:spPr bwMode="auto">
              <a:xfrm>
                <a:off x="3135994" y="2808288"/>
                <a:ext cx="34925" cy="17463"/>
              </a:xfrm>
              <a:custGeom>
                <a:avLst/>
                <a:gdLst>
                  <a:gd name="T0" fmla="*/ 0 w 68"/>
                  <a:gd name="T1" fmla="*/ 35 h 35"/>
                  <a:gd name="T2" fmla="*/ 68 w 68"/>
                  <a:gd name="T3" fmla="*/ 0 h 35"/>
                  <a:gd name="T4" fmla="*/ 68 w 68"/>
                  <a:gd name="T5" fmla="*/ 0 h 35"/>
                  <a:gd name="T6" fmla="*/ 0 w 68"/>
                  <a:gd name="T7" fmla="*/ 35 h 35"/>
                </a:gdLst>
                <a:ahLst/>
                <a:cxnLst>
                  <a:cxn ang="0">
                    <a:pos x="T0" y="T1"/>
                  </a:cxn>
                  <a:cxn ang="0">
                    <a:pos x="T2" y="T3"/>
                  </a:cxn>
                  <a:cxn ang="0">
                    <a:pos x="T4" y="T5"/>
                  </a:cxn>
                  <a:cxn ang="0">
                    <a:pos x="T6" y="T7"/>
                  </a:cxn>
                </a:cxnLst>
                <a:rect l="0" t="0" r="r" b="b"/>
                <a:pathLst>
                  <a:path w="68" h="35">
                    <a:moveTo>
                      <a:pt x="0" y="35"/>
                    </a:moveTo>
                    <a:cubicBezTo>
                      <a:pt x="22" y="23"/>
                      <a:pt x="44" y="11"/>
                      <a:pt x="68" y="0"/>
                    </a:cubicBezTo>
                    <a:cubicBezTo>
                      <a:pt x="68" y="0"/>
                      <a:pt x="68" y="0"/>
                      <a:pt x="68" y="0"/>
                    </a:cubicBezTo>
                    <a:cubicBezTo>
                      <a:pt x="45" y="11"/>
                      <a:pt x="22" y="23"/>
                      <a:pt x="0" y="35"/>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152">
                <a:extLst>
                  <a:ext uri="{FF2B5EF4-FFF2-40B4-BE49-F238E27FC236}">
                    <a16:creationId xmlns:a16="http://schemas.microsoft.com/office/drawing/2014/main" id="{ECC6B2E7-B276-4E7C-9FE8-201529B68F48}"/>
                  </a:ext>
                </a:extLst>
              </p:cNvPr>
              <p:cNvSpPr>
                <a:spLocks/>
              </p:cNvSpPr>
              <p:nvPr/>
            </p:nvSpPr>
            <p:spPr bwMode="auto">
              <a:xfrm>
                <a:off x="2696256" y="1978025"/>
                <a:ext cx="474663" cy="952500"/>
              </a:xfrm>
              <a:custGeom>
                <a:avLst/>
                <a:gdLst>
                  <a:gd name="T0" fmla="*/ 695 w 951"/>
                  <a:gd name="T1" fmla="*/ 1909 h 1909"/>
                  <a:gd name="T2" fmla="*/ 679 w 951"/>
                  <a:gd name="T3" fmla="*/ 1866 h 1909"/>
                  <a:gd name="T4" fmla="*/ 596 w 951"/>
                  <a:gd name="T5" fmla="*/ 1662 h 1909"/>
                  <a:gd name="T6" fmla="*/ 375 w 951"/>
                  <a:gd name="T7" fmla="*/ 1208 h 1909"/>
                  <a:gd name="T8" fmla="*/ 0 w 951"/>
                  <a:gd name="T9" fmla="*/ 366 h 1909"/>
                  <a:gd name="T10" fmla="*/ 363 w 951"/>
                  <a:gd name="T11" fmla="*/ 0 h 1909"/>
                  <a:gd name="T12" fmla="*/ 360 w 951"/>
                  <a:gd name="T13" fmla="*/ 539 h 1909"/>
                  <a:gd name="T14" fmla="*/ 790 w 951"/>
                  <a:gd name="T15" fmla="*/ 1595 h 1909"/>
                  <a:gd name="T16" fmla="*/ 951 w 951"/>
                  <a:gd name="T17" fmla="*/ 1665 h 1909"/>
                  <a:gd name="T18" fmla="*/ 883 w 951"/>
                  <a:gd name="T19" fmla="*/ 1700 h 1909"/>
                  <a:gd name="T20" fmla="*/ 821 w 951"/>
                  <a:gd name="T21" fmla="*/ 1740 h 1909"/>
                  <a:gd name="T22" fmla="*/ 821 w 951"/>
                  <a:gd name="T23" fmla="*/ 1740 h 1909"/>
                  <a:gd name="T24" fmla="*/ 695 w 951"/>
                  <a:gd name="T25" fmla="*/ 1909 h 1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1" h="1909">
                    <a:moveTo>
                      <a:pt x="695" y="1909"/>
                    </a:moveTo>
                    <a:cubicBezTo>
                      <a:pt x="690" y="1894"/>
                      <a:pt x="684" y="1880"/>
                      <a:pt x="679" y="1866"/>
                    </a:cubicBezTo>
                    <a:cubicBezTo>
                      <a:pt x="655" y="1797"/>
                      <a:pt x="626" y="1730"/>
                      <a:pt x="596" y="1662"/>
                    </a:cubicBezTo>
                    <a:cubicBezTo>
                      <a:pt x="527" y="1510"/>
                      <a:pt x="449" y="1359"/>
                      <a:pt x="375" y="1208"/>
                    </a:cubicBezTo>
                    <a:cubicBezTo>
                      <a:pt x="238" y="929"/>
                      <a:pt x="108" y="649"/>
                      <a:pt x="0" y="366"/>
                    </a:cubicBezTo>
                    <a:cubicBezTo>
                      <a:pt x="46" y="224"/>
                      <a:pt x="163" y="94"/>
                      <a:pt x="363" y="0"/>
                    </a:cubicBezTo>
                    <a:cubicBezTo>
                      <a:pt x="280" y="170"/>
                      <a:pt x="305" y="357"/>
                      <a:pt x="360" y="539"/>
                    </a:cubicBezTo>
                    <a:cubicBezTo>
                      <a:pt x="467" y="894"/>
                      <a:pt x="578" y="1253"/>
                      <a:pt x="790" y="1595"/>
                    </a:cubicBezTo>
                    <a:cubicBezTo>
                      <a:pt x="817" y="1637"/>
                      <a:pt x="877" y="1662"/>
                      <a:pt x="951" y="1665"/>
                    </a:cubicBezTo>
                    <a:cubicBezTo>
                      <a:pt x="927" y="1676"/>
                      <a:pt x="905" y="1688"/>
                      <a:pt x="883" y="1700"/>
                    </a:cubicBezTo>
                    <a:cubicBezTo>
                      <a:pt x="861" y="1713"/>
                      <a:pt x="840" y="1726"/>
                      <a:pt x="821" y="1740"/>
                    </a:cubicBezTo>
                    <a:lnTo>
                      <a:pt x="821" y="1740"/>
                    </a:lnTo>
                    <a:cubicBezTo>
                      <a:pt x="749" y="1791"/>
                      <a:pt x="704" y="1851"/>
                      <a:pt x="695" y="1909"/>
                    </a:cubicBezTo>
                    <a:close/>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1153">
                <a:extLst>
                  <a:ext uri="{FF2B5EF4-FFF2-40B4-BE49-F238E27FC236}">
                    <a16:creationId xmlns:a16="http://schemas.microsoft.com/office/drawing/2014/main" id="{F6E579AE-AC4B-4F28-A8AE-A2345DE843D0}"/>
                  </a:ext>
                </a:extLst>
              </p:cNvPr>
              <p:cNvSpPr>
                <a:spLocks/>
              </p:cNvSpPr>
              <p:nvPr/>
            </p:nvSpPr>
            <p:spPr bwMode="auto">
              <a:xfrm>
                <a:off x="3550331" y="2781300"/>
                <a:ext cx="77788" cy="66675"/>
              </a:xfrm>
              <a:custGeom>
                <a:avLst/>
                <a:gdLst>
                  <a:gd name="T0" fmla="*/ 145 w 156"/>
                  <a:gd name="T1" fmla="*/ 134 h 134"/>
                  <a:gd name="T2" fmla="*/ 1 w 156"/>
                  <a:gd name="T3" fmla="*/ 0 h 134"/>
                  <a:gd name="T4" fmla="*/ 0 w 156"/>
                  <a:gd name="T5" fmla="*/ 0 h 134"/>
                  <a:gd name="T6" fmla="*/ 145 w 156"/>
                  <a:gd name="T7" fmla="*/ 134 h 134"/>
                  <a:gd name="T8" fmla="*/ 156 w 156"/>
                  <a:gd name="T9" fmla="*/ 55 h 134"/>
                  <a:gd name="T10" fmla="*/ 145 w 156"/>
                  <a:gd name="T11" fmla="*/ 134 h 134"/>
                </a:gdLst>
                <a:ahLst/>
                <a:cxnLst>
                  <a:cxn ang="0">
                    <a:pos x="T0" y="T1"/>
                  </a:cxn>
                  <a:cxn ang="0">
                    <a:pos x="T2" y="T3"/>
                  </a:cxn>
                  <a:cxn ang="0">
                    <a:pos x="T4" y="T5"/>
                  </a:cxn>
                  <a:cxn ang="0">
                    <a:pos x="T6" y="T7"/>
                  </a:cxn>
                  <a:cxn ang="0">
                    <a:pos x="T8" y="T9"/>
                  </a:cxn>
                  <a:cxn ang="0">
                    <a:pos x="T10" y="T11"/>
                  </a:cxn>
                </a:cxnLst>
                <a:rect l="0" t="0" r="r" b="b"/>
                <a:pathLst>
                  <a:path w="156" h="134">
                    <a:moveTo>
                      <a:pt x="145" y="134"/>
                    </a:moveTo>
                    <a:cubicBezTo>
                      <a:pt x="138" y="76"/>
                      <a:pt x="81" y="32"/>
                      <a:pt x="1" y="0"/>
                    </a:cubicBezTo>
                    <a:cubicBezTo>
                      <a:pt x="1" y="0"/>
                      <a:pt x="0" y="0"/>
                      <a:pt x="0" y="0"/>
                    </a:cubicBezTo>
                    <a:cubicBezTo>
                      <a:pt x="81" y="31"/>
                      <a:pt x="138" y="76"/>
                      <a:pt x="145" y="134"/>
                    </a:cubicBezTo>
                    <a:cubicBezTo>
                      <a:pt x="153" y="108"/>
                      <a:pt x="156" y="82"/>
                      <a:pt x="156" y="55"/>
                    </a:cubicBezTo>
                    <a:cubicBezTo>
                      <a:pt x="156" y="82"/>
                      <a:pt x="153" y="108"/>
                      <a:pt x="145" y="134"/>
                    </a:cubicBezTo>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1154">
                <a:extLst>
                  <a:ext uri="{FF2B5EF4-FFF2-40B4-BE49-F238E27FC236}">
                    <a16:creationId xmlns:a16="http://schemas.microsoft.com/office/drawing/2014/main" id="{2A132A28-315C-4E55-92A2-7A86FD2F81AE}"/>
                  </a:ext>
                </a:extLst>
              </p:cNvPr>
              <p:cNvSpPr>
                <a:spLocks/>
              </p:cNvSpPr>
              <p:nvPr/>
            </p:nvSpPr>
            <p:spPr bwMode="auto">
              <a:xfrm>
                <a:off x="3213781" y="1927225"/>
                <a:ext cx="414338" cy="920750"/>
              </a:xfrm>
              <a:custGeom>
                <a:avLst/>
                <a:gdLst>
                  <a:gd name="T0" fmla="*/ 820 w 831"/>
                  <a:gd name="T1" fmla="*/ 1847 h 1847"/>
                  <a:gd name="T2" fmla="*/ 675 w 831"/>
                  <a:gd name="T3" fmla="*/ 1713 h 1847"/>
                  <a:gd name="T4" fmla="*/ 273 w 831"/>
                  <a:gd name="T5" fmla="*/ 551 h 1847"/>
                  <a:gd name="T6" fmla="*/ 0 w 831"/>
                  <a:gd name="T7" fmla="*/ 0 h 1847"/>
                  <a:gd name="T8" fmla="*/ 145 w 831"/>
                  <a:gd name="T9" fmla="*/ 38 h 1847"/>
                  <a:gd name="T10" fmla="*/ 311 w 831"/>
                  <a:gd name="T11" fmla="*/ 117 h 1847"/>
                  <a:gd name="T12" fmla="*/ 349 w 831"/>
                  <a:gd name="T13" fmla="*/ 338 h 1847"/>
                  <a:gd name="T14" fmla="*/ 419 w 831"/>
                  <a:gd name="T15" fmla="*/ 595 h 1847"/>
                  <a:gd name="T16" fmla="*/ 610 w 831"/>
                  <a:gd name="T17" fmla="*/ 1110 h 1847"/>
                  <a:gd name="T18" fmla="*/ 812 w 831"/>
                  <a:gd name="T19" fmla="*/ 1637 h 1847"/>
                  <a:gd name="T20" fmla="*/ 831 w 831"/>
                  <a:gd name="T21" fmla="*/ 1768 h 1847"/>
                  <a:gd name="T22" fmla="*/ 820 w 831"/>
                  <a:gd name="T23" fmla="*/ 1847 h 1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1" h="1847">
                    <a:moveTo>
                      <a:pt x="820" y="1847"/>
                    </a:moveTo>
                    <a:cubicBezTo>
                      <a:pt x="813" y="1789"/>
                      <a:pt x="756" y="1744"/>
                      <a:pt x="675" y="1713"/>
                    </a:cubicBezTo>
                    <a:cubicBezTo>
                      <a:pt x="504" y="1324"/>
                      <a:pt x="362" y="929"/>
                      <a:pt x="273" y="551"/>
                    </a:cubicBezTo>
                    <a:cubicBezTo>
                      <a:pt x="238" y="401"/>
                      <a:pt x="198" y="148"/>
                      <a:pt x="0" y="0"/>
                    </a:cubicBezTo>
                    <a:cubicBezTo>
                      <a:pt x="52" y="7"/>
                      <a:pt x="101" y="20"/>
                      <a:pt x="145" y="38"/>
                    </a:cubicBezTo>
                    <a:cubicBezTo>
                      <a:pt x="176" y="51"/>
                      <a:pt x="294" y="100"/>
                      <a:pt x="311" y="117"/>
                    </a:cubicBezTo>
                    <a:cubicBezTo>
                      <a:pt x="321" y="127"/>
                      <a:pt x="340" y="297"/>
                      <a:pt x="349" y="338"/>
                    </a:cubicBezTo>
                    <a:cubicBezTo>
                      <a:pt x="367" y="424"/>
                      <a:pt x="393" y="510"/>
                      <a:pt x="419" y="595"/>
                    </a:cubicBezTo>
                    <a:cubicBezTo>
                      <a:pt x="474" y="768"/>
                      <a:pt x="535" y="940"/>
                      <a:pt x="610" y="1110"/>
                    </a:cubicBezTo>
                    <a:cubicBezTo>
                      <a:pt x="687" y="1285"/>
                      <a:pt x="769" y="1459"/>
                      <a:pt x="812" y="1637"/>
                    </a:cubicBezTo>
                    <a:cubicBezTo>
                      <a:pt x="822" y="1677"/>
                      <a:pt x="831" y="1723"/>
                      <a:pt x="831" y="1768"/>
                    </a:cubicBezTo>
                    <a:cubicBezTo>
                      <a:pt x="831" y="1795"/>
                      <a:pt x="828" y="1821"/>
                      <a:pt x="820" y="1847"/>
                    </a:cubicBezTo>
                    <a:close/>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1155">
                <a:extLst>
                  <a:ext uri="{FF2B5EF4-FFF2-40B4-BE49-F238E27FC236}">
                    <a16:creationId xmlns:a16="http://schemas.microsoft.com/office/drawing/2014/main" id="{FCC3B295-8011-4D4A-A989-E5AC53815CB8}"/>
                  </a:ext>
                </a:extLst>
              </p:cNvPr>
              <p:cNvSpPr>
                <a:spLocks/>
              </p:cNvSpPr>
              <p:nvPr/>
            </p:nvSpPr>
            <p:spPr bwMode="auto">
              <a:xfrm>
                <a:off x="8738281" y="2778125"/>
                <a:ext cx="0" cy="158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1156">
                <a:extLst>
                  <a:ext uri="{FF2B5EF4-FFF2-40B4-BE49-F238E27FC236}">
                    <a16:creationId xmlns:a16="http://schemas.microsoft.com/office/drawing/2014/main" id="{398C2F17-F10A-45CC-959E-0643708E3BB3}"/>
                  </a:ext>
                </a:extLst>
              </p:cNvPr>
              <p:cNvSpPr>
                <a:spLocks noEditPoints="1"/>
              </p:cNvSpPr>
              <p:nvPr/>
            </p:nvSpPr>
            <p:spPr bwMode="auto">
              <a:xfrm>
                <a:off x="8738281" y="2714625"/>
                <a:ext cx="57150" cy="63500"/>
              </a:xfrm>
              <a:custGeom>
                <a:avLst/>
                <a:gdLst>
                  <a:gd name="T0" fmla="*/ 0 w 115"/>
                  <a:gd name="T1" fmla="*/ 129 h 129"/>
                  <a:gd name="T2" fmla="*/ 0 w 115"/>
                  <a:gd name="T3" fmla="*/ 129 h 129"/>
                  <a:gd name="T4" fmla="*/ 0 w 115"/>
                  <a:gd name="T5" fmla="*/ 129 h 129"/>
                  <a:gd name="T6" fmla="*/ 1 w 115"/>
                  <a:gd name="T7" fmla="*/ 119 h 129"/>
                  <a:gd name="T8" fmla="*/ 1 w 115"/>
                  <a:gd name="T9" fmla="*/ 119 h 129"/>
                  <a:gd name="T10" fmla="*/ 1 w 115"/>
                  <a:gd name="T11" fmla="*/ 119 h 129"/>
                  <a:gd name="T12" fmla="*/ 1 w 115"/>
                  <a:gd name="T13" fmla="*/ 119 h 129"/>
                  <a:gd name="T14" fmla="*/ 115 w 115"/>
                  <a:gd name="T15" fmla="*/ 0 h 129"/>
                  <a:gd name="T16" fmla="*/ 115 w 115"/>
                  <a:gd name="T17" fmla="*/ 0 h 129"/>
                  <a:gd name="T18" fmla="*/ 1 w 115"/>
                  <a:gd name="T19"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129">
                    <a:moveTo>
                      <a:pt x="0" y="129"/>
                    </a:moveTo>
                    <a:lnTo>
                      <a:pt x="0" y="129"/>
                    </a:lnTo>
                    <a:lnTo>
                      <a:pt x="0" y="129"/>
                    </a:lnTo>
                    <a:close/>
                    <a:moveTo>
                      <a:pt x="1" y="119"/>
                    </a:moveTo>
                    <a:cubicBezTo>
                      <a:pt x="1" y="119"/>
                      <a:pt x="1" y="119"/>
                      <a:pt x="1" y="119"/>
                    </a:cubicBezTo>
                    <a:cubicBezTo>
                      <a:pt x="1" y="119"/>
                      <a:pt x="1" y="119"/>
                      <a:pt x="1" y="119"/>
                    </a:cubicBezTo>
                    <a:close/>
                    <a:moveTo>
                      <a:pt x="1" y="119"/>
                    </a:moveTo>
                    <a:cubicBezTo>
                      <a:pt x="5" y="73"/>
                      <a:pt x="51" y="31"/>
                      <a:pt x="115" y="0"/>
                    </a:cubicBezTo>
                    <a:cubicBezTo>
                      <a:pt x="115" y="0"/>
                      <a:pt x="115" y="0"/>
                      <a:pt x="115" y="0"/>
                    </a:cubicBezTo>
                    <a:cubicBezTo>
                      <a:pt x="51" y="32"/>
                      <a:pt x="5" y="73"/>
                      <a:pt x="1" y="119"/>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1157">
                <a:extLst>
                  <a:ext uri="{FF2B5EF4-FFF2-40B4-BE49-F238E27FC236}">
                    <a16:creationId xmlns:a16="http://schemas.microsoft.com/office/drawing/2014/main" id="{9E0BBE88-BF9A-4027-BC6D-7DFD5AD2DC63}"/>
                  </a:ext>
                </a:extLst>
              </p:cNvPr>
              <p:cNvSpPr>
                <a:spLocks/>
              </p:cNvSpPr>
              <p:nvPr/>
            </p:nvSpPr>
            <p:spPr bwMode="auto">
              <a:xfrm>
                <a:off x="8725581" y="1908175"/>
                <a:ext cx="393700" cy="871538"/>
              </a:xfrm>
              <a:custGeom>
                <a:avLst/>
                <a:gdLst>
                  <a:gd name="T0" fmla="*/ 27 w 790"/>
                  <a:gd name="T1" fmla="*/ 1745 h 1745"/>
                  <a:gd name="T2" fmla="*/ 0 w 790"/>
                  <a:gd name="T3" fmla="*/ 1639 h 1745"/>
                  <a:gd name="T4" fmla="*/ 4 w 790"/>
                  <a:gd name="T5" fmla="*/ 1592 h 1745"/>
                  <a:gd name="T6" fmla="*/ 106 w 790"/>
                  <a:gd name="T7" fmla="*/ 1342 h 1745"/>
                  <a:gd name="T8" fmla="*/ 215 w 790"/>
                  <a:gd name="T9" fmla="*/ 1097 h 1745"/>
                  <a:gd name="T10" fmla="*/ 380 w 790"/>
                  <a:gd name="T11" fmla="*/ 609 h 1745"/>
                  <a:gd name="T12" fmla="*/ 458 w 790"/>
                  <a:gd name="T13" fmla="*/ 354 h 1745"/>
                  <a:gd name="T14" fmla="*/ 492 w 790"/>
                  <a:gd name="T15" fmla="*/ 174 h 1745"/>
                  <a:gd name="T16" fmla="*/ 492 w 790"/>
                  <a:gd name="T17" fmla="*/ 174 h 1745"/>
                  <a:gd name="T18" fmla="*/ 486 w 790"/>
                  <a:gd name="T19" fmla="*/ 113 h 1745"/>
                  <a:gd name="T20" fmla="*/ 485 w 790"/>
                  <a:gd name="T21" fmla="*/ 112 h 1745"/>
                  <a:gd name="T22" fmla="*/ 790 w 790"/>
                  <a:gd name="T23" fmla="*/ 0 h 1745"/>
                  <a:gd name="T24" fmla="*/ 536 w 790"/>
                  <a:gd name="T25" fmla="*/ 603 h 1745"/>
                  <a:gd name="T26" fmla="*/ 282 w 790"/>
                  <a:gd name="T27" fmla="*/ 1196 h 1745"/>
                  <a:gd name="T28" fmla="*/ 142 w 790"/>
                  <a:gd name="T29" fmla="*/ 1615 h 1745"/>
                  <a:gd name="T30" fmla="*/ 28 w 790"/>
                  <a:gd name="T31" fmla="*/ 1734 h 1745"/>
                  <a:gd name="T32" fmla="*/ 28 w 790"/>
                  <a:gd name="T33" fmla="*/ 1734 h 1745"/>
                  <a:gd name="T34" fmla="*/ 28 w 790"/>
                  <a:gd name="T35" fmla="*/ 1734 h 1745"/>
                  <a:gd name="T36" fmla="*/ 27 w 790"/>
                  <a:gd name="T37" fmla="*/ 1744 h 1745"/>
                  <a:gd name="T38" fmla="*/ 27 w 790"/>
                  <a:gd name="T39" fmla="*/ 1744 h 1745"/>
                  <a:gd name="T40" fmla="*/ 27 w 790"/>
                  <a:gd name="T41" fmla="*/ 1744 h 1745"/>
                  <a:gd name="T42" fmla="*/ 27 w 790"/>
                  <a:gd name="T43" fmla="*/ 1745 h 1745"/>
                  <a:gd name="T44" fmla="*/ 27 w 790"/>
                  <a:gd name="T45" fmla="*/ 1745 h 1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90" h="1745">
                    <a:moveTo>
                      <a:pt x="27" y="1745"/>
                    </a:moveTo>
                    <a:cubicBezTo>
                      <a:pt x="7" y="1711"/>
                      <a:pt x="0" y="1675"/>
                      <a:pt x="0" y="1639"/>
                    </a:cubicBezTo>
                    <a:cubicBezTo>
                      <a:pt x="0" y="1623"/>
                      <a:pt x="1" y="1608"/>
                      <a:pt x="4" y="1592"/>
                    </a:cubicBezTo>
                    <a:cubicBezTo>
                      <a:pt x="17" y="1508"/>
                      <a:pt x="67" y="1424"/>
                      <a:pt x="106" y="1342"/>
                    </a:cubicBezTo>
                    <a:cubicBezTo>
                      <a:pt x="146" y="1261"/>
                      <a:pt x="181" y="1179"/>
                      <a:pt x="215" y="1097"/>
                    </a:cubicBezTo>
                    <a:cubicBezTo>
                      <a:pt x="281" y="935"/>
                      <a:pt x="331" y="772"/>
                      <a:pt x="380" y="609"/>
                    </a:cubicBezTo>
                    <a:cubicBezTo>
                      <a:pt x="406" y="524"/>
                      <a:pt x="433" y="439"/>
                      <a:pt x="458" y="354"/>
                    </a:cubicBezTo>
                    <a:cubicBezTo>
                      <a:pt x="476" y="295"/>
                      <a:pt x="492" y="234"/>
                      <a:pt x="492" y="174"/>
                    </a:cubicBezTo>
                    <a:lnTo>
                      <a:pt x="492" y="174"/>
                    </a:lnTo>
                    <a:cubicBezTo>
                      <a:pt x="492" y="153"/>
                      <a:pt x="490" y="133"/>
                      <a:pt x="486" y="113"/>
                    </a:cubicBezTo>
                    <a:lnTo>
                      <a:pt x="485" y="112"/>
                    </a:lnTo>
                    <a:cubicBezTo>
                      <a:pt x="581" y="68"/>
                      <a:pt x="682" y="30"/>
                      <a:pt x="790" y="0"/>
                    </a:cubicBezTo>
                    <a:cubicBezTo>
                      <a:pt x="626" y="184"/>
                      <a:pt x="589" y="421"/>
                      <a:pt x="536" y="603"/>
                    </a:cubicBezTo>
                    <a:cubicBezTo>
                      <a:pt x="477" y="804"/>
                      <a:pt x="353" y="996"/>
                      <a:pt x="282" y="1196"/>
                    </a:cubicBezTo>
                    <a:cubicBezTo>
                      <a:pt x="238" y="1320"/>
                      <a:pt x="122" y="1478"/>
                      <a:pt x="142" y="1615"/>
                    </a:cubicBezTo>
                    <a:cubicBezTo>
                      <a:pt x="78" y="1646"/>
                      <a:pt x="32" y="1688"/>
                      <a:pt x="28" y="1734"/>
                    </a:cubicBezTo>
                    <a:cubicBezTo>
                      <a:pt x="28" y="1734"/>
                      <a:pt x="28" y="1734"/>
                      <a:pt x="28" y="1734"/>
                    </a:cubicBezTo>
                    <a:cubicBezTo>
                      <a:pt x="28" y="1734"/>
                      <a:pt x="28" y="1734"/>
                      <a:pt x="28" y="1734"/>
                    </a:cubicBezTo>
                    <a:cubicBezTo>
                      <a:pt x="27" y="1737"/>
                      <a:pt x="27" y="1741"/>
                      <a:pt x="27" y="1744"/>
                    </a:cubicBezTo>
                    <a:lnTo>
                      <a:pt x="27" y="1744"/>
                    </a:lnTo>
                    <a:cubicBezTo>
                      <a:pt x="27" y="1744"/>
                      <a:pt x="27" y="1744"/>
                      <a:pt x="27" y="1744"/>
                    </a:cubicBezTo>
                    <a:cubicBezTo>
                      <a:pt x="27" y="1745"/>
                      <a:pt x="27" y="1745"/>
                      <a:pt x="27" y="1745"/>
                    </a:cubicBezTo>
                    <a:lnTo>
                      <a:pt x="27" y="1745"/>
                    </a:lnTo>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1158">
                <a:extLst>
                  <a:ext uri="{FF2B5EF4-FFF2-40B4-BE49-F238E27FC236}">
                    <a16:creationId xmlns:a16="http://schemas.microsoft.com/office/drawing/2014/main" id="{8DDE18F0-9D83-453D-8E70-9E308EB30697}"/>
                  </a:ext>
                </a:extLst>
              </p:cNvPr>
              <p:cNvSpPr>
                <a:spLocks/>
              </p:cNvSpPr>
              <p:nvPr/>
            </p:nvSpPr>
            <p:spPr bwMode="auto">
              <a:xfrm>
                <a:off x="9314544" y="2782888"/>
                <a:ext cx="17463" cy="101600"/>
              </a:xfrm>
              <a:custGeom>
                <a:avLst/>
                <a:gdLst>
                  <a:gd name="T0" fmla="*/ 0 w 34"/>
                  <a:gd name="T1" fmla="*/ 203 h 203"/>
                  <a:gd name="T2" fmla="*/ 1 w 34"/>
                  <a:gd name="T3" fmla="*/ 0 h 203"/>
                  <a:gd name="T4" fmla="*/ 2 w 34"/>
                  <a:gd name="T5" fmla="*/ 0 h 203"/>
                  <a:gd name="T6" fmla="*/ 26 w 34"/>
                  <a:gd name="T7" fmla="*/ 101 h 203"/>
                  <a:gd name="T8" fmla="*/ 0 w 34"/>
                  <a:gd name="T9" fmla="*/ 203 h 203"/>
                </a:gdLst>
                <a:ahLst/>
                <a:cxnLst>
                  <a:cxn ang="0">
                    <a:pos x="T0" y="T1"/>
                  </a:cxn>
                  <a:cxn ang="0">
                    <a:pos x="T2" y="T3"/>
                  </a:cxn>
                  <a:cxn ang="0">
                    <a:pos x="T4" y="T5"/>
                  </a:cxn>
                  <a:cxn ang="0">
                    <a:pos x="T6" y="T7"/>
                  </a:cxn>
                  <a:cxn ang="0">
                    <a:pos x="T8" y="T9"/>
                  </a:cxn>
                </a:cxnLst>
                <a:rect l="0" t="0" r="r" b="b"/>
                <a:pathLst>
                  <a:path w="34" h="203">
                    <a:moveTo>
                      <a:pt x="0" y="203"/>
                    </a:moveTo>
                    <a:cubicBezTo>
                      <a:pt x="33" y="139"/>
                      <a:pt x="34" y="66"/>
                      <a:pt x="1" y="0"/>
                    </a:cubicBezTo>
                    <a:cubicBezTo>
                      <a:pt x="1" y="0"/>
                      <a:pt x="1" y="0"/>
                      <a:pt x="2" y="0"/>
                    </a:cubicBezTo>
                    <a:cubicBezTo>
                      <a:pt x="18" y="33"/>
                      <a:pt x="26" y="67"/>
                      <a:pt x="26" y="101"/>
                    </a:cubicBezTo>
                    <a:cubicBezTo>
                      <a:pt x="26" y="136"/>
                      <a:pt x="17" y="171"/>
                      <a:pt x="0" y="203"/>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1159">
                <a:extLst>
                  <a:ext uri="{FF2B5EF4-FFF2-40B4-BE49-F238E27FC236}">
                    <a16:creationId xmlns:a16="http://schemas.microsoft.com/office/drawing/2014/main" id="{B48B46A3-12C6-4D79-8A1D-CEF8702ABA45}"/>
                  </a:ext>
                </a:extLst>
              </p:cNvPr>
              <p:cNvSpPr>
                <a:spLocks/>
              </p:cNvSpPr>
              <p:nvPr/>
            </p:nvSpPr>
            <p:spPr bwMode="auto">
              <a:xfrm>
                <a:off x="9241519" y="1928813"/>
                <a:ext cx="538163" cy="1025525"/>
              </a:xfrm>
              <a:custGeom>
                <a:avLst/>
                <a:gdLst>
                  <a:gd name="T0" fmla="*/ 0 w 1079"/>
                  <a:gd name="T1" fmla="*/ 2057 h 2057"/>
                  <a:gd name="T2" fmla="*/ 147 w 1079"/>
                  <a:gd name="T3" fmla="*/ 1916 h 2057"/>
                  <a:gd name="T4" fmla="*/ 147 w 1079"/>
                  <a:gd name="T5" fmla="*/ 1916 h 2057"/>
                  <a:gd name="T6" fmla="*/ 173 w 1079"/>
                  <a:gd name="T7" fmla="*/ 1814 h 2057"/>
                  <a:gd name="T8" fmla="*/ 149 w 1079"/>
                  <a:gd name="T9" fmla="*/ 1713 h 2057"/>
                  <a:gd name="T10" fmla="*/ 287 w 1079"/>
                  <a:gd name="T11" fmla="*/ 1643 h 2057"/>
                  <a:gd name="T12" fmla="*/ 831 w 1079"/>
                  <a:gd name="T13" fmla="*/ 552 h 2057"/>
                  <a:gd name="T14" fmla="*/ 810 w 1079"/>
                  <a:gd name="T15" fmla="*/ 0 h 2057"/>
                  <a:gd name="T16" fmla="*/ 1079 w 1079"/>
                  <a:gd name="T17" fmla="*/ 232 h 2057"/>
                  <a:gd name="T18" fmla="*/ 995 w 1079"/>
                  <a:gd name="T19" fmla="*/ 462 h 2057"/>
                  <a:gd name="T20" fmla="*/ 600 w 1079"/>
                  <a:gd name="T21" fmla="*/ 1370 h 2057"/>
                  <a:gd name="T22" fmla="*/ 213 w 1079"/>
                  <a:gd name="T23" fmla="*/ 1935 h 2057"/>
                  <a:gd name="T24" fmla="*/ 17 w 1079"/>
                  <a:gd name="T25" fmla="*/ 2051 h 2057"/>
                  <a:gd name="T26" fmla="*/ 0 w 1079"/>
                  <a:gd name="T27" fmla="*/ 2057 h 2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79" h="2057">
                    <a:moveTo>
                      <a:pt x="0" y="2057"/>
                    </a:moveTo>
                    <a:cubicBezTo>
                      <a:pt x="66" y="2020"/>
                      <a:pt x="118" y="1974"/>
                      <a:pt x="147" y="1916"/>
                    </a:cubicBezTo>
                    <a:lnTo>
                      <a:pt x="147" y="1916"/>
                    </a:lnTo>
                    <a:cubicBezTo>
                      <a:pt x="164" y="1884"/>
                      <a:pt x="173" y="1849"/>
                      <a:pt x="173" y="1814"/>
                    </a:cubicBezTo>
                    <a:cubicBezTo>
                      <a:pt x="173" y="1780"/>
                      <a:pt x="165" y="1746"/>
                      <a:pt x="149" y="1713"/>
                    </a:cubicBezTo>
                    <a:cubicBezTo>
                      <a:pt x="212" y="1709"/>
                      <a:pt x="269" y="1688"/>
                      <a:pt x="287" y="1643"/>
                    </a:cubicBezTo>
                    <a:cubicBezTo>
                      <a:pt x="435" y="1275"/>
                      <a:pt x="677" y="920"/>
                      <a:pt x="831" y="552"/>
                    </a:cubicBezTo>
                    <a:cubicBezTo>
                      <a:pt x="903" y="381"/>
                      <a:pt x="928" y="173"/>
                      <a:pt x="810" y="0"/>
                    </a:cubicBezTo>
                    <a:cubicBezTo>
                      <a:pt x="949" y="62"/>
                      <a:pt x="1028" y="136"/>
                      <a:pt x="1079" y="232"/>
                    </a:cubicBezTo>
                    <a:cubicBezTo>
                      <a:pt x="1072" y="302"/>
                      <a:pt x="1020" y="385"/>
                      <a:pt x="995" y="462"/>
                    </a:cubicBezTo>
                    <a:cubicBezTo>
                      <a:pt x="931" y="656"/>
                      <a:pt x="700" y="1175"/>
                      <a:pt x="600" y="1370"/>
                    </a:cubicBezTo>
                    <a:cubicBezTo>
                      <a:pt x="501" y="1562"/>
                      <a:pt x="393" y="1760"/>
                      <a:pt x="213" y="1935"/>
                    </a:cubicBezTo>
                    <a:cubicBezTo>
                      <a:pt x="164" y="1982"/>
                      <a:pt x="97" y="2021"/>
                      <a:pt x="17" y="2051"/>
                    </a:cubicBezTo>
                    <a:cubicBezTo>
                      <a:pt x="11" y="2053"/>
                      <a:pt x="6" y="2055"/>
                      <a:pt x="0" y="2057"/>
                    </a:cubicBezTo>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1160">
                <a:extLst>
                  <a:ext uri="{FF2B5EF4-FFF2-40B4-BE49-F238E27FC236}">
                    <a16:creationId xmlns:a16="http://schemas.microsoft.com/office/drawing/2014/main" id="{A0361D76-491B-49BC-BD3F-24D20AD3E2A0}"/>
                  </a:ext>
                </a:extLst>
              </p:cNvPr>
              <p:cNvSpPr>
                <a:spLocks/>
              </p:cNvSpPr>
              <p:nvPr/>
            </p:nvSpPr>
            <p:spPr bwMode="auto">
              <a:xfrm>
                <a:off x="2877231" y="1887538"/>
                <a:ext cx="517525" cy="879475"/>
              </a:xfrm>
              <a:custGeom>
                <a:avLst/>
                <a:gdLst>
                  <a:gd name="T0" fmla="*/ 479 w 1037"/>
                  <a:gd name="T1" fmla="*/ 205 h 1763"/>
                  <a:gd name="T2" fmla="*/ 734 w 1037"/>
                  <a:gd name="T3" fmla="*/ 105 h 1763"/>
                  <a:gd name="T4" fmla="*/ 41 w 1037"/>
                  <a:gd name="T5" fmla="*/ 166 h 1763"/>
                  <a:gd name="T6" fmla="*/ 0 w 1037"/>
                  <a:gd name="T7" fmla="*/ 180 h 1763"/>
                  <a:gd name="T8" fmla="*/ 285 w 1037"/>
                  <a:gd name="T9" fmla="*/ 260 h 1763"/>
                  <a:gd name="T10" fmla="*/ 815 w 1037"/>
                  <a:gd name="T11" fmla="*/ 1763 h 1763"/>
                  <a:gd name="T12" fmla="*/ 1037 w 1037"/>
                  <a:gd name="T13" fmla="*/ 1742 h 1763"/>
                  <a:gd name="T14" fmla="*/ 479 w 1037"/>
                  <a:gd name="T15" fmla="*/ 205 h 17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7" h="1763">
                    <a:moveTo>
                      <a:pt x="479" y="205"/>
                    </a:moveTo>
                    <a:cubicBezTo>
                      <a:pt x="428" y="61"/>
                      <a:pt x="734" y="105"/>
                      <a:pt x="734" y="105"/>
                    </a:cubicBezTo>
                    <a:cubicBezTo>
                      <a:pt x="469" y="0"/>
                      <a:pt x="41" y="166"/>
                      <a:pt x="41" y="166"/>
                    </a:cubicBezTo>
                    <a:lnTo>
                      <a:pt x="0" y="180"/>
                    </a:lnTo>
                    <a:cubicBezTo>
                      <a:pt x="72" y="155"/>
                      <a:pt x="234" y="155"/>
                      <a:pt x="285" y="260"/>
                    </a:cubicBezTo>
                    <a:cubicBezTo>
                      <a:pt x="336" y="365"/>
                      <a:pt x="815" y="1763"/>
                      <a:pt x="815" y="1763"/>
                    </a:cubicBezTo>
                    <a:cubicBezTo>
                      <a:pt x="917" y="1741"/>
                      <a:pt x="1037" y="1742"/>
                      <a:pt x="1037" y="1742"/>
                    </a:cubicBezTo>
                    <a:cubicBezTo>
                      <a:pt x="1037" y="1742"/>
                      <a:pt x="530" y="348"/>
                      <a:pt x="479" y="20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1161">
                <a:extLst>
                  <a:ext uri="{FF2B5EF4-FFF2-40B4-BE49-F238E27FC236}">
                    <a16:creationId xmlns:a16="http://schemas.microsoft.com/office/drawing/2014/main" id="{AE5A21D1-DC69-4365-AAB1-8B8616DD177D}"/>
                  </a:ext>
                </a:extLst>
              </p:cNvPr>
              <p:cNvSpPr>
                <a:spLocks/>
              </p:cNvSpPr>
              <p:nvPr/>
            </p:nvSpPr>
            <p:spPr bwMode="auto">
              <a:xfrm>
                <a:off x="9009744" y="1838325"/>
                <a:ext cx="636588" cy="831850"/>
              </a:xfrm>
              <a:custGeom>
                <a:avLst/>
                <a:gdLst>
                  <a:gd name="T0" fmla="*/ 351 w 1277"/>
                  <a:gd name="T1" fmla="*/ 110 h 1668"/>
                  <a:gd name="T2" fmla="*/ 687 w 1277"/>
                  <a:gd name="T3" fmla="*/ 259 h 1668"/>
                  <a:gd name="T4" fmla="*/ 0 w 1277"/>
                  <a:gd name="T5" fmla="*/ 1651 h 1668"/>
                  <a:gd name="T6" fmla="*/ 229 w 1277"/>
                  <a:gd name="T7" fmla="*/ 1668 h 1668"/>
                  <a:gd name="T8" fmla="*/ 855 w 1277"/>
                  <a:gd name="T9" fmla="*/ 350 h 1668"/>
                  <a:gd name="T10" fmla="*/ 1277 w 1277"/>
                  <a:gd name="T11" fmla="*/ 183 h 1668"/>
                  <a:gd name="T12" fmla="*/ 351 w 1277"/>
                  <a:gd name="T13" fmla="*/ 110 h 1668"/>
                </a:gdLst>
                <a:ahLst/>
                <a:cxnLst>
                  <a:cxn ang="0">
                    <a:pos x="T0" y="T1"/>
                  </a:cxn>
                  <a:cxn ang="0">
                    <a:pos x="T2" y="T3"/>
                  </a:cxn>
                  <a:cxn ang="0">
                    <a:pos x="T4" y="T5"/>
                  </a:cxn>
                  <a:cxn ang="0">
                    <a:pos x="T6" y="T7"/>
                  </a:cxn>
                  <a:cxn ang="0">
                    <a:pos x="T8" y="T9"/>
                  </a:cxn>
                  <a:cxn ang="0">
                    <a:pos x="T10" y="T11"/>
                  </a:cxn>
                  <a:cxn ang="0">
                    <a:pos x="T12" y="T13"/>
                  </a:cxn>
                </a:cxnLst>
                <a:rect l="0" t="0" r="r" b="b"/>
                <a:pathLst>
                  <a:path w="1277" h="1668">
                    <a:moveTo>
                      <a:pt x="351" y="110"/>
                    </a:moveTo>
                    <a:cubicBezTo>
                      <a:pt x="611" y="85"/>
                      <a:pt x="748" y="135"/>
                      <a:pt x="687" y="259"/>
                    </a:cubicBezTo>
                    <a:cubicBezTo>
                      <a:pt x="626" y="383"/>
                      <a:pt x="0" y="1651"/>
                      <a:pt x="0" y="1651"/>
                    </a:cubicBezTo>
                    <a:lnTo>
                      <a:pt x="229" y="1668"/>
                    </a:lnTo>
                    <a:cubicBezTo>
                      <a:pt x="229" y="1668"/>
                      <a:pt x="764" y="615"/>
                      <a:pt x="855" y="350"/>
                    </a:cubicBezTo>
                    <a:cubicBezTo>
                      <a:pt x="947" y="85"/>
                      <a:pt x="1277" y="183"/>
                      <a:pt x="1277" y="183"/>
                    </a:cubicBezTo>
                    <a:cubicBezTo>
                      <a:pt x="859" y="0"/>
                      <a:pt x="351" y="110"/>
                      <a:pt x="351" y="1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1162">
                <a:extLst>
                  <a:ext uri="{FF2B5EF4-FFF2-40B4-BE49-F238E27FC236}">
                    <a16:creationId xmlns:a16="http://schemas.microsoft.com/office/drawing/2014/main" id="{621EC392-E120-4530-8869-584D523E975F}"/>
                  </a:ext>
                </a:extLst>
              </p:cNvPr>
              <p:cNvSpPr>
                <a:spLocks/>
              </p:cNvSpPr>
              <p:nvPr/>
            </p:nvSpPr>
            <p:spPr bwMode="auto">
              <a:xfrm>
                <a:off x="3947206" y="1916113"/>
                <a:ext cx="4779963" cy="182563"/>
              </a:xfrm>
              <a:custGeom>
                <a:avLst/>
                <a:gdLst>
                  <a:gd name="T0" fmla="*/ 0 w 9580"/>
                  <a:gd name="T1" fmla="*/ 367 h 367"/>
                  <a:gd name="T2" fmla="*/ 4619 w 9580"/>
                  <a:gd name="T3" fmla="*/ 49 h 367"/>
                  <a:gd name="T4" fmla="*/ 9580 w 9580"/>
                  <a:gd name="T5" fmla="*/ 350 h 367"/>
                  <a:gd name="T6" fmla="*/ 4497 w 9580"/>
                  <a:gd name="T7" fmla="*/ 99 h 367"/>
                  <a:gd name="T8" fmla="*/ 0 w 9580"/>
                  <a:gd name="T9" fmla="*/ 367 h 367"/>
                </a:gdLst>
                <a:ahLst/>
                <a:cxnLst>
                  <a:cxn ang="0">
                    <a:pos x="T0" y="T1"/>
                  </a:cxn>
                  <a:cxn ang="0">
                    <a:pos x="T2" y="T3"/>
                  </a:cxn>
                  <a:cxn ang="0">
                    <a:pos x="T4" y="T5"/>
                  </a:cxn>
                  <a:cxn ang="0">
                    <a:pos x="T6" y="T7"/>
                  </a:cxn>
                  <a:cxn ang="0">
                    <a:pos x="T8" y="T9"/>
                  </a:cxn>
                </a:cxnLst>
                <a:rect l="0" t="0" r="r" b="b"/>
                <a:pathLst>
                  <a:path w="9580" h="367">
                    <a:moveTo>
                      <a:pt x="0" y="367"/>
                    </a:moveTo>
                    <a:cubicBezTo>
                      <a:pt x="0" y="367"/>
                      <a:pt x="1685" y="0"/>
                      <a:pt x="4619" y="49"/>
                    </a:cubicBezTo>
                    <a:cubicBezTo>
                      <a:pt x="7190" y="93"/>
                      <a:pt x="8022" y="143"/>
                      <a:pt x="9580" y="350"/>
                    </a:cubicBezTo>
                    <a:cubicBezTo>
                      <a:pt x="9580" y="350"/>
                      <a:pt x="7309" y="116"/>
                      <a:pt x="4497" y="99"/>
                    </a:cubicBezTo>
                    <a:cubicBezTo>
                      <a:pt x="1685" y="82"/>
                      <a:pt x="0" y="367"/>
                      <a:pt x="0" y="36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6" name="TextBox 45">
              <a:extLst>
                <a:ext uri="{FF2B5EF4-FFF2-40B4-BE49-F238E27FC236}">
                  <a16:creationId xmlns:a16="http://schemas.microsoft.com/office/drawing/2014/main" id="{9775D417-1F50-43C4-90C7-4294948E37F1}"/>
                </a:ext>
              </a:extLst>
            </p:cNvPr>
            <p:cNvSpPr txBox="1"/>
            <p:nvPr/>
          </p:nvSpPr>
          <p:spPr>
            <a:xfrm>
              <a:off x="4036282" y="707642"/>
              <a:ext cx="3810520" cy="707886"/>
            </a:xfrm>
            <a:prstGeom prst="rect">
              <a:avLst/>
            </a:prstGeom>
            <a:noFill/>
          </p:spPr>
          <p:txBody>
            <a:bodyPr wrap="square" rtlCol="0">
              <a:spAutoFit/>
            </a:bodyPr>
            <a:lstStyle/>
            <a:p>
              <a:pPr algn="ctr"/>
              <a:r>
                <a:rPr lang="en-US" sz="4000" b="1">
                  <a:solidFill>
                    <a:schemeClr val="bg1"/>
                  </a:solidFill>
                  <a:latin typeface="Arial" panose="020B0604020202020204" pitchFamily="34" charset="0"/>
                  <a:cs typeface="Arial" panose="020B0604020202020204" pitchFamily="34" charset="0"/>
                </a:rPr>
                <a:t>CÂU HỎI</a:t>
              </a:r>
            </a:p>
          </p:txBody>
        </p:sp>
      </p:grpSp>
      <p:sp>
        <p:nvSpPr>
          <p:cNvPr id="47" name="TextBox 46">
            <a:extLst>
              <a:ext uri="{FF2B5EF4-FFF2-40B4-BE49-F238E27FC236}">
                <a16:creationId xmlns:a16="http://schemas.microsoft.com/office/drawing/2014/main" id="{CEDE4EC8-4F8A-49BC-9163-932912FCA3C1}"/>
              </a:ext>
            </a:extLst>
          </p:cNvPr>
          <p:cNvSpPr txBox="1"/>
          <p:nvPr/>
        </p:nvSpPr>
        <p:spPr>
          <a:xfrm>
            <a:off x="3167163" y="1896739"/>
            <a:ext cx="6096000" cy="2739211"/>
          </a:xfrm>
          <a:prstGeom prst="rect">
            <a:avLst/>
          </a:prstGeom>
          <a:noFill/>
        </p:spPr>
        <p:txBody>
          <a:bodyPr wrap="square">
            <a:spAutoFit/>
          </a:bodyPr>
          <a:lstStyle/>
          <a:p>
            <a:pPr algn="ctr">
              <a:lnSpc>
                <a:spcPct val="150000"/>
              </a:lnSpc>
              <a:buClrTx/>
              <a:buFontTx/>
              <a:buNone/>
              <a:defRPr/>
            </a:pPr>
            <a:r>
              <a:rPr lang="en-US" sz="2400" b="1">
                <a:solidFill>
                  <a:schemeClr val="bg1"/>
                </a:solidFill>
                <a:latin typeface="UTM Avo" panose="02040603050506020204" pitchFamily="18" charset="0"/>
                <a:cs typeface="Arial" panose="020B0604020202020204" pitchFamily="34" charset="0"/>
              </a:rPr>
              <a:t>4. Chăm sóc bệnh nhân ung thư là công việc của các bác sĩ, người bình thường không cần quan tâm. </a:t>
            </a:r>
          </a:p>
          <a:p>
            <a:pPr algn="ctr">
              <a:lnSpc>
                <a:spcPct val="150000"/>
              </a:lnSpc>
              <a:buClrTx/>
              <a:buFontTx/>
              <a:buNone/>
              <a:defRPr/>
            </a:pPr>
            <a:r>
              <a:rPr lang="en-US" sz="2400" b="1">
                <a:solidFill>
                  <a:schemeClr val="bg1"/>
                </a:solidFill>
                <a:latin typeface="UTM Avo" panose="02040603050506020204" pitchFamily="18" charset="0"/>
                <a:cs typeface="Arial" panose="020B0604020202020204" pitchFamily="34" charset="0"/>
              </a:rPr>
              <a:t>Đúng hay sai?</a:t>
            </a:r>
            <a:endParaRPr lang="vi-VN" sz="2400" b="1">
              <a:solidFill>
                <a:schemeClr val="bg1"/>
              </a:solidFill>
              <a:cs typeface="Arial" panose="020B0604020202020204" pitchFamily="34" charset="0"/>
            </a:endParaRPr>
          </a:p>
          <a:p>
            <a:pPr algn="ctr"/>
            <a:endParaRPr lang="vi-VN" sz="2800" b="1" i="0">
              <a:solidFill>
                <a:schemeClr val="bg1"/>
              </a:solidFill>
              <a:effectLst/>
              <a:latin typeface="Arial" panose="020B0604020202020204" pitchFamily="34" charset="0"/>
              <a:cs typeface="Arial" panose="020B0604020202020204" pitchFamily="34" charset="0"/>
            </a:endParaRPr>
          </a:p>
        </p:txBody>
      </p:sp>
      <p:pic>
        <p:nvPicPr>
          <p:cNvPr id="48" name="Picture 47">
            <a:hlinkClick r:id="rId6" action="ppaction://hlinksldjump"/>
            <a:extLst>
              <a:ext uri="{FF2B5EF4-FFF2-40B4-BE49-F238E27FC236}">
                <a16:creationId xmlns:a16="http://schemas.microsoft.com/office/drawing/2014/main" id="{F55223AB-E59F-40A8-A30C-7EB4A5405A8E}"/>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8585" t="29757" r="27796" b="28785"/>
          <a:stretch/>
        </p:blipFill>
        <p:spPr>
          <a:xfrm>
            <a:off x="1307743" y="2731343"/>
            <a:ext cx="2207859" cy="2098485"/>
          </a:xfrm>
          <a:prstGeom prst="rect">
            <a:avLst/>
          </a:prstGeom>
        </p:spPr>
      </p:pic>
      <p:pic>
        <p:nvPicPr>
          <p:cNvPr id="4" name="Sai">
            <a:extLst>
              <a:ext uri="{FF2B5EF4-FFF2-40B4-BE49-F238E27FC236}">
                <a16:creationId xmlns:a16="http://schemas.microsoft.com/office/drawing/2014/main" id="{61C60729-608E-49A5-A22E-BCA4474C004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52285" y="7522716"/>
            <a:ext cx="1462280" cy="1426722"/>
          </a:xfrm>
          <a:prstGeom prst="rect">
            <a:avLst/>
          </a:prstGeom>
        </p:spPr>
      </p:pic>
      <p:pic>
        <p:nvPicPr>
          <p:cNvPr id="50" name="Đúng">
            <a:extLst>
              <a:ext uri="{FF2B5EF4-FFF2-40B4-BE49-F238E27FC236}">
                <a16:creationId xmlns:a16="http://schemas.microsoft.com/office/drawing/2014/main" id="{A1A17A7A-13CD-4F22-A028-CAA66AAC560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439887" y="7512132"/>
            <a:ext cx="1273218" cy="1323382"/>
          </a:xfrm>
          <a:prstGeom prst="rect">
            <a:avLst/>
          </a:prstGeom>
        </p:spPr>
      </p:pic>
      <p:pic>
        <p:nvPicPr>
          <p:cNvPr id="3" name="Picture 2" descr="Logo, company name&#10;&#10;Description automatically generated">
            <a:extLst>
              <a:ext uri="{FF2B5EF4-FFF2-40B4-BE49-F238E27FC236}">
                <a16:creationId xmlns:a16="http://schemas.microsoft.com/office/drawing/2014/main" id="{004CD01A-7E96-D8AF-E7A5-A109E285156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8278" y="29087"/>
            <a:ext cx="713817" cy="796588"/>
          </a:xfrm>
          <a:prstGeom prst="rect">
            <a:avLst/>
          </a:prstGeom>
        </p:spPr>
      </p:pic>
    </p:spTree>
    <p:extLst>
      <p:ext uri="{BB962C8B-B14F-4D97-AF65-F5344CB8AC3E}">
        <p14:creationId xmlns:p14="http://schemas.microsoft.com/office/powerpoint/2010/main" val="13649536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barn(inVertical)">
                                      <p:cBhvr>
                                        <p:cTn id="7" dur="500"/>
                                        <p:tgtEl>
                                          <p:spTgt spid="52"/>
                                        </p:tgtEl>
                                      </p:cBhvr>
                                    </p:animEffect>
                                  </p:childTnLst>
                                </p:cTn>
                              </p:par>
                              <p:par>
                                <p:cTn id="8" presetID="22" presetClass="entr" presetSubtype="1" fill="hold" grpId="0" nodeType="withEffect">
                                  <p:stCondLst>
                                    <p:cond delay="50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par>
                                <p:cTn id="11" presetID="53" presetClass="entr" presetSubtype="16" fill="hold" nodeType="withEffect">
                                  <p:stCondLst>
                                    <p:cond delay="500"/>
                                  </p:stCondLst>
                                  <p:childTnLst>
                                    <p:set>
                                      <p:cBhvr>
                                        <p:cTn id="12" dur="1" fill="hold">
                                          <p:stCondLst>
                                            <p:cond delay="0"/>
                                          </p:stCondLst>
                                        </p:cTn>
                                        <p:tgtEl>
                                          <p:spTgt spid="48"/>
                                        </p:tgtEl>
                                        <p:attrNameLst>
                                          <p:attrName>style.visibility</p:attrName>
                                        </p:attrNameLst>
                                      </p:cBhvr>
                                      <p:to>
                                        <p:strVal val="visible"/>
                                      </p:to>
                                    </p:set>
                                    <p:anim calcmode="lin" valueType="num">
                                      <p:cBhvr>
                                        <p:cTn id="13" dur="500" fill="hold"/>
                                        <p:tgtEl>
                                          <p:spTgt spid="48"/>
                                        </p:tgtEl>
                                        <p:attrNameLst>
                                          <p:attrName>ppt_w</p:attrName>
                                        </p:attrNameLst>
                                      </p:cBhvr>
                                      <p:tavLst>
                                        <p:tav tm="0">
                                          <p:val>
                                            <p:fltVal val="0"/>
                                          </p:val>
                                        </p:tav>
                                        <p:tav tm="100000">
                                          <p:val>
                                            <p:strVal val="#ppt_w"/>
                                          </p:val>
                                        </p:tav>
                                      </p:tavLst>
                                    </p:anim>
                                    <p:anim calcmode="lin" valueType="num">
                                      <p:cBhvr>
                                        <p:cTn id="14" dur="500" fill="hold"/>
                                        <p:tgtEl>
                                          <p:spTgt spid="48"/>
                                        </p:tgtEl>
                                        <p:attrNameLst>
                                          <p:attrName>ppt_h</p:attrName>
                                        </p:attrNameLst>
                                      </p:cBhvr>
                                      <p:tavLst>
                                        <p:tav tm="0">
                                          <p:val>
                                            <p:fltVal val="0"/>
                                          </p:val>
                                        </p:tav>
                                        <p:tav tm="100000">
                                          <p:val>
                                            <p:strVal val="#ppt_h"/>
                                          </p:val>
                                        </p:tav>
                                      </p:tavLst>
                                    </p:anim>
                                    <p:animEffect transition="in" filter="fade">
                                      <p:cBhvr>
                                        <p:cTn id="15" dur="500"/>
                                        <p:tgtEl>
                                          <p:spTgt spid="48"/>
                                        </p:tgtEl>
                                      </p:cBhvr>
                                    </p:animEffect>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1000"/>
                                        <p:tgtEl>
                                          <p:spTgt spid="47"/>
                                        </p:tgtEl>
                                      </p:cBhvr>
                                    </p:animEffect>
                                    <p:anim calcmode="lin" valueType="num">
                                      <p:cBhvr>
                                        <p:cTn id="20" dur="1000" fill="hold"/>
                                        <p:tgtEl>
                                          <p:spTgt spid="47"/>
                                        </p:tgtEl>
                                        <p:attrNameLst>
                                          <p:attrName>ppt_x</p:attrName>
                                        </p:attrNameLst>
                                      </p:cBhvr>
                                      <p:tavLst>
                                        <p:tav tm="0">
                                          <p:val>
                                            <p:strVal val="#ppt_x"/>
                                          </p:val>
                                        </p:tav>
                                        <p:tav tm="100000">
                                          <p:val>
                                            <p:strVal val="#ppt_x"/>
                                          </p:val>
                                        </p:tav>
                                      </p:tavLst>
                                    </p:anim>
                                    <p:anim calcmode="lin" valueType="num">
                                      <p:cBhvr>
                                        <p:cTn id="21" dur="1000" fill="hold"/>
                                        <p:tgtEl>
                                          <p:spTgt spid="47"/>
                                        </p:tgtEl>
                                        <p:attrNameLst>
                                          <p:attrName>ppt_y</p:attrName>
                                        </p:attrNameLst>
                                      </p:cBhvr>
                                      <p:tavLst>
                                        <p:tav tm="0">
                                          <p:val>
                                            <p:strVal val="#ppt_y+.1"/>
                                          </p:val>
                                        </p:tav>
                                        <p:tav tm="100000">
                                          <p:val>
                                            <p:strVal val="#ppt_y"/>
                                          </p:val>
                                        </p:tav>
                                      </p:tavLst>
                                    </p:anim>
                                  </p:childTnLst>
                                </p:cTn>
                              </p:par>
                              <p:par>
                                <p:cTn id="22" presetID="10" presetClass="entr" presetSubtype="0" fill="hold" grpId="0" nodeType="withEffect">
                                  <p:stCondLst>
                                    <p:cond delay="300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500"/>
                                        <p:tgtEl>
                                          <p:spTgt spid="44"/>
                                        </p:tgtEl>
                                      </p:cBhvr>
                                    </p:animEffect>
                                  </p:childTnLst>
                                </p:cTn>
                              </p:par>
                              <p:par>
                                <p:cTn id="25" presetID="10" presetClass="entr" presetSubtype="0" fill="hold" grpId="0" nodeType="withEffect">
                                  <p:stCondLst>
                                    <p:cond delay="300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44"/>
                    </p:tgtEl>
                  </p:cond>
                </p:stCondLst>
                <p:endSync evt="end" delay="0">
                  <p:rtn val="all"/>
                </p:endSync>
                <p:childTnLst>
                  <p:par>
                    <p:cTn id="29" fill="hold">
                      <p:stCondLst>
                        <p:cond delay="0"/>
                      </p:stCondLst>
                      <p:childTnLst>
                        <p:par>
                          <p:cTn id="30" fill="hold">
                            <p:stCondLst>
                              <p:cond delay="0"/>
                            </p:stCondLst>
                            <p:childTnLst>
                              <p:par>
                                <p:cTn id="31" presetID="1" presetClass="emph" presetSubtype="2" fill="hold" nodeType="afterEffect">
                                  <p:stCondLst>
                                    <p:cond delay="0"/>
                                  </p:stCondLst>
                                  <p:childTnLst>
                                    <p:animClr clrSpc="rgb" dir="cw">
                                      <p:cBhvr>
                                        <p:cTn id="32" dur="250" fill="hold"/>
                                        <p:tgtEl>
                                          <p:spTgt spid="44"/>
                                        </p:tgtEl>
                                        <p:attrNameLst>
                                          <p:attrName>fillcolor</p:attrName>
                                        </p:attrNameLst>
                                      </p:cBhvr>
                                      <p:to>
                                        <a:srgbClr val="00B0F0"/>
                                      </p:to>
                                    </p:animClr>
                                    <p:set>
                                      <p:cBhvr>
                                        <p:cTn id="33" dur="250" fill="hold"/>
                                        <p:tgtEl>
                                          <p:spTgt spid="44"/>
                                        </p:tgtEl>
                                        <p:attrNameLst>
                                          <p:attrName>fill.type</p:attrName>
                                        </p:attrNameLst>
                                      </p:cBhvr>
                                      <p:to>
                                        <p:strVal val="solid"/>
                                      </p:to>
                                    </p:set>
                                    <p:set>
                                      <p:cBhvr>
                                        <p:cTn id="34" dur="250" fill="hold"/>
                                        <p:tgtEl>
                                          <p:spTgt spid="44"/>
                                        </p:tgtEl>
                                        <p:attrNameLst>
                                          <p:attrName>fill.on</p:attrName>
                                        </p:attrNameLst>
                                      </p:cBhvr>
                                      <p:to>
                                        <p:strVal val="true"/>
                                      </p:to>
                                    </p:set>
                                  </p:childTnLst>
                                </p:cTn>
                              </p:par>
                              <p:par>
                                <p:cTn id="35" presetID="64" presetClass="path" presetSubtype="0" accel="50000" decel="50000" fill="hold" nodeType="withEffect">
                                  <p:stCondLst>
                                    <p:cond delay="0"/>
                                  </p:stCondLst>
                                  <p:childTnLst>
                                    <p:animMotion origin="layout" path="M 1.11022E-16 1.85185E-6 L 0.02747 -0.39537 " pathEditMode="relative" rAng="0" ptsTypes="AA">
                                      <p:cBhvr>
                                        <p:cTn id="36" dur="250" fill="hold"/>
                                        <p:tgtEl>
                                          <p:spTgt spid="50"/>
                                        </p:tgtEl>
                                        <p:attrNameLst>
                                          <p:attrName>ppt_x</p:attrName>
                                          <p:attrName>ppt_y</p:attrName>
                                        </p:attrNameLst>
                                      </p:cBhvr>
                                      <p:rCtr x="1367" y="-19769"/>
                                    </p:animMotion>
                                  </p:childTnLst>
                                  <p:subTnLst>
                                    <p:audio>
                                      <p:cMediaNode>
                                        <p:cTn display="0" masterRel="sameClick">
                                          <p:stCondLst>
                                            <p:cond evt="begin" delay="0">
                                              <p:tn val="35"/>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44"/>
                  </p:tgtEl>
                </p:cond>
              </p:nextCondLst>
            </p:seq>
            <p:seq concurrent="1" nextAc="seek">
              <p:cTn id="37" restart="whenNotActive" fill="hold" evtFilter="cancelBubble" nodeType="interactiveSeq">
                <p:stCondLst>
                  <p:cond evt="onClick" delay="0">
                    <p:tgtEl>
                      <p:spTgt spid="45"/>
                    </p:tgtEl>
                  </p:cond>
                </p:stCondLst>
                <p:endSync evt="end" delay="0">
                  <p:rtn val="all"/>
                </p:endSync>
                <p:childTnLst>
                  <p:par>
                    <p:cTn id="38" fill="hold">
                      <p:stCondLst>
                        <p:cond delay="0"/>
                      </p:stCondLst>
                      <p:childTnLst>
                        <p:par>
                          <p:cTn id="39" fill="hold">
                            <p:stCondLst>
                              <p:cond delay="0"/>
                            </p:stCondLst>
                            <p:childTnLst>
                              <p:par>
                                <p:cTn id="40" presetID="1" presetClass="emph" presetSubtype="2" fill="hold" nodeType="afterEffect">
                                  <p:stCondLst>
                                    <p:cond delay="0"/>
                                  </p:stCondLst>
                                  <p:childTnLst>
                                    <p:animClr clrSpc="rgb" dir="cw">
                                      <p:cBhvr>
                                        <p:cTn id="41" dur="250" fill="hold"/>
                                        <p:tgtEl>
                                          <p:spTgt spid="45"/>
                                        </p:tgtEl>
                                        <p:attrNameLst>
                                          <p:attrName>fillcolor</p:attrName>
                                        </p:attrNameLst>
                                      </p:cBhvr>
                                      <p:to>
                                        <a:srgbClr val="FF0000"/>
                                      </p:to>
                                    </p:animClr>
                                    <p:set>
                                      <p:cBhvr>
                                        <p:cTn id="42" dur="250" fill="hold"/>
                                        <p:tgtEl>
                                          <p:spTgt spid="45"/>
                                        </p:tgtEl>
                                        <p:attrNameLst>
                                          <p:attrName>fill.type</p:attrName>
                                        </p:attrNameLst>
                                      </p:cBhvr>
                                      <p:to>
                                        <p:strVal val="solid"/>
                                      </p:to>
                                    </p:set>
                                    <p:set>
                                      <p:cBhvr>
                                        <p:cTn id="43" dur="250" fill="hold"/>
                                        <p:tgtEl>
                                          <p:spTgt spid="45"/>
                                        </p:tgtEl>
                                        <p:attrNameLst>
                                          <p:attrName>fill.on</p:attrName>
                                        </p:attrNameLst>
                                      </p:cBhvr>
                                      <p:to>
                                        <p:strVal val="true"/>
                                      </p:to>
                                    </p:set>
                                  </p:childTnLst>
                                </p:cTn>
                              </p:par>
                              <p:par>
                                <p:cTn id="44" presetID="64" presetClass="path" presetSubtype="0" accel="50000" decel="50000" fill="hold" nodeType="withEffect">
                                  <p:stCondLst>
                                    <p:cond delay="0"/>
                                  </p:stCondLst>
                                  <p:childTnLst>
                                    <p:animMotion origin="layout" path="M -1.45833E-6 4.07407E-6 L -0.13737 -0.375 " pathEditMode="relative" rAng="0" ptsTypes="AA">
                                      <p:cBhvr>
                                        <p:cTn id="45" dur="250" fill="hold"/>
                                        <p:tgtEl>
                                          <p:spTgt spid="4"/>
                                        </p:tgtEl>
                                        <p:attrNameLst>
                                          <p:attrName>ppt_x</p:attrName>
                                          <p:attrName>ppt_y</p:attrName>
                                        </p:attrNameLst>
                                      </p:cBhvr>
                                      <p:rCtr x="-6875" y="-18750"/>
                                    </p:animMotion>
                                  </p:childTnLst>
                                  <p:subTnLst>
                                    <p:audio>
                                      <p:cMediaNode>
                                        <p:cTn display="0" masterRel="sameClick">
                                          <p:stCondLst>
                                            <p:cond evt="begin" delay="0">
                                              <p:tn val="44"/>
                                            </p:cond>
                                          </p:stCondLst>
                                          <p:endCondLst>
                                            <p:cond evt="onStopAudio" delay="0">
                                              <p:tgtEl>
                                                <p:sldTgt/>
                                              </p:tgtEl>
                                            </p:cond>
                                          </p:endCondLst>
                                        </p:cTn>
                                        <p:tgtEl>
                                          <p:sndTgt r:embed="rId4" name="Sai.wav"/>
                                        </p:tgtEl>
                                      </p:cMediaNode>
                                    </p:audio>
                                  </p:subTnLst>
                                </p:cTn>
                              </p:par>
                            </p:childTnLst>
                          </p:cTn>
                        </p:par>
                      </p:childTnLst>
                    </p:cTn>
                  </p:par>
                </p:childTnLst>
              </p:cTn>
              <p:nextCondLst>
                <p:cond evt="onClick" delay="0">
                  <p:tgtEl>
                    <p:spTgt spid="45"/>
                  </p:tgtEl>
                </p:cond>
              </p:nextCondLst>
            </p:seq>
          </p:childTnLst>
        </p:cTn>
      </p:par>
    </p:tnLst>
    <p:bldLst>
      <p:bldP spid="5" grpId="0" animBg="1"/>
      <p:bldP spid="44" grpId="0" animBg="1"/>
      <p:bldP spid="45" grpId="0" animBg="1"/>
      <p:bldP spid="47"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018;p55">
            <a:extLst>
              <a:ext uri="{FF2B5EF4-FFF2-40B4-BE49-F238E27FC236}">
                <a16:creationId xmlns:a16="http://schemas.microsoft.com/office/drawing/2014/main" id="{A2AFCF06-FFDF-9A57-4262-7A75462B0265}"/>
              </a:ext>
            </a:extLst>
          </p:cNvPr>
          <p:cNvSpPr txBox="1">
            <a:spLocks/>
          </p:cNvSpPr>
          <p:nvPr/>
        </p:nvSpPr>
        <p:spPr>
          <a:xfrm>
            <a:off x="486861" y="1214176"/>
            <a:ext cx="10271125" cy="763588"/>
          </a:xfrm>
          <a:prstGeom prst="rect">
            <a:avLst/>
          </a:prstGeom>
        </p:spPr>
        <p:txBody>
          <a:bodyPr spcFirstLastPara="1" vert="horz" wrap="square" lIns="121900" tIns="121900" rIns="121900" bIns="12190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vi-VN" sz="4267">
                <a:solidFill>
                  <a:schemeClr val="accent2">
                    <a:lumMod val="75000"/>
                  </a:schemeClr>
                </a:solidFill>
                <a:latin typeface="UTM Avo" panose="02040603050506020204" pitchFamily="18" charset="0"/>
              </a:rPr>
              <a:t>HƯỚNG</a:t>
            </a:r>
            <a:r>
              <a:rPr lang="vi-VN" sz="4267">
                <a:latin typeface="UTM Avo" panose="02040603050506020204" pitchFamily="18" charset="0"/>
              </a:rPr>
              <a:t> </a:t>
            </a:r>
            <a:r>
              <a:rPr lang="vi-VN" sz="4267">
                <a:solidFill>
                  <a:srgbClr val="00B050"/>
                </a:solidFill>
                <a:latin typeface="UTM Avo" panose="02040603050506020204" pitchFamily="18" charset="0"/>
              </a:rPr>
              <a:t>DẪN</a:t>
            </a:r>
            <a:r>
              <a:rPr lang="vi-VN" sz="4267">
                <a:latin typeface="UTM Avo" panose="02040603050506020204" pitchFamily="18" charset="0"/>
              </a:rPr>
              <a:t> </a:t>
            </a:r>
            <a:r>
              <a:rPr lang="vi-VN" sz="4267">
                <a:solidFill>
                  <a:schemeClr val="accent4">
                    <a:lumMod val="50000"/>
                  </a:schemeClr>
                </a:solidFill>
                <a:latin typeface="UTM Avo" panose="02040603050506020204" pitchFamily="18" charset="0"/>
              </a:rPr>
              <a:t>VỀ</a:t>
            </a:r>
            <a:r>
              <a:rPr lang="vi-VN" sz="4267">
                <a:latin typeface="UTM Avo" panose="02040603050506020204" pitchFamily="18" charset="0"/>
              </a:rPr>
              <a:t> </a:t>
            </a:r>
            <a:r>
              <a:rPr lang="vi-VN" sz="4267">
                <a:solidFill>
                  <a:schemeClr val="tx2">
                    <a:lumMod val="75000"/>
                  </a:schemeClr>
                </a:solidFill>
                <a:latin typeface="UTM Avo" panose="02040603050506020204" pitchFamily="18" charset="0"/>
              </a:rPr>
              <a:t>NHÀ</a:t>
            </a:r>
            <a:endParaRPr lang="vi-VN" sz="4267" dirty="0">
              <a:solidFill>
                <a:schemeClr val="tx2">
                  <a:lumMod val="75000"/>
                </a:schemeClr>
              </a:solidFill>
              <a:latin typeface="UTM Avo" panose="02040603050506020204" pitchFamily="18" charset="0"/>
            </a:endParaRPr>
          </a:p>
        </p:txBody>
      </p:sp>
      <p:sp>
        <p:nvSpPr>
          <p:cNvPr id="3" name="Google Shape;1028;p55">
            <a:extLst>
              <a:ext uri="{FF2B5EF4-FFF2-40B4-BE49-F238E27FC236}">
                <a16:creationId xmlns:a16="http://schemas.microsoft.com/office/drawing/2014/main" id="{8DCAAF9E-0C11-955F-0631-90C467F10256}"/>
              </a:ext>
            </a:extLst>
          </p:cNvPr>
          <p:cNvSpPr/>
          <p:nvPr/>
        </p:nvSpPr>
        <p:spPr>
          <a:xfrm>
            <a:off x="1609735" y="2015487"/>
            <a:ext cx="2286000" cy="2286000"/>
          </a:xfrm>
          <a:prstGeom prst="blockArc">
            <a:avLst>
              <a:gd name="adj1" fmla="val 17827394"/>
              <a:gd name="adj2" fmla="val 21589641"/>
              <a:gd name="adj3" fmla="val 21940"/>
            </a:avLst>
          </a:prstGeom>
          <a:solidFill>
            <a:schemeClr val="accent5"/>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pic>
        <p:nvPicPr>
          <p:cNvPr id="4" name="Google Shape;1029;p55">
            <a:extLst>
              <a:ext uri="{FF2B5EF4-FFF2-40B4-BE49-F238E27FC236}">
                <a16:creationId xmlns:a16="http://schemas.microsoft.com/office/drawing/2014/main" id="{362D349D-DCE6-3FE7-A78A-21B6EBEE8E94}"/>
              </a:ext>
            </a:extLst>
          </p:cNvPr>
          <p:cNvPicPr preferRelativeResize="0"/>
          <p:nvPr/>
        </p:nvPicPr>
        <p:blipFill>
          <a:blip r:embed="rId3">
            <a:alphaModFix/>
          </a:blip>
          <a:stretch>
            <a:fillRect/>
          </a:stretch>
        </p:blipFill>
        <p:spPr>
          <a:xfrm rot="-10">
            <a:off x="1788769" y="2250956"/>
            <a:ext cx="1927933" cy="910328"/>
          </a:xfrm>
          <a:prstGeom prst="rect">
            <a:avLst/>
          </a:prstGeom>
          <a:noFill/>
          <a:ln>
            <a:noFill/>
          </a:ln>
        </p:spPr>
      </p:pic>
      <p:sp>
        <p:nvSpPr>
          <p:cNvPr id="5" name="Google Shape;1032;p55">
            <a:extLst>
              <a:ext uri="{FF2B5EF4-FFF2-40B4-BE49-F238E27FC236}">
                <a16:creationId xmlns:a16="http://schemas.microsoft.com/office/drawing/2014/main" id="{208F01AD-529E-A97E-4104-1ED1B6A346E1}"/>
              </a:ext>
            </a:extLst>
          </p:cNvPr>
          <p:cNvSpPr/>
          <p:nvPr/>
        </p:nvSpPr>
        <p:spPr>
          <a:xfrm>
            <a:off x="6975315" y="2018288"/>
            <a:ext cx="2286000" cy="2286000"/>
          </a:xfrm>
          <a:prstGeom prst="blockArc">
            <a:avLst>
              <a:gd name="adj1" fmla="val 14424982"/>
              <a:gd name="adj2" fmla="val 21589641"/>
              <a:gd name="adj3" fmla="val 21940"/>
            </a:avLst>
          </a:prstGeom>
          <a:solidFill>
            <a:schemeClr val="accent5"/>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pic>
        <p:nvPicPr>
          <p:cNvPr id="6" name="Google Shape;1033;p55">
            <a:extLst>
              <a:ext uri="{FF2B5EF4-FFF2-40B4-BE49-F238E27FC236}">
                <a16:creationId xmlns:a16="http://schemas.microsoft.com/office/drawing/2014/main" id="{65A30C55-0653-422A-4C19-CB9AFDE080A7}"/>
              </a:ext>
            </a:extLst>
          </p:cNvPr>
          <p:cNvPicPr preferRelativeResize="0"/>
          <p:nvPr/>
        </p:nvPicPr>
        <p:blipFill>
          <a:blip r:embed="rId3">
            <a:alphaModFix/>
          </a:blip>
          <a:stretch>
            <a:fillRect/>
          </a:stretch>
        </p:blipFill>
        <p:spPr>
          <a:xfrm rot="-10">
            <a:off x="7154349" y="2253758"/>
            <a:ext cx="1927933" cy="910328"/>
          </a:xfrm>
          <a:prstGeom prst="rect">
            <a:avLst/>
          </a:prstGeom>
          <a:noFill/>
          <a:ln>
            <a:noFill/>
          </a:ln>
        </p:spPr>
      </p:pic>
      <p:sp>
        <p:nvSpPr>
          <p:cNvPr id="7" name="Google Shape;1034;p55">
            <a:extLst>
              <a:ext uri="{FF2B5EF4-FFF2-40B4-BE49-F238E27FC236}">
                <a16:creationId xmlns:a16="http://schemas.microsoft.com/office/drawing/2014/main" id="{036E2A8D-5E7A-0860-146D-42D6369D6FE5}"/>
              </a:ext>
            </a:extLst>
          </p:cNvPr>
          <p:cNvSpPr/>
          <p:nvPr/>
        </p:nvSpPr>
        <p:spPr>
          <a:xfrm>
            <a:off x="3165230" y="3239534"/>
            <a:ext cx="232335" cy="189916"/>
          </a:xfrm>
          <a:custGeom>
            <a:avLst/>
            <a:gdLst/>
            <a:ahLst/>
            <a:cxnLst/>
            <a:rect l="l" t="t" r="r" b="b"/>
            <a:pathLst>
              <a:path w="14277" h="11668" extrusionOk="0">
                <a:moveTo>
                  <a:pt x="10812" y="649"/>
                </a:moveTo>
                <a:cubicBezTo>
                  <a:pt x="10800" y="649"/>
                  <a:pt x="10800" y="661"/>
                  <a:pt x="10800" y="661"/>
                </a:cubicBezTo>
                <a:cubicBezTo>
                  <a:pt x="10800" y="649"/>
                  <a:pt x="10800" y="649"/>
                  <a:pt x="10812" y="649"/>
                </a:cubicBezTo>
                <a:close/>
                <a:moveTo>
                  <a:pt x="4096" y="684"/>
                </a:moveTo>
                <a:cubicBezTo>
                  <a:pt x="4132" y="696"/>
                  <a:pt x="4168" y="696"/>
                  <a:pt x="4180" y="696"/>
                </a:cubicBezTo>
                <a:cubicBezTo>
                  <a:pt x="4185" y="694"/>
                  <a:pt x="4188" y="693"/>
                  <a:pt x="4190" y="693"/>
                </a:cubicBezTo>
                <a:cubicBezTo>
                  <a:pt x="4199" y="693"/>
                  <a:pt x="4192" y="708"/>
                  <a:pt x="4192" y="708"/>
                </a:cubicBezTo>
                <a:cubicBezTo>
                  <a:pt x="4192" y="744"/>
                  <a:pt x="4204" y="768"/>
                  <a:pt x="4216" y="792"/>
                </a:cubicBezTo>
                <a:cubicBezTo>
                  <a:pt x="4180" y="756"/>
                  <a:pt x="4144" y="720"/>
                  <a:pt x="4096" y="684"/>
                </a:cubicBezTo>
                <a:close/>
                <a:moveTo>
                  <a:pt x="5108" y="1054"/>
                </a:moveTo>
                <a:cubicBezTo>
                  <a:pt x="5108" y="1065"/>
                  <a:pt x="5108" y="1065"/>
                  <a:pt x="5108" y="1065"/>
                </a:cubicBezTo>
                <a:cubicBezTo>
                  <a:pt x="5097" y="1065"/>
                  <a:pt x="5097" y="1077"/>
                  <a:pt x="5085" y="1077"/>
                </a:cubicBezTo>
                <a:lnTo>
                  <a:pt x="5085" y="1077"/>
                </a:lnTo>
                <a:cubicBezTo>
                  <a:pt x="5097" y="1077"/>
                  <a:pt x="5097" y="1065"/>
                  <a:pt x="5108" y="1054"/>
                </a:cubicBezTo>
                <a:close/>
                <a:moveTo>
                  <a:pt x="9097" y="1089"/>
                </a:moveTo>
                <a:cubicBezTo>
                  <a:pt x="9109" y="1089"/>
                  <a:pt x="9109" y="1089"/>
                  <a:pt x="9109" y="1101"/>
                </a:cubicBezTo>
                <a:lnTo>
                  <a:pt x="9097" y="1101"/>
                </a:lnTo>
                <a:cubicBezTo>
                  <a:pt x="9097" y="1101"/>
                  <a:pt x="9097" y="1089"/>
                  <a:pt x="9097" y="1089"/>
                </a:cubicBezTo>
                <a:close/>
                <a:moveTo>
                  <a:pt x="1965" y="1101"/>
                </a:moveTo>
                <a:cubicBezTo>
                  <a:pt x="1965" y="1113"/>
                  <a:pt x="1965" y="1125"/>
                  <a:pt x="1953" y="1125"/>
                </a:cubicBezTo>
                <a:cubicBezTo>
                  <a:pt x="1953" y="1113"/>
                  <a:pt x="1965" y="1113"/>
                  <a:pt x="1965" y="1101"/>
                </a:cubicBezTo>
                <a:close/>
                <a:moveTo>
                  <a:pt x="8930" y="1149"/>
                </a:moveTo>
                <a:cubicBezTo>
                  <a:pt x="8930" y="1161"/>
                  <a:pt x="8918" y="1161"/>
                  <a:pt x="8918" y="1173"/>
                </a:cubicBezTo>
                <a:cubicBezTo>
                  <a:pt x="8918" y="1161"/>
                  <a:pt x="8918" y="1161"/>
                  <a:pt x="8930" y="1149"/>
                </a:cubicBezTo>
                <a:close/>
                <a:moveTo>
                  <a:pt x="3799" y="1232"/>
                </a:moveTo>
                <a:cubicBezTo>
                  <a:pt x="3799" y="1244"/>
                  <a:pt x="3787" y="1244"/>
                  <a:pt x="3775" y="1244"/>
                </a:cubicBezTo>
                <a:cubicBezTo>
                  <a:pt x="3787" y="1244"/>
                  <a:pt x="3787" y="1232"/>
                  <a:pt x="3787" y="1232"/>
                </a:cubicBezTo>
                <a:close/>
                <a:moveTo>
                  <a:pt x="3971" y="1259"/>
                </a:moveTo>
                <a:cubicBezTo>
                  <a:pt x="3989" y="1259"/>
                  <a:pt x="4007" y="1262"/>
                  <a:pt x="4025" y="1268"/>
                </a:cubicBezTo>
                <a:cubicBezTo>
                  <a:pt x="4001" y="1280"/>
                  <a:pt x="3965" y="1292"/>
                  <a:pt x="3942" y="1316"/>
                </a:cubicBezTo>
                <a:cubicBezTo>
                  <a:pt x="3930" y="1304"/>
                  <a:pt x="3906" y="1292"/>
                  <a:pt x="3918" y="1268"/>
                </a:cubicBezTo>
                <a:cubicBezTo>
                  <a:pt x="3936" y="1262"/>
                  <a:pt x="3954" y="1259"/>
                  <a:pt x="3971" y="1259"/>
                </a:cubicBezTo>
                <a:close/>
                <a:moveTo>
                  <a:pt x="9359" y="1387"/>
                </a:moveTo>
                <a:cubicBezTo>
                  <a:pt x="9359" y="1387"/>
                  <a:pt x="9359" y="1387"/>
                  <a:pt x="9359" y="1399"/>
                </a:cubicBezTo>
                <a:lnTo>
                  <a:pt x="9347" y="1399"/>
                </a:lnTo>
                <a:cubicBezTo>
                  <a:pt x="9347" y="1387"/>
                  <a:pt x="9359" y="1387"/>
                  <a:pt x="9359" y="1387"/>
                </a:cubicBezTo>
                <a:close/>
                <a:moveTo>
                  <a:pt x="3870" y="1518"/>
                </a:moveTo>
                <a:cubicBezTo>
                  <a:pt x="3882" y="1530"/>
                  <a:pt x="3882" y="1530"/>
                  <a:pt x="3882" y="1530"/>
                </a:cubicBezTo>
                <a:lnTo>
                  <a:pt x="3870" y="1530"/>
                </a:lnTo>
                <a:cubicBezTo>
                  <a:pt x="3870" y="1530"/>
                  <a:pt x="3870" y="1530"/>
                  <a:pt x="3870" y="1518"/>
                </a:cubicBezTo>
                <a:close/>
                <a:moveTo>
                  <a:pt x="13800" y="1851"/>
                </a:moveTo>
                <a:cubicBezTo>
                  <a:pt x="13800" y="1863"/>
                  <a:pt x="13788" y="1863"/>
                  <a:pt x="13788" y="1863"/>
                </a:cubicBezTo>
                <a:cubicBezTo>
                  <a:pt x="13788" y="1863"/>
                  <a:pt x="13788" y="1863"/>
                  <a:pt x="13776" y="1851"/>
                </a:cubicBezTo>
                <a:close/>
                <a:moveTo>
                  <a:pt x="5489" y="1863"/>
                </a:moveTo>
                <a:cubicBezTo>
                  <a:pt x="5489" y="1875"/>
                  <a:pt x="5489" y="1875"/>
                  <a:pt x="5489" y="1875"/>
                </a:cubicBezTo>
                <a:cubicBezTo>
                  <a:pt x="5489" y="1875"/>
                  <a:pt x="5486" y="1872"/>
                  <a:pt x="5482" y="1871"/>
                </a:cubicBezTo>
                <a:lnTo>
                  <a:pt x="5482" y="1871"/>
                </a:lnTo>
                <a:cubicBezTo>
                  <a:pt x="5484" y="1869"/>
                  <a:pt x="5486" y="1866"/>
                  <a:pt x="5489" y="1863"/>
                </a:cubicBezTo>
                <a:close/>
                <a:moveTo>
                  <a:pt x="8180" y="1875"/>
                </a:moveTo>
                <a:cubicBezTo>
                  <a:pt x="8180" y="1887"/>
                  <a:pt x="8180" y="1887"/>
                  <a:pt x="8180" y="1887"/>
                </a:cubicBezTo>
                <a:cubicBezTo>
                  <a:pt x="8180" y="1887"/>
                  <a:pt x="8168" y="1887"/>
                  <a:pt x="8168" y="1875"/>
                </a:cubicBezTo>
                <a:close/>
                <a:moveTo>
                  <a:pt x="155" y="2054"/>
                </a:moveTo>
                <a:cubicBezTo>
                  <a:pt x="167" y="2078"/>
                  <a:pt x="167" y="2089"/>
                  <a:pt x="179" y="2101"/>
                </a:cubicBezTo>
                <a:cubicBezTo>
                  <a:pt x="167" y="2113"/>
                  <a:pt x="144" y="2125"/>
                  <a:pt x="120" y="2149"/>
                </a:cubicBezTo>
                <a:cubicBezTo>
                  <a:pt x="132" y="2113"/>
                  <a:pt x="144" y="2089"/>
                  <a:pt x="155" y="2054"/>
                </a:cubicBezTo>
                <a:close/>
                <a:moveTo>
                  <a:pt x="1239" y="2173"/>
                </a:moveTo>
                <a:cubicBezTo>
                  <a:pt x="1239" y="2185"/>
                  <a:pt x="1239" y="2185"/>
                  <a:pt x="1239" y="2185"/>
                </a:cubicBezTo>
                <a:lnTo>
                  <a:pt x="1227" y="2185"/>
                </a:lnTo>
                <a:cubicBezTo>
                  <a:pt x="1239" y="2185"/>
                  <a:pt x="1239" y="2185"/>
                  <a:pt x="1239" y="2173"/>
                </a:cubicBezTo>
                <a:close/>
                <a:moveTo>
                  <a:pt x="2322" y="2256"/>
                </a:moveTo>
                <a:cubicBezTo>
                  <a:pt x="2322" y="2268"/>
                  <a:pt x="2322" y="2268"/>
                  <a:pt x="2311" y="2280"/>
                </a:cubicBezTo>
                <a:cubicBezTo>
                  <a:pt x="2322" y="2268"/>
                  <a:pt x="2322" y="2256"/>
                  <a:pt x="2322" y="2256"/>
                </a:cubicBezTo>
                <a:close/>
                <a:moveTo>
                  <a:pt x="4323" y="2363"/>
                </a:moveTo>
                <a:cubicBezTo>
                  <a:pt x="4311" y="2363"/>
                  <a:pt x="4311" y="2363"/>
                  <a:pt x="4311" y="2375"/>
                </a:cubicBezTo>
                <a:cubicBezTo>
                  <a:pt x="4311" y="2363"/>
                  <a:pt x="4299" y="2363"/>
                  <a:pt x="4299" y="2363"/>
                </a:cubicBezTo>
                <a:close/>
                <a:moveTo>
                  <a:pt x="2632" y="2387"/>
                </a:moveTo>
                <a:cubicBezTo>
                  <a:pt x="2632" y="2399"/>
                  <a:pt x="2632" y="2399"/>
                  <a:pt x="2632" y="2399"/>
                </a:cubicBezTo>
                <a:cubicBezTo>
                  <a:pt x="2620" y="2399"/>
                  <a:pt x="2620" y="2399"/>
                  <a:pt x="2620" y="2387"/>
                </a:cubicBezTo>
                <a:close/>
                <a:moveTo>
                  <a:pt x="12645" y="2411"/>
                </a:moveTo>
                <a:cubicBezTo>
                  <a:pt x="12645" y="2417"/>
                  <a:pt x="12642" y="2420"/>
                  <a:pt x="12638" y="2420"/>
                </a:cubicBezTo>
                <a:cubicBezTo>
                  <a:pt x="12633" y="2420"/>
                  <a:pt x="12627" y="2417"/>
                  <a:pt x="12621" y="2411"/>
                </a:cubicBezTo>
                <a:close/>
                <a:moveTo>
                  <a:pt x="3180" y="2518"/>
                </a:moveTo>
                <a:cubicBezTo>
                  <a:pt x="3180" y="2518"/>
                  <a:pt x="3180" y="2518"/>
                  <a:pt x="3180" y="2530"/>
                </a:cubicBezTo>
                <a:cubicBezTo>
                  <a:pt x="3180" y="2518"/>
                  <a:pt x="3168" y="2518"/>
                  <a:pt x="3168" y="2518"/>
                </a:cubicBezTo>
                <a:close/>
                <a:moveTo>
                  <a:pt x="4549" y="2530"/>
                </a:moveTo>
                <a:cubicBezTo>
                  <a:pt x="4561" y="2530"/>
                  <a:pt x="4561" y="2530"/>
                  <a:pt x="4573" y="2542"/>
                </a:cubicBezTo>
                <a:cubicBezTo>
                  <a:pt x="4561" y="2542"/>
                  <a:pt x="4561" y="2530"/>
                  <a:pt x="4549" y="2530"/>
                </a:cubicBezTo>
                <a:close/>
                <a:moveTo>
                  <a:pt x="6513" y="2530"/>
                </a:moveTo>
                <a:cubicBezTo>
                  <a:pt x="6513" y="2530"/>
                  <a:pt x="6513" y="2542"/>
                  <a:pt x="6513" y="2542"/>
                </a:cubicBezTo>
                <a:lnTo>
                  <a:pt x="6502" y="2542"/>
                </a:lnTo>
                <a:cubicBezTo>
                  <a:pt x="6502" y="2542"/>
                  <a:pt x="6502" y="2530"/>
                  <a:pt x="6513" y="2530"/>
                </a:cubicBezTo>
                <a:close/>
                <a:moveTo>
                  <a:pt x="3858" y="2613"/>
                </a:moveTo>
                <a:cubicBezTo>
                  <a:pt x="3846" y="2625"/>
                  <a:pt x="3835" y="2637"/>
                  <a:pt x="3835" y="2637"/>
                </a:cubicBezTo>
                <a:cubicBezTo>
                  <a:pt x="3835" y="2637"/>
                  <a:pt x="3835" y="2625"/>
                  <a:pt x="3823" y="2625"/>
                </a:cubicBezTo>
                <a:cubicBezTo>
                  <a:pt x="3834" y="2625"/>
                  <a:pt x="3846" y="2625"/>
                  <a:pt x="3858" y="2613"/>
                </a:cubicBezTo>
                <a:close/>
                <a:moveTo>
                  <a:pt x="11990" y="2816"/>
                </a:moveTo>
                <a:cubicBezTo>
                  <a:pt x="11978" y="2828"/>
                  <a:pt x="11978" y="2828"/>
                  <a:pt x="11966" y="2840"/>
                </a:cubicBezTo>
                <a:cubicBezTo>
                  <a:pt x="11966" y="2828"/>
                  <a:pt x="11966" y="2828"/>
                  <a:pt x="11966" y="2828"/>
                </a:cubicBezTo>
                <a:cubicBezTo>
                  <a:pt x="11966" y="2816"/>
                  <a:pt x="11978" y="2816"/>
                  <a:pt x="11990" y="2816"/>
                </a:cubicBezTo>
                <a:close/>
                <a:moveTo>
                  <a:pt x="2489" y="2851"/>
                </a:moveTo>
                <a:cubicBezTo>
                  <a:pt x="2489" y="2863"/>
                  <a:pt x="2501" y="2887"/>
                  <a:pt x="2513" y="2899"/>
                </a:cubicBezTo>
                <a:cubicBezTo>
                  <a:pt x="2501" y="2899"/>
                  <a:pt x="2489" y="2887"/>
                  <a:pt x="2489" y="2875"/>
                </a:cubicBezTo>
                <a:cubicBezTo>
                  <a:pt x="2489" y="2863"/>
                  <a:pt x="2489" y="2851"/>
                  <a:pt x="2477" y="2851"/>
                </a:cubicBezTo>
                <a:close/>
                <a:moveTo>
                  <a:pt x="501" y="2947"/>
                </a:moveTo>
                <a:cubicBezTo>
                  <a:pt x="513" y="2959"/>
                  <a:pt x="513" y="2959"/>
                  <a:pt x="513" y="2959"/>
                </a:cubicBezTo>
                <a:cubicBezTo>
                  <a:pt x="513" y="2959"/>
                  <a:pt x="513" y="2970"/>
                  <a:pt x="501" y="2970"/>
                </a:cubicBezTo>
                <a:cubicBezTo>
                  <a:pt x="501" y="2959"/>
                  <a:pt x="501" y="2959"/>
                  <a:pt x="501" y="2947"/>
                </a:cubicBezTo>
                <a:close/>
                <a:moveTo>
                  <a:pt x="13229" y="2959"/>
                </a:moveTo>
                <a:cubicBezTo>
                  <a:pt x="13229" y="2970"/>
                  <a:pt x="13229" y="2970"/>
                  <a:pt x="13229" y="2982"/>
                </a:cubicBezTo>
                <a:cubicBezTo>
                  <a:pt x="13217" y="2982"/>
                  <a:pt x="13205" y="2982"/>
                  <a:pt x="13193" y="2970"/>
                </a:cubicBezTo>
                <a:cubicBezTo>
                  <a:pt x="13205" y="2970"/>
                  <a:pt x="13217" y="2970"/>
                  <a:pt x="13229" y="2959"/>
                </a:cubicBezTo>
                <a:close/>
                <a:moveTo>
                  <a:pt x="9169" y="2982"/>
                </a:moveTo>
                <a:lnTo>
                  <a:pt x="9169" y="2982"/>
                </a:lnTo>
                <a:cubicBezTo>
                  <a:pt x="9169" y="2994"/>
                  <a:pt x="9180" y="2994"/>
                  <a:pt x="9192" y="3006"/>
                </a:cubicBezTo>
                <a:lnTo>
                  <a:pt x="9180" y="3006"/>
                </a:lnTo>
                <a:cubicBezTo>
                  <a:pt x="9169" y="2994"/>
                  <a:pt x="9169" y="2994"/>
                  <a:pt x="9169" y="2982"/>
                </a:cubicBezTo>
                <a:close/>
                <a:moveTo>
                  <a:pt x="13074" y="2970"/>
                </a:moveTo>
                <a:cubicBezTo>
                  <a:pt x="13074" y="2982"/>
                  <a:pt x="13086" y="2982"/>
                  <a:pt x="13098" y="2982"/>
                </a:cubicBezTo>
                <a:cubicBezTo>
                  <a:pt x="13086" y="2994"/>
                  <a:pt x="13086" y="3006"/>
                  <a:pt x="13086" y="3018"/>
                </a:cubicBezTo>
                <a:cubicBezTo>
                  <a:pt x="13074" y="2994"/>
                  <a:pt x="13074" y="2982"/>
                  <a:pt x="13074" y="2970"/>
                </a:cubicBezTo>
                <a:close/>
                <a:moveTo>
                  <a:pt x="3013" y="3221"/>
                </a:moveTo>
                <a:cubicBezTo>
                  <a:pt x="3013" y="3232"/>
                  <a:pt x="3001" y="3244"/>
                  <a:pt x="3001" y="3256"/>
                </a:cubicBezTo>
                <a:cubicBezTo>
                  <a:pt x="3001" y="3244"/>
                  <a:pt x="3001" y="3232"/>
                  <a:pt x="2989" y="3232"/>
                </a:cubicBezTo>
                <a:cubicBezTo>
                  <a:pt x="3001" y="3232"/>
                  <a:pt x="3013" y="3221"/>
                  <a:pt x="3013" y="3221"/>
                </a:cubicBezTo>
                <a:close/>
                <a:moveTo>
                  <a:pt x="7502" y="3328"/>
                </a:moveTo>
                <a:cubicBezTo>
                  <a:pt x="7502" y="3328"/>
                  <a:pt x="7502" y="3328"/>
                  <a:pt x="7490" y="3340"/>
                </a:cubicBezTo>
                <a:cubicBezTo>
                  <a:pt x="7502" y="3328"/>
                  <a:pt x="7490" y="3328"/>
                  <a:pt x="7502" y="3328"/>
                </a:cubicBezTo>
                <a:close/>
                <a:moveTo>
                  <a:pt x="2584" y="3494"/>
                </a:moveTo>
                <a:cubicBezTo>
                  <a:pt x="2584" y="3494"/>
                  <a:pt x="2584" y="3494"/>
                  <a:pt x="2596" y="3506"/>
                </a:cubicBezTo>
                <a:cubicBezTo>
                  <a:pt x="2584" y="3506"/>
                  <a:pt x="2584" y="3494"/>
                  <a:pt x="2584" y="3494"/>
                </a:cubicBezTo>
                <a:close/>
                <a:moveTo>
                  <a:pt x="6740" y="3518"/>
                </a:moveTo>
                <a:cubicBezTo>
                  <a:pt x="6740" y="3518"/>
                  <a:pt x="6740" y="3518"/>
                  <a:pt x="6752" y="3530"/>
                </a:cubicBezTo>
                <a:lnTo>
                  <a:pt x="6740" y="3530"/>
                </a:lnTo>
                <a:cubicBezTo>
                  <a:pt x="6740" y="3530"/>
                  <a:pt x="6740" y="3518"/>
                  <a:pt x="6740" y="3518"/>
                </a:cubicBezTo>
                <a:close/>
                <a:moveTo>
                  <a:pt x="3906" y="3518"/>
                </a:moveTo>
                <a:cubicBezTo>
                  <a:pt x="3906" y="3518"/>
                  <a:pt x="3918" y="3530"/>
                  <a:pt x="3918" y="3530"/>
                </a:cubicBezTo>
                <a:cubicBezTo>
                  <a:pt x="3918" y="3530"/>
                  <a:pt x="3918" y="3530"/>
                  <a:pt x="3918" y="3542"/>
                </a:cubicBezTo>
                <a:cubicBezTo>
                  <a:pt x="3918" y="3530"/>
                  <a:pt x="3906" y="3530"/>
                  <a:pt x="3906" y="3518"/>
                </a:cubicBezTo>
                <a:close/>
                <a:moveTo>
                  <a:pt x="4763" y="3602"/>
                </a:moveTo>
                <a:cubicBezTo>
                  <a:pt x="4751" y="3613"/>
                  <a:pt x="4751" y="3613"/>
                  <a:pt x="4751" y="3613"/>
                </a:cubicBezTo>
                <a:cubicBezTo>
                  <a:pt x="4751" y="3613"/>
                  <a:pt x="4751" y="3613"/>
                  <a:pt x="4751" y="3602"/>
                </a:cubicBezTo>
                <a:close/>
                <a:moveTo>
                  <a:pt x="11764" y="3697"/>
                </a:moveTo>
                <a:lnTo>
                  <a:pt x="11764" y="3697"/>
                </a:lnTo>
                <a:cubicBezTo>
                  <a:pt x="11755" y="3714"/>
                  <a:pt x="11747" y="3725"/>
                  <a:pt x="11733" y="3725"/>
                </a:cubicBezTo>
                <a:cubicBezTo>
                  <a:pt x="11728" y="3725"/>
                  <a:pt x="11723" y="3724"/>
                  <a:pt x="11716" y="3721"/>
                </a:cubicBezTo>
                <a:cubicBezTo>
                  <a:pt x="11705" y="3721"/>
                  <a:pt x="11705" y="3709"/>
                  <a:pt x="11705" y="3709"/>
                </a:cubicBezTo>
                <a:lnTo>
                  <a:pt x="11764" y="3697"/>
                </a:lnTo>
                <a:close/>
                <a:moveTo>
                  <a:pt x="9133" y="3768"/>
                </a:moveTo>
                <a:cubicBezTo>
                  <a:pt x="9133" y="3768"/>
                  <a:pt x="9133" y="3768"/>
                  <a:pt x="9145" y="3780"/>
                </a:cubicBezTo>
                <a:lnTo>
                  <a:pt x="9133" y="3780"/>
                </a:lnTo>
                <a:cubicBezTo>
                  <a:pt x="9133" y="3768"/>
                  <a:pt x="9133" y="3768"/>
                  <a:pt x="9133" y="3768"/>
                </a:cubicBezTo>
                <a:close/>
                <a:moveTo>
                  <a:pt x="12955" y="3756"/>
                </a:moveTo>
                <a:cubicBezTo>
                  <a:pt x="12955" y="3768"/>
                  <a:pt x="12967" y="3768"/>
                  <a:pt x="12967" y="3780"/>
                </a:cubicBezTo>
                <a:lnTo>
                  <a:pt x="12955" y="3780"/>
                </a:lnTo>
                <a:cubicBezTo>
                  <a:pt x="12955" y="3768"/>
                  <a:pt x="12955" y="3768"/>
                  <a:pt x="12955" y="3756"/>
                </a:cubicBezTo>
                <a:close/>
                <a:moveTo>
                  <a:pt x="1941" y="3947"/>
                </a:moveTo>
                <a:cubicBezTo>
                  <a:pt x="1953" y="3947"/>
                  <a:pt x="1953" y="3947"/>
                  <a:pt x="1965" y="3959"/>
                </a:cubicBezTo>
                <a:lnTo>
                  <a:pt x="1930" y="3959"/>
                </a:lnTo>
                <a:cubicBezTo>
                  <a:pt x="1941" y="3947"/>
                  <a:pt x="1941" y="3947"/>
                  <a:pt x="1941" y="3947"/>
                </a:cubicBezTo>
                <a:close/>
                <a:moveTo>
                  <a:pt x="1977" y="4042"/>
                </a:moveTo>
                <a:cubicBezTo>
                  <a:pt x="1977" y="4042"/>
                  <a:pt x="1977" y="4054"/>
                  <a:pt x="1977" y="4054"/>
                </a:cubicBezTo>
                <a:lnTo>
                  <a:pt x="1965" y="4054"/>
                </a:lnTo>
                <a:cubicBezTo>
                  <a:pt x="1965" y="4054"/>
                  <a:pt x="1977" y="4042"/>
                  <a:pt x="1977" y="4042"/>
                </a:cubicBezTo>
                <a:close/>
                <a:moveTo>
                  <a:pt x="11514" y="4054"/>
                </a:moveTo>
                <a:cubicBezTo>
                  <a:pt x="11490" y="4090"/>
                  <a:pt x="11478" y="4102"/>
                  <a:pt x="11466" y="4113"/>
                </a:cubicBezTo>
                <a:cubicBezTo>
                  <a:pt x="11455" y="4102"/>
                  <a:pt x="11466" y="4078"/>
                  <a:pt x="11478" y="4066"/>
                </a:cubicBezTo>
                <a:cubicBezTo>
                  <a:pt x="11502" y="4054"/>
                  <a:pt x="11502" y="4054"/>
                  <a:pt x="11514" y="4054"/>
                </a:cubicBezTo>
                <a:close/>
                <a:moveTo>
                  <a:pt x="8994" y="4088"/>
                </a:moveTo>
                <a:cubicBezTo>
                  <a:pt x="8998" y="4088"/>
                  <a:pt x="9002" y="4095"/>
                  <a:pt x="9002" y="4102"/>
                </a:cubicBezTo>
                <a:cubicBezTo>
                  <a:pt x="9002" y="4102"/>
                  <a:pt x="8990" y="4113"/>
                  <a:pt x="8978" y="4125"/>
                </a:cubicBezTo>
                <a:cubicBezTo>
                  <a:pt x="8954" y="4137"/>
                  <a:pt x="8930" y="4173"/>
                  <a:pt x="8907" y="4173"/>
                </a:cubicBezTo>
                <a:cubicBezTo>
                  <a:pt x="8942" y="4149"/>
                  <a:pt x="8966" y="4137"/>
                  <a:pt x="8990" y="4102"/>
                </a:cubicBezTo>
                <a:cubicBezTo>
                  <a:pt x="8990" y="4092"/>
                  <a:pt x="8992" y="4088"/>
                  <a:pt x="8994" y="4088"/>
                </a:cubicBezTo>
                <a:close/>
                <a:moveTo>
                  <a:pt x="3906" y="4173"/>
                </a:moveTo>
                <a:cubicBezTo>
                  <a:pt x="3894" y="4185"/>
                  <a:pt x="3894" y="4185"/>
                  <a:pt x="3894" y="4185"/>
                </a:cubicBezTo>
                <a:cubicBezTo>
                  <a:pt x="3894" y="4185"/>
                  <a:pt x="3894" y="4185"/>
                  <a:pt x="3894" y="4173"/>
                </a:cubicBezTo>
                <a:close/>
                <a:moveTo>
                  <a:pt x="10228" y="4209"/>
                </a:moveTo>
                <a:cubicBezTo>
                  <a:pt x="10228" y="4209"/>
                  <a:pt x="10216" y="4209"/>
                  <a:pt x="10216" y="4221"/>
                </a:cubicBezTo>
                <a:cubicBezTo>
                  <a:pt x="10216" y="4221"/>
                  <a:pt x="10216" y="4221"/>
                  <a:pt x="10216" y="4209"/>
                </a:cubicBezTo>
                <a:close/>
                <a:moveTo>
                  <a:pt x="4418" y="4340"/>
                </a:moveTo>
                <a:cubicBezTo>
                  <a:pt x="4412" y="4346"/>
                  <a:pt x="4406" y="4349"/>
                  <a:pt x="4400" y="4349"/>
                </a:cubicBezTo>
                <a:cubicBezTo>
                  <a:pt x="4394" y="4349"/>
                  <a:pt x="4388" y="4346"/>
                  <a:pt x="4382" y="4340"/>
                </a:cubicBezTo>
                <a:close/>
                <a:moveTo>
                  <a:pt x="11097" y="4340"/>
                </a:moveTo>
                <a:cubicBezTo>
                  <a:pt x="11121" y="4352"/>
                  <a:pt x="11133" y="4364"/>
                  <a:pt x="11145" y="4364"/>
                </a:cubicBezTo>
                <a:cubicBezTo>
                  <a:pt x="11132" y="4368"/>
                  <a:pt x="11120" y="4371"/>
                  <a:pt x="11112" y="4371"/>
                </a:cubicBezTo>
                <a:cubicBezTo>
                  <a:pt x="11097" y="4371"/>
                  <a:pt x="11090" y="4362"/>
                  <a:pt x="11097" y="4340"/>
                </a:cubicBezTo>
                <a:close/>
                <a:moveTo>
                  <a:pt x="11097" y="4435"/>
                </a:moveTo>
                <a:cubicBezTo>
                  <a:pt x="11085" y="4447"/>
                  <a:pt x="11085" y="4447"/>
                  <a:pt x="11085" y="4459"/>
                </a:cubicBezTo>
                <a:cubicBezTo>
                  <a:pt x="11085" y="4447"/>
                  <a:pt x="11074" y="4447"/>
                  <a:pt x="11085" y="4435"/>
                </a:cubicBezTo>
                <a:close/>
                <a:moveTo>
                  <a:pt x="3977" y="4518"/>
                </a:moveTo>
                <a:cubicBezTo>
                  <a:pt x="3965" y="4530"/>
                  <a:pt x="3954" y="4530"/>
                  <a:pt x="3942" y="4530"/>
                </a:cubicBezTo>
                <a:cubicBezTo>
                  <a:pt x="3954" y="4518"/>
                  <a:pt x="3965" y="4518"/>
                  <a:pt x="3977" y="4518"/>
                </a:cubicBezTo>
                <a:close/>
                <a:moveTo>
                  <a:pt x="1846" y="4578"/>
                </a:moveTo>
                <a:cubicBezTo>
                  <a:pt x="1846" y="4590"/>
                  <a:pt x="1846" y="4590"/>
                  <a:pt x="1834" y="4602"/>
                </a:cubicBezTo>
                <a:cubicBezTo>
                  <a:pt x="1834" y="4590"/>
                  <a:pt x="1834" y="4590"/>
                  <a:pt x="1834" y="4578"/>
                </a:cubicBezTo>
                <a:close/>
                <a:moveTo>
                  <a:pt x="3846" y="4590"/>
                </a:moveTo>
                <a:cubicBezTo>
                  <a:pt x="3846" y="4602"/>
                  <a:pt x="3835" y="4602"/>
                  <a:pt x="3823" y="4614"/>
                </a:cubicBezTo>
                <a:cubicBezTo>
                  <a:pt x="3835" y="4602"/>
                  <a:pt x="3835" y="4590"/>
                  <a:pt x="3835" y="4590"/>
                </a:cubicBezTo>
                <a:close/>
                <a:moveTo>
                  <a:pt x="6871" y="4709"/>
                </a:moveTo>
                <a:cubicBezTo>
                  <a:pt x="6883" y="4721"/>
                  <a:pt x="6883" y="4721"/>
                  <a:pt x="6883" y="4721"/>
                </a:cubicBezTo>
                <a:lnTo>
                  <a:pt x="6871" y="4721"/>
                </a:lnTo>
                <a:cubicBezTo>
                  <a:pt x="6871" y="4721"/>
                  <a:pt x="6871" y="4721"/>
                  <a:pt x="6871" y="4709"/>
                </a:cubicBezTo>
                <a:close/>
                <a:moveTo>
                  <a:pt x="9692" y="4756"/>
                </a:moveTo>
                <a:cubicBezTo>
                  <a:pt x="9684" y="4756"/>
                  <a:pt x="9671" y="4762"/>
                  <a:pt x="9660" y="4762"/>
                </a:cubicBezTo>
                <a:cubicBezTo>
                  <a:pt x="9654" y="4762"/>
                  <a:pt x="9649" y="4760"/>
                  <a:pt x="9645" y="4756"/>
                </a:cubicBezTo>
                <a:close/>
                <a:moveTo>
                  <a:pt x="9347" y="4768"/>
                </a:moveTo>
                <a:cubicBezTo>
                  <a:pt x="9347" y="4780"/>
                  <a:pt x="9347" y="4780"/>
                  <a:pt x="9347" y="4792"/>
                </a:cubicBezTo>
                <a:cubicBezTo>
                  <a:pt x="9335" y="4792"/>
                  <a:pt x="9335" y="4792"/>
                  <a:pt x="9323" y="4780"/>
                </a:cubicBezTo>
                <a:cubicBezTo>
                  <a:pt x="9335" y="4780"/>
                  <a:pt x="9335" y="4780"/>
                  <a:pt x="9347" y="4768"/>
                </a:cubicBezTo>
                <a:close/>
                <a:moveTo>
                  <a:pt x="9621" y="4828"/>
                </a:moveTo>
                <a:cubicBezTo>
                  <a:pt x="9621" y="4828"/>
                  <a:pt x="9621" y="4840"/>
                  <a:pt x="9621" y="4840"/>
                </a:cubicBezTo>
                <a:lnTo>
                  <a:pt x="9597" y="4840"/>
                </a:lnTo>
                <a:cubicBezTo>
                  <a:pt x="9609" y="4840"/>
                  <a:pt x="9621" y="4828"/>
                  <a:pt x="9621" y="4828"/>
                </a:cubicBezTo>
                <a:close/>
                <a:moveTo>
                  <a:pt x="4608" y="5066"/>
                </a:moveTo>
                <a:cubicBezTo>
                  <a:pt x="4608" y="5078"/>
                  <a:pt x="4608" y="5078"/>
                  <a:pt x="4608" y="5090"/>
                </a:cubicBezTo>
                <a:cubicBezTo>
                  <a:pt x="4597" y="5078"/>
                  <a:pt x="4597" y="5078"/>
                  <a:pt x="4585" y="5066"/>
                </a:cubicBezTo>
                <a:close/>
                <a:moveTo>
                  <a:pt x="3120" y="5221"/>
                </a:moveTo>
                <a:cubicBezTo>
                  <a:pt x="3120" y="5233"/>
                  <a:pt x="3120" y="5233"/>
                  <a:pt x="3108" y="5233"/>
                </a:cubicBezTo>
                <a:cubicBezTo>
                  <a:pt x="3120" y="5221"/>
                  <a:pt x="3120" y="5221"/>
                  <a:pt x="3120" y="5221"/>
                </a:cubicBezTo>
                <a:close/>
                <a:moveTo>
                  <a:pt x="10264" y="5209"/>
                </a:moveTo>
                <a:cubicBezTo>
                  <a:pt x="10252" y="5221"/>
                  <a:pt x="10228" y="5221"/>
                  <a:pt x="10216" y="5233"/>
                </a:cubicBezTo>
                <a:cubicBezTo>
                  <a:pt x="10216" y="5233"/>
                  <a:pt x="10216" y="5233"/>
                  <a:pt x="10216" y="5221"/>
                </a:cubicBezTo>
                <a:cubicBezTo>
                  <a:pt x="10216" y="5209"/>
                  <a:pt x="10240" y="5209"/>
                  <a:pt x="10252" y="5209"/>
                </a:cubicBezTo>
                <a:close/>
                <a:moveTo>
                  <a:pt x="6597" y="5483"/>
                </a:moveTo>
                <a:cubicBezTo>
                  <a:pt x="6597" y="5483"/>
                  <a:pt x="6609" y="5495"/>
                  <a:pt x="6621" y="5495"/>
                </a:cubicBezTo>
                <a:cubicBezTo>
                  <a:pt x="6621" y="5495"/>
                  <a:pt x="6621" y="5495"/>
                  <a:pt x="6621" y="5507"/>
                </a:cubicBezTo>
                <a:cubicBezTo>
                  <a:pt x="6609" y="5507"/>
                  <a:pt x="6597" y="5495"/>
                  <a:pt x="6585" y="5483"/>
                </a:cubicBezTo>
                <a:close/>
                <a:moveTo>
                  <a:pt x="9216" y="5471"/>
                </a:moveTo>
                <a:cubicBezTo>
                  <a:pt x="9216" y="5483"/>
                  <a:pt x="9228" y="5495"/>
                  <a:pt x="9228" y="5518"/>
                </a:cubicBezTo>
                <a:cubicBezTo>
                  <a:pt x="9204" y="5507"/>
                  <a:pt x="9192" y="5495"/>
                  <a:pt x="9216" y="5471"/>
                </a:cubicBezTo>
                <a:close/>
                <a:moveTo>
                  <a:pt x="7383" y="5483"/>
                </a:moveTo>
                <a:cubicBezTo>
                  <a:pt x="7394" y="5507"/>
                  <a:pt x="7406" y="5518"/>
                  <a:pt x="7430" y="5542"/>
                </a:cubicBezTo>
                <a:cubicBezTo>
                  <a:pt x="7394" y="5530"/>
                  <a:pt x="7359" y="5530"/>
                  <a:pt x="7323" y="5530"/>
                </a:cubicBezTo>
                <a:cubicBezTo>
                  <a:pt x="7335" y="5518"/>
                  <a:pt x="7359" y="5507"/>
                  <a:pt x="7383" y="5483"/>
                </a:cubicBezTo>
                <a:close/>
                <a:moveTo>
                  <a:pt x="6668" y="5578"/>
                </a:moveTo>
                <a:cubicBezTo>
                  <a:pt x="6668" y="5590"/>
                  <a:pt x="6668" y="5590"/>
                  <a:pt x="6680" y="5590"/>
                </a:cubicBezTo>
                <a:lnTo>
                  <a:pt x="6668" y="5590"/>
                </a:lnTo>
                <a:cubicBezTo>
                  <a:pt x="6668" y="5590"/>
                  <a:pt x="6668" y="5578"/>
                  <a:pt x="6668" y="5578"/>
                </a:cubicBezTo>
                <a:close/>
                <a:moveTo>
                  <a:pt x="3799" y="5709"/>
                </a:moveTo>
                <a:cubicBezTo>
                  <a:pt x="3799" y="5721"/>
                  <a:pt x="3799" y="5721"/>
                  <a:pt x="3787" y="5733"/>
                </a:cubicBezTo>
                <a:cubicBezTo>
                  <a:pt x="3787" y="5721"/>
                  <a:pt x="3799" y="5721"/>
                  <a:pt x="3799" y="5709"/>
                </a:cubicBezTo>
                <a:close/>
                <a:moveTo>
                  <a:pt x="2025" y="5721"/>
                </a:moveTo>
                <a:cubicBezTo>
                  <a:pt x="2025" y="5733"/>
                  <a:pt x="2037" y="5733"/>
                  <a:pt x="2025" y="5745"/>
                </a:cubicBezTo>
                <a:cubicBezTo>
                  <a:pt x="2025" y="5733"/>
                  <a:pt x="2025" y="5733"/>
                  <a:pt x="2025" y="5721"/>
                </a:cubicBezTo>
                <a:close/>
                <a:moveTo>
                  <a:pt x="12419" y="5757"/>
                </a:moveTo>
                <a:cubicBezTo>
                  <a:pt x="12419" y="5768"/>
                  <a:pt x="12419" y="5768"/>
                  <a:pt x="12407" y="5768"/>
                </a:cubicBezTo>
                <a:lnTo>
                  <a:pt x="12419" y="5757"/>
                </a:lnTo>
                <a:close/>
                <a:moveTo>
                  <a:pt x="6680" y="5768"/>
                </a:moveTo>
                <a:cubicBezTo>
                  <a:pt x="6668" y="5768"/>
                  <a:pt x="6668" y="5768"/>
                  <a:pt x="6668" y="5780"/>
                </a:cubicBezTo>
                <a:cubicBezTo>
                  <a:pt x="6668" y="5768"/>
                  <a:pt x="6668" y="5768"/>
                  <a:pt x="6668" y="5768"/>
                </a:cubicBezTo>
                <a:close/>
                <a:moveTo>
                  <a:pt x="8788" y="5828"/>
                </a:moveTo>
                <a:cubicBezTo>
                  <a:pt x="8776" y="5840"/>
                  <a:pt x="8776" y="5840"/>
                  <a:pt x="8776" y="5840"/>
                </a:cubicBezTo>
                <a:cubicBezTo>
                  <a:pt x="8776" y="5840"/>
                  <a:pt x="8776" y="5828"/>
                  <a:pt x="8776" y="5828"/>
                </a:cubicBezTo>
                <a:close/>
                <a:moveTo>
                  <a:pt x="12181" y="5899"/>
                </a:moveTo>
                <a:cubicBezTo>
                  <a:pt x="12169" y="5911"/>
                  <a:pt x="12169" y="5911"/>
                  <a:pt x="12169" y="5911"/>
                </a:cubicBezTo>
                <a:cubicBezTo>
                  <a:pt x="12169" y="5899"/>
                  <a:pt x="12169" y="5899"/>
                  <a:pt x="12169" y="5899"/>
                </a:cubicBezTo>
                <a:close/>
                <a:moveTo>
                  <a:pt x="3965" y="5959"/>
                </a:moveTo>
                <a:cubicBezTo>
                  <a:pt x="3977" y="5971"/>
                  <a:pt x="3965" y="5971"/>
                  <a:pt x="3965" y="5983"/>
                </a:cubicBezTo>
                <a:cubicBezTo>
                  <a:pt x="3965" y="5971"/>
                  <a:pt x="3965" y="5959"/>
                  <a:pt x="3965" y="5959"/>
                </a:cubicBezTo>
                <a:close/>
                <a:moveTo>
                  <a:pt x="3215" y="5971"/>
                </a:moveTo>
                <a:cubicBezTo>
                  <a:pt x="3215" y="5971"/>
                  <a:pt x="3227" y="5983"/>
                  <a:pt x="3227" y="5983"/>
                </a:cubicBezTo>
                <a:cubicBezTo>
                  <a:pt x="3227" y="5983"/>
                  <a:pt x="3215" y="5983"/>
                  <a:pt x="3215" y="5995"/>
                </a:cubicBezTo>
                <a:cubicBezTo>
                  <a:pt x="3215" y="5983"/>
                  <a:pt x="3215" y="5983"/>
                  <a:pt x="3215" y="5971"/>
                </a:cubicBezTo>
                <a:close/>
                <a:moveTo>
                  <a:pt x="12788" y="6054"/>
                </a:moveTo>
                <a:cubicBezTo>
                  <a:pt x="12800" y="6054"/>
                  <a:pt x="12800" y="6066"/>
                  <a:pt x="12800" y="6066"/>
                </a:cubicBezTo>
                <a:cubicBezTo>
                  <a:pt x="12788" y="6066"/>
                  <a:pt x="12788" y="6054"/>
                  <a:pt x="12776" y="6054"/>
                </a:cubicBezTo>
                <a:close/>
                <a:moveTo>
                  <a:pt x="3727" y="6185"/>
                </a:moveTo>
                <a:lnTo>
                  <a:pt x="3727" y="6185"/>
                </a:lnTo>
                <a:cubicBezTo>
                  <a:pt x="3739" y="6197"/>
                  <a:pt x="3751" y="6197"/>
                  <a:pt x="3751" y="6197"/>
                </a:cubicBezTo>
                <a:cubicBezTo>
                  <a:pt x="3739" y="6197"/>
                  <a:pt x="3739" y="6197"/>
                  <a:pt x="3727" y="6185"/>
                </a:cubicBezTo>
                <a:close/>
                <a:moveTo>
                  <a:pt x="8454" y="6376"/>
                </a:moveTo>
                <a:cubicBezTo>
                  <a:pt x="8454" y="6376"/>
                  <a:pt x="8454" y="6376"/>
                  <a:pt x="8466" y="6388"/>
                </a:cubicBezTo>
                <a:lnTo>
                  <a:pt x="8454" y="6388"/>
                </a:lnTo>
                <a:cubicBezTo>
                  <a:pt x="8454" y="6388"/>
                  <a:pt x="8454" y="6376"/>
                  <a:pt x="8454" y="6376"/>
                </a:cubicBezTo>
                <a:close/>
                <a:moveTo>
                  <a:pt x="8907" y="6399"/>
                </a:moveTo>
                <a:cubicBezTo>
                  <a:pt x="8913" y="6405"/>
                  <a:pt x="8915" y="6408"/>
                  <a:pt x="8918" y="6411"/>
                </a:cubicBezTo>
                <a:cubicBezTo>
                  <a:pt x="8907" y="6411"/>
                  <a:pt x="8918" y="6411"/>
                  <a:pt x="8907" y="6399"/>
                </a:cubicBezTo>
                <a:close/>
                <a:moveTo>
                  <a:pt x="8918" y="6411"/>
                </a:moveTo>
                <a:cubicBezTo>
                  <a:pt x="8921" y="6414"/>
                  <a:pt x="8924" y="6417"/>
                  <a:pt x="8930" y="6423"/>
                </a:cubicBezTo>
                <a:cubicBezTo>
                  <a:pt x="8918" y="6423"/>
                  <a:pt x="8918" y="6423"/>
                  <a:pt x="8918" y="6411"/>
                </a:cubicBezTo>
                <a:close/>
                <a:moveTo>
                  <a:pt x="12705" y="6495"/>
                </a:moveTo>
                <a:cubicBezTo>
                  <a:pt x="12705" y="6495"/>
                  <a:pt x="12705" y="6507"/>
                  <a:pt x="12693" y="6507"/>
                </a:cubicBezTo>
                <a:cubicBezTo>
                  <a:pt x="12693" y="6507"/>
                  <a:pt x="12693" y="6507"/>
                  <a:pt x="12693" y="6495"/>
                </a:cubicBezTo>
                <a:close/>
                <a:moveTo>
                  <a:pt x="7418" y="6614"/>
                </a:moveTo>
                <a:cubicBezTo>
                  <a:pt x="7406" y="6614"/>
                  <a:pt x="7406" y="6626"/>
                  <a:pt x="7406" y="6626"/>
                </a:cubicBezTo>
                <a:cubicBezTo>
                  <a:pt x="7406" y="6630"/>
                  <a:pt x="7406" y="6631"/>
                  <a:pt x="7406" y="6631"/>
                </a:cubicBezTo>
                <a:cubicBezTo>
                  <a:pt x="7405" y="6631"/>
                  <a:pt x="7402" y="6626"/>
                  <a:pt x="7394" y="6626"/>
                </a:cubicBezTo>
                <a:cubicBezTo>
                  <a:pt x="7394" y="6614"/>
                  <a:pt x="7406" y="6614"/>
                  <a:pt x="7418" y="6614"/>
                </a:cubicBezTo>
                <a:close/>
                <a:moveTo>
                  <a:pt x="11752" y="6626"/>
                </a:moveTo>
                <a:cubicBezTo>
                  <a:pt x="11764" y="6638"/>
                  <a:pt x="11764" y="6638"/>
                  <a:pt x="11764" y="6638"/>
                </a:cubicBezTo>
                <a:lnTo>
                  <a:pt x="11752" y="6638"/>
                </a:lnTo>
                <a:cubicBezTo>
                  <a:pt x="11752" y="6638"/>
                  <a:pt x="11752" y="6638"/>
                  <a:pt x="11752" y="6626"/>
                </a:cubicBezTo>
                <a:close/>
                <a:moveTo>
                  <a:pt x="4870" y="6650"/>
                </a:moveTo>
                <a:lnTo>
                  <a:pt x="4870" y="6661"/>
                </a:lnTo>
                <a:cubicBezTo>
                  <a:pt x="4858" y="6661"/>
                  <a:pt x="4858" y="6661"/>
                  <a:pt x="4858" y="6650"/>
                </a:cubicBezTo>
                <a:close/>
                <a:moveTo>
                  <a:pt x="8276" y="6709"/>
                </a:moveTo>
                <a:cubicBezTo>
                  <a:pt x="8276" y="6721"/>
                  <a:pt x="8276" y="6721"/>
                  <a:pt x="8264" y="6721"/>
                </a:cubicBezTo>
                <a:cubicBezTo>
                  <a:pt x="8275" y="6721"/>
                  <a:pt x="8276" y="6709"/>
                  <a:pt x="8276" y="6709"/>
                </a:cubicBezTo>
                <a:close/>
                <a:moveTo>
                  <a:pt x="2775" y="6757"/>
                </a:moveTo>
                <a:cubicBezTo>
                  <a:pt x="2775" y="6757"/>
                  <a:pt x="2770" y="6762"/>
                  <a:pt x="2766" y="6762"/>
                </a:cubicBezTo>
                <a:cubicBezTo>
                  <a:pt x="2764" y="6762"/>
                  <a:pt x="2763" y="6761"/>
                  <a:pt x="2763" y="6757"/>
                </a:cubicBezTo>
                <a:close/>
                <a:moveTo>
                  <a:pt x="2096" y="6769"/>
                </a:moveTo>
                <a:cubicBezTo>
                  <a:pt x="2108" y="6769"/>
                  <a:pt x="2108" y="6769"/>
                  <a:pt x="2120" y="6780"/>
                </a:cubicBezTo>
                <a:lnTo>
                  <a:pt x="2108" y="6780"/>
                </a:lnTo>
                <a:cubicBezTo>
                  <a:pt x="2108" y="6780"/>
                  <a:pt x="2096" y="6769"/>
                  <a:pt x="2096" y="6769"/>
                </a:cubicBezTo>
                <a:close/>
                <a:moveTo>
                  <a:pt x="4346" y="6947"/>
                </a:moveTo>
                <a:cubicBezTo>
                  <a:pt x="4346" y="6947"/>
                  <a:pt x="4346" y="6947"/>
                  <a:pt x="4346" y="6959"/>
                </a:cubicBezTo>
                <a:lnTo>
                  <a:pt x="4335" y="6959"/>
                </a:lnTo>
                <a:cubicBezTo>
                  <a:pt x="4346" y="6947"/>
                  <a:pt x="4346" y="6947"/>
                  <a:pt x="4346" y="6947"/>
                </a:cubicBezTo>
                <a:close/>
                <a:moveTo>
                  <a:pt x="12395" y="7102"/>
                </a:moveTo>
                <a:cubicBezTo>
                  <a:pt x="12395" y="7102"/>
                  <a:pt x="12395" y="7102"/>
                  <a:pt x="12395" y="7114"/>
                </a:cubicBezTo>
                <a:cubicBezTo>
                  <a:pt x="12395" y="7102"/>
                  <a:pt x="12395" y="7102"/>
                  <a:pt x="12383" y="7102"/>
                </a:cubicBezTo>
                <a:close/>
                <a:moveTo>
                  <a:pt x="7418" y="7150"/>
                </a:moveTo>
                <a:cubicBezTo>
                  <a:pt x="7418" y="7161"/>
                  <a:pt x="7418" y="7161"/>
                  <a:pt x="7418" y="7173"/>
                </a:cubicBezTo>
                <a:cubicBezTo>
                  <a:pt x="7406" y="7161"/>
                  <a:pt x="7418" y="7161"/>
                  <a:pt x="7418" y="7150"/>
                </a:cubicBezTo>
                <a:close/>
                <a:moveTo>
                  <a:pt x="2072" y="7304"/>
                </a:moveTo>
                <a:cubicBezTo>
                  <a:pt x="2072" y="7328"/>
                  <a:pt x="2072" y="7340"/>
                  <a:pt x="2072" y="7364"/>
                </a:cubicBezTo>
                <a:cubicBezTo>
                  <a:pt x="2072" y="7364"/>
                  <a:pt x="2060" y="7364"/>
                  <a:pt x="2060" y="7352"/>
                </a:cubicBezTo>
                <a:cubicBezTo>
                  <a:pt x="2060" y="7340"/>
                  <a:pt x="2072" y="7328"/>
                  <a:pt x="2072" y="7304"/>
                </a:cubicBezTo>
                <a:close/>
                <a:moveTo>
                  <a:pt x="4644" y="7340"/>
                </a:moveTo>
                <a:cubicBezTo>
                  <a:pt x="4644" y="7340"/>
                  <a:pt x="4644" y="7352"/>
                  <a:pt x="4656" y="7352"/>
                </a:cubicBezTo>
                <a:cubicBezTo>
                  <a:pt x="4656" y="7352"/>
                  <a:pt x="4656" y="7352"/>
                  <a:pt x="4656" y="7364"/>
                </a:cubicBezTo>
                <a:cubicBezTo>
                  <a:pt x="4644" y="7352"/>
                  <a:pt x="4644" y="7352"/>
                  <a:pt x="4644" y="7340"/>
                </a:cubicBezTo>
                <a:close/>
                <a:moveTo>
                  <a:pt x="7597" y="7971"/>
                </a:moveTo>
                <a:cubicBezTo>
                  <a:pt x="7585" y="7971"/>
                  <a:pt x="7585" y="7983"/>
                  <a:pt x="7573" y="7995"/>
                </a:cubicBezTo>
                <a:cubicBezTo>
                  <a:pt x="7573" y="7971"/>
                  <a:pt x="7573" y="7971"/>
                  <a:pt x="7597" y="7971"/>
                </a:cubicBezTo>
                <a:close/>
                <a:moveTo>
                  <a:pt x="10097" y="8054"/>
                </a:moveTo>
                <a:lnTo>
                  <a:pt x="10097" y="8066"/>
                </a:lnTo>
                <a:lnTo>
                  <a:pt x="10073" y="8066"/>
                </a:lnTo>
                <a:cubicBezTo>
                  <a:pt x="10085" y="8066"/>
                  <a:pt x="10085" y="8066"/>
                  <a:pt x="10097" y="8054"/>
                </a:cubicBezTo>
                <a:close/>
                <a:moveTo>
                  <a:pt x="8287" y="8173"/>
                </a:moveTo>
                <a:cubicBezTo>
                  <a:pt x="8287" y="8173"/>
                  <a:pt x="8287" y="8174"/>
                  <a:pt x="8276" y="8185"/>
                </a:cubicBezTo>
                <a:cubicBezTo>
                  <a:pt x="8276" y="8174"/>
                  <a:pt x="8287" y="8173"/>
                  <a:pt x="8287" y="8173"/>
                </a:cubicBezTo>
                <a:close/>
                <a:moveTo>
                  <a:pt x="10002" y="8316"/>
                </a:moveTo>
                <a:cubicBezTo>
                  <a:pt x="10002" y="8316"/>
                  <a:pt x="10014" y="8316"/>
                  <a:pt x="10014" y="8328"/>
                </a:cubicBezTo>
                <a:cubicBezTo>
                  <a:pt x="10014" y="8328"/>
                  <a:pt x="10002" y="8328"/>
                  <a:pt x="10002" y="8316"/>
                </a:cubicBezTo>
                <a:close/>
                <a:moveTo>
                  <a:pt x="5061" y="8459"/>
                </a:moveTo>
                <a:lnTo>
                  <a:pt x="5073" y="8471"/>
                </a:lnTo>
                <a:lnTo>
                  <a:pt x="5061" y="8471"/>
                </a:lnTo>
                <a:lnTo>
                  <a:pt x="5061" y="8459"/>
                </a:lnTo>
                <a:close/>
                <a:moveTo>
                  <a:pt x="7692" y="8721"/>
                </a:moveTo>
                <a:cubicBezTo>
                  <a:pt x="7692" y="8721"/>
                  <a:pt x="7692" y="8733"/>
                  <a:pt x="7692" y="8745"/>
                </a:cubicBezTo>
                <a:cubicBezTo>
                  <a:pt x="7680" y="8733"/>
                  <a:pt x="7680" y="8733"/>
                  <a:pt x="7692" y="8721"/>
                </a:cubicBezTo>
                <a:close/>
                <a:moveTo>
                  <a:pt x="10371" y="9031"/>
                </a:moveTo>
                <a:cubicBezTo>
                  <a:pt x="10383" y="9031"/>
                  <a:pt x="10395" y="9031"/>
                  <a:pt x="10407" y="9043"/>
                </a:cubicBezTo>
                <a:lnTo>
                  <a:pt x="10383" y="9043"/>
                </a:lnTo>
                <a:cubicBezTo>
                  <a:pt x="10371" y="9031"/>
                  <a:pt x="10371" y="9031"/>
                  <a:pt x="10371" y="9031"/>
                </a:cubicBezTo>
                <a:close/>
                <a:moveTo>
                  <a:pt x="7787" y="9090"/>
                </a:moveTo>
                <a:cubicBezTo>
                  <a:pt x="7799" y="9090"/>
                  <a:pt x="7799" y="9090"/>
                  <a:pt x="7799" y="9102"/>
                </a:cubicBezTo>
                <a:cubicBezTo>
                  <a:pt x="7799" y="9102"/>
                  <a:pt x="7799" y="9090"/>
                  <a:pt x="7787" y="9090"/>
                </a:cubicBezTo>
                <a:close/>
                <a:moveTo>
                  <a:pt x="8930" y="9257"/>
                </a:moveTo>
                <a:cubicBezTo>
                  <a:pt x="8930" y="9257"/>
                  <a:pt x="8930" y="9269"/>
                  <a:pt x="8930" y="9269"/>
                </a:cubicBezTo>
                <a:lnTo>
                  <a:pt x="8918" y="9269"/>
                </a:lnTo>
                <a:cubicBezTo>
                  <a:pt x="8918" y="9257"/>
                  <a:pt x="8918" y="9257"/>
                  <a:pt x="8930" y="9257"/>
                </a:cubicBezTo>
                <a:close/>
                <a:moveTo>
                  <a:pt x="8633" y="9293"/>
                </a:moveTo>
                <a:cubicBezTo>
                  <a:pt x="8633" y="9293"/>
                  <a:pt x="8633" y="9305"/>
                  <a:pt x="8645" y="9316"/>
                </a:cubicBezTo>
                <a:cubicBezTo>
                  <a:pt x="8633" y="9305"/>
                  <a:pt x="8633" y="9305"/>
                  <a:pt x="8621" y="9305"/>
                </a:cubicBezTo>
                <a:cubicBezTo>
                  <a:pt x="8621" y="9293"/>
                  <a:pt x="8633" y="9293"/>
                  <a:pt x="8633" y="9293"/>
                </a:cubicBezTo>
                <a:close/>
                <a:moveTo>
                  <a:pt x="9370" y="9385"/>
                </a:moveTo>
                <a:cubicBezTo>
                  <a:pt x="9374" y="9385"/>
                  <a:pt x="9378" y="9386"/>
                  <a:pt x="9383" y="9388"/>
                </a:cubicBezTo>
                <a:cubicBezTo>
                  <a:pt x="9383" y="9400"/>
                  <a:pt x="9383" y="9412"/>
                  <a:pt x="9383" y="9424"/>
                </a:cubicBezTo>
                <a:lnTo>
                  <a:pt x="9311" y="9424"/>
                </a:lnTo>
                <a:cubicBezTo>
                  <a:pt x="9311" y="9412"/>
                  <a:pt x="9311" y="9412"/>
                  <a:pt x="9335" y="9400"/>
                </a:cubicBezTo>
                <a:cubicBezTo>
                  <a:pt x="9345" y="9400"/>
                  <a:pt x="9354" y="9385"/>
                  <a:pt x="9370" y="9385"/>
                </a:cubicBezTo>
                <a:close/>
                <a:moveTo>
                  <a:pt x="7502" y="9471"/>
                </a:moveTo>
                <a:cubicBezTo>
                  <a:pt x="7514" y="9471"/>
                  <a:pt x="7514" y="9471"/>
                  <a:pt x="7525" y="9483"/>
                </a:cubicBezTo>
                <a:cubicBezTo>
                  <a:pt x="7514" y="9483"/>
                  <a:pt x="7502" y="9483"/>
                  <a:pt x="7502" y="9471"/>
                </a:cubicBezTo>
                <a:close/>
                <a:moveTo>
                  <a:pt x="7787" y="10019"/>
                </a:moveTo>
                <a:cubicBezTo>
                  <a:pt x="7787" y="10031"/>
                  <a:pt x="7787" y="10031"/>
                  <a:pt x="7787" y="10043"/>
                </a:cubicBezTo>
                <a:cubicBezTo>
                  <a:pt x="7787" y="10031"/>
                  <a:pt x="7775" y="10031"/>
                  <a:pt x="7775" y="10031"/>
                </a:cubicBezTo>
                <a:cubicBezTo>
                  <a:pt x="7775" y="10031"/>
                  <a:pt x="7775" y="10019"/>
                  <a:pt x="7775" y="10019"/>
                </a:cubicBezTo>
                <a:close/>
                <a:moveTo>
                  <a:pt x="7668" y="10221"/>
                </a:moveTo>
                <a:cubicBezTo>
                  <a:pt x="7668" y="10221"/>
                  <a:pt x="7680" y="10221"/>
                  <a:pt x="7680" y="10233"/>
                </a:cubicBezTo>
                <a:lnTo>
                  <a:pt x="7668" y="10233"/>
                </a:lnTo>
                <a:cubicBezTo>
                  <a:pt x="7668" y="10221"/>
                  <a:pt x="7668" y="10221"/>
                  <a:pt x="7668" y="10221"/>
                </a:cubicBezTo>
                <a:close/>
                <a:moveTo>
                  <a:pt x="7871" y="10245"/>
                </a:moveTo>
                <a:cubicBezTo>
                  <a:pt x="7871" y="10245"/>
                  <a:pt x="7871" y="10245"/>
                  <a:pt x="7871" y="10257"/>
                </a:cubicBezTo>
                <a:lnTo>
                  <a:pt x="7859" y="10257"/>
                </a:lnTo>
                <a:cubicBezTo>
                  <a:pt x="7859" y="10245"/>
                  <a:pt x="7859" y="10245"/>
                  <a:pt x="7871" y="10245"/>
                </a:cubicBezTo>
                <a:close/>
                <a:moveTo>
                  <a:pt x="7514" y="10436"/>
                </a:moveTo>
                <a:cubicBezTo>
                  <a:pt x="7514" y="10448"/>
                  <a:pt x="7514" y="10448"/>
                  <a:pt x="7514" y="10448"/>
                </a:cubicBezTo>
                <a:cubicBezTo>
                  <a:pt x="7511" y="10445"/>
                  <a:pt x="7508" y="10442"/>
                  <a:pt x="7502" y="10436"/>
                </a:cubicBezTo>
                <a:close/>
                <a:moveTo>
                  <a:pt x="7514" y="10448"/>
                </a:moveTo>
                <a:cubicBezTo>
                  <a:pt x="7514" y="10448"/>
                  <a:pt x="7525" y="10448"/>
                  <a:pt x="7525" y="10459"/>
                </a:cubicBezTo>
                <a:cubicBezTo>
                  <a:pt x="7519" y="10454"/>
                  <a:pt x="7517" y="10451"/>
                  <a:pt x="7514" y="10448"/>
                </a:cubicBezTo>
                <a:close/>
                <a:moveTo>
                  <a:pt x="6812" y="10680"/>
                </a:moveTo>
                <a:cubicBezTo>
                  <a:pt x="6815" y="10680"/>
                  <a:pt x="6819" y="10682"/>
                  <a:pt x="6823" y="10686"/>
                </a:cubicBezTo>
                <a:lnTo>
                  <a:pt x="6799" y="10686"/>
                </a:lnTo>
                <a:cubicBezTo>
                  <a:pt x="6799" y="10686"/>
                  <a:pt x="6804" y="10680"/>
                  <a:pt x="6812" y="10680"/>
                </a:cubicBezTo>
                <a:close/>
                <a:moveTo>
                  <a:pt x="6180" y="10769"/>
                </a:moveTo>
                <a:cubicBezTo>
                  <a:pt x="6180" y="10769"/>
                  <a:pt x="6180" y="10769"/>
                  <a:pt x="6180" y="10781"/>
                </a:cubicBezTo>
                <a:cubicBezTo>
                  <a:pt x="6168" y="10769"/>
                  <a:pt x="6168" y="10769"/>
                  <a:pt x="6168" y="10769"/>
                </a:cubicBezTo>
                <a:close/>
                <a:moveTo>
                  <a:pt x="11718" y="0"/>
                </a:moveTo>
                <a:cubicBezTo>
                  <a:pt x="11645" y="0"/>
                  <a:pt x="11573" y="5"/>
                  <a:pt x="11502" y="18"/>
                </a:cubicBezTo>
                <a:cubicBezTo>
                  <a:pt x="11383" y="18"/>
                  <a:pt x="11276" y="30"/>
                  <a:pt x="11157" y="65"/>
                </a:cubicBezTo>
                <a:cubicBezTo>
                  <a:pt x="11062" y="77"/>
                  <a:pt x="10954" y="89"/>
                  <a:pt x="10859" y="137"/>
                </a:cubicBezTo>
                <a:cubicBezTo>
                  <a:pt x="10835" y="161"/>
                  <a:pt x="10788" y="149"/>
                  <a:pt x="10764" y="161"/>
                </a:cubicBezTo>
                <a:cubicBezTo>
                  <a:pt x="10585" y="196"/>
                  <a:pt x="10419" y="268"/>
                  <a:pt x="10252" y="339"/>
                </a:cubicBezTo>
                <a:cubicBezTo>
                  <a:pt x="10204" y="351"/>
                  <a:pt x="10145" y="363"/>
                  <a:pt x="10109" y="399"/>
                </a:cubicBezTo>
                <a:cubicBezTo>
                  <a:pt x="9859" y="494"/>
                  <a:pt x="9645" y="637"/>
                  <a:pt x="9419" y="780"/>
                </a:cubicBezTo>
                <a:cubicBezTo>
                  <a:pt x="9347" y="827"/>
                  <a:pt x="9264" y="863"/>
                  <a:pt x="9192" y="935"/>
                </a:cubicBezTo>
                <a:cubicBezTo>
                  <a:pt x="9169" y="935"/>
                  <a:pt x="9145" y="958"/>
                  <a:pt x="9133" y="982"/>
                </a:cubicBezTo>
                <a:cubicBezTo>
                  <a:pt x="9097" y="994"/>
                  <a:pt x="9073" y="994"/>
                  <a:pt x="9061" y="1030"/>
                </a:cubicBezTo>
                <a:cubicBezTo>
                  <a:pt x="9061" y="1030"/>
                  <a:pt x="9061" y="1042"/>
                  <a:pt x="9061" y="1042"/>
                </a:cubicBezTo>
                <a:cubicBezTo>
                  <a:pt x="9002" y="1042"/>
                  <a:pt x="8978" y="1077"/>
                  <a:pt x="8942" y="1113"/>
                </a:cubicBezTo>
                <a:cubicBezTo>
                  <a:pt x="8835" y="1196"/>
                  <a:pt x="8728" y="1256"/>
                  <a:pt x="8645" y="1363"/>
                </a:cubicBezTo>
                <a:cubicBezTo>
                  <a:pt x="8597" y="1399"/>
                  <a:pt x="8537" y="1423"/>
                  <a:pt x="8514" y="1470"/>
                </a:cubicBezTo>
                <a:cubicBezTo>
                  <a:pt x="8490" y="1494"/>
                  <a:pt x="8478" y="1506"/>
                  <a:pt x="8466" y="1518"/>
                </a:cubicBezTo>
                <a:cubicBezTo>
                  <a:pt x="8323" y="1601"/>
                  <a:pt x="8228" y="1720"/>
                  <a:pt x="8121" y="1827"/>
                </a:cubicBezTo>
                <a:cubicBezTo>
                  <a:pt x="8109" y="1839"/>
                  <a:pt x="8109" y="1839"/>
                  <a:pt x="8097" y="1851"/>
                </a:cubicBezTo>
                <a:cubicBezTo>
                  <a:pt x="8073" y="1863"/>
                  <a:pt x="8049" y="1887"/>
                  <a:pt x="8037" y="1923"/>
                </a:cubicBezTo>
                <a:cubicBezTo>
                  <a:pt x="7942" y="1982"/>
                  <a:pt x="7883" y="2078"/>
                  <a:pt x="7811" y="2161"/>
                </a:cubicBezTo>
                <a:cubicBezTo>
                  <a:pt x="7740" y="2208"/>
                  <a:pt x="7728" y="2292"/>
                  <a:pt x="7680" y="2339"/>
                </a:cubicBezTo>
                <a:cubicBezTo>
                  <a:pt x="7585" y="2399"/>
                  <a:pt x="7525" y="2482"/>
                  <a:pt x="7478" y="2566"/>
                </a:cubicBezTo>
                <a:cubicBezTo>
                  <a:pt x="7442" y="2625"/>
                  <a:pt x="7406" y="2673"/>
                  <a:pt x="7359" y="2720"/>
                </a:cubicBezTo>
                <a:cubicBezTo>
                  <a:pt x="7335" y="2744"/>
                  <a:pt x="7299" y="2768"/>
                  <a:pt x="7299" y="2804"/>
                </a:cubicBezTo>
                <a:cubicBezTo>
                  <a:pt x="7252" y="2816"/>
                  <a:pt x="7240" y="2851"/>
                  <a:pt x="7228" y="2875"/>
                </a:cubicBezTo>
                <a:cubicBezTo>
                  <a:pt x="7204" y="2923"/>
                  <a:pt x="7180" y="2959"/>
                  <a:pt x="7121" y="2970"/>
                </a:cubicBezTo>
                <a:cubicBezTo>
                  <a:pt x="7049" y="2851"/>
                  <a:pt x="6978" y="2732"/>
                  <a:pt x="6883" y="2625"/>
                </a:cubicBezTo>
                <a:cubicBezTo>
                  <a:pt x="6883" y="2625"/>
                  <a:pt x="6883" y="2613"/>
                  <a:pt x="6871" y="2613"/>
                </a:cubicBezTo>
                <a:cubicBezTo>
                  <a:pt x="6811" y="2530"/>
                  <a:pt x="6752" y="2447"/>
                  <a:pt x="6668" y="2375"/>
                </a:cubicBezTo>
                <a:cubicBezTo>
                  <a:pt x="6668" y="2363"/>
                  <a:pt x="6656" y="2363"/>
                  <a:pt x="6656" y="2363"/>
                </a:cubicBezTo>
                <a:cubicBezTo>
                  <a:pt x="6656" y="2351"/>
                  <a:pt x="6656" y="2328"/>
                  <a:pt x="6632" y="2328"/>
                </a:cubicBezTo>
                <a:cubicBezTo>
                  <a:pt x="6609" y="2292"/>
                  <a:pt x="6597" y="2268"/>
                  <a:pt x="6561" y="2256"/>
                </a:cubicBezTo>
                <a:cubicBezTo>
                  <a:pt x="6549" y="2185"/>
                  <a:pt x="6478" y="2161"/>
                  <a:pt x="6430" y="2113"/>
                </a:cubicBezTo>
                <a:cubicBezTo>
                  <a:pt x="6394" y="2018"/>
                  <a:pt x="6299" y="1947"/>
                  <a:pt x="6228" y="1875"/>
                </a:cubicBezTo>
                <a:cubicBezTo>
                  <a:pt x="6228" y="1863"/>
                  <a:pt x="6216" y="1851"/>
                  <a:pt x="6204" y="1851"/>
                </a:cubicBezTo>
                <a:cubicBezTo>
                  <a:pt x="6204" y="1839"/>
                  <a:pt x="6192" y="1839"/>
                  <a:pt x="6180" y="1827"/>
                </a:cubicBezTo>
                <a:cubicBezTo>
                  <a:pt x="6001" y="1613"/>
                  <a:pt x="5775" y="1435"/>
                  <a:pt x="5561" y="1256"/>
                </a:cubicBezTo>
                <a:cubicBezTo>
                  <a:pt x="5549" y="1256"/>
                  <a:pt x="5525" y="1244"/>
                  <a:pt x="5513" y="1244"/>
                </a:cubicBezTo>
                <a:cubicBezTo>
                  <a:pt x="5489" y="1220"/>
                  <a:pt x="5478" y="1208"/>
                  <a:pt x="5454" y="1185"/>
                </a:cubicBezTo>
                <a:cubicBezTo>
                  <a:pt x="5430" y="1149"/>
                  <a:pt x="5394" y="1125"/>
                  <a:pt x="5359" y="1113"/>
                </a:cubicBezTo>
                <a:cubicBezTo>
                  <a:pt x="5335" y="1089"/>
                  <a:pt x="5299" y="1065"/>
                  <a:pt x="5275" y="1042"/>
                </a:cubicBezTo>
                <a:cubicBezTo>
                  <a:pt x="5144" y="935"/>
                  <a:pt x="5001" y="839"/>
                  <a:pt x="4847" y="756"/>
                </a:cubicBezTo>
                <a:cubicBezTo>
                  <a:pt x="4823" y="720"/>
                  <a:pt x="4775" y="708"/>
                  <a:pt x="4739" y="684"/>
                </a:cubicBezTo>
                <a:cubicBezTo>
                  <a:pt x="4585" y="589"/>
                  <a:pt x="4430" y="506"/>
                  <a:pt x="4263" y="446"/>
                </a:cubicBezTo>
                <a:cubicBezTo>
                  <a:pt x="4132" y="375"/>
                  <a:pt x="3989" y="303"/>
                  <a:pt x="3846" y="268"/>
                </a:cubicBezTo>
                <a:cubicBezTo>
                  <a:pt x="3787" y="232"/>
                  <a:pt x="3727" y="208"/>
                  <a:pt x="3656" y="208"/>
                </a:cubicBezTo>
                <a:cubicBezTo>
                  <a:pt x="3632" y="208"/>
                  <a:pt x="3620" y="184"/>
                  <a:pt x="3596" y="173"/>
                </a:cubicBezTo>
                <a:cubicBezTo>
                  <a:pt x="3549" y="149"/>
                  <a:pt x="3489" y="137"/>
                  <a:pt x="3442" y="137"/>
                </a:cubicBezTo>
                <a:cubicBezTo>
                  <a:pt x="3215" y="65"/>
                  <a:pt x="2977" y="30"/>
                  <a:pt x="2739" y="18"/>
                </a:cubicBezTo>
                <a:cubicBezTo>
                  <a:pt x="2697" y="6"/>
                  <a:pt x="2656" y="3"/>
                  <a:pt x="2613" y="3"/>
                </a:cubicBezTo>
                <a:cubicBezTo>
                  <a:pt x="2569" y="3"/>
                  <a:pt x="2525" y="6"/>
                  <a:pt x="2477" y="6"/>
                </a:cubicBezTo>
                <a:cubicBezTo>
                  <a:pt x="2263" y="18"/>
                  <a:pt x="2049" y="30"/>
                  <a:pt x="1846" y="113"/>
                </a:cubicBezTo>
                <a:cubicBezTo>
                  <a:pt x="1842" y="109"/>
                  <a:pt x="1840" y="108"/>
                  <a:pt x="1837" y="108"/>
                </a:cubicBezTo>
                <a:cubicBezTo>
                  <a:pt x="1833" y="108"/>
                  <a:pt x="1830" y="113"/>
                  <a:pt x="1822" y="113"/>
                </a:cubicBezTo>
                <a:cubicBezTo>
                  <a:pt x="1679" y="149"/>
                  <a:pt x="1525" y="184"/>
                  <a:pt x="1406" y="280"/>
                </a:cubicBezTo>
                <a:cubicBezTo>
                  <a:pt x="1382" y="303"/>
                  <a:pt x="1358" y="303"/>
                  <a:pt x="1334" y="315"/>
                </a:cubicBezTo>
                <a:cubicBezTo>
                  <a:pt x="1287" y="315"/>
                  <a:pt x="1251" y="339"/>
                  <a:pt x="1215" y="375"/>
                </a:cubicBezTo>
                <a:cubicBezTo>
                  <a:pt x="1144" y="411"/>
                  <a:pt x="1084" y="458"/>
                  <a:pt x="1025" y="518"/>
                </a:cubicBezTo>
                <a:cubicBezTo>
                  <a:pt x="977" y="542"/>
                  <a:pt x="941" y="565"/>
                  <a:pt x="906" y="601"/>
                </a:cubicBezTo>
                <a:cubicBezTo>
                  <a:pt x="882" y="613"/>
                  <a:pt x="858" y="637"/>
                  <a:pt x="846" y="673"/>
                </a:cubicBezTo>
                <a:cubicBezTo>
                  <a:pt x="834" y="673"/>
                  <a:pt x="822" y="684"/>
                  <a:pt x="822" y="684"/>
                </a:cubicBezTo>
                <a:cubicBezTo>
                  <a:pt x="763" y="732"/>
                  <a:pt x="727" y="768"/>
                  <a:pt x="691" y="827"/>
                </a:cubicBezTo>
                <a:cubicBezTo>
                  <a:pt x="620" y="887"/>
                  <a:pt x="572" y="946"/>
                  <a:pt x="536" y="1030"/>
                </a:cubicBezTo>
                <a:cubicBezTo>
                  <a:pt x="453" y="1113"/>
                  <a:pt x="394" y="1208"/>
                  <a:pt x="346" y="1316"/>
                </a:cubicBezTo>
                <a:cubicBezTo>
                  <a:pt x="298" y="1411"/>
                  <a:pt x="251" y="1506"/>
                  <a:pt x="215" y="1601"/>
                </a:cubicBezTo>
                <a:cubicBezTo>
                  <a:pt x="191" y="1649"/>
                  <a:pt x="167" y="1708"/>
                  <a:pt x="155" y="1768"/>
                </a:cubicBezTo>
                <a:cubicBezTo>
                  <a:pt x="144" y="1780"/>
                  <a:pt x="132" y="1804"/>
                  <a:pt x="132" y="1827"/>
                </a:cubicBezTo>
                <a:cubicBezTo>
                  <a:pt x="132" y="1839"/>
                  <a:pt x="120" y="1839"/>
                  <a:pt x="120" y="1851"/>
                </a:cubicBezTo>
                <a:cubicBezTo>
                  <a:pt x="96" y="1947"/>
                  <a:pt x="60" y="2042"/>
                  <a:pt x="60" y="2137"/>
                </a:cubicBezTo>
                <a:cubicBezTo>
                  <a:pt x="25" y="2197"/>
                  <a:pt x="48" y="2256"/>
                  <a:pt x="36" y="2328"/>
                </a:cubicBezTo>
                <a:cubicBezTo>
                  <a:pt x="36" y="2339"/>
                  <a:pt x="36" y="2351"/>
                  <a:pt x="36" y="2363"/>
                </a:cubicBezTo>
                <a:cubicBezTo>
                  <a:pt x="36" y="2375"/>
                  <a:pt x="36" y="2399"/>
                  <a:pt x="36" y="2411"/>
                </a:cubicBezTo>
                <a:cubicBezTo>
                  <a:pt x="1" y="2554"/>
                  <a:pt x="25" y="2697"/>
                  <a:pt x="25" y="2840"/>
                </a:cubicBezTo>
                <a:cubicBezTo>
                  <a:pt x="25" y="2947"/>
                  <a:pt x="1" y="3066"/>
                  <a:pt x="36" y="3173"/>
                </a:cubicBezTo>
                <a:cubicBezTo>
                  <a:pt x="48" y="3232"/>
                  <a:pt x="25" y="3292"/>
                  <a:pt x="60" y="3351"/>
                </a:cubicBezTo>
                <a:cubicBezTo>
                  <a:pt x="60" y="3399"/>
                  <a:pt x="48" y="3459"/>
                  <a:pt x="84" y="3506"/>
                </a:cubicBezTo>
                <a:cubicBezTo>
                  <a:pt x="84" y="3566"/>
                  <a:pt x="96" y="3613"/>
                  <a:pt x="108" y="3661"/>
                </a:cubicBezTo>
                <a:cubicBezTo>
                  <a:pt x="144" y="3709"/>
                  <a:pt x="96" y="3780"/>
                  <a:pt x="155" y="3816"/>
                </a:cubicBezTo>
                <a:cubicBezTo>
                  <a:pt x="167" y="3828"/>
                  <a:pt x="179" y="3840"/>
                  <a:pt x="191" y="3840"/>
                </a:cubicBezTo>
                <a:cubicBezTo>
                  <a:pt x="179" y="3863"/>
                  <a:pt x="144" y="3875"/>
                  <a:pt x="155" y="3923"/>
                </a:cubicBezTo>
                <a:cubicBezTo>
                  <a:pt x="251" y="4280"/>
                  <a:pt x="346" y="4649"/>
                  <a:pt x="513" y="4983"/>
                </a:cubicBezTo>
                <a:cubicBezTo>
                  <a:pt x="525" y="5054"/>
                  <a:pt x="560" y="5102"/>
                  <a:pt x="596" y="5161"/>
                </a:cubicBezTo>
                <a:cubicBezTo>
                  <a:pt x="691" y="5364"/>
                  <a:pt x="775" y="5566"/>
                  <a:pt x="917" y="5745"/>
                </a:cubicBezTo>
                <a:cubicBezTo>
                  <a:pt x="977" y="5899"/>
                  <a:pt x="1072" y="6054"/>
                  <a:pt x="1168" y="6185"/>
                </a:cubicBezTo>
                <a:cubicBezTo>
                  <a:pt x="1215" y="6280"/>
                  <a:pt x="1275" y="6364"/>
                  <a:pt x="1334" y="6435"/>
                </a:cubicBezTo>
                <a:cubicBezTo>
                  <a:pt x="1370" y="6483"/>
                  <a:pt x="1394" y="6519"/>
                  <a:pt x="1429" y="6566"/>
                </a:cubicBezTo>
                <a:cubicBezTo>
                  <a:pt x="1441" y="6602"/>
                  <a:pt x="1465" y="6614"/>
                  <a:pt x="1489" y="6638"/>
                </a:cubicBezTo>
                <a:cubicBezTo>
                  <a:pt x="1489" y="6638"/>
                  <a:pt x="1489" y="6650"/>
                  <a:pt x="1489" y="6661"/>
                </a:cubicBezTo>
                <a:cubicBezTo>
                  <a:pt x="1560" y="6757"/>
                  <a:pt x="1632" y="6876"/>
                  <a:pt x="1715" y="6971"/>
                </a:cubicBezTo>
                <a:cubicBezTo>
                  <a:pt x="1715" y="7007"/>
                  <a:pt x="1751" y="7042"/>
                  <a:pt x="1775" y="7066"/>
                </a:cubicBezTo>
                <a:cubicBezTo>
                  <a:pt x="1810" y="7102"/>
                  <a:pt x="1846" y="7138"/>
                  <a:pt x="1870" y="7197"/>
                </a:cubicBezTo>
                <a:cubicBezTo>
                  <a:pt x="1882" y="7233"/>
                  <a:pt x="1906" y="7257"/>
                  <a:pt x="1930" y="7281"/>
                </a:cubicBezTo>
                <a:cubicBezTo>
                  <a:pt x="2001" y="7376"/>
                  <a:pt x="2060" y="7471"/>
                  <a:pt x="2144" y="7554"/>
                </a:cubicBezTo>
                <a:cubicBezTo>
                  <a:pt x="2203" y="7638"/>
                  <a:pt x="2263" y="7721"/>
                  <a:pt x="2346" y="7792"/>
                </a:cubicBezTo>
                <a:cubicBezTo>
                  <a:pt x="2418" y="7912"/>
                  <a:pt x="2513" y="8007"/>
                  <a:pt x="2608" y="8114"/>
                </a:cubicBezTo>
                <a:cubicBezTo>
                  <a:pt x="2727" y="8269"/>
                  <a:pt x="2870" y="8412"/>
                  <a:pt x="3013" y="8554"/>
                </a:cubicBezTo>
                <a:cubicBezTo>
                  <a:pt x="3061" y="8614"/>
                  <a:pt x="3108" y="8662"/>
                  <a:pt x="3168" y="8709"/>
                </a:cubicBezTo>
                <a:cubicBezTo>
                  <a:pt x="3227" y="8757"/>
                  <a:pt x="3275" y="8828"/>
                  <a:pt x="3346" y="8864"/>
                </a:cubicBezTo>
                <a:cubicBezTo>
                  <a:pt x="3346" y="8888"/>
                  <a:pt x="3346" y="8900"/>
                  <a:pt x="3370" y="8912"/>
                </a:cubicBezTo>
                <a:cubicBezTo>
                  <a:pt x="3465" y="8995"/>
                  <a:pt x="3549" y="9090"/>
                  <a:pt x="3644" y="9174"/>
                </a:cubicBezTo>
                <a:cubicBezTo>
                  <a:pt x="3704" y="9233"/>
                  <a:pt x="3775" y="9281"/>
                  <a:pt x="3835" y="9340"/>
                </a:cubicBezTo>
                <a:cubicBezTo>
                  <a:pt x="3858" y="9388"/>
                  <a:pt x="3906" y="9412"/>
                  <a:pt x="3954" y="9447"/>
                </a:cubicBezTo>
                <a:cubicBezTo>
                  <a:pt x="4001" y="9483"/>
                  <a:pt x="4025" y="9531"/>
                  <a:pt x="4085" y="9555"/>
                </a:cubicBezTo>
                <a:cubicBezTo>
                  <a:pt x="4156" y="9614"/>
                  <a:pt x="4204" y="9686"/>
                  <a:pt x="4287" y="9721"/>
                </a:cubicBezTo>
                <a:cubicBezTo>
                  <a:pt x="4287" y="9733"/>
                  <a:pt x="4299" y="9733"/>
                  <a:pt x="4299" y="9745"/>
                </a:cubicBezTo>
                <a:cubicBezTo>
                  <a:pt x="4311" y="9757"/>
                  <a:pt x="4335" y="9769"/>
                  <a:pt x="4346" y="9781"/>
                </a:cubicBezTo>
                <a:cubicBezTo>
                  <a:pt x="4430" y="9852"/>
                  <a:pt x="4525" y="9924"/>
                  <a:pt x="4620" y="9983"/>
                </a:cubicBezTo>
                <a:cubicBezTo>
                  <a:pt x="4870" y="10233"/>
                  <a:pt x="5180" y="10424"/>
                  <a:pt x="5466" y="10638"/>
                </a:cubicBezTo>
                <a:cubicBezTo>
                  <a:pt x="5478" y="10638"/>
                  <a:pt x="5489" y="10650"/>
                  <a:pt x="5513" y="10662"/>
                </a:cubicBezTo>
                <a:cubicBezTo>
                  <a:pt x="5525" y="10686"/>
                  <a:pt x="5549" y="10698"/>
                  <a:pt x="5585" y="10698"/>
                </a:cubicBezTo>
                <a:cubicBezTo>
                  <a:pt x="5787" y="10876"/>
                  <a:pt x="6025" y="11007"/>
                  <a:pt x="6251" y="11150"/>
                </a:cubicBezTo>
                <a:cubicBezTo>
                  <a:pt x="6263" y="11162"/>
                  <a:pt x="6275" y="11162"/>
                  <a:pt x="6299" y="11162"/>
                </a:cubicBezTo>
                <a:cubicBezTo>
                  <a:pt x="6323" y="11186"/>
                  <a:pt x="6347" y="11198"/>
                  <a:pt x="6371" y="11210"/>
                </a:cubicBezTo>
                <a:cubicBezTo>
                  <a:pt x="6371" y="11233"/>
                  <a:pt x="6382" y="11233"/>
                  <a:pt x="6406" y="11233"/>
                </a:cubicBezTo>
                <a:cubicBezTo>
                  <a:pt x="6478" y="11305"/>
                  <a:pt x="6561" y="11352"/>
                  <a:pt x="6656" y="11388"/>
                </a:cubicBezTo>
                <a:cubicBezTo>
                  <a:pt x="6752" y="11460"/>
                  <a:pt x="6859" y="11519"/>
                  <a:pt x="6966" y="11567"/>
                </a:cubicBezTo>
                <a:cubicBezTo>
                  <a:pt x="6990" y="11591"/>
                  <a:pt x="7025" y="11602"/>
                  <a:pt x="7049" y="11614"/>
                </a:cubicBezTo>
                <a:cubicBezTo>
                  <a:pt x="7077" y="11649"/>
                  <a:pt x="7105" y="11668"/>
                  <a:pt x="7137" y="11668"/>
                </a:cubicBezTo>
                <a:cubicBezTo>
                  <a:pt x="7160" y="11668"/>
                  <a:pt x="7186" y="11658"/>
                  <a:pt x="7216" y="11638"/>
                </a:cubicBezTo>
                <a:cubicBezTo>
                  <a:pt x="7252" y="11602"/>
                  <a:pt x="7311" y="11614"/>
                  <a:pt x="7347" y="11567"/>
                </a:cubicBezTo>
                <a:cubicBezTo>
                  <a:pt x="7418" y="11543"/>
                  <a:pt x="7490" y="11507"/>
                  <a:pt x="7549" y="11460"/>
                </a:cubicBezTo>
                <a:cubicBezTo>
                  <a:pt x="7573" y="11448"/>
                  <a:pt x="7597" y="11436"/>
                  <a:pt x="7609" y="11412"/>
                </a:cubicBezTo>
                <a:cubicBezTo>
                  <a:pt x="7859" y="11281"/>
                  <a:pt x="8097" y="11138"/>
                  <a:pt x="8335" y="10971"/>
                </a:cubicBezTo>
                <a:cubicBezTo>
                  <a:pt x="8430" y="10924"/>
                  <a:pt x="8526" y="10852"/>
                  <a:pt x="8621" y="10781"/>
                </a:cubicBezTo>
                <a:cubicBezTo>
                  <a:pt x="8680" y="10745"/>
                  <a:pt x="8752" y="10710"/>
                  <a:pt x="8799" y="10662"/>
                </a:cubicBezTo>
                <a:cubicBezTo>
                  <a:pt x="8859" y="10638"/>
                  <a:pt x="8907" y="10590"/>
                  <a:pt x="8954" y="10543"/>
                </a:cubicBezTo>
                <a:cubicBezTo>
                  <a:pt x="9097" y="10471"/>
                  <a:pt x="9204" y="10376"/>
                  <a:pt x="9335" y="10269"/>
                </a:cubicBezTo>
                <a:cubicBezTo>
                  <a:pt x="9407" y="10233"/>
                  <a:pt x="9478" y="10186"/>
                  <a:pt x="9538" y="10114"/>
                </a:cubicBezTo>
                <a:cubicBezTo>
                  <a:pt x="9680" y="10031"/>
                  <a:pt x="9788" y="9912"/>
                  <a:pt x="9919" y="9805"/>
                </a:cubicBezTo>
                <a:cubicBezTo>
                  <a:pt x="9990" y="9745"/>
                  <a:pt x="10073" y="9686"/>
                  <a:pt x="10133" y="9614"/>
                </a:cubicBezTo>
                <a:cubicBezTo>
                  <a:pt x="10216" y="9578"/>
                  <a:pt x="10264" y="9507"/>
                  <a:pt x="10312" y="9459"/>
                </a:cubicBezTo>
                <a:cubicBezTo>
                  <a:pt x="10419" y="9400"/>
                  <a:pt x="10490" y="9305"/>
                  <a:pt x="10585" y="9233"/>
                </a:cubicBezTo>
                <a:cubicBezTo>
                  <a:pt x="10669" y="9162"/>
                  <a:pt x="10728" y="9078"/>
                  <a:pt x="10812" y="9007"/>
                </a:cubicBezTo>
                <a:cubicBezTo>
                  <a:pt x="10907" y="8947"/>
                  <a:pt x="10978" y="8864"/>
                  <a:pt x="11050" y="8781"/>
                </a:cubicBezTo>
                <a:cubicBezTo>
                  <a:pt x="11097" y="8745"/>
                  <a:pt x="11133" y="8709"/>
                  <a:pt x="11157" y="8662"/>
                </a:cubicBezTo>
                <a:cubicBezTo>
                  <a:pt x="11264" y="8590"/>
                  <a:pt x="11324" y="8495"/>
                  <a:pt x="11407" y="8400"/>
                </a:cubicBezTo>
                <a:cubicBezTo>
                  <a:pt x="11455" y="8376"/>
                  <a:pt x="11490" y="8328"/>
                  <a:pt x="11526" y="8281"/>
                </a:cubicBezTo>
                <a:cubicBezTo>
                  <a:pt x="11562" y="8269"/>
                  <a:pt x="11585" y="8245"/>
                  <a:pt x="11597" y="8197"/>
                </a:cubicBezTo>
                <a:cubicBezTo>
                  <a:pt x="11669" y="8138"/>
                  <a:pt x="11740" y="8066"/>
                  <a:pt x="11800" y="7971"/>
                </a:cubicBezTo>
                <a:cubicBezTo>
                  <a:pt x="11859" y="7923"/>
                  <a:pt x="11907" y="7864"/>
                  <a:pt x="11955" y="7792"/>
                </a:cubicBezTo>
                <a:cubicBezTo>
                  <a:pt x="11978" y="7781"/>
                  <a:pt x="12002" y="7745"/>
                  <a:pt x="12014" y="7709"/>
                </a:cubicBezTo>
                <a:cubicBezTo>
                  <a:pt x="12026" y="7697"/>
                  <a:pt x="12026" y="7697"/>
                  <a:pt x="12038" y="7685"/>
                </a:cubicBezTo>
                <a:cubicBezTo>
                  <a:pt x="12217" y="7483"/>
                  <a:pt x="12383" y="7269"/>
                  <a:pt x="12526" y="7031"/>
                </a:cubicBezTo>
                <a:cubicBezTo>
                  <a:pt x="12574" y="6983"/>
                  <a:pt x="12609" y="6935"/>
                  <a:pt x="12633" y="6876"/>
                </a:cubicBezTo>
                <a:cubicBezTo>
                  <a:pt x="12681" y="6828"/>
                  <a:pt x="12728" y="6769"/>
                  <a:pt x="12752" y="6709"/>
                </a:cubicBezTo>
                <a:cubicBezTo>
                  <a:pt x="12788" y="6685"/>
                  <a:pt x="12812" y="6650"/>
                  <a:pt x="12824" y="6614"/>
                </a:cubicBezTo>
                <a:cubicBezTo>
                  <a:pt x="12836" y="6590"/>
                  <a:pt x="12848" y="6566"/>
                  <a:pt x="12859" y="6554"/>
                </a:cubicBezTo>
                <a:cubicBezTo>
                  <a:pt x="12907" y="6507"/>
                  <a:pt x="12943" y="6459"/>
                  <a:pt x="12967" y="6411"/>
                </a:cubicBezTo>
                <a:cubicBezTo>
                  <a:pt x="12979" y="6399"/>
                  <a:pt x="12990" y="6376"/>
                  <a:pt x="13002" y="6364"/>
                </a:cubicBezTo>
                <a:cubicBezTo>
                  <a:pt x="13074" y="6280"/>
                  <a:pt x="13133" y="6173"/>
                  <a:pt x="13193" y="6078"/>
                </a:cubicBezTo>
                <a:cubicBezTo>
                  <a:pt x="13252" y="5995"/>
                  <a:pt x="13300" y="5911"/>
                  <a:pt x="13336" y="5804"/>
                </a:cubicBezTo>
                <a:cubicBezTo>
                  <a:pt x="13348" y="5792"/>
                  <a:pt x="13360" y="5780"/>
                  <a:pt x="13371" y="5768"/>
                </a:cubicBezTo>
                <a:cubicBezTo>
                  <a:pt x="13419" y="5685"/>
                  <a:pt x="13479" y="5602"/>
                  <a:pt x="13514" y="5518"/>
                </a:cubicBezTo>
                <a:cubicBezTo>
                  <a:pt x="13586" y="5399"/>
                  <a:pt x="13645" y="5280"/>
                  <a:pt x="13693" y="5161"/>
                </a:cubicBezTo>
                <a:cubicBezTo>
                  <a:pt x="13776" y="5042"/>
                  <a:pt x="13824" y="4899"/>
                  <a:pt x="13871" y="4756"/>
                </a:cubicBezTo>
                <a:cubicBezTo>
                  <a:pt x="13919" y="4661"/>
                  <a:pt x="13955" y="4554"/>
                  <a:pt x="13979" y="4447"/>
                </a:cubicBezTo>
                <a:cubicBezTo>
                  <a:pt x="14002" y="4399"/>
                  <a:pt x="14026" y="4340"/>
                  <a:pt x="14026" y="4292"/>
                </a:cubicBezTo>
                <a:cubicBezTo>
                  <a:pt x="14086" y="4137"/>
                  <a:pt x="14110" y="3971"/>
                  <a:pt x="14157" y="3816"/>
                </a:cubicBezTo>
                <a:cubicBezTo>
                  <a:pt x="14157" y="3804"/>
                  <a:pt x="14157" y="3792"/>
                  <a:pt x="14157" y="3780"/>
                </a:cubicBezTo>
                <a:cubicBezTo>
                  <a:pt x="14181" y="3685"/>
                  <a:pt x="14205" y="3602"/>
                  <a:pt x="14205" y="3506"/>
                </a:cubicBezTo>
                <a:cubicBezTo>
                  <a:pt x="14241" y="3471"/>
                  <a:pt x="14217" y="3423"/>
                  <a:pt x="14229" y="3375"/>
                </a:cubicBezTo>
                <a:cubicBezTo>
                  <a:pt x="14252" y="3304"/>
                  <a:pt x="14241" y="3244"/>
                  <a:pt x="14252" y="3173"/>
                </a:cubicBezTo>
                <a:cubicBezTo>
                  <a:pt x="14276" y="3149"/>
                  <a:pt x="14264" y="3113"/>
                  <a:pt x="14264" y="3078"/>
                </a:cubicBezTo>
                <a:cubicBezTo>
                  <a:pt x="14276" y="2792"/>
                  <a:pt x="14276" y="2506"/>
                  <a:pt x="14241" y="2220"/>
                </a:cubicBezTo>
                <a:cubicBezTo>
                  <a:pt x="14241" y="2208"/>
                  <a:pt x="14241" y="2185"/>
                  <a:pt x="14229" y="2161"/>
                </a:cubicBezTo>
                <a:cubicBezTo>
                  <a:pt x="14229" y="2137"/>
                  <a:pt x="14229" y="2125"/>
                  <a:pt x="14217" y="2101"/>
                </a:cubicBezTo>
                <a:cubicBezTo>
                  <a:pt x="14217" y="2042"/>
                  <a:pt x="14205" y="1994"/>
                  <a:pt x="14181" y="1935"/>
                </a:cubicBezTo>
                <a:cubicBezTo>
                  <a:pt x="14181" y="1935"/>
                  <a:pt x="14181" y="1923"/>
                  <a:pt x="14181" y="1923"/>
                </a:cubicBezTo>
                <a:cubicBezTo>
                  <a:pt x="14181" y="1899"/>
                  <a:pt x="14181" y="1875"/>
                  <a:pt x="14157" y="1851"/>
                </a:cubicBezTo>
                <a:cubicBezTo>
                  <a:pt x="14157" y="1827"/>
                  <a:pt x="14157" y="1804"/>
                  <a:pt x="14133" y="1792"/>
                </a:cubicBezTo>
                <a:cubicBezTo>
                  <a:pt x="14122" y="1697"/>
                  <a:pt x="14086" y="1625"/>
                  <a:pt x="14038" y="1542"/>
                </a:cubicBezTo>
                <a:cubicBezTo>
                  <a:pt x="14014" y="1446"/>
                  <a:pt x="13967" y="1351"/>
                  <a:pt x="13907" y="1280"/>
                </a:cubicBezTo>
                <a:cubicBezTo>
                  <a:pt x="13871" y="1196"/>
                  <a:pt x="13848" y="1101"/>
                  <a:pt x="13752" y="1054"/>
                </a:cubicBezTo>
                <a:cubicBezTo>
                  <a:pt x="13764" y="994"/>
                  <a:pt x="13729" y="970"/>
                  <a:pt x="13693" y="935"/>
                </a:cubicBezTo>
                <a:cubicBezTo>
                  <a:pt x="13657" y="887"/>
                  <a:pt x="13633" y="839"/>
                  <a:pt x="13574" y="804"/>
                </a:cubicBezTo>
                <a:cubicBezTo>
                  <a:pt x="13538" y="744"/>
                  <a:pt x="13502" y="708"/>
                  <a:pt x="13443" y="673"/>
                </a:cubicBezTo>
                <a:cubicBezTo>
                  <a:pt x="13407" y="625"/>
                  <a:pt x="13371" y="577"/>
                  <a:pt x="13312" y="554"/>
                </a:cubicBezTo>
                <a:cubicBezTo>
                  <a:pt x="13276" y="506"/>
                  <a:pt x="13217" y="482"/>
                  <a:pt x="13169" y="446"/>
                </a:cubicBezTo>
                <a:cubicBezTo>
                  <a:pt x="13145" y="411"/>
                  <a:pt x="13109" y="387"/>
                  <a:pt x="13062" y="375"/>
                </a:cubicBezTo>
                <a:cubicBezTo>
                  <a:pt x="13002" y="315"/>
                  <a:pt x="12931" y="292"/>
                  <a:pt x="12859" y="268"/>
                </a:cubicBezTo>
                <a:cubicBezTo>
                  <a:pt x="12800" y="220"/>
                  <a:pt x="12728" y="196"/>
                  <a:pt x="12657" y="173"/>
                </a:cubicBezTo>
                <a:cubicBezTo>
                  <a:pt x="12621" y="149"/>
                  <a:pt x="12574" y="137"/>
                  <a:pt x="12526" y="137"/>
                </a:cubicBezTo>
                <a:cubicBezTo>
                  <a:pt x="12395" y="77"/>
                  <a:pt x="12264" y="42"/>
                  <a:pt x="12133" y="42"/>
                </a:cubicBezTo>
                <a:cubicBezTo>
                  <a:pt x="11994" y="18"/>
                  <a:pt x="11854" y="0"/>
                  <a:pt x="11718" y="0"/>
                </a:cubicBezTo>
                <a:close/>
              </a:path>
            </a:pathLst>
          </a:custGeom>
          <a:solidFill>
            <a:srgbClr val="FE6761"/>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8" name="Google Shape;1036;p55">
            <a:extLst>
              <a:ext uri="{FF2B5EF4-FFF2-40B4-BE49-F238E27FC236}">
                <a16:creationId xmlns:a16="http://schemas.microsoft.com/office/drawing/2014/main" id="{D86C08AF-6F77-FEFB-5894-F40BB5BEE034}"/>
              </a:ext>
            </a:extLst>
          </p:cNvPr>
          <p:cNvSpPr/>
          <p:nvPr/>
        </p:nvSpPr>
        <p:spPr>
          <a:xfrm>
            <a:off x="8530810" y="3242335"/>
            <a:ext cx="232335" cy="189916"/>
          </a:xfrm>
          <a:custGeom>
            <a:avLst/>
            <a:gdLst/>
            <a:ahLst/>
            <a:cxnLst/>
            <a:rect l="l" t="t" r="r" b="b"/>
            <a:pathLst>
              <a:path w="14277" h="11668" extrusionOk="0">
                <a:moveTo>
                  <a:pt x="10812" y="649"/>
                </a:moveTo>
                <a:cubicBezTo>
                  <a:pt x="10800" y="649"/>
                  <a:pt x="10800" y="661"/>
                  <a:pt x="10800" y="661"/>
                </a:cubicBezTo>
                <a:cubicBezTo>
                  <a:pt x="10800" y="649"/>
                  <a:pt x="10800" y="649"/>
                  <a:pt x="10812" y="649"/>
                </a:cubicBezTo>
                <a:close/>
                <a:moveTo>
                  <a:pt x="4096" y="684"/>
                </a:moveTo>
                <a:cubicBezTo>
                  <a:pt x="4132" y="696"/>
                  <a:pt x="4168" y="696"/>
                  <a:pt x="4180" y="696"/>
                </a:cubicBezTo>
                <a:cubicBezTo>
                  <a:pt x="4185" y="694"/>
                  <a:pt x="4188" y="693"/>
                  <a:pt x="4190" y="693"/>
                </a:cubicBezTo>
                <a:cubicBezTo>
                  <a:pt x="4199" y="693"/>
                  <a:pt x="4192" y="708"/>
                  <a:pt x="4192" y="708"/>
                </a:cubicBezTo>
                <a:cubicBezTo>
                  <a:pt x="4192" y="744"/>
                  <a:pt x="4204" y="768"/>
                  <a:pt x="4216" y="792"/>
                </a:cubicBezTo>
                <a:cubicBezTo>
                  <a:pt x="4180" y="756"/>
                  <a:pt x="4144" y="720"/>
                  <a:pt x="4096" y="684"/>
                </a:cubicBezTo>
                <a:close/>
                <a:moveTo>
                  <a:pt x="5108" y="1054"/>
                </a:moveTo>
                <a:cubicBezTo>
                  <a:pt x="5108" y="1065"/>
                  <a:pt x="5108" y="1065"/>
                  <a:pt x="5108" y="1065"/>
                </a:cubicBezTo>
                <a:cubicBezTo>
                  <a:pt x="5097" y="1065"/>
                  <a:pt x="5097" y="1077"/>
                  <a:pt x="5085" y="1077"/>
                </a:cubicBezTo>
                <a:lnTo>
                  <a:pt x="5085" y="1077"/>
                </a:lnTo>
                <a:cubicBezTo>
                  <a:pt x="5097" y="1077"/>
                  <a:pt x="5097" y="1065"/>
                  <a:pt x="5108" y="1054"/>
                </a:cubicBezTo>
                <a:close/>
                <a:moveTo>
                  <a:pt x="9097" y="1089"/>
                </a:moveTo>
                <a:cubicBezTo>
                  <a:pt x="9109" y="1089"/>
                  <a:pt x="9109" y="1089"/>
                  <a:pt x="9109" y="1101"/>
                </a:cubicBezTo>
                <a:lnTo>
                  <a:pt x="9097" y="1101"/>
                </a:lnTo>
                <a:cubicBezTo>
                  <a:pt x="9097" y="1101"/>
                  <a:pt x="9097" y="1089"/>
                  <a:pt x="9097" y="1089"/>
                </a:cubicBezTo>
                <a:close/>
                <a:moveTo>
                  <a:pt x="1965" y="1101"/>
                </a:moveTo>
                <a:cubicBezTo>
                  <a:pt x="1965" y="1113"/>
                  <a:pt x="1965" y="1125"/>
                  <a:pt x="1953" y="1125"/>
                </a:cubicBezTo>
                <a:cubicBezTo>
                  <a:pt x="1953" y="1113"/>
                  <a:pt x="1965" y="1113"/>
                  <a:pt x="1965" y="1101"/>
                </a:cubicBezTo>
                <a:close/>
                <a:moveTo>
                  <a:pt x="8930" y="1149"/>
                </a:moveTo>
                <a:cubicBezTo>
                  <a:pt x="8930" y="1161"/>
                  <a:pt x="8918" y="1161"/>
                  <a:pt x="8918" y="1173"/>
                </a:cubicBezTo>
                <a:cubicBezTo>
                  <a:pt x="8918" y="1161"/>
                  <a:pt x="8918" y="1161"/>
                  <a:pt x="8930" y="1149"/>
                </a:cubicBezTo>
                <a:close/>
                <a:moveTo>
                  <a:pt x="3799" y="1232"/>
                </a:moveTo>
                <a:cubicBezTo>
                  <a:pt x="3799" y="1244"/>
                  <a:pt x="3787" y="1244"/>
                  <a:pt x="3775" y="1244"/>
                </a:cubicBezTo>
                <a:cubicBezTo>
                  <a:pt x="3787" y="1244"/>
                  <a:pt x="3787" y="1232"/>
                  <a:pt x="3787" y="1232"/>
                </a:cubicBezTo>
                <a:close/>
                <a:moveTo>
                  <a:pt x="3971" y="1259"/>
                </a:moveTo>
                <a:cubicBezTo>
                  <a:pt x="3989" y="1259"/>
                  <a:pt x="4007" y="1262"/>
                  <a:pt x="4025" y="1268"/>
                </a:cubicBezTo>
                <a:cubicBezTo>
                  <a:pt x="4001" y="1280"/>
                  <a:pt x="3965" y="1292"/>
                  <a:pt x="3942" y="1316"/>
                </a:cubicBezTo>
                <a:cubicBezTo>
                  <a:pt x="3930" y="1304"/>
                  <a:pt x="3906" y="1292"/>
                  <a:pt x="3918" y="1268"/>
                </a:cubicBezTo>
                <a:cubicBezTo>
                  <a:pt x="3936" y="1262"/>
                  <a:pt x="3954" y="1259"/>
                  <a:pt x="3971" y="1259"/>
                </a:cubicBezTo>
                <a:close/>
                <a:moveTo>
                  <a:pt x="9359" y="1387"/>
                </a:moveTo>
                <a:cubicBezTo>
                  <a:pt x="9359" y="1387"/>
                  <a:pt x="9359" y="1387"/>
                  <a:pt x="9359" y="1399"/>
                </a:cubicBezTo>
                <a:lnTo>
                  <a:pt x="9347" y="1399"/>
                </a:lnTo>
                <a:cubicBezTo>
                  <a:pt x="9347" y="1387"/>
                  <a:pt x="9359" y="1387"/>
                  <a:pt x="9359" y="1387"/>
                </a:cubicBezTo>
                <a:close/>
                <a:moveTo>
                  <a:pt x="3870" y="1518"/>
                </a:moveTo>
                <a:cubicBezTo>
                  <a:pt x="3882" y="1530"/>
                  <a:pt x="3882" y="1530"/>
                  <a:pt x="3882" y="1530"/>
                </a:cubicBezTo>
                <a:lnTo>
                  <a:pt x="3870" y="1530"/>
                </a:lnTo>
                <a:cubicBezTo>
                  <a:pt x="3870" y="1530"/>
                  <a:pt x="3870" y="1530"/>
                  <a:pt x="3870" y="1518"/>
                </a:cubicBezTo>
                <a:close/>
                <a:moveTo>
                  <a:pt x="13800" y="1851"/>
                </a:moveTo>
                <a:cubicBezTo>
                  <a:pt x="13800" y="1863"/>
                  <a:pt x="13788" y="1863"/>
                  <a:pt x="13788" y="1863"/>
                </a:cubicBezTo>
                <a:cubicBezTo>
                  <a:pt x="13788" y="1863"/>
                  <a:pt x="13788" y="1863"/>
                  <a:pt x="13776" y="1851"/>
                </a:cubicBezTo>
                <a:close/>
                <a:moveTo>
                  <a:pt x="5489" y="1863"/>
                </a:moveTo>
                <a:cubicBezTo>
                  <a:pt x="5489" y="1875"/>
                  <a:pt x="5489" y="1875"/>
                  <a:pt x="5489" y="1875"/>
                </a:cubicBezTo>
                <a:cubicBezTo>
                  <a:pt x="5489" y="1875"/>
                  <a:pt x="5486" y="1872"/>
                  <a:pt x="5482" y="1871"/>
                </a:cubicBezTo>
                <a:lnTo>
                  <a:pt x="5482" y="1871"/>
                </a:lnTo>
                <a:cubicBezTo>
                  <a:pt x="5484" y="1869"/>
                  <a:pt x="5486" y="1866"/>
                  <a:pt x="5489" y="1863"/>
                </a:cubicBezTo>
                <a:close/>
                <a:moveTo>
                  <a:pt x="8180" y="1875"/>
                </a:moveTo>
                <a:cubicBezTo>
                  <a:pt x="8180" y="1887"/>
                  <a:pt x="8180" y="1887"/>
                  <a:pt x="8180" y="1887"/>
                </a:cubicBezTo>
                <a:cubicBezTo>
                  <a:pt x="8180" y="1887"/>
                  <a:pt x="8168" y="1887"/>
                  <a:pt x="8168" y="1875"/>
                </a:cubicBezTo>
                <a:close/>
                <a:moveTo>
                  <a:pt x="155" y="2054"/>
                </a:moveTo>
                <a:cubicBezTo>
                  <a:pt x="167" y="2078"/>
                  <a:pt x="167" y="2089"/>
                  <a:pt x="179" y="2101"/>
                </a:cubicBezTo>
                <a:cubicBezTo>
                  <a:pt x="167" y="2113"/>
                  <a:pt x="144" y="2125"/>
                  <a:pt x="120" y="2149"/>
                </a:cubicBezTo>
                <a:cubicBezTo>
                  <a:pt x="132" y="2113"/>
                  <a:pt x="144" y="2089"/>
                  <a:pt x="155" y="2054"/>
                </a:cubicBezTo>
                <a:close/>
                <a:moveTo>
                  <a:pt x="1239" y="2173"/>
                </a:moveTo>
                <a:cubicBezTo>
                  <a:pt x="1239" y="2185"/>
                  <a:pt x="1239" y="2185"/>
                  <a:pt x="1239" y="2185"/>
                </a:cubicBezTo>
                <a:lnTo>
                  <a:pt x="1227" y="2185"/>
                </a:lnTo>
                <a:cubicBezTo>
                  <a:pt x="1239" y="2185"/>
                  <a:pt x="1239" y="2185"/>
                  <a:pt x="1239" y="2173"/>
                </a:cubicBezTo>
                <a:close/>
                <a:moveTo>
                  <a:pt x="2322" y="2256"/>
                </a:moveTo>
                <a:cubicBezTo>
                  <a:pt x="2322" y="2268"/>
                  <a:pt x="2322" y="2268"/>
                  <a:pt x="2311" y="2280"/>
                </a:cubicBezTo>
                <a:cubicBezTo>
                  <a:pt x="2322" y="2268"/>
                  <a:pt x="2322" y="2256"/>
                  <a:pt x="2322" y="2256"/>
                </a:cubicBezTo>
                <a:close/>
                <a:moveTo>
                  <a:pt x="4323" y="2363"/>
                </a:moveTo>
                <a:cubicBezTo>
                  <a:pt x="4311" y="2363"/>
                  <a:pt x="4311" y="2363"/>
                  <a:pt x="4311" y="2375"/>
                </a:cubicBezTo>
                <a:cubicBezTo>
                  <a:pt x="4311" y="2363"/>
                  <a:pt x="4299" y="2363"/>
                  <a:pt x="4299" y="2363"/>
                </a:cubicBezTo>
                <a:close/>
                <a:moveTo>
                  <a:pt x="2632" y="2387"/>
                </a:moveTo>
                <a:cubicBezTo>
                  <a:pt x="2632" y="2399"/>
                  <a:pt x="2632" y="2399"/>
                  <a:pt x="2632" y="2399"/>
                </a:cubicBezTo>
                <a:cubicBezTo>
                  <a:pt x="2620" y="2399"/>
                  <a:pt x="2620" y="2399"/>
                  <a:pt x="2620" y="2387"/>
                </a:cubicBezTo>
                <a:close/>
                <a:moveTo>
                  <a:pt x="12645" y="2411"/>
                </a:moveTo>
                <a:cubicBezTo>
                  <a:pt x="12645" y="2417"/>
                  <a:pt x="12642" y="2420"/>
                  <a:pt x="12638" y="2420"/>
                </a:cubicBezTo>
                <a:cubicBezTo>
                  <a:pt x="12633" y="2420"/>
                  <a:pt x="12627" y="2417"/>
                  <a:pt x="12621" y="2411"/>
                </a:cubicBezTo>
                <a:close/>
                <a:moveTo>
                  <a:pt x="3180" y="2518"/>
                </a:moveTo>
                <a:cubicBezTo>
                  <a:pt x="3180" y="2518"/>
                  <a:pt x="3180" y="2518"/>
                  <a:pt x="3180" y="2530"/>
                </a:cubicBezTo>
                <a:cubicBezTo>
                  <a:pt x="3180" y="2518"/>
                  <a:pt x="3168" y="2518"/>
                  <a:pt x="3168" y="2518"/>
                </a:cubicBezTo>
                <a:close/>
                <a:moveTo>
                  <a:pt x="4549" y="2530"/>
                </a:moveTo>
                <a:cubicBezTo>
                  <a:pt x="4561" y="2530"/>
                  <a:pt x="4561" y="2530"/>
                  <a:pt x="4573" y="2542"/>
                </a:cubicBezTo>
                <a:cubicBezTo>
                  <a:pt x="4561" y="2542"/>
                  <a:pt x="4561" y="2530"/>
                  <a:pt x="4549" y="2530"/>
                </a:cubicBezTo>
                <a:close/>
                <a:moveTo>
                  <a:pt x="6513" y="2530"/>
                </a:moveTo>
                <a:cubicBezTo>
                  <a:pt x="6513" y="2530"/>
                  <a:pt x="6513" y="2542"/>
                  <a:pt x="6513" y="2542"/>
                </a:cubicBezTo>
                <a:lnTo>
                  <a:pt x="6502" y="2542"/>
                </a:lnTo>
                <a:cubicBezTo>
                  <a:pt x="6502" y="2542"/>
                  <a:pt x="6502" y="2530"/>
                  <a:pt x="6513" y="2530"/>
                </a:cubicBezTo>
                <a:close/>
                <a:moveTo>
                  <a:pt x="3858" y="2613"/>
                </a:moveTo>
                <a:cubicBezTo>
                  <a:pt x="3846" y="2625"/>
                  <a:pt x="3835" y="2637"/>
                  <a:pt x="3835" y="2637"/>
                </a:cubicBezTo>
                <a:cubicBezTo>
                  <a:pt x="3835" y="2637"/>
                  <a:pt x="3835" y="2625"/>
                  <a:pt x="3823" y="2625"/>
                </a:cubicBezTo>
                <a:cubicBezTo>
                  <a:pt x="3834" y="2625"/>
                  <a:pt x="3846" y="2625"/>
                  <a:pt x="3858" y="2613"/>
                </a:cubicBezTo>
                <a:close/>
                <a:moveTo>
                  <a:pt x="11990" y="2816"/>
                </a:moveTo>
                <a:cubicBezTo>
                  <a:pt x="11978" y="2828"/>
                  <a:pt x="11978" y="2828"/>
                  <a:pt x="11966" y="2840"/>
                </a:cubicBezTo>
                <a:cubicBezTo>
                  <a:pt x="11966" y="2828"/>
                  <a:pt x="11966" y="2828"/>
                  <a:pt x="11966" y="2828"/>
                </a:cubicBezTo>
                <a:cubicBezTo>
                  <a:pt x="11966" y="2816"/>
                  <a:pt x="11978" y="2816"/>
                  <a:pt x="11990" y="2816"/>
                </a:cubicBezTo>
                <a:close/>
                <a:moveTo>
                  <a:pt x="2489" y="2851"/>
                </a:moveTo>
                <a:cubicBezTo>
                  <a:pt x="2489" y="2863"/>
                  <a:pt x="2501" y="2887"/>
                  <a:pt x="2513" y="2899"/>
                </a:cubicBezTo>
                <a:cubicBezTo>
                  <a:pt x="2501" y="2899"/>
                  <a:pt x="2489" y="2887"/>
                  <a:pt x="2489" y="2875"/>
                </a:cubicBezTo>
                <a:cubicBezTo>
                  <a:pt x="2489" y="2863"/>
                  <a:pt x="2489" y="2851"/>
                  <a:pt x="2477" y="2851"/>
                </a:cubicBezTo>
                <a:close/>
                <a:moveTo>
                  <a:pt x="501" y="2947"/>
                </a:moveTo>
                <a:cubicBezTo>
                  <a:pt x="513" y="2959"/>
                  <a:pt x="513" y="2959"/>
                  <a:pt x="513" y="2959"/>
                </a:cubicBezTo>
                <a:cubicBezTo>
                  <a:pt x="513" y="2959"/>
                  <a:pt x="513" y="2970"/>
                  <a:pt x="501" y="2970"/>
                </a:cubicBezTo>
                <a:cubicBezTo>
                  <a:pt x="501" y="2959"/>
                  <a:pt x="501" y="2959"/>
                  <a:pt x="501" y="2947"/>
                </a:cubicBezTo>
                <a:close/>
                <a:moveTo>
                  <a:pt x="13229" y="2959"/>
                </a:moveTo>
                <a:cubicBezTo>
                  <a:pt x="13229" y="2970"/>
                  <a:pt x="13229" y="2970"/>
                  <a:pt x="13229" y="2982"/>
                </a:cubicBezTo>
                <a:cubicBezTo>
                  <a:pt x="13217" y="2982"/>
                  <a:pt x="13205" y="2982"/>
                  <a:pt x="13193" y="2970"/>
                </a:cubicBezTo>
                <a:cubicBezTo>
                  <a:pt x="13205" y="2970"/>
                  <a:pt x="13217" y="2970"/>
                  <a:pt x="13229" y="2959"/>
                </a:cubicBezTo>
                <a:close/>
                <a:moveTo>
                  <a:pt x="9169" y="2982"/>
                </a:moveTo>
                <a:lnTo>
                  <a:pt x="9169" y="2982"/>
                </a:lnTo>
                <a:cubicBezTo>
                  <a:pt x="9169" y="2994"/>
                  <a:pt x="9180" y="2994"/>
                  <a:pt x="9192" y="3006"/>
                </a:cubicBezTo>
                <a:lnTo>
                  <a:pt x="9180" y="3006"/>
                </a:lnTo>
                <a:cubicBezTo>
                  <a:pt x="9169" y="2994"/>
                  <a:pt x="9169" y="2994"/>
                  <a:pt x="9169" y="2982"/>
                </a:cubicBezTo>
                <a:close/>
                <a:moveTo>
                  <a:pt x="13074" y="2970"/>
                </a:moveTo>
                <a:cubicBezTo>
                  <a:pt x="13074" y="2982"/>
                  <a:pt x="13086" y="2982"/>
                  <a:pt x="13098" y="2982"/>
                </a:cubicBezTo>
                <a:cubicBezTo>
                  <a:pt x="13086" y="2994"/>
                  <a:pt x="13086" y="3006"/>
                  <a:pt x="13086" y="3018"/>
                </a:cubicBezTo>
                <a:cubicBezTo>
                  <a:pt x="13074" y="2994"/>
                  <a:pt x="13074" y="2982"/>
                  <a:pt x="13074" y="2970"/>
                </a:cubicBezTo>
                <a:close/>
                <a:moveTo>
                  <a:pt x="3013" y="3221"/>
                </a:moveTo>
                <a:cubicBezTo>
                  <a:pt x="3013" y="3232"/>
                  <a:pt x="3001" y="3244"/>
                  <a:pt x="3001" y="3256"/>
                </a:cubicBezTo>
                <a:cubicBezTo>
                  <a:pt x="3001" y="3244"/>
                  <a:pt x="3001" y="3232"/>
                  <a:pt x="2989" y="3232"/>
                </a:cubicBezTo>
                <a:cubicBezTo>
                  <a:pt x="3001" y="3232"/>
                  <a:pt x="3013" y="3221"/>
                  <a:pt x="3013" y="3221"/>
                </a:cubicBezTo>
                <a:close/>
                <a:moveTo>
                  <a:pt x="7502" y="3328"/>
                </a:moveTo>
                <a:cubicBezTo>
                  <a:pt x="7502" y="3328"/>
                  <a:pt x="7502" y="3328"/>
                  <a:pt x="7490" y="3340"/>
                </a:cubicBezTo>
                <a:cubicBezTo>
                  <a:pt x="7502" y="3328"/>
                  <a:pt x="7490" y="3328"/>
                  <a:pt x="7502" y="3328"/>
                </a:cubicBezTo>
                <a:close/>
                <a:moveTo>
                  <a:pt x="2584" y="3494"/>
                </a:moveTo>
                <a:cubicBezTo>
                  <a:pt x="2584" y="3494"/>
                  <a:pt x="2584" y="3494"/>
                  <a:pt x="2596" y="3506"/>
                </a:cubicBezTo>
                <a:cubicBezTo>
                  <a:pt x="2584" y="3506"/>
                  <a:pt x="2584" y="3494"/>
                  <a:pt x="2584" y="3494"/>
                </a:cubicBezTo>
                <a:close/>
                <a:moveTo>
                  <a:pt x="6740" y="3518"/>
                </a:moveTo>
                <a:cubicBezTo>
                  <a:pt x="6740" y="3518"/>
                  <a:pt x="6740" y="3518"/>
                  <a:pt x="6752" y="3530"/>
                </a:cubicBezTo>
                <a:lnTo>
                  <a:pt x="6740" y="3530"/>
                </a:lnTo>
                <a:cubicBezTo>
                  <a:pt x="6740" y="3530"/>
                  <a:pt x="6740" y="3518"/>
                  <a:pt x="6740" y="3518"/>
                </a:cubicBezTo>
                <a:close/>
                <a:moveTo>
                  <a:pt x="3906" y="3518"/>
                </a:moveTo>
                <a:cubicBezTo>
                  <a:pt x="3906" y="3518"/>
                  <a:pt x="3918" y="3530"/>
                  <a:pt x="3918" y="3530"/>
                </a:cubicBezTo>
                <a:cubicBezTo>
                  <a:pt x="3918" y="3530"/>
                  <a:pt x="3918" y="3530"/>
                  <a:pt x="3918" y="3542"/>
                </a:cubicBezTo>
                <a:cubicBezTo>
                  <a:pt x="3918" y="3530"/>
                  <a:pt x="3906" y="3530"/>
                  <a:pt x="3906" y="3518"/>
                </a:cubicBezTo>
                <a:close/>
                <a:moveTo>
                  <a:pt x="4763" y="3602"/>
                </a:moveTo>
                <a:cubicBezTo>
                  <a:pt x="4751" y="3613"/>
                  <a:pt x="4751" y="3613"/>
                  <a:pt x="4751" y="3613"/>
                </a:cubicBezTo>
                <a:cubicBezTo>
                  <a:pt x="4751" y="3613"/>
                  <a:pt x="4751" y="3613"/>
                  <a:pt x="4751" y="3602"/>
                </a:cubicBezTo>
                <a:close/>
                <a:moveTo>
                  <a:pt x="11764" y="3697"/>
                </a:moveTo>
                <a:lnTo>
                  <a:pt x="11764" y="3697"/>
                </a:lnTo>
                <a:cubicBezTo>
                  <a:pt x="11755" y="3714"/>
                  <a:pt x="11747" y="3725"/>
                  <a:pt x="11733" y="3725"/>
                </a:cubicBezTo>
                <a:cubicBezTo>
                  <a:pt x="11728" y="3725"/>
                  <a:pt x="11723" y="3724"/>
                  <a:pt x="11716" y="3721"/>
                </a:cubicBezTo>
                <a:cubicBezTo>
                  <a:pt x="11705" y="3721"/>
                  <a:pt x="11705" y="3709"/>
                  <a:pt x="11705" y="3709"/>
                </a:cubicBezTo>
                <a:lnTo>
                  <a:pt x="11764" y="3697"/>
                </a:lnTo>
                <a:close/>
                <a:moveTo>
                  <a:pt x="9133" y="3768"/>
                </a:moveTo>
                <a:cubicBezTo>
                  <a:pt x="9133" y="3768"/>
                  <a:pt x="9133" y="3768"/>
                  <a:pt x="9145" y="3780"/>
                </a:cubicBezTo>
                <a:lnTo>
                  <a:pt x="9133" y="3780"/>
                </a:lnTo>
                <a:cubicBezTo>
                  <a:pt x="9133" y="3768"/>
                  <a:pt x="9133" y="3768"/>
                  <a:pt x="9133" y="3768"/>
                </a:cubicBezTo>
                <a:close/>
                <a:moveTo>
                  <a:pt x="12955" y="3756"/>
                </a:moveTo>
                <a:cubicBezTo>
                  <a:pt x="12955" y="3768"/>
                  <a:pt x="12967" y="3768"/>
                  <a:pt x="12967" y="3780"/>
                </a:cubicBezTo>
                <a:lnTo>
                  <a:pt x="12955" y="3780"/>
                </a:lnTo>
                <a:cubicBezTo>
                  <a:pt x="12955" y="3768"/>
                  <a:pt x="12955" y="3768"/>
                  <a:pt x="12955" y="3756"/>
                </a:cubicBezTo>
                <a:close/>
                <a:moveTo>
                  <a:pt x="1941" y="3947"/>
                </a:moveTo>
                <a:cubicBezTo>
                  <a:pt x="1953" y="3947"/>
                  <a:pt x="1953" y="3947"/>
                  <a:pt x="1965" y="3959"/>
                </a:cubicBezTo>
                <a:lnTo>
                  <a:pt x="1930" y="3959"/>
                </a:lnTo>
                <a:cubicBezTo>
                  <a:pt x="1941" y="3947"/>
                  <a:pt x="1941" y="3947"/>
                  <a:pt x="1941" y="3947"/>
                </a:cubicBezTo>
                <a:close/>
                <a:moveTo>
                  <a:pt x="1977" y="4042"/>
                </a:moveTo>
                <a:cubicBezTo>
                  <a:pt x="1977" y="4042"/>
                  <a:pt x="1977" y="4054"/>
                  <a:pt x="1977" y="4054"/>
                </a:cubicBezTo>
                <a:lnTo>
                  <a:pt x="1965" y="4054"/>
                </a:lnTo>
                <a:cubicBezTo>
                  <a:pt x="1965" y="4054"/>
                  <a:pt x="1977" y="4042"/>
                  <a:pt x="1977" y="4042"/>
                </a:cubicBezTo>
                <a:close/>
                <a:moveTo>
                  <a:pt x="11514" y="4054"/>
                </a:moveTo>
                <a:cubicBezTo>
                  <a:pt x="11490" y="4090"/>
                  <a:pt x="11478" y="4102"/>
                  <a:pt x="11466" y="4113"/>
                </a:cubicBezTo>
                <a:cubicBezTo>
                  <a:pt x="11455" y="4102"/>
                  <a:pt x="11466" y="4078"/>
                  <a:pt x="11478" y="4066"/>
                </a:cubicBezTo>
                <a:cubicBezTo>
                  <a:pt x="11502" y="4054"/>
                  <a:pt x="11502" y="4054"/>
                  <a:pt x="11514" y="4054"/>
                </a:cubicBezTo>
                <a:close/>
                <a:moveTo>
                  <a:pt x="8994" y="4088"/>
                </a:moveTo>
                <a:cubicBezTo>
                  <a:pt x="8998" y="4088"/>
                  <a:pt x="9002" y="4095"/>
                  <a:pt x="9002" y="4102"/>
                </a:cubicBezTo>
                <a:cubicBezTo>
                  <a:pt x="9002" y="4102"/>
                  <a:pt x="8990" y="4113"/>
                  <a:pt x="8978" y="4125"/>
                </a:cubicBezTo>
                <a:cubicBezTo>
                  <a:pt x="8954" y="4137"/>
                  <a:pt x="8930" y="4173"/>
                  <a:pt x="8907" y="4173"/>
                </a:cubicBezTo>
                <a:cubicBezTo>
                  <a:pt x="8942" y="4149"/>
                  <a:pt x="8966" y="4137"/>
                  <a:pt x="8990" y="4102"/>
                </a:cubicBezTo>
                <a:cubicBezTo>
                  <a:pt x="8990" y="4092"/>
                  <a:pt x="8992" y="4088"/>
                  <a:pt x="8994" y="4088"/>
                </a:cubicBezTo>
                <a:close/>
                <a:moveTo>
                  <a:pt x="3906" y="4173"/>
                </a:moveTo>
                <a:cubicBezTo>
                  <a:pt x="3894" y="4185"/>
                  <a:pt x="3894" y="4185"/>
                  <a:pt x="3894" y="4185"/>
                </a:cubicBezTo>
                <a:cubicBezTo>
                  <a:pt x="3894" y="4185"/>
                  <a:pt x="3894" y="4185"/>
                  <a:pt x="3894" y="4173"/>
                </a:cubicBezTo>
                <a:close/>
                <a:moveTo>
                  <a:pt x="10228" y="4209"/>
                </a:moveTo>
                <a:cubicBezTo>
                  <a:pt x="10228" y="4209"/>
                  <a:pt x="10216" y="4209"/>
                  <a:pt x="10216" y="4221"/>
                </a:cubicBezTo>
                <a:cubicBezTo>
                  <a:pt x="10216" y="4221"/>
                  <a:pt x="10216" y="4221"/>
                  <a:pt x="10216" y="4209"/>
                </a:cubicBezTo>
                <a:close/>
                <a:moveTo>
                  <a:pt x="4418" y="4340"/>
                </a:moveTo>
                <a:cubicBezTo>
                  <a:pt x="4412" y="4346"/>
                  <a:pt x="4406" y="4349"/>
                  <a:pt x="4400" y="4349"/>
                </a:cubicBezTo>
                <a:cubicBezTo>
                  <a:pt x="4394" y="4349"/>
                  <a:pt x="4388" y="4346"/>
                  <a:pt x="4382" y="4340"/>
                </a:cubicBezTo>
                <a:close/>
                <a:moveTo>
                  <a:pt x="11097" y="4340"/>
                </a:moveTo>
                <a:cubicBezTo>
                  <a:pt x="11121" y="4352"/>
                  <a:pt x="11133" y="4364"/>
                  <a:pt x="11145" y="4364"/>
                </a:cubicBezTo>
                <a:cubicBezTo>
                  <a:pt x="11132" y="4368"/>
                  <a:pt x="11120" y="4371"/>
                  <a:pt x="11112" y="4371"/>
                </a:cubicBezTo>
                <a:cubicBezTo>
                  <a:pt x="11097" y="4371"/>
                  <a:pt x="11090" y="4362"/>
                  <a:pt x="11097" y="4340"/>
                </a:cubicBezTo>
                <a:close/>
                <a:moveTo>
                  <a:pt x="11097" y="4435"/>
                </a:moveTo>
                <a:cubicBezTo>
                  <a:pt x="11085" y="4447"/>
                  <a:pt x="11085" y="4447"/>
                  <a:pt x="11085" y="4459"/>
                </a:cubicBezTo>
                <a:cubicBezTo>
                  <a:pt x="11085" y="4447"/>
                  <a:pt x="11074" y="4447"/>
                  <a:pt x="11085" y="4435"/>
                </a:cubicBezTo>
                <a:close/>
                <a:moveTo>
                  <a:pt x="3977" y="4518"/>
                </a:moveTo>
                <a:cubicBezTo>
                  <a:pt x="3965" y="4530"/>
                  <a:pt x="3954" y="4530"/>
                  <a:pt x="3942" y="4530"/>
                </a:cubicBezTo>
                <a:cubicBezTo>
                  <a:pt x="3954" y="4518"/>
                  <a:pt x="3965" y="4518"/>
                  <a:pt x="3977" y="4518"/>
                </a:cubicBezTo>
                <a:close/>
                <a:moveTo>
                  <a:pt x="1846" y="4578"/>
                </a:moveTo>
                <a:cubicBezTo>
                  <a:pt x="1846" y="4590"/>
                  <a:pt x="1846" y="4590"/>
                  <a:pt x="1834" y="4602"/>
                </a:cubicBezTo>
                <a:cubicBezTo>
                  <a:pt x="1834" y="4590"/>
                  <a:pt x="1834" y="4590"/>
                  <a:pt x="1834" y="4578"/>
                </a:cubicBezTo>
                <a:close/>
                <a:moveTo>
                  <a:pt x="3846" y="4590"/>
                </a:moveTo>
                <a:cubicBezTo>
                  <a:pt x="3846" y="4602"/>
                  <a:pt x="3835" y="4602"/>
                  <a:pt x="3823" y="4614"/>
                </a:cubicBezTo>
                <a:cubicBezTo>
                  <a:pt x="3835" y="4602"/>
                  <a:pt x="3835" y="4590"/>
                  <a:pt x="3835" y="4590"/>
                </a:cubicBezTo>
                <a:close/>
                <a:moveTo>
                  <a:pt x="6871" y="4709"/>
                </a:moveTo>
                <a:cubicBezTo>
                  <a:pt x="6883" y="4721"/>
                  <a:pt x="6883" y="4721"/>
                  <a:pt x="6883" y="4721"/>
                </a:cubicBezTo>
                <a:lnTo>
                  <a:pt x="6871" y="4721"/>
                </a:lnTo>
                <a:cubicBezTo>
                  <a:pt x="6871" y="4721"/>
                  <a:pt x="6871" y="4721"/>
                  <a:pt x="6871" y="4709"/>
                </a:cubicBezTo>
                <a:close/>
                <a:moveTo>
                  <a:pt x="9692" y="4756"/>
                </a:moveTo>
                <a:cubicBezTo>
                  <a:pt x="9684" y="4756"/>
                  <a:pt x="9671" y="4762"/>
                  <a:pt x="9660" y="4762"/>
                </a:cubicBezTo>
                <a:cubicBezTo>
                  <a:pt x="9654" y="4762"/>
                  <a:pt x="9649" y="4760"/>
                  <a:pt x="9645" y="4756"/>
                </a:cubicBezTo>
                <a:close/>
                <a:moveTo>
                  <a:pt x="9347" y="4768"/>
                </a:moveTo>
                <a:cubicBezTo>
                  <a:pt x="9347" y="4780"/>
                  <a:pt x="9347" y="4780"/>
                  <a:pt x="9347" y="4792"/>
                </a:cubicBezTo>
                <a:cubicBezTo>
                  <a:pt x="9335" y="4792"/>
                  <a:pt x="9335" y="4792"/>
                  <a:pt x="9323" y="4780"/>
                </a:cubicBezTo>
                <a:cubicBezTo>
                  <a:pt x="9335" y="4780"/>
                  <a:pt x="9335" y="4780"/>
                  <a:pt x="9347" y="4768"/>
                </a:cubicBezTo>
                <a:close/>
                <a:moveTo>
                  <a:pt x="9621" y="4828"/>
                </a:moveTo>
                <a:cubicBezTo>
                  <a:pt x="9621" y="4828"/>
                  <a:pt x="9621" y="4840"/>
                  <a:pt x="9621" y="4840"/>
                </a:cubicBezTo>
                <a:lnTo>
                  <a:pt x="9597" y="4840"/>
                </a:lnTo>
                <a:cubicBezTo>
                  <a:pt x="9609" y="4840"/>
                  <a:pt x="9621" y="4828"/>
                  <a:pt x="9621" y="4828"/>
                </a:cubicBezTo>
                <a:close/>
                <a:moveTo>
                  <a:pt x="4608" y="5066"/>
                </a:moveTo>
                <a:cubicBezTo>
                  <a:pt x="4608" y="5078"/>
                  <a:pt x="4608" y="5078"/>
                  <a:pt x="4608" y="5090"/>
                </a:cubicBezTo>
                <a:cubicBezTo>
                  <a:pt x="4597" y="5078"/>
                  <a:pt x="4597" y="5078"/>
                  <a:pt x="4585" y="5066"/>
                </a:cubicBezTo>
                <a:close/>
                <a:moveTo>
                  <a:pt x="3120" y="5221"/>
                </a:moveTo>
                <a:cubicBezTo>
                  <a:pt x="3120" y="5233"/>
                  <a:pt x="3120" y="5233"/>
                  <a:pt x="3108" y="5233"/>
                </a:cubicBezTo>
                <a:cubicBezTo>
                  <a:pt x="3120" y="5221"/>
                  <a:pt x="3120" y="5221"/>
                  <a:pt x="3120" y="5221"/>
                </a:cubicBezTo>
                <a:close/>
                <a:moveTo>
                  <a:pt x="10264" y="5209"/>
                </a:moveTo>
                <a:cubicBezTo>
                  <a:pt x="10252" y="5221"/>
                  <a:pt x="10228" y="5221"/>
                  <a:pt x="10216" y="5233"/>
                </a:cubicBezTo>
                <a:cubicBezTo>
                  <a:pt x="10216" y="5233"/>
                  <a:pt x="10216" y="5233"/>
                  <a:pt x="10216" y="5221"/>
                </a:cubicBezTo>
                <a:cubicBezTo>
                  <a:pt x="10216" y="5209"/>
                  <a:pt x="10240" y="5209"/>
                  <a:pt x="10252" y="5209"/>
                </a:cubicBezTo>
                <a:close/>
                <a:moveTo>
                  <a:pt x="6597" y="5483"/>
                </a:moveTo>
                <a:cubicBezTo>
                  <a:pt x="6597" y="5483"/>
                  <a:pt x="6609" y="5495"/>
                  <a:pt x="6621" y="5495"/>
                </a:cubicBezTo>
                <a:cubicBezTo>
                  <a:pt x="6621" y="5495"/>
                  <a:pt x="6621" y="5495"/>
                  <a:pt x="6621" y="5507"/>
                </a:cubicBezTo>
                <a:cubicBezTo>
                  <a:pt x="6609" y="5507"/>
                  <a:pt x="6597" y="5495"/>
                  <a:pt x="6585" y="5483"/>
                </a:cubicBezTo>
                <a:close/>
                <a:moveTo>
                  <a:pt x="9216" y="5471"/>
                </a:moveTo>
                <a:cubicBezTo>
                  <a:pt x="9216" y="5483"/>
                  <a:pt x="9228" y="5495"/>
                  <a:pt x="9228" y="5518"/>
                </a:cubicBezTo>
                <a:cubicBezTo>
                  <a:pt x="9204" y="5507"/>
                  <a:pt x="9192" y="5495"/>
                  <a:pt x="9216" y="5471"/>
                </a:cubicBezTo>
                <a:close/>
                <a:moveTo>
                  <a:pt x="7383" y="5483"/>
                </a:moveTo>
                <a:cubicBezTo>
                  <a:pt x="7394" y="5507"/>
                  <a:pt x="7406" y="5518"/>
                  <a:pt x="7430" y="5542"/>
                </a:cubicBezTo>
                <a:cubicBezTo>
                  <a:pt x="7394" y="5530"/>
                  <a:pt x="7359" y="5530"/>
                  <a:pt x="7323" y="5530"/>
                </a:cubicBezTo>
                <a:cubicBezTo>
                  <a:pt x="7335" y="5518"/>
                  <a:pt x="7359" y="5507"/>
                  <a:pt x="7383" y="5483"/>
                </a:cubicBezTo>
                <a:close/>
                <a:moveTo>
                  <a:pt x="6668" y="5578"/>
                </a:moveTo>
                <a:cubicBezTo>
                  <a:pt x="6668" y="5590"/>
                  <a:pt x="6668" y="5590"/>
                  <a:pt x="6680" y="5590"/>
                </a:cubicBezTo>
                <a:lnTo>
                  <a:pt x="6668" y="5590"/>
                </a:lnTo>
                <a:cubicBezTo>
                  <a:pt x="6668" y="5590"/>
                  <a:pt x="6668" y="5578"/>
                  <a:pt x="6668" y="5578"/>
                </a:cubicBezTo>
                <a:close/>
                <a:moveTo>
                  <a:pt x="3799" y="5709"/>
                </a:moveTo>
                <a:cubicBezTo>
                  <a:pt x="3799" y="5721"/>
                  <a:pt x="3799" y="5721"/>
                  <a:pt x="3787" y="5733"/>
                </a:cubicBezTo>
                <a:cubicBezTo>
                  <a:pt x="3787" y="5721"/>
                  <a:pt x="3799" y="5721"/>
                  <a:pt x="3799" y="5709"/>
                </a:cubicBezTo>
                <a:close/>
                <a:moveTo>
                  <a:pt x="2025" y="5721"/>
                </a:moveTo>
                <a:cubicBezTo>
                  <a:pt x="2025" y="5733"/>
                  <a:pt x="2037" y="5733"/>
                  <a:pt x="2025" y="5745"/>
                </a:cubicBezTo>
                <a:cubicBezTo>
                  <a:pt x="2025" y="5733"/>
                  <a:pt x="2025" y="5733"/>
                  <a:pt x="2025" y="5721"/>
                </a:cubicBezTo>
                <a:close/>
                <a:moveTo>
                  <a:pt x="12419" y="5757"/>
                </a:moveTo>
                <a:cubicBezTo>
                  <a:pt x="12419" y="5768"/>
                  <a:pt x="12419" y="5768"/>
                  <a:pt x="12407" y="5768"/>
                </a:cubicBezTo>
                <a:lnTo>
                  <a:pt x="12419" y="5757"/>
                </a:lnTo>
                <a:close/>
                <a:moveTo>
                  <a:pt x="6680" y="5768"/>
                </a:moveTo>
                <a:cubicBezTo>
                  <a:pt x="6668" y="5768"/>
                  <a:pt x="6668" y="5768"/>
                  <a:pt x="6668" y="5780"/>
                </a:cubicBezTo>
                <a:cubicBezTo>
                  <a:pt x="6668" y="5768"/>
                  <a:pt x="6668" y="5768"/>
                  <a:pt x="6668" y="5768"/>
                </a:cubicBezTo>
                <a:close/>
                <a:moveTo>
                  <a:pt x="8788" y="5828"/>
                </a:moveTo>
                <a:cubicBezTo>
                  <a:pt x="8776" y="5840"/>
                  <a:pt x="8776" y="5840"/>
                  <a:pt x="8776" y="5840"/>
                </a:cubicBezTo>
                <a:cubicBezTo>
                  <a:pt x="8776" y="5840"/>
                  <a:pt x="8776" y="5828"/>
                  <a:pt x="8776" y="5828"/>
                </a:cubicBezTo>
                <a:close/>
                <a:moveTo>
                  <a:pt x="12181" y="5899"/>
                </a:moveTo>
                <a:cubicBezTo>
                  <a:pt x="12169" y="5911"/>
                  <a:pt x="12169" y="5911"/>
                  <a:pt x="12169" y="5911"/>
                </a:cubicBezTo>
                <a:cubicBezTo>
                  <a:pt x="12169" y="5899"/>
                  <a:pt x="12169" y="5899"/>
                  <a:pt x="12169" y="5899"/>
                </a:cubicBezTo>
                <a:close/>
                <a:moveTo>
                  <a:pt x="3965" y="5959"/>
                </a:moveTo>
                <a:cubicBezTo>
                  <a:pt x="3977" y="5971"/>
                  <a:pt x="3965" y="5971"/>
                  <a:pt x="3965" y="5983"/>
                </a:cubicBezTo>
                <a:cubicBezTo>
                  <a:pt x="3965" y="5971"/>
                  <a:pt x="3965" y="5959"/>
                  <a:pt x="3965" y="5959"/>
                </a:cubicBezTo>
                <a:close/>
                <a:moveTo>
                  <a:pt x="3215" y="5971"/>
                </a:moveTo>
                <a:cubicBezTo>
                  <a:pt x="3215" y="5971"/>
                  <a:pt x="3227" y="5983"/>
                  <a:pt x="3227" y="5983"/>
                </a:cubicBezTo>
                <a:cubicBezTo>
                  <a:pt x="3227" y="5983"/>
                  <a:pt x="3215" y="5983"/>
                  <a:pt x="3215" y="5995"/>
                </a:cubicBezTo>
                <a:cubicBezTo>
                  <a:pt x="3215" y="5983"/>
                  <a:pt x="3215" y="5983"/>
                  <a:pt x="3215" y="5971"/>
                </a:cubicBezTo>
                <a:close/>
                <a:moveTo>
                  <a:pt x="12788" y="6054"/>
                </a:moveTo>
                <a:cubicBezTo>
                  <a:pt x="12800" y="6054"/>
                  <a:pt x="12800" y="6066"/>
                  <a:pt x="12800" y="6066"/>
                </a:cubicBezTo>
                <a:cubicBezTo>
                  <a:pt x="12788" y="6066"/>
                  <a:pt x="12788" y="6054"/>
                  <a:pt x="12776" y="6054"/>
                </a:cubicBezTo>
                <a:close/>
                <a:moveTo>
                  <a:pt x="3727" y="6185"/>
                </a:moveTo>
                <a:lnTo>
                  <a:pt x="3727" y="6185"/>
                </a:lnTo>
                <a:cubicBezTo>
                  <a:pt x="3739" y="6197"/>
                  <a:pt x="3751" y="6197"/>
                  <a:pt x="3751" y="6197"/>
                </a:cubicBezTo>
                <a:cubicBezTo>
                  <a:pt x="3739" y="6197"/>
                  <a:pt x="3739" y="6197"/>
                  <a:pt x="3727" y="6185"/>
                </a:cubicBezTo>
                <a:close/>
                <a:moveTo>
                  <a:pt x="8454" y="6376"/>
                </a:moveTo>
                <a:cubicBezTo>
                  <a:pt x="8454" y="6376"/>
                  <a:pt x="8454" y="6376"/>
                  <a:pt x="8466" y="6388"/>
                </a:cubicBezTo>
                <a:lnTo>
                  <a:pt x="8454" y="6388"/>
                </a:lnTo>
                <a:cubicBezTo>
                  <a:pt x="8454" y="6388"/>
                  <a:pt x="8454" y="6376"/>
                  <a:pt x="8454" y="6376"/>
                </a:cubicBezTo>
                <a:close/>
                <a:moveTo>
                  <a:pt x="8907" y="6399"/>
                </a:moveTo>
                <a:cubicBezTo>
                  <a:pt x="8913" y="6405"/>
                  <a:pt x="8915" y="6408"/>
                  <a:pt x="8918" y="6411"/>
                </a:cubicBezTo>
                <a:cubicBezTo>
                  <a:pt x="8907" y="6411"/>
                  <a:pt x="8918" y="6411"/>
                  <a:pt x="8907" y="6399"/>
                </a:cubicBezTo>
                <a:close/>
                <a:moveTo>
                  <a:pt x="8918" y="6411"/>
                </a:moveTo>
                <a:cubicBezTo>
                  <a:pt x="8921" y="6414"/>
                  <a:pt x="8924" y="6417"/>
                  <a:pt x="8930" y="6423"/>
                </a:cubicBezTo>
                <a:cubicBezTo>
                  <a:pt x="8918" y="6423"/>
                  <a:pt x="8918" y="6423"/>
                  <a:pt x="8918" y="6411"/>
                </a:cubicBezTo>
                <a:close/>
                <a:moveTo>
                  <a:pt x="12705" y="6495"/>
                </a:moveTo>
                <a:cubicBezTo>
                  <a:pt x="12705" y="6495"/>
                  <a:pt x="12705" y="6507"/>
                  <a:pt x="12693" y="6507"/>
                </a:cubicBezTo>
                <a:cubicBezTo>
                  <a:pt x="12693" y="6507"/>
                  <a:pt x="12693" y="6507"/>
                  <a:pt x="12693" y="6495"/>
                </a:cubicBezTo>
                <a:close/>
                <a:moveTo>
                  <a:pt x="7418" y="6614"/>
                </a:moveTo>
                <a:cubicBezTo>
                  <a:pt x="7406" y="6614"/>
                  <a:pt x="7406" y="6626"/>
                  <a:pt x="7406" y="6626"/>
                </a:cubicBezTo>
                <a:cubicBezTo>
                  <a:pt x="7406" y="6630"/>
                  <a:pt x="7406" y="6631"/>
                  <a:pt x="7406" y="6631"/>
                </a:cubicBezTo>
                <a:cubicBezTo>
                  <a:pt x="7405" y="6631"/>
                  <a:pt x="7402" y="6626"/>
                  <a:pt x="7394" y="6626"/>
                </a:cubicBezTo>
                <a:cubicBezTo>
                  <a:pt x="7394" y="6614"/>
                  <a:pt x="7406" y="6614"/>
                  <a:pt x="7418" y="6614"/>
                </a:cubicBezTo>
                <a:close/>
                <a:moveTo>
                  <a:pt x="11752" y="6626"/>
                </a:moveTo>
                <a:cubicBezTo>
                  <a:pt x="11764" y="6638"/>
                  <a:pt x="11764" y="6638"/>
                  <a:pt x="11764" y="6638"/>
                </a:cubicBezTo>
                <a:lnTo>
                  <a:pt x="11752" y="6638"/>
                </a:lnTo>
                <a:cubicBezTo>
                  <a:pt x="11752" y="6638"/>
                  <a:pt x="11752" y="6638"/>
                  <a:pt x="11752" y="6626"/>
                </a:cubicBezTo>
                <a:close/>
                <a:moveTo>
                  <a:pt x="4870" y="6650"/>
                </a:moveTo>
                <a:lnTo>
                  <a:pt x="4870" y="6661"/>
                </a:lnTo>
                <a:cubicBezTo>
                  <a:pt x="4858" y="6661"/>
                  <a:pt x="4858" y="6661"/>
                  <a:pt x="4858" y="6650"/>
                </a:cubicBezTo>
                <a:close/>
                <a:moveTo>
                  <a:pt x="8276" y="6709"/>
                </a:moveTo>
                <a:cubicBezTo>
                  <a:pt x="8276" y="6721"/>
                  <a:pt x="8276" y="6721"/>
                  <a:pt x="8264" y="6721"/>
                </a:cubicBezTo>
                <a:cubicBezTo>
                  <a:pt x="8275" y="6721"/>
                  <a:pt x="8276" y="6709"/>
                  <a:pt x="8276" y="6709"/>
                </a:cubicBezTo>
                <a:close/>
                <a:moveTo>
                  <a:pt x="2775" y="6757"/>
                </a:moveTo>
                <a:cubicBezTo>
                  <a:pt x="2775" y="6757"/>
                  <a:pt x="2770" y="6762"/>
                  <a:pt x="2766" y="6762"/>
                </a:cubicBezTo>
                <a:cubicBezTo>
                  <a:pt x="2764" y="6762"/>
                  <a:pt x="2763" y="6761"/>
                  <a:pt x="2763" y="6757"/>
                </a:cubicBezTo>
                <a:close/>
                <a:moveTo>
                  <a:pt x="2096" y="6769"/>
                </a:moveTo>
                <a:cubicBezTo>
                  <a:pt x="2108" y="6769"/>
                  <a:pt x="2108" y="6769"/>
                  <a:pt x="2120" y="6780"/>
                </a:cubicBezTo>
                <a:lnTo>
                  <a:pt x="2108" y="6780"/>
                </a:lnTo>
                <a:cubicBezTo>
                  <a:pt x="2108" y="6780"/>
                  <a:pt x="2096" y="6769"/>
                  <a:pt x="2096" y="6769"/>
                </a:cubicBezTo>
                <a:close/>
                <a:moveTo>
                  <a:pt x="4346" y="6947"/>
                </a:moveTo>
                <a:cubicBezTo>
                  <a:pt x="4346" y="6947"/>
                  <a:pt x="4346" y="6947"/>
                  <a:pt x="4346" y="6959"/>
                </a:cubicBezTo>
                <a:lnTo>
                  <a:pt x="4335" y="6959"/>
                </a:lnTo>
                <a:cubicBezTo>
                  <a:pt x="4346" y="6947"/>
                  <a:pt x="4346" y="6947"/>
                  <a:pt x="4346" y="6947"/>
                </a:cubicBezTo>
                <a:close/>
                <a:moveTo>
                  <a:pt x="12395" y="7102"/>
                </a:moveTo>
                <a:cubicBezTo>
                  <a:pt x="12395" y="7102"/>
                  <a:pt x="12395" y="7102"/>
                  <a:pt x="12395" y="7114"/>
                </a:cubicBezTo>
                <a:cubicBezTo>
                  <a:pt x="12395" y="7102"/>
                  <a:pt x="12395" y="7102"/>
                  <a:pt x="12383" y="7102"/>
                </a:cubicBezTo>
                <a:close/>
                <a:moveTo>
                  <a:pt x="7418" y="7150"/>
                </a:moveTo>
                <a:cubicBezTo>
                  <a:pt x="7418" y="7161"/>
                  <a:pt x="7418" y="7161"/>
                  <a:pt x="7418" y="7173"/>
                </a:cubicBezTo>
                <a:cubicBezTo>
                  <a:pt x="7406" y="7161"/>
                  <a:pt x="7418" y="7161"/>
                  <a:pt x="7418" y="7150"/>
                </a:cubicBezTo>
                <a:close/>
                <a:moveTo>
                  <a:pt x="2072" y="7304"/>
                </a:moveTo>
                <a:cubicBezTo>
                  <a:pt x="2072" y="7328"/>
                  <a:pt x="2072" y="7340"/>
                  <a:pt x="2072" y="7364"/>
                </a:cubicBezTo>
                <a:cubicBezTo>
                  <a:pt x="2072" y="7364"/>
                  <a:pt x="2060" y="7364"/>
                  <a:pt x="2060" y="7352"/>
                </a:cubicBezTo>
                <a:cubicBezTo>
                  <a:pt x="2060" y="7340"/>
                  <a:pt x="2072" y="7328"/>
                  <a:pt x="2072" y="7304"/>
                </a:cubicBezTo>
                <a:close/>
                <a:moveTo>
                  <a:pt x="4644" y="7340"/>
                </a:moveTo>
                <a:cubicBezTo>
                  <a:pt x="4644" y="7340"/>
                  <a:pt x="4644" y="7352"/>
                  <a:pt x="4656" y="7352"/>
                </a:cubicBezTo>
                <a:cubicBezTo>
                  <a:pt x="4656" y="7352"/>
                  <a:pt x="4656" y="7352"/>
                  <a:pt x="4656" y="7364"/>
                </a:cubicBezTo>
                <a:cubicBezTo>
                  <a:pt x="4644" y="7352"/>
                  <a:pt x="4644" y="7352"/>
                  <a:pt x="4644" y="7340"/>
                </a:cubicBezTo>
                <a:close/>
                <a:moveTo>
                  <a:pt x="7597" y="7971"/>
                </a:moveTo>
                <a:cubicBezTo>
                  <a:pt x="7585" y="7971"/>
                  <a:pt x="7585" y="7983"/>
                  <a:pt x="7573" y="7995"/>
                </a:cubicBezTo>
                <a:cubicBezTo>
                  <a:pt x="7573" y="7971"/>
                  <a:pt x="7573" y="7971"/>
                  <a:pt x="7597" y="7971"/>
                </a:cubicBezTo>
                <a:close/>
                <a:moveTo>
                  <a:pt x="10097" y="8054"/>
                </a:moveTo>
                <a:lnTo>
                  <a:pt x="10097" y="8066"/>
                </a:lnTo>
                <a:lnTo>
                  <a:pt x="10073" y="8066"/>
                </a:lnTo>
                <a:cubicBezTo>
                  <a:pt x="10085" y="8066"/>
                  <a:pt x="10085" y="8066"/>
                  <a:pt x="10097" y="8054"/>
                </a:cubicBezTo>
                <a:close/>
                <a:moveTo>
                  <a:pt x="8287" y="8173"/>
                </a:moveTo>
                <a:cubicBezTo>
                  <a:pt x="8287" y="8173"/>
                  <a:pt x="8287" y="8174"/>
                  <a:pt x="8276" y="8185"/>
                </a:cubicBezTo>
                <a:cubicBezTo>
                  <a:pt x="8276" y="8174"/>
                  <a:pt x="8287" y="8173"/>
                  <a:pt x="8287" y="8173"/>
                </a:cubicBezTo>
                <a:close/>
                <a:moveTo>
                  <a:pt x="10002" y="8316"/>
                </a:moveTo>
                <a:cubicBezTo>
                  <a:pt x="10002" y="8316"/>
                  <a:pt x="10014" y="8316"/>
                  <a:pt x="10014" y="8328"/>
                </a:cubicBezTo>
                <a:cubicBezTo>
                  <a:pt x="10014" y="8328"/>
                  <a:pt x="10002" y="8328"/>
                  <a:pt x="10002" y="8316"/>
                </a:cubicBezTo>
                <a:close/>
                <a:moveTo>
                  <a:pt x="5061" y="8459"/>
                </a:moveTo>
                <a:lnTo>
                  <a:pt x="5073" y="8471"/>
                </a:lnTo>
                <a:lnTo>
                  <a:pt x="5061" y="8471"/>
                </a:lnTo>
                <a:lnTo>
                  <a:pt x="5061" y="8459"/>
                </a:lnTo>
                <a:close/>
                <a:moveTo>
                  <a:pt x="7692" y="8721"/>
                </a:moveTo>
                <a:cubicBezTo>
                  <a:pt x="7692" y="8721"/>
                  <a:pt x="7692" y="8733"/>
                  <a:pt x="7692" y="8745"/>
                </a:cubicBezTo>
                <a:cubicBezTo>
                  <a:pt x="7680" y="8733"/>
                  <a:pt x="7680" y="8733"/>
                  <a:pt x="7692" y="8721"/>
                </a:cubicBezTo>
                <a:close/>
                <a:moveTo>
                  <a:pt x="10371" y="9031"/>
                </a:moveTo>
                <a:cubicBezTo>
                  <a:pt x="10383" y="9031"/>
                  <a:pt x="10395" y="9031"/>
                  <a:pt x="10407" y="9043"/>
                </a:cubicBezTo>
                <a:lnTo>
                  <a:pt x="10383" y="9043"/>
                </a:lnTo>
                <a:cubicBezTo>
                  <a:pt x="10371" y="9031"/>
                  <a:pt x="10371" y="9031"/>
                  <a:pt x="10371" y="9031"/>
                </a:cubicBezTo>
                <a:close/>
                <a:moveTo>
                  <a:pt x="7787" y="9090"/>
                </a:moveTo>
                <a:cubicBezTo>
                  <a:pt x="7799" y="9090"/>
                  <a:pt x="7799" y="9090"/>
                  <a:pt x="7799" y="9102"/>
                </a:cubicBezTo>
                <a:cubicBezTo>
                  <a:pt x="7799" y="9102"/>
                  <a:pt x="7799" y="9090"/>
                  <a:pt x="7787" y="9090"/>
                </a:cubicBezTo>
                <a:close/>
                <a:moveTo>
                  <a:pt x="8930" y="9257"/>
                </a:moveTo>
                <a:cubicBezTo>
                  <a:pt x="8930" y="9257"/>
                  <a:pt x="8930" y="9269"/>
                  <a:pt x="8930" y="9269"/>
                </a:cubicBezTo>
                <a:lnTo>
                  <a:pt x="8918" y="9269"/>
                </a:lnTo>
                <a:cubicBezTo>
                  <a:pt x="8918" y="9257"/>
                  <a:pt x="8918" y="9257"/>
                  <a:pt x="8930" y="9257"/>
                </a:cubicBezTo>
                <a:close/>
                <a:moveTo>
                  <a:pt x="8633" y="9293"/>
                </a:moveTo>
                <a:cubicBezTo>
                  <a:pt x="8633" y="9293"/>
                  <a:pt x="8633" y="9305"/>
                  <a:pt x="8645" y="9316"/>
                </a:cubicBezTo>
                <a:cubicBezTo>
                  <a:pt x="8633" y="9305"/>
                  <a:pt x="8633" y="9305"/>
                  <a:pt x="8621" y="9305"/>
                </a:cubicBezTo>
                <a:cubicBezTo>
                  <a:pt x="8621" y="9293"/>
                  <a:pt x="8633" y="9293"/>
                  <a:pt x="8633" y="9293"/>
                </a:cubicBezTo>
                <a:close/>
                <a:moveTo>
                  <a:pt x="9370" y="9385"/>
                </a:moveTo>
                <a:cubicBezTo>
                  <a:pt x="9374" y="9385"/>
                  <a:pt x="9378" y="9386"/>
                  <a:pt x="9383" y="9388"/>
                </a:cubicBezTo>
                <a:cubicBezTo>
                  <a:pt x="9383" y="9400"/>
                  <a:pt x="9383" y="9412"/>
                  <a:pt x="9383" y="9424"/>
                </a:cubicBezTo>
                <a:lnTo>
                  <a:pt x="9311" y="9424"/>
                </a:lnTo>
                <a:cubicBezTo>
                  <a:pt x="9311" y="9412"/>
                  <a:pt x="9311" y="9412"/>
                  <a:pt x="9335" y="9400"/>
                </a:cubicBezTo>
                <a:cubicBezTo>
                  <a:pt x="9345" y="9400"/>
                  <a:pt x="9354" y="9385"/>
                  <a:pt x="9370" y="9385"/>
                </a:cubicBezTo>
                <a:close/>
                <a:moveTo>
                  <a:pt x="7502" y="9471"/>
                </a:moveTo>
                <a:cubicBezTo>
                  <a:pt x="7514" y="9471"/>
                  <a:pt x="7514" y="9471"/>
                  <a:pt x="7525" y="9483"/>
                </a:cubicBezTo>
                <a:cubicBezTo>
                  <a:pt x="7514" y="9483"/>
                  <a:pt x="7502" y="9483"/>
                  <a:pt x="7502" y="9471"/>
                </a:cubicBezTo>
                <a:close/>
                <a:moveTo>
                  <a:pt x="7787" y="10019"/>
                </a:moveTo>
                <a:cubicBezTo>
                  <a:pt x="7787" y="10031"/>
                  <a:pt x="7787" y="10031"/>
                  <a:pt x="7787" y="10043"/>
                </a:cubicBezTo>
                <a:cubicBezTo>
                  <a:pt x="7787" y="10031"/>
                  <a:pt x="7775" y="10031"/>
                  <a:pt x="7775" y="10031"/>
                </a:cubicBezTo>
                <a:cubicBezTo>
                  <a:pt x="7775" y="10031"/>
                  <a:pt x="7775" y="10019"/>
                  <a:pt x="7775" y="10019"/>
                </a:cubicBezTo>
                <a:close/>
                <a:moveTo>
                  <a:pt x="7668" y="10221"/>
                </a:moveTo>
                <a:cubicBezTo>
                  <a:pt x="7668" y="10221"/>
                  <a:pt x="7680" y="10221"/>
                  <a:pt x="7680" y="10233"/>
                </a:cubicBezTo>
                <a:lnTo>
                  <a:pt x="7668" y="10233"/>
                </a:lnTo>
                <a:cubicBezTo>
                  <a:pt x="7668" y="10221"/>
                  <a:pt x="7668" y="10221"/>
                  <a:pt x="7668" y="10221"/>
                </a:cubicBezTo>
                <a:close/>
                <a:moveTo>
                  <a:pt x="7871" y="10245"/>
                </a:moveTo>
                <a:cubicBezTo>
                  <a:pt x="7871" y="10245"/>
                  <a:pt x="7871" y="10245"/>
                  <a:pt x="7871" y="10257"/>
                </a:cubicBezTo>
                <a:lnTo>
                  <a:pt x="7859" y="10257"/>
                </a:lnTo>
                <a:cubicBezTo>
                  <a:pt x="7859" y="10245"/>
                  <a:pt x="7859" y="10245"/>
                  <a:pt x="7871" y="10245"/>
                </a:cubicBezTo>
                <a:close/>
                <a:moveTo>
                  <a:pt x="7514" y="10436"/>
                </a:moveTo>
                <a:cubicBezTo>
                  <a:pt x="7514" y="10448"/>
                  <a:pt x="7514" y="10448"/>
                  <a:pt x="7514" y="10448"/>
                </a:cubicBezTo>
                <a:cubicBezTo>
                  <a:pt x="7511" y="10445"/>
                  <a:pt x="7508" y="10442"/>
                  <a:pt x="7502" y="10436"/>
                </a:cubicBezTo>
                <a:close/>
                <a:moveTo>
                  <a:pt x="7514" y="10448"/>
                </a:moveTo>
                <a:cubicBezTo>
                  <a:pt x="7514" y="10448"/>
                  <a:pt x="7525" y="10448"/>
                  <a:pt x="7525" y="10459"/>
                </a:cubicBezTo>
                <a:cubicBezTo>
                  <a:pt x="7519" y="10454"/>
                  <a:pt x="7517" y="10451"/>
                  <a:pt x="7514" y="10448"/>
                </a:cubicBezTo>
                <a:close/>
                <a:moveTo>
                  <a:pt x="6812" y="10680"/>
                </a:moveTo>
                <a:cubicBezTo>
                  <a:pt x="6815" y="10680"/>
                  <a:pt x="6819" y="10682"/>
                  <a:pt x="6823" y="10686"/>
                </a:cubicBezTo>
                <a:lnTo>
                  <a:pt x="6799" y="10686"/>
                </a:lnTo>
                <a:cubicBezTo>
                  <a:pt x="6799" y="10686"/>
                  <a:pt x="6804" y="10680"/>
                  <a:pt x="6812" y="10680"/>
                </a:cubicBezTo>
                <a:close/>
                <a:moveTo>
                  <a:pt x="6180" y="10769"/>
                </a:moveTo>
                <a:cubicBezTo>
                  <a:pt x="6180" y="10769"/>
                  <a:pt x="6180" y="10769"/>
                  <a:pt x="6180" y="10781"/>
                </a:cubicBezTo>
                <a:cubicBezTo>
                  <a:pt x="6168" y="10769"/>
                  <a:pt x="6168" y="10769"/>
                  <a:pt x="6168" y="10769"/>
                </a:cubicBezTo>
                <a:close/>
                <a:moveTo>
                  <a:pt x="11718" y="0"/>
                </a:moveTo>
                <a:cubicBezTo>
                  <a:pt x="11645" y="0"/>
                  <a:pt x="11573" y="5"/>
                  <a:pt x="11502" y="18"/>
                </a:cubicBezTo>
                <a:cubicBezTo>
                  <a:pt x="11383" y="18"/>
                  <a:pt x="11276" y="30"/>
                  <a:pt x="11157" y="65"/>
                </a:cubicBezTo>
                <a:cubicBezTo>
                  <a:pt x="11062" y="77"/>
                  <a:pt x="10954" y="89"/>
                  <a:pt x="10859" y="137"/>
                </a:cubicBezTo>
                <a:cubicBezTo>
                  <a:pt x="10835" y="161"/>
                  <a:pt x="10788" y="149"/>
                  <a:pt x="10764" y="161"/>
                </a:cubicBezTo>
                <a:cubicBezTo>
                  <a:pt x="10585" y="196"/>
                  <a:pt x="10419" y="268"/>
                  <a:pt x="10252" y="339"/>
                </a:cubicBezTo>
                <a:cubicBezTo>
                  <a:pt x="10204" y="351"/>
                  <a:pt x="10145" y="363"/>
                  <a:pt x="10109" y="399"/>
                </a:cubicBezTo>
                <a:cubicBezTo>
                  <a:pt x="9859" y="494"/>
                  <a:pt x="9645" y="637"/>
                  <a:pt x="9419" y="780"/>
                </a:cubicBezTo>
                <a:cubicBezTo>
                  <a:pt x="9347" y="827"/>
                  <a:pt x="9264" y="863"/>
                  <a:pt x="9192" y="935"/>
                </a:cubicBezTo>
                <a:cubicBezTo>
                  <a:pt x="9169" y="935"/>
                  <a:pt x="9145" y="958"/>
                  <a:pt x="9133" y="982"/>
                </a:cubicBezTo>
                <a:cubicBezTo>
                  <a:pt x="9097" y="994"/>
                  <a:pt x="9073" y="994"/>
                  <a:pt x="9061" y="1030"/>
                </a:cubicBezTo>
                <a:cubicBezTo>
                  <a:pt x="9061" y="1030"/>
                  <a:pt x="9061" y="1042"/>
                  <a:pt x="9061" y="1042"/>
                </a:cubicBezTo>
                <a:cubicBezTo>
                  <a:pt x="9002" y="1042"/>
                  <a:pt x="8978" y="1077"/>
                  <a:pt x="8942" y="1113"/>
                </a:cubicBezTo>
                <a:cubicBezTo>
                  <a:pt x="8835" y="1196"/>
                  <a:pt x="8728" y="1256"/>
                  <a:pt x="8645" y="1363"/>
                </a:cubicBezTo>
                <a:cubicBezTo>
                  <a:pt x="8597" y="1399"/>
                  <a:pt x="8537" y="1423"/>
                  <a:pt x="8514" y="1470"/>
                </a:cubicBezTo>
                <a:cubicBezTo>
                  <a:pt x="8490" y="1494"/>
                  <a:pt x="8478" y="1506"/>
                  <a:pt x="8466" y="1518"/>
                </a:cubicBezTo>
                <a:cubicBezTo>
                  <a:pt x="8323" y="1601"/>
                  <a:pt x="8228" y="1720"/>
                  <a:pt x="8121" y="1827"/>
                </a:cubicBezTo>
                <a:cubicBezTo>
                  <a:pt x="8109" y="1839"/>
                  <a:pt x="8109" y="1839"/>
                  <a:pt x="8097" y="1851"/>
                </a:cubicBezTo>
                <a:cubicBezTo>
                  <a:pt x="8073" y="1863"/>
                  <a:pt x="8049" y="1887"/>
                  <a:pt x="8037" y="1923"/>
                </a:cubicBezTo>
                <a:cubicBezTo>
                  <a:pt x="7942" y="1982"/>
                  <a:pt x="7883" y="2078"/>
                  <a:pt x="7811" y="2161"/>
                </a:cubicBezTo>
                <a:cubicBezTo>
                  <a:pt x="7740" y="2208"/>
                  <a:pt x="7728" y="2292"/>
                  <a:pt x="7680" y="2339"/>
                </a:cubicBezTo>
                <a:cubicBezTo>
                  <a:pt x="7585" y="2399"/>
                  <a:pt x="7525" y="2482"/>
                  <a:pt x="7478" y="2566"/>
                </a:cubicBezTo>
                <a:cubicBezTo>
                  <a:pt x="7442" y="2625"/>
                  <a:pt x="7406" y="2673"/>
                  <a:pt x="7359" y="2720"/>
                </a:cubicBezTo>
                <a:cubicBezTo>
                  <a:pt x="7335" y="2744"/>
                  <a:pt x="7299" y="2768"/>
                  <a:pt x="7299" y="2804"/>
                </a:cubicBezTo>
                <a:cubicBezTo>
                  <a:pt x="7252" y="2816"/>
                  <a:pt x="7240" y="2851"/>
                  <a:pt x="7228" y="2875"/>
                </a:cubicBezTo>
                <a:cubicBezTo>
                  <a:pt x="7204" y="2923"/>
                  <a:pt x="7180" y="2959"/>
                  <a:pt x="7121" y="2970"/>
                </a:cubicBezTo>
                <a:cubicBezTo>
                  <a:pt x="7049" y="2851"/>
                  <a:pt x="6978" y="2732"/>
                  <a:pt x="6883" y="2625"/>
                </a:cubicBezTo>
                <a:cubicBezTo>
                  <a:pt x="6883" y="2625"/>
                  <a:pt x="6883" y="2613"/>
                  <a:pt x="6871" y="2613"/>
                </a:cubicBezTo>
                <a:cubicBezTo>
                  <a:pt x="6811" y="2530"/>
                  <a:pt x="6752" y="2447"/>
                  <a:pt x="6668" y="2375"/>
                </a:cubicBezTo>
                <a:cubicBezTo>
                  <a:pt x="6668" y="2363"/>
                  <a:pt x="6656" y="2363"/>
                  <a:pt x="6656" y="2363"/>
                </a:cubicBezTo>
                <a:cubicBezTo>
                  <a:pt x="6656" y="2351"/>
                  <a:pt x="6656" y="2328"/>
                  <a:pt x="6632" y="2328"/>
                </a:cubicBezTo>
                <a:cubicBezTo>
                  <a:pt x="6609" y="2292"/>
                  <a:pt x="6597" y="2268"/>
                  <a:pt x="6561" y="2256"/>
                </a:cubicBezTo>
                <a:cubicBezTo>
                  <a:pt x="6549" y="2185"/>
                  <a:pt x="6478" y="2161"/>
                  <a:pt x="6430" y="2113"/>
                </a:cubicBezTo>
                <a:cubicBezTo>
                  <a:pt x="6394" y="2018"/>
                  <a:pt x="6299" y="1947"/>
                  <a:pt x="6228" y="1875"/>
                </a:cubicBezTo>
                <a:cubicBezTo>
                  <a:pt x="6228" y="1863"/>
                  <a:pt x="6216" y="1851"/>
                  <a:pt x="6204" y="1851"/>
                </a:cubicBezTo>
                <a:cubicBezTo>
                  <a:pt x="6204" y="1839"/>
                  <a:pt x="6192" y="1839"/>
                  <a:pt x="6180" y="1827"/>
                </a:cubicBezTo>
                <a:cubicBezTo>
                  <a:pt x="6001" y="1613"/>
                  <a:pt x="5775" y="1435"/>
                  <a:pt x="5561" y="1256"/>
                </a:cubicBezTo>
                <a:cubicBezTo>
                  <a:pt x="5549" y="1256"/>
                  <a:pt x="5525" y="1244"/>
                  <a:pt x="5513" y="1244"/>
                </a:cubicBezTo>
                <a:cubicBezTo>
                  <a:pt x="5489" y="1220"/>
                  <a:pt x="5478" y="1208"/>
                  <a:pt x="5454" y="1185"/>
                </a:cubicBezTo>
                <a:cubicBezTo>
                  <a:pt x="5430" y="1149"/>
                  <a:pt x="5394" y="1125"/>
                  <a:pt x="5359" y="1113"/>
                </a:cubicBezTo>
                <a:cubicBezTo>
                  <a:pt x="5335" y="1089"/>
                  <a:pt x="5299" y="1065"/>
                  <a:pt x="5275" y="1042"/>
                </a:cubicBezTo>
                <a:cubicBezTo>
                  <a:pt x="5144" y="935"/>
                  <a:pt x="5001" y="839"/>
                  <a:pt x="4847" y="756"/>
                </a:cubicBezTo>
                <a:cubicBezTo>
                  <a:pt x="4823" y="720"/>
                  <a:pt x="4775" y="708"/>
                  <a:pt x="4739" y="684"/>
                </a:cubicBezTo>
                <a:cubicBezTo>
                  <a:pt x="4585" y="589"/>
                  <a:pt x="4430" y="506"/>
                  <a:pt x="4263" y="446"/>
                </a:cubicBezTo>
                <a:cubicBezTo>
                  <a:pt x="4132" y="375"/>
                  <a:pt x="3989" y="303"/>
                  <a:pt x="3846" y="268"/>
                </a:cubicBezTo>
                <a:cubicBezTo>
                  <a:pt x="3787" y="232"/>
                  <a:pt x="3727" y="208"/>
                  <a:pt x="3656" y="208"/>
                </a:cubicBezTo>
                <a:cubicBezTo>
                  <a:pt x="3632" y="208"/>
                  <a:pt x="3620" y="184"/>
                  <a:pt x="3596" y="173"/>
                </a:cubicBezTo>
                <a:cubicBezTo>
                  <a:pt x="3549" y="149"/>
                  <a:pt x="3489" y="137"/>
                  <a:pt x="3442" y="137"/>
                </a:cubicBezTo>
                <a:cubicBezTo>
                  <a:pt x="3215" y="65"/>
                  <a:pt x="2977" y="30"/>
                  <a:pt x="2739" y="18"/>
                </a:cubicBezTo>
                <a:cubicBezTo>
                  <a:pt x="2697" y="6"/>
                  <a:pt x="2656" y="3"/>
                  <a:pt x="2613" y="3"/>
                </a:cubicBezTo>
                <a:cubicBezTo>
                  <a:pt x="2569" y="3"/>
                  <a:pt x="2525" y="6"/>
                  <a:pt x="2477" y="6"/>
                </a:cubicBezTo>
                <a:cubicBezTo>
                  <a:pt x="2263" y="18"/>
                  <a:pt x="2049" y="30"/>
                  <a:pt x="1846" y="113"/>
                </a:cubicBezTo>
                <a:cubicBezTo>
                  <a:pt x="1842" y="109"/>
                  <a:pt x="1840" y="108"/>
                  <a:pt x="1837" y="108"/>
                </a:cubicBezTo>
                <a:cubicBezTo>
                  <a:pt x="1833" y="108"/>
                  <a:pt x="1830" y="113"/>
                  <a:pt x="1822" y="113"/>
                </a:cubicBezTo>
                <a:cubicBezTo>
                  <a:pt x="1679" y="149"/>
                  <a:pt x="1525" y="184"/>
                  <a:pt x="1406" y="280"/>
                </a:cubicBezTo>
                <a:cubicBezTo>
                  <a:pt x="1382" y="303"/>
                  <a:pt x="1358" y="303"/>
                  <a:pt x="1334" y="315"/>
                </a:cubicBezTo>
                <a:cubicBezTo>
                  <a:pt x="1287" y="315"/>
                  <a:pt x="1251" y="339"/>
                  <a:pt x="1215" y="375"/>
                </a:cubicBezTo>
                <a:cubicBezTo>
                  <a:pt x="1144" y="411"/>
                  <a:pt x="1084" y="458"/>
                  <a:pt x="1025" y="518"/>
                </a:cubicBezTo>
                <a:cubicBezTo>
                  <a:pt x="977" y="542"/>
                  <a:pt x="941" y="565"/>
                  <a:pt x="906" y="601"/>
                </a:cubicBezTo>
                <a:cubicBezTo>
                  <a:pt x="882" y="613"/>
                  <a:pt x="858" y="637"/>
                  <a:pt x="846" y="673"/>
                </a:cubicBezTo>
                <a:cubicBezTo>
                  <a:pt x="834" y="673"/>
                  <a:pt x="822" y="684"/>
                  <a:pt x="822" y="684"/>
                </a:cubicBezTo>
                <a:cubicBezTo>
                  <a:pt x="763" y="732"/>
                  <a:pt x="727" y="768"/>
                  <a:pt x="691" y="827"/>
                </a:cubicBezTo>
                <a:cubicBezTo>
                  <a:pt x="620" y="887"/>
                  <a:pt x="572" y="946"/>
                  <a:pt x="536" y="1030"/>
                </a:cubicBezTo>
                <a:cubicBezTo>
                  <a:pt x="453" y="1113"/>
                  <a:pt x="394" y="1208"/>
                  <a:pt x="346" y="1316"/>
                </a:cubicBezTo>
                <a:cubicBezTo>
                  <a:pt x="298" y="1411"/>
                  <a:pt x="251" y="1506"/>
                  <a:pt x="215" y="1601"/>
                </a:cubicBezTo>
                <a:cubicBezTo>
                  <a:pt x="191" y="1649"/>
                  <a:pt x="167" y="1708"/>
                  <a:pt x="155" y="1768"/>
                </a:cubicBezTo>
                <a:cubicBezTo>
                  <a:pt x="144" y="1780"/>
                  <a:pt x="132" y="1804"/>
                  <a:pt x="132" y="1827"/>
                </a:cubicBezTo>
                <a:cubicBezTo>
                  <a:pt x="132" y="1839"/>
                  <a:pt x="120" y="1839"/>
                  <a:pt x="120" y="1851"/>
                </a:cubicBezTo>
                <a:cubicBezTo>
                  <a:pt x="96" y="1947"/>
                  <a:pt x="60" y="2042"/>
                  <a:pt x="60" y="2137"/>
                </a:cubicBezTo>
                <a:cubicBezTo>
                  <a:pt x="25" y="2197"/>
                  <a:pt x="48" y="2256"/>
                  <a:pt x="36" y="2328"/>
                </a:cubicBezTo>
                <a:cubicBezTo>
                  <a:pt x="36" y="2339"/>
                  <a:pt x="36" y="2351"/>
                  <a:pt x="36" y="2363"/>
                </a:cubicBezTo>
                <a:cubicBezTo>
                  <a:pt x="36" y="2375"/>
                  <a:pt x="36" y="2399"/>
                  <a:pt x="36" y="2411"/>
                </a:cubicBezTo>
                <a:cubicBezTo>
                  <a:pt x="1" y="2554"/>
                  <a:pt x="25" y="2697"/>
                  <a:pt x="25" y="2840"/>
                </a:cubicBezTo>
                <a:cubicBezTo>
                  <a:pt x="25" y="2947"/>
                  <a:pt x="1" y="3066"/>
                  <a:pt x="36" y="3173"/>
                </a:cubicBezTo>
                <a:cubicBezTo>
                  <a:pt x="48" y="3232"/>
                  <a:pt x="25" y="3292"/>
                  <a:pt x="60" y="3351"/>
                </a:cubicBezTo>
                <a:cubicBezTo>
                  <a:pt x="60" y="3399"/>
                  <a:pt x="48" y="3459"/>
                  <a:pt x="84" y="3506"/>
                </a:cubicBezTo>
                <a:cubicBezTo>
                  <a:pt x="84" y="3566"/>
                  <a:pt x="96" y="3613"/>
                  <a:pt x="108" y="3661"/>
                </a:cubicBezTo>
                <a:cubicBezTo>
                  <a:pt x="144" y="3709"/>
                  <a:pt x="96" y="3780"/>
                  <a:pt x="155" y="3816"/>
                </a:cubicBezTo>
                <a:cubicBezTo>
                  <a:pt x="167" y="3828"/>
                  <a:pt x="179" y="3840"/>
                  <a:pt x="191" y="3840"/>
                </a:cubicBezTo>
                <a:cubicBezTo>
                  <a:pt x="179" y="3863"/>
                  <a:pt x="144" y="3875"/>
                  <a:pt x="155" y="3923"/>
                </a:cubicBezTo>
                <a:cubicBezTo>
                  <a:pt x="251" y="4280"/>
                  <a:pt x="346" y="4649"/>
                  <a:pt x="513" y="4983"/>
                </a:cubicBezTo>
                <a:cubicBezTo>
                  <a:pt x="525" y="5054"/>
                  <a:pt x="560" y="5102"/>
                  <a:pt x="596" y="5161"/>
                </a:cubicBezTo>
                <a:cubicBezTo>
                  <a:pt x="691" y="5364"/>
                  <a:pt x="775" y="5566"/>
                  <a:pt x="917" y="5745"/>
                </a:cubicBezTo>
                <a:cubicBezTo>
                  <a:pt x="977" y="5899"/>
                  <a:pt x="1072" y="6054"/>
                  <a:pt x="1168" y="6185"/>
                </a:cubicBezTo>
                <a:cubicBezTo>
                  <a:pt x="1215" y="6280"/>
                  <a:pt x="1275" y="6364"/>
                  <a:pt x="1334" y="6435"/>
                </a:cubicBezTo>
                <a:cubicBezTo>
                  <a:pt x="1370" y="6483"/>
                  <a:pt x="1394" y="6519"/>
                  <a:pt x="1429" y="6566"/>
                </a:cubicBezTo>
                <a:cubicBezTo>
                  <a:pt x="1441" y="6602"/>
                  <a:pt x="1465" y="6614"/>
                  <a:pt x="1489" y="6638"/>
                </a:cubicBezTo>
                <a:cubicBezTo>
                  <a:pt x="1489" y="6638"/>
                  <a:pt x="1489" y="6650"/>
                  <a:pt x="1489" y="6661"/>
                </a:cubicBezTo>
                <a:cubicBezTo>
                  <a:pt x="1560" y="6757"/>
                  <a:pt x="1632" y="6876"/>
                  <a:pt x="1715" y="6971"/>
                </a:cubicBezTo>
                <a:cubicBezTo>
                  <a:pt x="1715" y="7007"/>
                  <a:pt x="1751" y="7042"/>
                  <a:pt x="1775" y="7066"/>
                </a:cubicBezTo>
                <a:cubicBezTo>
                  <a:pt x="1810" y="7102"/>
                  <a:pt x="1846" y="7138"/>
                  <a:pt x="1870" y="7197"/>
                </a:cubicBezTo>
                <a:cubicBezTo>
                  <a:pt x="1882" y="7233"/>
                  <a:pt x="1906" y="7257"/>
                  <a:pt x="1930" y="7281"/>
                </a:cubicBezTo>
                <a:cubicBezTo>
                  <a:pt x="2001" y="7376"/>
                  <a:pt x="2060" y="7471"/>
                  <a:pt x="2144" y="7554"/>
                </a:cubicBezTo>
                <a:cubicBezTo>
                  <a:pt x="2203" y="7638"/>
                  <a:pt x="2263" y="7721"/>
                  <a:pt x="2346" y="7792"/>
                </a:cubicBezTo>
                <a:cubicBezTo>
                  <a:pt x="2418" y="7912"/>
                  <a:pt x="2513" y="8007"/>
                  <a:pt x="2608" y="8114"/>
                </a:cubicBezTo>
                <a:cubicBezTo>
                  <a:pt x="2727" y="8269"/>
                  <a:pt x="2870" y="8412"/>
                  <a:pt x="3013" y="8554"/>
                </a:cubicBezTo>
                <a:cubicBezTo>
                  <a:pt x="3061" y="8614"/>
                  <a:pt x="3108" y="8662"/>
                  <a:pt x="3168" y="8709"/>
                </a:cubicBezTo>
                <a:cubicBezTo>
                  <a:pt x="3227" y="8757"/>
                  <a:pt x="3275" y="8828"/>
                  <a:pt x="3346" y="8864"/>
                </a:cubicBezTo>
                <a:cubicBezTo>
                  <a:pt x="3346" y="8888"/>
                  <a:pt x="3346" y="8900"/>
                  <a:pt x="3370" y="8912"/>
                </a:cubicBezTo>
                <a:cubicBezTo>
                  <a:pt x="3465" y="8995"/>
                  <a:pt x="3549" y="9090"/>
                  <a:pt x="3644" y="9174"/>
                </a:cubicBezTo>
                <a:cubicBezTo>
                  <a:pt x="3704" y="9233"/>
                  <a:pt x="3775" y="9281"/>
                  <a:pt x="3835" y="9340"/>
                </a:cubicBezTo>
                <a:cubicBezTo>
                  <a:pt x="3858" y="9388"/>
                  <a:pt x="3906" y="9412"/>
                  <a:pt x="3954" y="9447"/>
                </a:cubicBezTo>
                <a:cubicBezTo>
                  <a:pt x="4001" y="9483"/>
                  <a:pt x="4025" y="9531"/>
                  <a:pt x="4085" y="9555"/>
                </a:cubicBezTo>
                <a:cubicBezTo>
                  <a:pt x="4156" y="9614"/>
                  <a:pt x="4204" y="9686"/>
                  <a:pt x="4287" y="9721"/>
                </a:cubicBezTo>
                <a:cubicBezTo>
                  <a:pt x="4287" y="9733"/>
                  <a:pt x="4299" y="9733"/>
                  <a:pt x="4299" y="9745"/>
                </a:cubicBezTo>
                <a:cubicBezTo>
                  <a:pt x="4311" y="9757"/>
                  <a:pt x="4335" y="9769"/>
                  <a:pt x="4346" y="9781"/>
                </a:cubicBezTo>
                <a:cubicBezTo>
                  <a:pt x="4430" y="9852"/>
                  <a:pt x="4525" y="9924"/>
                  <a:pt x="4620" y="9983"/>
                </a:cubicBezTo>
                <a:cubicBezTo>
                  <a:pt x="4870" y="10233"/>
                  <a:pt x="5180" y="10424"/>
                  <a:pt x="5466" y="10638"/>
                </a:cubicBezTo>
                <a:cubicBezTo>
                  <a:pt x="5478" y="10638"/>
                  <a:pt x="5489" y="10650"/>
                  <a:pt x="5513" y="10662"/>
                </a:cubicBezTo>
                <a:cubicBezTo>
                  <a:pt x="5525" y="10686"/>
                  <a:pt x="5549" y="10698"/>
                  <a:pt x="5585" y="10698"/>
                </a:cubicBezTo>
                <a:cubicBezTo>
                  <a:pt x="5787" y="10876"/>
                  <a:pt x="6025" y="11007"/>
                  <a:pt x="6251" y="11150"/>
                </a:cubicBezTo>
                <a:cubicBezTo>
                  <a:pt x="6263" y="11162"/>
                  <a:pt x="6275" y="11162"/>
                  <a:pt x="6299" y="11162"/>
                </a:cubicBezTo>
                <a:cubicBezTo>
                  <a:pt x="6323" y="11186"/>
                  <a:pt x="6347" y="11198"/>
                  <a:pt x="6371" y="11210"/>
                </a:cubicBezTo>
                <a:cubicBezTo>
                  <a:pt x="6371" y="11233"/>
                  <a:pt x="6382" y="11233"/>
                  <a:pt x="6406" y="11233"/>
                </a:cubicBezTo>
                <a:cubicBezTo>
                  <a:pt x="6478" y="11305"/>
                  <a:pt x="6561" y="11352"/>
                  <a:pt x="6656" y="11388"/>
                </a:cubicBezTo>
                <a:cubicBezTo>
                  <a:pt x="6752" y="11460"/>
                  <a:pt x="6859" y="11519"/>
                  <a:pt x="6966" y="11567"/>
                </a:cubicBezTo>
                <a:cubicBezTo>
                  <a:pt x="6990" y="11591"/>
                  <a:pt x="7025" y="11602"/>
                  <a:pt x="7049" y="11614"/>
                </a:cubicBezTo>
                <a:cubicBezTo>
                  <a:pt x="7077" y="11649"/>
                  <a:pt x="7105" y="11668"/>
                  <a:pt x="7137" y="11668"/>
                </a:cubicBezTo>
                <a:cubicBezTo>
                  <a:pt x="7160" y="11668"/>
                  <a:pt x="7186" y="11658"/>
                  <a:pt x="7216" y="11638"/>
                </a:cubicBezTo>
                <a:cubicBezTo>
                  <a:pt x="7252" y="11602"/>
                  <a:pt x="7311" y="11614"/>
                  <a:pt x="7347" y="11567"/>
                </a:cubicBezTo>
                <a:cubicBezTo>
                  <a:pt x="7418" y="11543"/>
                  <a:pt x="7490" y="11507"/>
                  <a:pt x="7549" y="11460"/>
                </a:cubicBezTo>
                <a:cubicBezTo>
                  <a:pt x="7573" y="11448"/>
                  <a:pt x="7597" y="11436"/>
                  <a:pt x="7609" y="11412"/>
                </a:cubicBezTo>
                <a:cubicBezTo>
                  <a:pt x="7859" y="11281"/>
                  <a:pt x="8097" y="11138"/>
                  <a:pt x="8335" y="10971"/>
                </a:cubicBezTo>
                <a:cubicBezTo>
                  <a:pt x="8430" y="10924"/>
                  <a:pt x="8526" y="10852"/>
                  <a:pt x="8621" y="10781"/>
                </a:cubicBezTo>
                <a:cubicBezTo>
                  <a:pt x="8680" y="10745"/>
                  <a:pt x="8752" y="10710"/>
                  <a:pt x="8799" y="10662"/>
                </a:cubicBezTo>
                <a:cubicBezTo>
                  <a:pt x="8859" y="10638"/>
                  <a:pt x="8907" y="10590"/>
                  <a:pt x="8954" y="10543"/>
                </a:cubicBezTo>
                <a:cubicBezTo>
                  <a:pt x="9097" y="10471"/>
                  <a:pt x="9204" y="10376"/>
                  <a:pt x="9335" y="10269"/>
                </a:cubicBezTo>
                <a:cubicBezTo>
                  <a:pt x="9407" y="10233"/>
                  <a:pt x="9478" y="10186"/>
                  <a:pt x="9538" y="10114"/>
                </a:cubicBezTo>
                <a:cubicBezTo>
                  <a:pt x="9680" y="10031"/>
                  <a:pt x="9788" y="9912"/>
                  <a:pt x="9919" y="9805"/>
                </a:cubicBezTo>
                <a:cubicBezTo>
                  <a:pt x="9990" y="9745"/>
                  <a:pt x="10073" y="9686"/>
                  <a:pt x="10133" y="9614"/>
                </a:cubicBezTo>
                <a:cubicBezTo>
                  <a:pt x="10216" y="9578"/>
                  <a:pt x="10264" y="9507"/>
                  <a:pt x="10312" y="9459"/>
                </a:cubicBezTo>
                <a:cubicBezTo>
                  <a:pt x="10419" y="9400"/>
                  <a:pt x="10490" y="9305"/>
                  <a:pt x="10585" y="9233"/>
                </a:cubicBezTo>
                <a:cubicBezTo>
                  <a:pt x="10669" y="9162"/>
                  <a:pt x="10728" y="9078"/>
                  <a:pt x="10812" y="9007"/>
                </a:cubicBezTo>
                <a:cubicBezTo>
                  <a:pt x="10907" y="8947"/>
                  <a:pt x="10978" y="8864"/>
                  <a:pt x="11050" y="8781"/>
                </a:cubicBezTo>
                <a:cubicBezTo>
                  <a:pt x="11097" y="8745"/>
                  <a:pt x="11133" y="8709"/>
                  <a:pt x="11157" y="8662"/>
                </a:cubicBezTo>
                <a:cubicBezTo>
                  <a:pt x="11264" y="8590"/>
                  <a:pt x="11324" y="8495"/>
                  <a:pt x="11407" y="8400"/>
                </a:cubicBezTo>
                <a:cubicBezTo>
                  <a:pt x="11455" y="8376"/>
                  <a:pt x="11490" y="8328"/>
                  <a:pt x="11526" y="8281"/>
                </a:cubicBezTo>
                <a:cubicBezTo>
                  <a:pt x="11562" y="8269"/>
                  <a:pt x="11585" y="8245"/>
                  <a:pt x="11597" y="8197"/>
                </a:cubicBezTo>
                <a:cubicBezTo>
                  <a:pt x="11669" y="8138"/>
                  <a:pt x="11740" y="8066"/>
                  <a:pt x="11800" y="7971"/>
                </a:cubicBezTo>
                <a:cubicBezTo>
                  <a:pt x="11859" y="7923"/>
                  <a:pt x="11907" y="7864"/>
                  <a:pt x="11955" y="7792"/>
                </a:cubicBezTo>
                <a:cubicBezTo>
                  <a:pt x="11978" y="7781"/>
                  <a:pt x="12002" y="7745"/>
                  <a:pt x="12014" y="7709"/>
                </a:cubicBezTo>
                <a:cubicBezTo>
                  <a:pt x="12026" y="7697"/>
                  <a:pt x="12026" y="7697"/>
                  <a:pt x="12038" y="7685"/>
                </a:cubicBezTo>
                <a:cubicBezTo>
                  <a:pt x="12217" y="7483"/>
                  <a:pt x="12383" y="7269"/>
                  <a:pt x="12526" y="7031"/>
                </a:cubicBezTo>
                <a:cubicBezTo>
                  <a:pt x="12574" y="6983"/>
                  <a:pt x="12609" y="6935"/>
                  <a:pt x="12633" y="6876"/>
                </a:cubicBezTo>
                <a:cubicBezTo>
                  <a:pt x="12681" y="6828"/>
                  <a:pt x="12728" y="6769"/>
                  <a:pt x="12752" y="6709"/>
                </a:cubicBezTo>
                <a:cubicBezTo>
                  <a:pt x="12788" y="6685"/>
                  <a:pt x="12812" y="6650"/>
                  <a:pt x="12824" y="6614"/>
                </a:cubicBezTo>
                <a:cubicBezTo>
                  <a:pt x="12836" y="6590"/>
                  <a:pt x="12848" y="6566"/>
                  <a:pt x="12859" y="6554"/>
                </a:cubicBezTo>
                <a:cubicBezTo>
                  <a:pt x="12907" y="6507"/>
                  <a:pt x="12943" y="6459"/>
                  <a:pt x="12967" y="6411"/>
                </a:cubicBezTo>
                <a:cubicBezTo>
                  <a:pt x="12979" y="6399"/>
                  <a:pt x="12990" y="6376"/>
                  <a:pt x="13002" y="6364"/>
                </a:cubicBezTo>
                <a:cubicBezTo>
                  <a:pt x="13074" y="6280"/>
                  <a:pt x="13133" y="6173"/>
                  <a:pt x="13193" y="6078"/>
                </a:cubicBezTo>
                <a:cubicBezTo>
                  <a:pt x="13252" y="5995"/>
                  <a:pt x="13300" y="5911"/>
                  <a:pt x="13336" y="5804"/>
                </a:cubicBezTo>
                <a:cubicBezTo>
                  <a:pt x="13348" y="5792"/>
                  <a:pt x="13360" y="5780"/>
                  <a:pt x="13371" y="5768"/>
                </a:cubicBezTo>
                <a:cubicBezTo>
                  <a:pt x="13419" y="5685"/>
                  <a:pt x="13479" y="5602"/>
                  <a:pt x="13514" y="5518"/>
                </a:cubicBezTo>
                <a:cubicBezTo>
                  <a:pt x="13586" y="5399"/>
                  <a:pt x="13645" y="5280"/>
                  <a:pt x="13693" y="5161"/>
                </a:cubicBezTo>
                <a:cubicBezTo>
                  <a:pt x="13776" y="5042"/>
                  <a:pt x="13824" y="4899"/>
                  <a:pt x="13871" y="4756"/>
                </a:cubicBezTo>
                <a:cubicBezTo>
                  <a:pt x="13919" y="4661"/>
                  <a:pt x="13955" y="4554"/>
                  <a:pt x="13979" y="4447"/>
                </a:cubicBezTo>
                <a:cubicBezTo>
                  <a:pt x="14002" y="4399"/>
                  <a:pt x="14026" y="4340"/>
                  <a:pt x="14026" y="4292"/>
                </a:cubicBezTo>
                <a:cubicBezTo>
                  <a:pt x="14086" y="4137"/>
                  <a:pt x="14110" y="3971"/>
                  <a:pt x="14157" y="3816"/>
                </a:cubicBezTo>
                <a:cubicBezTo>
                  <a:pt x="14157" y="3804"/>
                  <a:pt x="14157" y="3792"/>
                  <a:pt x="14157" y="3780"/>
                </a:cubicBezTo>
                <a:cubicBezTo>
                  <a:pt x="14181" y="3685"/>
                  <a:pt x="14205" y="3602"/>
                  <a:pt x="14205" y="3506"/>
                </a:cubicBezTo>
                <a:cubicBezTo>
                  <a:pt x="14241" y="3471"/>
                  <a:pt x="14217" y="3423"/>
                  <a:pt x="14229" y="3375"/>
                </a:cubicBezTo>
                <a:cubicBezTo>
                  <a:pt x="14252" y="3304"/>
                  <a:pt x="14241" y="3244"/>
                  <a:pt x="14252" y="3173"/>
                </a:cubicBezTo>
                <a:cubicBezTo>
                  <a:pt x="14276" y="3149"/>
                  <a:pt x="14264" y="3113"/>
                  <a:pt x="14264" y="3078"/>
                </a:cubicBezTo>
                <a:cubicBezTo>
                  <a:pt x="14276" y="2792"/>
                  <a:pt x="14276" y="2506"/>
                  <a:pt x="14241" y="2220"/>
                </a:cubicBezTo>
                <a:cubicBezTo>
                  <a:pt x="14241" y="2208"/>
                  <a:pt x="14241" y="2185"/>
                  <a:pt x="14229" y="2161"/>
                </a:cubicBezTo>
                <a:cubicBezTo>
                  <a:pt x="14229" y="2137"/>
                  <a:pt x="14229" y="2125"/>
                  <a:pt x="14217" y="2101"/>
                </a:cubicBezTo>
                <a:cubicBezTo>
                  <a:pt x="14217" y="2042"/>
                  <a:pt x="14205" y="1994"/>
                  <a:pt x="14181" y="1935"/>
                </a:cubicBezTo>
                <a:cubicBezTo>
                  <a:pt x="14181" y="1935"/>
                  <a:pt x="14181" y="1923"/>
                  <a:pt x="14181" y="1923"/>
                </a:cubicBezTo>
                <a:cubicBezTo>
                  <a:pt x="14181" y="1899"/>
                  <a:pt x="14181" y="1875"/>
                  <a:pt x="14157" y="1851"/>
                </a:cubicBezTo>
                <a:cubicBezTo>
                  <a:pt x="14157" y="1827"/>
                  <a:pt x="14157" y="1804"/>
                  <a:pt x="14133" y="1792"/>
                </a:cubicBezTo>
                <a:cubicBezTo>
                  <a:pt x="14122" y="1697"/>
                  <a:pt x="14086" y="1625"/>
                  <a:pt x="14038" y="1542"/>
                </a:cubicBezTo>
                <a:cubicBezTo>
                  <a:pt x="14014" y="1446"/>
                  <a:pt x="13967" y="1351"/>
                  <a:pt x="13907" y="1280"/>
                </a:cubicBezTo>
                <a:cubicBezTo>
                  <a:pt x="13871" y="1196"/>
                  <a:pt x="13848" y="1101"/>
                  <a:pt x="13752" y="1054"/>
                </a:cubicBezTo>
                <a:cubicBezTo>
                  <a:pt x="13764" y="994"/>
                  <a:pt x="13729" y="970"/>
                  <a:pt x="13693" y="935"/>
                </a:cubicBezTo>
                <a:cubicBezTo>
                  <a:pt x="13657" y="887"/>
                  <a:pt x="13633" y="839"/>
                  <a:pt x="13574" y="804"/>
                </a:cubicBezTo>
                <a:cubicBezTo>
                  <a:pt x="13538" y="744"/>
                  <a:pt x="13502" y="708"/>
                  <a:pt x="13443" y="673"/>
                </a:cubicBezTo>
                <a:cubicBezTo>
                  <a:pt x="13407" y="625"/>
                  <a:pt x="13371" y="577"/>
                  <a:pt x="13312" y="554"/>
                </a:cubicBezTo>
                <a:cubicBezTo>
                  <a:pt x="13276" y="506"/>
                  <a:pt x="13217" y="482"/>
                  <a:pt x="13169" y="446"/>
                </a:cubicBezTo>
                <a:cubicBezTo>
                  <a:pt x="13145" y="411"/>
                  <a:pt x="13109" y="387"/>
                  <a:pt x="13062" y="375"/>
                </a:cubicBezTo>
                <a:cubicBezTo>
                  <a:pt x="13002" y="315"/>
                  <a:pt x="12931" y="292"/>
                  <a:pt x="12859" y="268"/>
                </a:cubicBezTo>
                <a:cubicBezTo>
                  <a:pt x="12800" y="220"/>
                  <a:pt x="12728" y="196"/>
                  <a:pt x="12657" y="173"/>
                </a:cubicBezTo>
                <a:cubicBezTo>
                  <a:pt x="12621" y="149"/>
                  <a:pt x="12574" y="137"/>
                  <a:pt x="12526" y="137"/>
                </a:cubicBezTo>
                <a:cubicBezTo>
                  <a:pt x="12395" y="77"/>
                  <a:pt x="12264" y="42"/>
                  <a:pt x="12133" y="42"/>
                </a:cubicBezTo>
                <a:cubicBezTo>
                  <a:pt x="11994" y="18"/>
                  <a:pt x="11854" y="0"/>
                  <a:pt x="11718" y="0"/>
                </a:cubicBezTo>
                <a:close/>
              </a:path>
            </a:pathLst>
          </a:custGeom>
          <a:solidFill>
            <a:srgbClr val="FE6761"/>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9" name="Rectangle 8">
            <a:extLst>
              <a:ext uri="{FF2B5EF4-FFF2-40B4-BE49-F238E27FC236}">
                <a16:creationId xmlns:a16="http://schemas.microsoft.com/office/drawing/2014/main" id="{B7BBFD3B-1FF6-1E26-046D-F1012AD4080B}"/>
              </a:ext>
            </a:extLst>
          </p:cNvPr>
          <p:cNvSpPr/>
          <p:nvPr/>
        </p:nvSpPr>
        <p:spPr>
          <a:xfrm>
            <a:off x="807799" y="3235733"/>
            <a:ext cx="4814624" cy="1852238"/>
          </a:xfrm>
          <a:prstGeom prst="rect">
            <a:avLst/>
          </a:prstGeom>
        </p:spPr>
        <p:txBody>
          <a:bodyPr wrap="square">
            <a:spAutoFit/>
          </a:bodyPr>
          <a:lstStyle/>
          <a:p>
            <a:pPr>
              <a:lnSpc>
                <a:spcPct val="150000"/>
              </a:lnSpc>
            </a:pPr>
            <a:r>
              <a:rPr lang="en-US" sz="2600">
                <a:latin typeface="UTM Avo" panose="02040603050506020204" pitchFamily="18" charset="0"/>
              </a:rPr>
              <a:t>Sưu tầm câu chuyện về tấm gương giúp đỡ người gặp hoàn cảnh khó khăn. </a:t>
            </a:r>
            <a:endParaRPr lang="en-US" sz="2600" dirty="0">
              <a:latin typeface="UTM Avo" panose="02040603050506020204" pitchFamily="18" charset="0"/>
            </a:endParaRPr>
          </a:p>
        </p:txBody>
      </p:sp>
      <p:sp>
        <p:nvSpPr>
          <p:cNvPr id="10" name="Rectangle 9">
            <a:extLst>
              <a:ext uri="{FF2B5EF4-FFF2-40B4-BE49-F238E27FC236}">
                <a16:creationId xmlns:a16="http://schemas.microsoft.com/office/drawing/2014/main" id="{07C56EDB-8585-218A-9F0B-1D6DF69F1A5F}"/>
              </a:ext>
            </a:extLst>
          </p:cNvPr>
          <p:cNvSpPr/>
          <p:nvPr/>
        </p:nvSpPr>
        <p:spPr>
          <a:xfrm>
            <a:off x="6424359" y="3238322"/>
            <a:ext cx="4276952" cy="1852238"/>
          </a:xfrm>
          <a:prstGeom prst="rect">
            <a:avLst/>
          </a:prstGeom>
        </p:spPr>
        <p:txBody>
          <a:bodyPr wrap="square">
            <a:spAutoFit/>
          </a:bodyPr>
          <a:lstStyle/>
          <a:p>
            <a:pPr>
              <a:lnSpc>
                <a:spcPct val="150000"/>
              </a:lnSpc>
            </a:pPr>
            <a:r>
              <a:rPr lang="en-US" sz="2600">
                <a:latin typeface="UTM Avo" panose="02040603050506020204" pitchFamily="18" charset="0"/>
              </a:rPr>
              <a:t>Tập kể chuyện cùng người thân để chuẩn bị trình bày trước lớp.</a:t>
            </a:r>
            <a:endParaRPr lang="en-US" sz="2600" dirty="0">
              <a:latin typeface="UTM Avo" panose="02040603050506020204" pitchFamily="18" charset="0"/>
            </a:endParaRPr>
          </a:p>
        </p:txBody>
      </p:sp>
    </p:spTree>
    <p:extLst>
      <p:ext uri="{BB962C8B-B14F-4D97-AF65-F5344CB8AC3E}">
        <p14:creationId xmlns:p14="http://schemas.microsoft.com/office/powerpoint/2010/main" val="5968160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childTnLst>
                                </p:cTn>
                              </p:par>
                              <p:par>
                                <p:cTn id="27" presetID="23" presetClass="entr" presetSubtype="16"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childTnLst>
                                </p:cTn>
                              </p:par>
                              <p:par>
                                <p:cTn id="31" presetID="23" presetClass="entr" presetSubtype="16"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childTnLst>
                                </p:cTn>
                              </p:par>
                              <p:par>
                                <p:cTn id="35" presetID="2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8" grpId="0" animBg="1"/>
      <p:bldP spid="9"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207</TotalTime>
  <Words>738</Words>
  <Application>Microsoft Office PowerPoint</Application>
  <PresentationFormat>Widescreen</PresentationFormat>
  <Paragraphs>74</Paragraphs>
  <Slides>27</Slides>
  <Notes>6</Notes>
  <HiddenSlides>0</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27</vt:i4>
      </vt:variant>
    </vt:vector>
  </HeadingPairs>
  <TitlesOfParts>
    <vt:vector size="35" baseType="lpstr">
      <vt:lpstr>Arial</vt:lpstr>
      <vt:lpstr>Calibri</vt:lpstr>
      <vt:lpstr>Calibri Light</vt:lpstr>
      <vt:lpstr>Hind</vt:lpstr>
      <vt:lpstr>UTM Avo</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lamqu</dc:creator>
  <dc:description>9Slide.vn</dc:description>
  <cp:lastModifiedBy>hung.nv2510hung.nv2510</cp:lastModifiedBy>
  <cp:revision>10</cp:revision>
  <dcterms:created xsi:type="dcterms:W3CDTF">2023-05-08T02:27:45Z</dcterms:created>
  <dcterms:modified xsi:type="dcterms:W3CDTF">2023-08-18T03:42:03Z</dcterms:modified>
  <cp:category>9Slide.vn</cp:category>
</cp:coreProperties>
</file>