
<file path=[Content_Types].xml><?xml version="1.0" encoding="utf-8"?>
<Types xmlns="http://schemas.openxmlformats.org/package/2006/content-types">
  <Default Extension="bin" ContentType="image/unknown"/>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0"/>
  </p:notesMasterIdLst>
  <p:sldIdLst>
    <p:sldId id="257" r:id="rId3"/>
    <p:sldId id="268" r:id="rId4"/>
    <p:sldId id="269" r:id="rId5"/>
    <p:sldId id="256" r:id="rId6"/>
    <p:sldId id="267" r:id="rId7"/>
    <p:sldId id="260" r:id="rId8"/>
    <p:sldId id="262" r:id="rId9"/>
    <p:sldId id="281" r:id="rId10"/>
    <p:sldId id="282" r:id="rId11"/>
    <p:sldId id="283" r:id="rId12"/>
    <p:sldId id="284" r:id="rId13"/>
    <p:sldId id="285" r:id="rId14"/>
    <p:sldId id="286" r:id="rId15"/>
    <p:sldId id="287" r:id="rId16"/>
    <p:sldId id="259" r:id="rId17"/>
    <p:sldId id="263" r:id="rId18"/>
    <p:sldId id="261" r:id="rId19"/>
    <p:sldId id="258" r:id="rId20"/>
    <p:sldId id="288" r:id="rId21"/>
    <p:sldId id="271" r:id="rId22"/>
    <p:sldId id="289" r:id="rId23"/>
    <p:sldId id="291" r:id="rId24"/>
    <p:sldId id="290" r:id="rId25"/>
    <p:sldId id="264" r:id="rId26"/>
    <p:sldId id="270" r:id="rId27"/>
    <p:sldId id="266" r:id="rId28"/>
    <p:sldId id="29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28"/>
  </p:normalViewPr>
  <p:slideViewPr>
    <p:cSldViewPr snapToGrid="0">
      <p:cViewPr varScale="1">
        <p:scale>
          <a:sx n="65" d="100"/>
          <a:sy n="65" d="100"/>
        </p:scale>
        <p:origin x="85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UTM Avo" panose="02040603050506020204" pitchFamily="18"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UTM Avo" panose="02040603050506020204" pitchFamily="18" charset="0"/>
              </a:defRPr>
            </a:lvl1pPr>
          </a:lstStyle>
          <a:p>
            <a:fld id="{A84CFA6C-DC35-4805-A1AC-E545BA31236E}" type="datetimeFigureOut">
              <a:rPr lang="en-US" smtClean="0"/>
              <a:pPr/>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UTM Avo" panose="02040603050506020204" pitchFamily="18"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UTM Avo" panose="02040603050506020204" pitchFamily="18" charset="0"/>
              </a:defRPr>
            </a:lvl1pPr>
          </a:lstStyle>
          <a:p>
            <a:fld id="{42723C5B-F5C6-4357-8F71-0F89395C4260}" type="slidenum">
              <a:rPr lang="en-US" smtClean="0"/>
              <a:pPr/>
              <a:t>‹#›</a:t>
            </a:fld>
            <a:endParaRPr lang="en-US"/>
          </a:p>
        </p:txBody>
      </p:sp>
    </p:spTree>
    <p:extLst>
      <p:ext uri="{BB962C8B-B14F-4D97-AF65-F5344CB8AC3E}">
        <p14:creationId xmlns:p14="http://schemas.microsoft.com/office/powerpoint/2010/main" val="166707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UTM Avo" panose="02040603050506020204" pitchFamily="18" charset="0"/>
        <a:ea typeface="+mn-ea"/>
        <a:cs typeface="+mn-cs"/>
      </a:defRPr>
    </a:lvl1pPr>
    <a:lvl2pPr marL="457200" algn="l" defTabSz="914400" rtl="0" eaLnBrk="1" latinLnBrk="0" hangingPunct="1">
      <a:defRPr sz="1200" kern="1200">
        <a:solidFill>
          <a:schemeClr val="tx1"/>
        </a:solidFill>
        <a:latin typeface="UTM Avo" panose="02040603050506020204" pitchFamily="18" charset="0"/>
        <a:ea typeface="+mn-ea"/>
        <a:cs typeface="+mn-cs"/>
      </a:defRPr>
    </a:lvl2pPr>
    <a:lvl3pPr marL="914400" algn="l" defTabSz="914400" rtl="0" eaLnBrk="1" latinLnBrk="0" hangingPunct="1">
      <a:defRPr sz="1200" kern="1200">
        <a:solidFill>
          <a:schemeClr val="tx1"/>
        </a:solidFill>
        <a:latin typeface="UTM Avo" panose="02040603050506020204" pitchFamily="18" charset="0"/>
        <a:ea typeface="+mn-ea"/>
        <a:cs typeface="+mn-cs"/>
      </a:defRPr>
    </a:lvl3pPr>
    <a:lvl4pPr marL="1371600" algn="l" defTabSz="914400" rtl="0" eaLnBrk="1" latinLnBrk="0" hangingPunct="1">
      <a:defRPr sz="1200" kern="1200">
        <a:solidFill>
          <a:schemeClr val="tx1"/>
        </a:solidFill>
        <a:latin typeface="UTM Avo" panose="02040603050506020204" pitchFamily="18" charset="0"/>
        <a:ea typeface="+mn-ea"/>
        <a:cs typeface="+mn-cs"/>
      </a:defRPr>
    </a:lvl4pPr>
    <a:lvl5pPr marL="1828800" algn="l" defTabSz="914400" rtl="0" eaLnBrk="1" latinLnBrk="0" hangingPunct="1">
      <a:defRPr sz="1200" kern="1200">
        <a:solidFill>
          <a:schemeClr val="tx1"/>
        </a:solidFill>
        <a:latin typeface="UTM Avo" panose="020406030505060202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Gv click vào dòng chữ màu xanh để mở trang web chứa link tương ứng</a:t>
            </a:r>
          </a:p>
        </p:txBody>
      </p:sp>
      <p:sp>
        <p:nvSpPr>
          <p:cNvPr id="4" name="Slide Number Placeholder 3"/>
          <p:cNvSpPr>
            <a:spLocks noGrp="1"/>
          </p:cNvSpPr>
          <p:nvPr>
            <p:ph type="sldNum" sz="quarter" idx="5"/>
          </p:nvPr>
        </p:nvSpPr>
        <p:spPr/>
        <p:txBody>
          <a:bodyPr/>
          <a:lstStyle/>
          <a:p>
            <a:fld id="{42723C5B-F5C6-4357-8F71-0F89395C4260}" type="slidenum">
              <a:rPr lang="en-US" smtClean="0"/>
              <a:pPr/>
              <a:t>8</a:t>
            </a:fld>
            <a:endParaRPr lang="en-US"/>
          </a:p>
        </p:txBody>
      </p:sp>
    </p:spTree>
    <p:extLst>
      <p:ext uri="{BB962C8B-B14F-4D97-AF65-F5344CB8AC3E}">
        <p14:creationId xmlns:p14="http://schemas.microsoft.com/office/powerpoint/2010/main" val="38205012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click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42723C5B-F5C6-4357-8F71-0F89395C4260}" type="slidenum">
              <a:rPr lang="en-US" smtClean="0"/>
              <a:pPr/>
              <a:t>19</a:t>
            </a:fld>
            <a:endParaRPr lang="en-US"/>
          </a:p>
        </p:txBody>
      </p:sp>
    </p:spTree>
    <p:extLst>
      <p:ext uri="{BB962C8B-B14F-4D97-AF65-F5344CB8AC3E}">
        <p14:creationId xmlns:p14="http://schemas.microsoft.com/office/powerpoint/2010/main" val="2895235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pPr marL="171450" indent="-171450">
              <a:buFontTx/>
              <a:buChar char="-"/>
            </a:pPr>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a:t>
            </a:r>
            <a:r>
              <a:rPr lang="en-US" dirty="0" err="1"/>
              <a:t>nhấn</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a:t>
            </a:r>
            <a:r>
              <a:rPr lang="en-US" dirty="0" err="1"/>
              <a:t>câu</a:t>
            </a:r>
            <a:r>
              <a:rPr lang="en-US" dirty="0"/>
              <a:t> </a:t>
            </a:r>
            <a:r>
              <a:rPr lang="en-US" dirty="0" err="1"/>
              <a:t>hỏi</a:t>
            </a:r>
            <a:endParaRPr lang="en-US" dirty="0"/>
          </a:p>
        </p:txBody>
      </p:sp>
    </p:spTree>
    <p:extLst>
      <p:ext uri="{BB962C8B-B14F-4D97-AF65-F5344CB8AC3E}">
        <p14:creationId xmlns:p14="http://schemas.microsoft.com/office/powerpoint/2010/main" val="17822416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pPr marL="171450" indent="-171450">
              <a:buFontTx/>
              <a:buChar char="-"/>
            </a:pPr>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a:t>
            </a:r>
            <a:r>
              <a:rPr lang="en-US" dirty="0" err="1"/>
              <a:t>nhấn</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a:t>
            </a:r>
            <a:r>
              <a:rPr lang="en-US" dirty="0" err="1"/>
              <a:t>câu</a:t>
            </a:r>
            <a:r>
              <a:rPr lang="en-US" dirty="0"/>
              <a:t> </a:t>
            </a:r>
            <a:r>
              <a:rPr lang="en-US" dirty="0" err="1"/>
              <a:t>hỏi</a:t>
            </a:r>
            <a:endParaRPr lang="en-US" dirty="0"/>
          </a:p>
          <a:p>
            <a:endParaRPr lang="en-US" dirty="0"/>
          </a:p>
        </p:txBody>
      </p:sp>
    </p:spTree>
    <p:extLst>
      <p:ext uri="{BB962C8B-B14F-4D97-AF65-F5344CB8AC3E}">
        <p14:creationId xmlns:p14="http://schemas.microsoft.com/office/powerpoint/2010/main" val="1575132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pPr marL="171450" indent="-171450">
              <a:buFontTx/>
              <a:buChar char="-"/>
            </a:pPr>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a:t>
            </a:r>
            <a:r>
              <a:rPr lang="en-US" dirty="0" err="1"/>
              <a:t>nhấn</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a:t>
            </a:r>
            <a:r>
              <a:rPr lang="en-US" dirty="0" err="1"/>
              <a:t>câu</a:t>
            </a:r>
            <a:r>
              <a:rPr lang="en-US" dirty="0"/>
              <a:t> </a:t>
            </a:r>
            <a:r>
              <a:rPr lang="en-US" dirty="0" err="1"/>
              <a:t>hỏi</a:t>
            </a:r>
            <a:endParaRPr lang="en-US" dirty="0"/>
          </a:p>
          <a:p>
            <a:endParaRPr lang="en-US" dirty="0"/>
          </a:p>
        </p:txBody>
      </p:sp>
    </p:spTree>
    <p:extLst>
      <p:ext uri="{BB962C8B-B14F-4D97-AF65-F5344CB8AC3E}">
        <p14:creationId xmlns:p14="http://schemas.microsoft.com/office/powerpoint/2010/main" val="4199520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pPr marL="171450" indent="-171450">
              <a:buFontTx/>
              <a:buChar char="-"/>
            </a:pPr>
            <a:r>
              <a:rPr lang="en-US" dirty="0"/>
              <a:t>GV click </a:t>
            </a:r>
            <a:r>
              <a:rPr lang="en-US" dirty="0" err="1"/>
              <a:t>vào</a:t>
            </a:r>
            <a:r>
              <a:rPr lang="en-US" dirty="0"/>
              <a:t> </a:t>
            </a:r>
            <a:r>
              <a:rPr lang="en-US" dirty="0" err="1"/>
              <a:t>khung</a:t>
            </a:r>
            <a:r>
              <a:rPr lang="en-US" dirty="0"/>
              <a:t> </a:t>
            </a:r>
            <a:r>
              <a:rPr lang="en-US" dirty="0" err="1"/>
              <a:t>đáp</a:t>
            </a:r>
            <a:r>
              <a:rPr lang="en-US" dirty="0"/>
              <a:t> </a:t>
            </a:r>
            <a:r>
              <a:rPr lang="en-US" dirty="0" err="1"/>
              <a:t>án</a:t>
            </a:r>
            <a:r>
              <a:rPr lang="en-US" dirty="0"/>
              <a:t> </a:t>
            </a:r>
            <a:r>
              <a:rPr lang="en-US" dirty="0" err="1"/>
              <a:t>để</a:t>
            </a:r>
            <a:r>
              <a:rPr lang="en-US" dirty="0"/>
              <a:t> </a:t>
            </a:r>
            <a:r>
              <a:rPr lang="en-US" dirty="0" err="1"/>
              <a:t>chọn</a:t>
            </a:r>
            <a:r>
              <a:rPr lang="en-US" dirty="0"/>
              <a:t> </a:t>
            </a:r>
            <a:r>
              <a:rPr lang="en-US" dirty="0" err="1"/>
              <a:t>đáp</a:t>
            </a:r>
            <a:r>
              <a:rPr lang="en-US" dirty="0"/>
              <a:t> </a:t>
            </a:r>
            <a:r>
              <a:rPr lang="en-US" dirty="0" err="1"/>
              <a:t>án</a:t>
            </a:r>
            <a:r>
              <a:rPr lang="en-US" dirty="0"/>
              <a:t> </a:t>
            </a:r>
            <a:r>
              <a:rPr lang="en-US" dirty="0" err="1"/>
              <a:t>đúng</a:t>
            </a:r>
            <a:endParaRPr lang="en-US" dirty="0"/>
          </a:p>
          <a:p>
            <a:pPr marL="171450" indent="-171450">
              <a:buFontTx/>
              <a:buChar char="-"/>
            </a:pPr>
            <a:r>
              <a:rPr lang="en-US" dirty="0"/>
              <a:t>GV </a:t>
            </a:r>
            <a:r>
              <a:rPr lang="en-US" dirty="0" err="1"/>
              <a:t>nhấn</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chuyển</a:t>
            </a:r>
            <a:r>
              <a:rPr lang="en-US" dirty="0"/>
              <a:t> </a:t>
            </a:r>
            <a:r>
              <a:rPr lang="en-US" dirty="0" err="1"/>
              <a:t>câu</a:t>
            </a:r>
            <a:r>
              <a:rPr lang="en-US" dirty="0"/>
              <a:t> </a:t>
            </a:r>
            <a:r>
              <a:rPr lang="en-US" dirty="0" err="1"/>
              <a:t>hỏi</a:t>
            </a:r>
            <a:endParaRPr lang="en-US" dirty="0"/>
          </a:p>
          <a:p>
            <a:endParaRPr lang="en-US" dirty="0"/>
          </a:p>
        </p:txBody>
      </p:sp>
    </p:spTree>
    <p:extLst>
      <p:ext uri="{BB962C8B-B14F-4D97-AF65-F5344CB8AC3E}">
        <p14:creationId xmlns:p14="http://schemas.microsoft.com/office/powerpoint/2010/main" val="34603292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17939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334655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673586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101788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4933925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229304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356296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0483203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523522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3758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392414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8C48BAA5-8D2C-8D74-41AE-1AA1FEE5E817}"/>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040CA6D8-5A54-4F8C-8B12-34E44FAD3BF7}" type="datetimeFigureOut">
              <a:rPr lang="en-US" smtClean="0"/>
              <a:pPr/>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A38FBBE0-168F-4501-A11B-018673D61B28}" type="slidenum">
              <a:rPr lang="en-US" smtClean="0"/>
              <a:pPr/>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8173628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42/" TargetMode="External"/><Relationship Id="rId2" Type="http://schemas.openxmlformats.org/officeDocument/2006/relationships/image" Target="../media/image1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42/" TargetMode="External"/><Relationship Id="rId2" Type="http://schemas.openxmlformats.org/officeDocument/2006/relationships/image" Target="../media/image16.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28.png"/><Relationship Id="rId18" Type="http://schemas.openxmlformats.org/officeDocument/2006/relationships/image" Target="../media/image33.svg"/><Relationship Id="rId26" Type="http://schemas.openxmlformats.org/officeDocument/2006/relationships/image" Target="../media/image41.sv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svg"/><Relationship Id="rId17" Type="http://schemas.openxmlformats.org/officeDocument/2006/relationships/image" Target="../media/image32.png"/><Relationship Id="rId25" Type="http://schemas.openxmlformats.org/officeDocument/2006/relationships/image" Target="../media/image40.png"/><Relationship Id="rId2" Type="http://schemas.openxmlformats.org/officeDocument/2006/relationships/image" Target="../media/image17.jpg"/><Relationship Id="rId16" Type="http://schemas.openxmlformats.org/officeDocument/2006/relationships/image" Target="../media/image31.svg"/><Relationship Id="rId20" Type="http://schemas.openxmlformats.org/officeDocument/2006/relationships/image" Target="../media/image35.svg"/><Relationship Id="rId29"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26.png"/><Relationship Id="rId24" Type="http://schemas.openxmlformats.org/officeDocument/2006/relationships/image" Target="../media/image39.sv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svg"/><Relationship Id="rId10" Type="http://schemas.openxmlformats.org/officeDocument/2006/relationships/image" Target="../media/image25.svg"/><Relationship Id="rId19" Type="http://schemas.openxmlformats.org/officeDocument/2006/relationships/image" Target="../media/image34.png"/><Relationship Id="rId4" Type="http://schemas.openxmlformats.org/officeDocument/2006/relationships/image" Target="../media/image19.svg"/><Relationship Id="rId9" Type="http://schemas.openxmlformats.org/officeDocument/2006/relationships/image" Target="../media/image24.png"/><Relationship Id="rId14" Type="http://schemas.openxmlformats.org/officeDocument/2006/relationships/image" Target="../media/image29.svg"/><Relationship Id="rId22" Type="http://schemas.openxmlformats.org/officeDocument/2006/relationships/image" Target="../media/image37.svg"/><Relationship Id="rId27" Type="http://schemas.openxmlformats.org/officeDocument/2006/relationships/image" Target="../media/image42.png"/><Relationship Id="rId30" Type="http://schemas.openxmlformats.org/officeDocument/2006/relationships/image" Target="../media/image45.svg"/></Relationships>
</file>

<file path=ppt/slides/_rels/slide8.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17.jpg"/><Relationship Id="rId7" Type="http://schemas.microsoft.com/office/2007/relationships/hdphoto" Target="../media/hdphoto2.wdp"/><Relationship Id="rId12" Type="http://schemas.openxmlformats.org/officeDocument/2006/relationships/hyperlink" Target="https://youtu.be/KWAbnSZHuDQ"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8.png"/><Relationship Id="rId11" Type="http://schemas.openxmlformats.org/officeDocument/2006/relationships/image" Target="../media/image50.png"/><Relationship Id="rId5" Type="http://schemas.openxmlformats.org/officeDocument/2006/relationships/image" Target="../media/image47.svg"/><Relationship Id="rId10" Type="http://schemas.openxmlformats.org/officeDocument/2006/relationships/hyperlink" Target="https://youtu.be/RF78YtGq0nA" TargetMode="External"/><Relationship Id="rId4" Type="http://schemas.openxmlformats.org/officeDocument/2006/relationships/image" Target="../media/image46.png"/><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7.jpg"/><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3.png"/><Relationship Id="rId4" Type="http://schemas.openxmlformats.org/officeDocument/2006/relationships/image" Target="../media/image52.svg"/></Relationships>
</file>

<file path=ppt/slides/_rels/slide1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7.jpg"/><Relationship Id="rId1" Type="http://schemas.openxmlformats.org/officeDocument/2006/relationships/slideLayout" Target="../slideLayouts/slideLayout7.xml"/><Relationship Id="rId6" Type="http://schemas.microsoft.com/office/2007/relationships/hdphoto" Target="../media/hdphoto3.wdp"/><Relationship Id="rId5" Type="http://schemas.openxmlformats.org/officeDocument/2006/relationships/image" Target="../media/image54.png"/><Relationship Id="rId4" Type="http://schemas.openxmlformats.org/officeDocument/2006/relationships/image" Target="../media/image52.svg"/></Relationships>
</file>

<file path=ppt/slides/_rels/slide11.xml.rels><?xml version="1.0" encoding="UTF-8" standalone="yes"?>
<Relationships xmlns="http://schemas.openxmlformats.org/package/2006/relationships"><Relationship Id="rId8" Type="http://schemas.openxmlformats.org/officeDocument/2006/relationships/image" Target="../media/image58.svg"/><Relationship Id="rId3" Type="http://schemas.openxmlformats.org/officeDocument/2006/relationships/image" Target="../media/image55.png"/><Relationship Id="rId7" Type="http://schemas.openxmlformats.org/officeDocument/2006/relationships/image" Target="../media/image57.pn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6.svg"/></Relationships>
</file>

<file path=ppt/slides/_rels/slide12.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s>
</file>

<file path=ppt/slides/_rels/slide1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7.jpg"/><Relationship Id="rId1" Type="http://schemas.openxmlformats.org/officeDocument/2006/relationships/slideLayout" Target="../slideLayouts/slideLayout7.xml"/><Relationship Id="rId5" Type="http://schemas.openxmlformats.org/officeDocument/2006/relationships/image" Target="../media/image66.png"/><Relationship Id="rId4" Type="http://schemas.openxmlformats.org/officeDocument/2006/relationships/image" Target="../media/image65.png"/></Relationships>
</file>

<file path=ppt/slides/_rels/slide14.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image" Target="../media/image17.jpg"/><Relationship Id="rId1" Type="http://schemas.openxmlformats.org/officeDocument/2006/relationships/slideLayout" Target="../slideLayouts/slideLayout7.xml"/><Relationship Id="rId6" Type="http://schemas.openxmlformats.org/officeDocument/2006/relationships/image" Target="../media/image70.svg"/><Relationship Id="rId5" Type="http://schemas.openxmlformats.org/officeDocument/2006/relationships/image" Target="../media/image69.png"/><Relationship Id="rId4" Type="http://schemas.openxmlformats.org/officeDocument/2006/relationships/image" Target="../media/image68.svg"/></Relationships>
</file>

<file path=ppt/slides/_rels/slide15.xml.rels><?xml version="1.0" encoding="UTF-8" standalone="yes"?>
<Relationships xmlns="http://schemas.openxmlformats.org/package/2006/relationships"><Relationship Id="rId3" Type="http://schemas.openxmlformats.org/officeDocument/2006/relationships/hyperlink" Target="https://hoc10.vn/doc-sach/hoat-dong-trai-nghiem-2/1/21/43/" TargetMode="External"/><Relationship Id="rId2" Type="http://schemas.openxmlformats.org/officeDocument/2006/relationships/image" Target="../media/image73.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43/" TargetMode="External"/><Relationship Id="rId2" Type="http://schemas.openxmlformats.org/officeDocument/2006/relationships/image" Target="../media/image7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slideLayout" Target="../slideLayouts/slideLayout7.xml"/><Relationship Id="rId7" Type="http://schemas.openxmlformats.org/officeDocument/2006/relationships/image" Target="../media/image80.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slide" Target="slide20.xml"/><Relationship Id="rId11" Type="http://schemas.openxmlformats.org/officeDocument/2006/relationships/image" Target="../media/image84.jpeg"/><Relationship Id="rId5" Type="http://schemas.openxmlformats.org/officeDocument/2006/relationships/image" Target="../media/image79.jpeg"/><Relationship Id="rId10" Type="http://schemas.openxmlformats.org/officeDocument/2006/relationships/image" Target="../media/image83.jpeg"/><Relationship Id="rId4" Type="http://schemas.openxmlformats.org/officeDocument/2006/relationships/notesSlide" Target="../notesSlides/notesSlide2.xml"/><Relationship Id="rId9" Type="http://schemas.openxmlformats.org/officeDocument/2006/relationships/image" Target="../media/image82.png"/></Relationships>
</file>

<file path=ppt/slides/_rels/slide20.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80.png"/><Relationship Id="rId3" Type="http://schemas.openxmlformats.org/officeDocument/2006/relationships/audio" Target="NULL" TargetMode="External"/><Relationship Id="rId7" Type="http://schemas.openxmlformats.org/officeDocument/2006/relationships/audio" Target="../media/audio1.wav"/><Relationship Id="rId12" Type="http://schemas.openxmlformats.org/officeDocument/2006/relationships/image" Target="../media/image87.png"/><Relationship Id="rId2" Type="http://schemas.openxmlformats.org/officeDocument/2006/relationships/audio" Target="../media/media2.mp3"/><Relationship Id="rId16" Type="http://schemas.openxmlformats.org/officeDocument/2006/relationships/image" Target="../media/image84.jpeg"/><Relationship Id="rId1" Type="http://schemas.microsoft.com/office/2007/relationships/media" Target="../media/media2.mp3"/><Relationship Id="rId6" Type="http://schemas.openxmlformats.org/officeDocument/2006/relationships/notesSlide" Target="../notesSlides/notesSlide3.xml"/><Relationship Id="rId11" Type="http://schemas.openxmlformats.org/officeDocument/2006/relationships/image" Target="../media/image81.png"/><Relationship Id="rId5" Type="http://schemas.openxmlformats.org/officeDocument/2006/relationships/slideLayout" Target="../slideLayouts/slideLayout7.xml"/><Relationship Id="rId15" Type="http://schemas.openxmlformats.org/officeDocument/2006/relationships/image" Target="../media/image89.jpeg"/><Relationship Id="rId10" Type="http://schemas.openxmlformats.org/officeDocument/2006/relationships/image" Target="../media/image86.png"/><Relationship Id="rId4" Type="http://schemas.microsoft.com/office/2007/relationships/media" Target="../media/media3.mp3"/><Relationship Id="rId9" Type="http://schemas.openxmlformats.org/officeDocument/2006/relationships/image" Target="../media/image85.jpeg"/><Relationship Id="rId14" Type="http://schemas.openxmlformats.org/officeDocument/2006/relationships/image" Target="../media/image88.png"/></Relationships>
</file>

<file path=ppt/slides/_rels/slide21.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89.jpeg"/><Relationship Id="rId3" Type="http://schemas.openxmlformats.org/officeDocument/2006/relationships/audio" Target="NULL" TargetMode="External"/><Relationship Id="rId7" Type="http://schemas.openxmlformats.org/officeDocument/2006/relationships/audio" Target="../media/audio3.wav"/><Relationship Id="rId12" Type="http://schemas.openxmlformats.org/officeDocument/2006/relationships/image" Target="../media/image88.png"/><Relationship Id="rId2" Type="http://schemas.openxmlformats.org/officeDocument/2006/relationships/audio" Target="../media/media2.mp3"/><Relationship Id="rId16" Type="http://schemas.openxmlformats.org/officeDocument/2006/relationships/image" Target="../media/image84.jpeg"/><Relationship Id="rId1" Type="http://schemas.microsoft.com/office/2007/relationships/media" Target="../media/media2.mp3"/><Relationship Id="rId6" Type="http://schemas.openxmlformats.org/officeDocument/2006/relationships/notesSlide" Target="../notesSlides/notesSlide4.xml"/><Relationship Id="rId11" Type="http://schemas.openxmlformats.org/officeDocument/2006/relationships/image" Target="../media/image80.png"/><Relationship Id="rId5" Type="http://schemas.openxmlformats.org/officeDocument/2006/relationships/slideLayout" Target="../slideLayouts/slideLayout7.xml"/><Relationship Id="rId15" Type="http://schemas.openxmlformats.org/officeDocument/2006/relationships/image" Target="../media/image91.bin"/><Relationship Id="rId10" Type="http://schemas.openxmlformats.org/officeDocument/2006/relationships/image" Target="../media/image86.png"/><Relationship Id="rId4" Type="http://schemas.microsoft.com/office/2007/relationships/media" Target="../media/media3.mp3"/><Relationship Id="rId9" Type="http://schemas.openxmlformats.org/officeDocument/2006/relationships/image" Target="../media/image85.jpeg"/><Relationship Id="rId14" Type="http://schemas.openxmlformats.org/officeDocument/2006/relationships/image" Target="../media/image90.png"/></Relationships>
</file>

<file path=ppt/slides/_rels/slide22.xml.rels><?xml version="1.0" encoding="UTF-8" standalone="yes"?>
<Relationships xmlns="http://schemas.openxmlformats.org/package/2006/relationships"><Relationship Id="rId8" Type="http://schemas.openxmlformats.org/officeDocument/2006/relationships/audio" Target="../media/audio2.wav"/><Relationship Id="rId13" Type="http://schemas.openxmlformats.org/officeDocument/2006/relationships/image" Target="../media/image80.png"/><Relationship Id="rId3" Type="http://schemas.openxmlformats.org/officeDocument/2006/relationships/audio" Target="NULL" TargetMode="External"/><Relationship Id="rId7" Type="http://schemas.openxmlformats.org/officeDocument/2006/relationships/audio" Target="../media/audio1.wav"/><Relationship Id="rId12" Type="http://schemas.openxmlformats.org/officeDocument/2006/relationships/image" Target="../media/image87.png"/><Relationship Id="rId2" Type="http://schemas.openxmlformats.org/officeDocument/2006/relationships/audio" Target="../media/media2.mp3"/><Relationship Id="rId16" Type="http://schemas.openxmlformats.org/officeDocument/2006/relationships/image" Target="../media/image84.jpeg"/><Relationship Id="rId1" Type="http://schemas.microsoft.com/office/2007/relationships/media" Target="../media/media2.mp3"/><Relationship Id="rId6" Type="http://schemas.openxmlformats.org/officeDocument/2006/relationships/notesSlide" Target="../notesSlides/notesSlide5.xml"/><Relationship Id="rId11" Type="http://schemas.openxmlformats.org/officeDocument/2006/relationships/image" Target="../media/image81.png"/><Relationship Id="rId5" Type="http://schemas.openxmlformats.org/officeDocument/2006/relationships/slideLayout" Target="../slideLayouts/slideLayout7.xml"/><Relationship Id="rId15" Type="http://schemas.openxmlformats.org/officeDocument/2006/relationships/image" Target="../media/image89.jpeg"/><Relationship Id="rId10" Type="http://schemas.openxmlformats.org/officeDocument/2006/relationships/image" Target="../media/image86.png"/><Relationship Id="rId4" Type="http://schemas.microsoft.com/office/2007/relationships/media" Target="../media/media3.mp3"/><Relationship Id="rId9" Type="http://schemas.openxmlformats.org/officeDocument/2006/relationships/image" Target="../media/image85.jpeg"/><Relationship Id="rId14" Type="http://schemas.openxmlformats.org/officeDocument/2006/relationships/image" Target="../media/image88.png"/></Relationships>
</file>

<file path=ppt/slides/_rels/slide23.xml.rels><?xml version="1.0" encoding="UTF-8" standalone="yes"?>
<Relationships xmlns="http://schemas.openxmlformats.org/package/2006/relationships"><Relationship Id="rId8" Type="http://schemas.openxmlformats.org/officeDocument/2006/relationships/image" Target="../media/image85.jpeg"/><Relationship Id="rId13" Type="http://schemas.openxmlformats.org/officeDocument/2006/relationships/image" Target="../media/image89.jpeg"/><Relationship Id="rId3" Type="http://schemas.openxmlformats.org/officeDocument/2006/relationships/audio" Target="NULL" TargetMode="External"/><Relationship Id="rId7" Type="http://schemas.openxmlformats.org/officeDocument/2006/relationships/audio" Target="../media/audio2.wav"/><Relationship Id="rId12" Type="http://schemas.openxmlformats.org/officeDocument/2006/relationships/image" Target="../media/image88.png"/><Relationship Id="rId17" Type="http://schemas.openxmlformats.org/officeDocument/2006/relationships/image" Target="../media/image84.jpeg"/><Relationship Id="rId2" Type="http://schemas.openxmlformats.org/officeDocument/2006/relationships/audio" Target="../media/media2.mp3"/><Relationship Id="rId16" Type="http://schemas.openxmlformats.org/officeDocument/2006/relationships/image" Target="../media/image83.jpeg"/><Relationship Id="rId1" Type="http://schemas.microsoft.com/office/2007/relationships/media" Target="../media/media2.mp3"/><Relationship Id="rId6" Type="http://schemas.openxmlformats.org/officeDocument/2006/relationships/notesSlide" Target="../notesSlides/notesSlide6.xml"/><Relationship Id="rId11" Type="http://schemas.openxmlformats.org/officeDocument/2006/relationships/image" Target="../media/image80.png"/><Relationship Id="rId5" Type="http://schemas.openxmlformats.org/officeDocument/2006/relationships/slideLayout" Target="../slideLayouts/slideLayout7.xml"/><Relationship Id="rId15" Type="http://schemas.openxmlformats.org/officeDocument/2006/relationships/image" Target="../media/image82.png"/><Relationship Id="rId10" Type="http://schemas.openxmlformats.org/officeDocument/2006/relationships/image" Target="../media/image92.png"/><Relationship Id="rId4" Type="http://schemas.microsoft.com/office/2007/relationships/media" Target="../media/media3.mp3"/><Relationship Id="rId9" Type="http://schemas.openxmlformats.org/officeDocument/2006/relationships/image" Target="../media/image86.png"/><Relationship Id="rId14" Type="http://schemas.openxmlformats.org/officeDocument/2006/relationships/image" Target="../media/image81.png"/></Relationships>
</file>

<file path=ppt/slides/_rels/slide24.xml.rels><?xml version="1.0" encoding="UTF-8" standalone="yes"?>
<Relationships xmlns="http://schemas.openxmlformats.org/package/2006/relationships"><Relationship Id="rId8" Type="http://schemas.openxmlformats.org/officeDocument/2006/relationships/slide" Target="slide25.xml"/><Relationship Id="rId3" Type="http://schemas.openxmlformats.org/officeDocument/2006/relationships/slideLayout" Target="../slideLayouts/slideLayout7.xml"/><Relationship Id="rId7" Type="http://schemas.openxmlformats.org/officeDocument/2006/relationships/image" Target="../media/image83.jpe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84.jpeg"/><Relationship Id="rId4" Type="http://schemas.openxmlformats.org/officeDocument/2006/relationships/image" Target="../media/image79.jpeg"/><Relationship Id="rId9" Type="http://schemas.openxmlformats.org/officeDocument/2006/relationships/image" Target="../media/image80.png"/></Relationships>
</file>

<file path=ppt/slides/_rels/slide25.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image" Target="../media/image94.png"/><Relationship Id="rId7" Type="http://schemas.openxmlformats.org/officeDocument/2006/relationships/image" Target="../media/image98.png"/><Relationship Id="rId2" Type="http://schemas.openxmlformats.org/officeDocument/2006/relationships/image" Target="../media/image93.jpg"/><Relationship Id="rId1" Type="http://schemas.openxmlformats.org/officeDocument/2006/relationships/slideLayout" Target="../slideLayouts/slideLayout7.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95.svg"/><Relationship Id="rId9" Type="http://schemas.openxmlformats.org/officeDocument/2006/relationships/image" Target="../media/image100.png"/></Relationships>
</file>

<file path=ppt/slides/_rels/slide26.xml.rels><?xml version="1.0" encoding="UTF-8" standalone="yes"?>
<Relationships xmlns="http://schemas.openxmlformats.org/package/2006/relationships"><Relationship Id="rId2" Type="http://schemas.openxmlformats.org/officeDocument/2006/relationships/image" Target="../media/image10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jpg"/><Relationship Id="rId1" Type="http://schemas.openxmlformats.org/officeDocument/2006/relationships/slideLayout" Target="../slideLayouts/slideLayout12.xml"/><Relationship Id="rId6" Type="http://schemas.microsoft.com/office/2007/relationships/hdphoto" Target="../media/hdphoto4.wdp"/><Relationship Id="rId5" Type="http://schemas.openxmlformats.org/officeDocument/2006/relationships/image" Target="../media/image10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1019504" y="1421312"/>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err="1">
                <a:solidFill>
                  <a:srgbClr val="002060"/>
                </a:solidFill>
                <a:latin typeface="UTM Avo" panose="02040603050506020204" pitchFamily="18" charset="0"/>
              </a:rPr>
              <a:t>đề</a:t>
            </a:r>
            <a:r>
              <a:rPr lang="en-US" sz="5200" b="1">
                <a:solidFill>
                  <a:srgbClr val="002060"/>
                </a:solidFill>
                <a:latin typeface="UTM Avo" panose="02040603050506020204" pitchFamily="18" charset="0"/>
              </a:rPr>
              <a:t> 4:</a:t>
            </a:r>
            <a:endParaRPr lang="en-US" sz="5200" b="1" dirty="0">
              <a:solidFill>
                <a:srgbClr val="002060"/>
              </a:solidFill>
              <a:latin typeface="UTM Avo" panose="02040603050506020204" pitchFamily="18" charset="0"/>
            </a:endParaRPr>
          </a:p>
          <a:p>
            <a:pPr>
              <a:lnSpc>
                <a:spcPct val="150000"/>
              </a:lnSpc>
            </a:pPr>
            <a:r>
              <a:rPr lang="en-US" sz="5200" b="1">
                <a:solidFill>
                  <a:srgbClr val="002060"/>
                </a:solidFill>
                <a:latin typeface="UTM Avo" panose="02040603050506020204" pitchFamily="18" charset="0"/>
              </a:rPr>
              <a:t>Em với cộng đồng</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524000" y="3956587"/>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err="1">
                <a:solidFill>
                  <a:srgbClr val="FF0000"/>
                </a:solidFill>
                <a:latin typeface="UTM Avo" panose="02040603050506020204" pitchFamily="18" charset="0"/>
              </a:rPr>
              <a:t>Tuần</a:t>
            </a:r>
            <a:r>
              <a:rPr lang="en-US" sz="6000" b="1">
                <a:solidFill>
                  <a:srgbClr val="FF0000"/>
                </a:solidFill>
                <a:latin typeface="UTM Avo" panose="02040603050506020204" pitchFamily="18" charset="0"/>
              </a:rPr>
              <a:t> 14</a:t>
            </a:r>
            <a:endParaRPr lang="en-US" sz="6000" b="1" dirty="0">
              <a:solidFill>
                <a:srgbClr val="FF0000"/>
              </a:solidFill>
              <a:latin typeface="UTM Avo" panose="02040603050506020204" pitchFamily="18" charset="0"/>
            </a:endParaRP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8A86ADC5-5576-CDD0-7AA3-ADAA5CC148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542305" y="1299294"/>
            <a:ext cx="8493063" cy="4769351"/>
          </a:xfrm>
          <a:prstGeom prst="rect">
            <a:avLst/>
          </a:prstGeom>
        </p:spPr>
      </p:pic>
      <p:pic>
        <p:nvPicPr>
          <p:cNvPr id="4" name="Picture 9">
            <a:extLst>
              <a:ext uri="{FF2B5EF4-FFF2-40B4-BE49-F238E27FC236}">
                <a16:creationId xmlns:a16="http://schemas.microsoft.com/office/drawing/2014/main" id="{C6F30245-7A14-5528-4962-05B0380760F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492382">
            <a:off x="9132094" y="4747778"/>
            <a:ext cx="2705208" cy="1549347"/>
          </a:xfrm>
          <a:prstGeom prst="rect">
            <a:avLst/>
          </a:prstGeom>
        </p:spPr>
      </p:pic>
      <p:pic>
        <p:nvPicPr>
          <p:cNvPr id="5" name="Picture 10">
            <a:extLst>
              <a:ext uri="{FF2B5EF4-FFF2-40B4-BE49-F238E27FC236}">
                <a16:creationId xmlns:a16="http://schemas.microsoft.com/office/drawing/2014/main" id="{92CA4A3A-6EEC-4187-1648-B67ADF056C76}"/>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466241">
            <a:off x="337510" y="1894099"/>
            <a:ext cx="1313331" cy="1649159"/>
          </a:xfrm>
          <a:prstGeom prst="rect">
            <a:avLst/>
          </a:prstGeom>
        </p:spPr>
      </p:pic>
      <p:pic>
        <p:nvPicPr>
          <p:cNvPr id="6" name="Picture 5">
            <a:extLst>
              <a:ext uri="{FF2B5EF4-FFF2-40B4-BE49-F238E27FC236}">
                <a16:creationId xmlns:a16="http://schemas.microsoft.com/office/drawing/2014/main" id="{D68D9F05-83DC-76A0-3564-1AC3810B065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37148" y="876567"/>
            <a:ext cx="2807403" cy="2807403"/>
          </a:xfrm>
          <a:prstGeom prst="rect">
            <a:avLst/>
          </a:prstGeom>
          <a:ln>
            <a:noFill/>
          </a:ln>
          <a:effectLst>
            <a:outerShdw blurRad="190500" algn="tl" rotWithShape="0">
              <a:srgbClr val="000000">
                <a:alpha val="70000"/>
              </a:srgbClr>
            </a:outerShdw>
          </a:effectLst>
        </p:spPr>
      </p:pic>
      <p:sp>
        <p:nvSpPr>
          <p:cNvPr id="7" name="TextBox 6">
            <a:extLst>
              <a:ext uri="{FF2B5EF4-FFF2-40B4-BE49-F238E27FC236}">
                <a16:creationId xmlns:a16="http://schemas.microsoft.com/office/drawing/2014/main" id="{D653D761-4385-794E-FB3C-D806BAC055DF}"/>
              </a:ext>
            </a:extLst>
          </p:cNvPr>
          <p:cNvSpPr txBox="1"/>
          <p:nvPr/>
        </p:nvSpPr>
        <p:spPr>
          <a:xfrm>
            <a:off x="1688246" y="2415197"/>
            <a:ext cx="6201180" cy="2027606"/>
          </a:xfrm>
          <a:prstGeom prst="rect">
            <a:avLst/>
          </a:prstGeom>
          <a:noFill/>
        </p:spPr>
        <p:txBody>
          <a:bodyPr wrap="square" rtlCol="0">
            <a:spAutoFit/>
          </a:bodyPr>
          <a:lstStyle/>
          <a:p>
            <a:pPr algn="just">
              <a:lnSpc>
                <a:spcPct val="150000"/>
              </a:lnSpc>
            </a:pPr>
            <a:r>
              <a:rPr lang="en-US" sz="2933" dirty="0">
                <a:solidFill>
                  <a:prstClr val="black"/>
                </a:solidFill>
                <a:latin typeface="UTM Avo" panose="02040603050506020204" pitchFamily="18" charset="0"/>
                <a:cs typeface="Arial" panose="020B0604020202020204" pitchFamily="34" charset="0"/>
              </a:rPr>
              <a:t>Theo </a:t>
            </a:r>
            <a:r>
              <a:rPr lang="en-US" sz="2933" dirty="0" err="1">
                <a:solidFill>
                  <a:prstClr val="black"/>
                </a:solidFill>
                <a:latin typeface="UTM Avo" panose="02040603050506020204" pitchFamily="18" charset="0"/>
                <a:cs typeface="Arial" panose="020B0604020202020204" pitchFamily="34" charset="0"/>
              </a:rPr>
              <a:t>em</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tại</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sao</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chúng</a:t>
            </a:r>
            <a:r>
              <a:rPr lang="en-US" sz="2933" dirty="0">
                <a:solidFill>
                  <a:prstClr val="black"/>
                </a:solidFill>
                <a:latin typeface="UTM Avo" panose="02040603050506020204" pitchFamily="18" charset="0"/>
                <a:cs typeface="Arial" panose="020B0604020202020204" pitchFamily="34" charset="0"/>
              </a:rPr>
              <a:t> ta </a:t>
            </a:r>
            <a:r>
              <a:rPr lang="en-US" sz="2933" dirty="0" err="1">
                <a:solidFill>
                  <a:prstClr val="black"/>
                </a:solidFill>
                <a:latin typeface="UTM Avo" panose="02040603050506020204" pitchFamily="18" charset="0"/>
                <a:cs typeface="Arial" panose="020B0604020202020204" pitchFamily="34" charset="0"/>
              </a:rPr>
              <a:t>phải</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yêu</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thương</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giúp</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đỡ</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những</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người</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gặp</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hoàn</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cảnh</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khó</a:t>
            </a:r>
            <a:r>
              <a:rPr lang="en-US" sz="2933" dirty="0">
                <a:solidFill>
                  <a:prstClr val="black"/>
                </a:solidFill>
                <a:latin typeface="UTM Avo" panose="02040603050506020204" pitchFamily="18" charset="0"/>
                <a:cs typeface="Arial" panose="020B0604020202020204" pitchFamily="34" charset="0"/>
              </a:rPr>
              <a:t> </a:t>
            </a:r>
            <a:r>
              <a:rPr lang="en-US" sz="2933" dirty="0" err="1">
                <a:solidFill>
                  <a:prstClr val="black"/>
                </a:solidFill>
                <a:latin typeface="UTM Avo" panose="02040603050506020204" pitchFamily="18" charset="0"/>
                <a:cs typeface="Arial" panose="020B0604020202020204" pitchFamily="34" charset="0"/>
              </a:rPr>
              <a:t>khăn</a:t>
            </a:r>
            <a:r>
              <a:rPr lang="en-US" sz="2933" dirty="0">
                <a:solidFill>
                  <a:prstClr val="black"/>
                </a:solidFill>
                <a:latin typeface="UTM Avo" panose="02040603050506020204" pitchFamily="18" charset="0"/>
                <a:cs typeface="Arial" panose="020B0604020202020204" pitchFamily="34" charset="0"/>
              </a:rPr>
              <a:t>?</a:t>
            </a:r>
          </a:p>
        </p:txBody>
      </p:sp>
      <p:pic>
        <p:nvPicPr>
          <p:cNvPr id="8" name="Picture 7">
            <a:extLst>
              <a:ext uri="{FF2B5EF4-FFF2-40B4-BE49-F238E27FC236}">
                <a16:creationId xmlns:a16="http://schemas.microsoft.com/office/drawing/2014/main" id="{666824EB-9520-46F5-431F-DC6C631FF21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06169" y="4140200"/>
            <a:ext cx="3255093" cy="3255093"/>
          </a:xfrm>
          <a:prstGeom prst="rect">
            <a:avLst/>
          </a:prstGeom>
        </p:spPr>
      </p:pic>
    </p:spTree>
    <p:extLst>
      <p:ext uri="{BB962C8B-B14F-4D97-AF65-F5344CB8AC3E}">
        <p14:creationId xmlns:p14="http://schemas.microsoft.com/office/powerpoint/2010/main" val="4127419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fltVal val="0"/>
                                          </p:val>
                                        </p:tav>
                                        <p:tav tm="100000">
                                          <p:val>
                                            <p:strVal val="#ppt_h"/>
                                          </p:val>
                                        </p:tav>
                                      </p:tavLst>
                                    </p:anim>
                                    <p:animEffect transition="in" filter="fade">
                                      <p:cBhvr>
                                        <p:cTn id="23" dur="500"/>
                                        <p:tgtEl>
                                          <p:spTgt spid="7"/>
                                        </p:tgtEl>
                                      </p:cBhvr>
                                    </p:animEffect>
                                  </p:childTnLst>
                                </p:cTn>
                              </p:par>
                              <p:par>
                                <p:cTn id="24" presetID="42"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anim calcmode="lin" valueType="num">
                                      <p:cBhvr>
                                        <p:cTn id="27" dur="500" fill="hold"/>
                                        <p:tgtEl>
                                          <p:spTgt spid="8"/>
                                        </p:tgtEl>
                                        <p:attrNameLst>
                                          <p:attrName>ppt_x</p:attrName>
                                        </p:attrNameLst>
                                      </p:cBhvr>
                                      <p:tavLst>
                                        <p:tav tm="0">
                                          <p:val>
                                            <p:strVal val="#ppt_x"/>
                                          </p:val>
                                        </p:tav>
                                        <p:tav tm="100000">
                                          <p:val>
                                            <p:strVal val="#ppt_x"/>
                                          </p:val>
                                        </p:tav>
                                      </p:tavLst>
                                    </p:anim>
                                    <p:anim calcmode="lin" valueType="num">
                                      <p:cBhvr>
                                        <p:cTn id="28"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88FAB7A-21D2-14C6-CF1A-BB686ED54B84}"/>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A4A5CBCA-1942-79BA-A9EB-93CE42FE3F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1CA8080F-6965-21C4-2FD4-07390BBC2380}"/>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B9EDA18-F3E6-F29B-5064-E95351C346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354" y="1418150"/>
            <a:ext cx="10105292" cy="5650865"/>
          </a:xfrm>
          <a:prstGeom prst="rect">
            <a:avLst/>
          </a:prstGeom>
          <a:effectLst>
            <a:softEdge rad="317500"/>
          </a:effectLst>
        </p:spPr>
      </p:pic>
    </p:spTree>
    <p:extLst>
      <p:ext uri="{BB962C8B-B14F-4D97-AF65-F5344CB8AC3E}">
        <p14:creationId xmlns:p14="http://schemas.microsoft.com/office/powerpoint/2010/main" val="13081641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6FDD9D5-E986-F6EE-7437-E5F177180AFF}"/>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F1465EB2-0D35-7B8D-701B-17BC259680E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791C269-AE46-E9A4-88C7-50533FB48C54}"/>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3">
            <a:extLst>
              <a:ext uri="{FF2B5EF4-FFF2-40B4-BE49-F238E27FC236}">
                <a16:creationId xmlns:a16="http://schemas.microsoft.com/office/drawing/2014/main" id="{66B79938-C5B7-DBDD-3216-90AED9E16E96}"/>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404847">
            <a:off x="345311" y="2535413"/>
            <a:ext cx="748207" cy="748207"/>
          </a:xfrm>
          <a:prstGeom prst="rect">
            <a:avLst/>
          </a:prstGeom>
        </p:spPr>
      </p:pic>
      <p:pic>
        <p:nvPicPr>
          <p:cNvPr id="4" name="Picture 4">
            <a:extLst>
              <a:ext uri="{FF2B5EF4-FFF2-40B4-BE49-F238E27FC236}">
                <a16:creationId xmlns:a16="http://schemas.microsoft.com/office/drawing/2014/main" id="{871F4A3F-3847-087A-855E-3200C92F7C33}"/>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1461588">
            <a:off x="10452525" y="3676067"/>
            <a:ext cx="814259" cy="864561"/>
          </a:xfrm>
          <a:prstGeom prst="rect">
            <a:avLst/>
          </a:prstGeom>
        </p:spPr>
      </p:pic>
      <p:pic>
        <p:nvPicPr>
          <p:cNvPr id="6" name="Picture 6">
            <a:extLst>
              <a:ext uri="{FF2B5EF4-FFF2-40B4-BE49-F238E27FC236}">
                <a16:creationId xmlns:a16="http://schemas.microsoft.com/office/drawing/2014/main" id="{416F6E83-7450-6250-DA55-B0CF7933E898}"/>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1185005" y="2653562"/>
            <a:ext cx="718275" cy="858807"/>
          </a:xfrm>
          <a:prstGeom prst="rect">
            <a:avLst/>
          </a:prstGeom>
        </p:spPr>
      </p:pic>
      <p:pic>
        <p:nvPicPr>
          <p:cNvPr id="8" name="Picture 8">
            <a:extLst>
              <a:ext uri="{FF2B5EF4-FFF2-40B4-BE49-F238E27FC236}">
                <a16:creationId xmlns:a16="http://schemas.microsoft.com/office/drawing/2014/main" id="{EF8A429E-4139-B489-2188-8CC7A156CB0C}"/>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8003586">
            <a:off x="10865923" y="1518905"/>
            <a:ext cx="363756" cy="753583"/>
          </a:xfrm>
          <a:prstGeom prst="rect">
            <a:avLst/>
          </a:prstGeom>
        </p:spPr>
      </p:pic>
      <p:pic>
        <p:nvPicPr>
          <p:cNvPr id="9" name="Picture 9">
            <a:extLst>
              <a:ext uri="{FF2B5EF4-FFF2-40B4-BE49-F238E27FC236}">
                <a16:creationId xmlns:a16="http://schemas.microsoft.com/office/drawing/2014/main" id="{52ABDC65-72F6-D97F-6532-B3286E4CE471}"/>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1920968">
            <a:off x="461024" y="1792356"/>
            <a:ext cx="1290115" cy="422219"/>
          </a:xfrm>
          <a:prstGeom prst="rect">
            <a:avLst/>
          </a:prstGeom>
        </p:spPr>
      </p:pic>
      <p:pic>
        <p:nvPicPr>
          <p:cNvPr id="11" name="Picture 11">
            <a:extLst>
              <a:ext uri="{FF2B5EF4-FFF2-40B4-BE49-F238E27FC236}">
                <a16:creationId xmlns:a16="http://schemas.microsoft.com/office/drawing/2014/main" id="{4792DBAE-E1D6-8D61-4993-EC90FAF5F118}"/>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rot="-1453495">
            <a:off x="299339" y="4455203"/>
            <a:ext cx="840151" cy="950788"/>
          </a:xfrm>
          <a:prstGeom prst="rect">
            <a:avLst/>
          </a:prstGeom>
        </p:spPr>
      </p:pic>
      <p:pic>
        <p:nvPicPr>
          <p:cNvPr id="12" name="Picture 12">
            <a:extLst>
              <a:ext uri="{FF2B5EF4-FFF2-40B4-BE49-F238E27FC236}">
                <a16:creationId xmlns:a16="http://schemas.microsoft.com/office/drawing/2014/main" id="{C8BDB1DC-2901-C1AB-AD69-063213AA9760}"/>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rot="-10601344">
            <a:off x="916086" y="3244786"/>
            <a:ext cx="967987" cy="967987"/>
          </a:xfrm>
          <a:prstGeom prst="rect">
            <a:avLst/>
          </a:prstGeom>
        </p:spPr>
      </p:pic>
      <p:pic>
        <p:nvPicPr>
          <p:cNvPr id="13" name="Picture 13">
            <a:extLst>
              <a:ext uri="{FF2B5EF4-FFF2-40B4-BE49-F238E27FC236}">
                <a16:creationId xmlns:a16="http://schemas.microsoft.com/office/drawing/2014/main" id="{3A2C3FA7-2230-CF46-C5B2-1CC84F6509DD}"/>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rot="-9438273">
            <a:off x="11449435" y="4193694"/>
            <a:ext cx="266654" cy="1232433"/>
          </a:xfrm>
          <a:prstGeom prst="rect">
            <a:avLst/>
          </a:prstGeom>
        </p:spPr>
      </p:pic>
      <p:pic>
        <p:nvPicPr>
          <p:cNvPr id="14" name="Picture 14">
            <a:extLst>
              <a:ext uri="{FF2B5EF4-FFF2-40B4-BE49-F238E27FC236}">
                <a16:creationId xmlns:a16="http://schemas.microsoft.com/office/drawing/2014/main" id="{48498918-E3E9-B28E-95E5-B9CC6E717D58}"/>
              </a:ext>
            </a:extLst>
          </p:cNvPr>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rot="-3659741">
            <a:off x="10344448" y="5289268"/>
            <a:ext cx="609209" cy="622797"/>
          </a:xfrm>
          <a:prstGeom prst="rect">
            <a:avLst/>
          </a:prstGeom>
        </p:spPr>
      </p:pic>
      <p:pic>
        <p:nvPicPr>
          <p:cNvPr id="15" name="Picture 15">
            <a:extLst>
              <a:ext uri="{FF2B5EF4-FFF2-40B4-BE49-F238E27FC236}">
                <a16:creationId xmlns:a16="http://schemas.microsoft.com/office/drawing/2014/main" id="{7E72E9C3-8A9F-AEB5-EB73-A8325C3F9044}"/>
              </a:ext>
            </a:extLst>
          </p:cNvPr>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rot="1842453">
            <a:off x="11264110" y="5794669"/>
            <a:ext cx="584361" cy="651924"/>
          </a:xfrm>
          <a:prstGeom prst="rect">
            <a:avLst/>
          </a:prstGeom>
        </p:spPr>
      </p:pic>
      <p:pic>
        <p:nvPicPr>
          <p:cNvPr id="16" name="Picture 16">
            <a:extLst>
              <a:ext uri="{FF2B5EF4-FFF2-40B4-BE49-F238E27FC236}">
                <a16:creationId xmlns:a16="http://schemas.microsoft.com/office/drawing/2014/main" id="{1C343C07-FE77-B399-588D-BD9B36DCAA40}"/>
              </a:ext>
            </a:extLst>
          </p:cNvPr>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rot="1045001">
            <a:off x="1415038" y="4877748"/>
            <a:ext cx="574822" cy="1079017"/>
          </a:xfrm>
          <a:prstGeom prst="rect">
            <a:avLst/>
          </a:prstGeom>
        </p:spPr>
      </p:pic>
      <p:pic>
        <p:nvPicPr>
          <p:cNvPr id="17" name="Picture 17">
            <a:extLst>
              <a:ext uri="{FF2B5EF4-FFF2-40B4-BE49-F238E27FC236}">
                <a16:creationId xmlns:a16="http://schemas.microsoft.com/office/drawing/2014/main" id="{222D565A-1979-1096-1A12-3202A5EFF670}"/>
              </a:ext>
            </a:extLst>
          </p:cNvPr>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rot="-4492633">
            <a:off x="781781" y="5653424"/>
            <a:ext cx="410867" cy="1208433"/>
          </a:xfrm>
          <a:prstGeom prst="rect">
            <a:avLst/>
          </a:prstGeom>
        </p:spPr>
      </p:pic>
      <p:grpSp>
        <p:nvGrpSpPr>
          <p:cNvPr id="18" name="Group 19">
            <a:extLst>
              <a:ext uri="{FF2B5EF4-FFF2-40B4-BE49-F238E27FC236}">
                <a16:creationId xmlns:a16="http://schemas.microsoft.com/office/drawing/2014/main" id="{0D115001-A53C-B4F7-41C6-A1C2046DF3CD}"/>
              </a:ext>
            </a:extLst>
          </p:cNvPr>
          <p:cNvGrpSpPr/>
          <p:nvPr/>
        </p:nvGrpSpPr>
        <p:grpSpPr>
          <a:xfrm>
            <a:off x="2213965" y="1259338"/>
            <a:ext cx="7967704" cy="4170518"/>
            <a:chOff x="-593082" y="0"/>
            <a:chExt cx="15935407" cy="8341036"/>
          </a:xfrm>
        </p:grpSpPr>
        <p:grpSp>
          <p:nvGrpSpPr>
            <p:cNvPr id="19" name="Group 20">
              <a:extLst>
                <a:ext uri="{FF2B5EF4-FFF2-40B4-BE49-F238E27FC236}">
                  <a16:creationId xmlns:a16="http://schemas.microsoft.com/office/drawing/2014/main" id="{983334E9-872A-492C-E4FE-F88D55B3AB0B}"/>
                </a:ext>
              </a:extLst>
            </p:cNvPr>
            <p:cNvGrpSpPr/>
            <p:nvPr/>
          </p:nvGrpSpPr>
          <p:grpSpPr>
            <a:xfrm>
              <a:off x="-593082" y="388137"/>
              <a:ext cx="15935407" cy="7952899"/>
              <a:chOff x="-159665" y="-4262"/>
              <a:chExt cx="4290005" cy="2141017"/>
            </a:xfrm>
          </p:grpSpPr>
          <p:sp>
            <p:nvSpPr>
              <p:cNvPr id="21" name="Freeform 21">
                <a:extLst>
                  <a:ext uri="{FF2B5EF4-FFF2-40B4-BE49-F238E27FC236}">
                    <a16:creationId xmlns:a16="http://schemas.microsoft.com/office/drawing/2014/main" id="{12F6BE28-3F53-6F2C-8AB1-EEEAE7AE750A}"/>
                  </a:ext>
                </a:extLst>
              </p:cNvPr>
              <p:cNvSpPr/>
              <p:nvPr/>
            </p:nvSpPr>
            <p:spPr>
              <a:xfrm>
                <a:off x="-159665" y="-4262"/>
                <a:ext cx="4290005" cy="2141017"/>
              </a:xfrm>
              <a:custGeom>
                <a:avLst/>
                <a:gdLst/>
                <a:ahLst/>
                <a:cxnLst/>
                <a:rect l="l" t="t" r="r" b="b"/>
                <a:pathLst>
                  <a:path w="3914842" h="1144961">
                    <a:moveTo>
                      <a:pt x="2975943" y="1133773"/>
                    </a:moveTo>
                    <a:cubicBezTo>
                      <a:pt x="2975943" y="1133773"/>
                      <a:pt x="2556190" y="1144961"/>
                      <a:pt x="2093605" y="1142339"/>
                    </a:cubicBezTo>
                    <a:cubicBezTo>
                      <a:pt x="1711879" y="1140177"/>
                      <a:pt x="1057073" y="1132352"/>
                      <a:pt x="1057073" y="1132352"/>
                    </a:cubicBezTo>
                    <a:cubicBezTo>
                      <a:pt x="812931" y="1123518"/>
                      <a:pt x="565145" y="1106537"/>
                      <a:pt x="398404" y="1048359"/>
                    </a:cubicBezTo>
                    <a:cubicBezTo>
                      <a:pt x="120505" y="951398"/>
                      <a:pt x="0" y="773869"/>
                      <a:pt x="0" y="577261"/>
                    </a:cubicBezTo>
                    <a:lnTo>
                      <a:pt x="0" y="577259"/>
                    </a:lnTo>
                    <a:cubicBezTo>
                      <a:pt x="8536" y="440430"/>
                      <a:pt x="34263" y="311302"/>
                      <a:pt x="140291" y="225758"/>
                    </a:cubicBezTo>
                    <a:cubicBezTo>
                      <a:pt x="342602" y="62530"/>
                      <a:pt x="736658" y="7673"/>
                      <a:pt x="1155311" y="7673"/>
                    </a:cubicBezTo>
                    <a:cubicBezTo>
                      <a:pt x="1155311" y="7673"/>
                      <a:pt x="1551711" y="15681"/>
                      <a:pt x="1952851" y="7673"/>
                    </a:cubicBezTo>
                    <a:cubicBezTo>
                      <a:pt x="2337264" y="0"/>
                      <a:pt x="2801191" y="7673"/>
                      <a:pt x="2801191" y="7673"/>
                    </a:cubicBezTo>
                    <a:cubicBezTo>
                      <a:pt x="3169498" y="15152"/>
                      <a:pt x="3532811" y="84484"/>
                      <a:pt x="3730551" y="207066"/>
                    </a:cubicBezTo>
                    <a:cubicBezTo>
                      <a:pt x="3881568" y="300683"/>
                      <a:pt x="3914842" y="425358"/>
                      <a:pt x="3905702" y="577261"/>
                    </a:cubicBezTo>
                    <a:lnTo>
                      <a:pt x="3905702" y="577262"/>
                    </a:lnTo>
                    <a:cubicBezTo>
                      <a:pt x="3905702" y="891835"/>
                      <a:pt x="3622706" y="1105932"/>
                      <a:pt x="2975943" y="1133773"/>
                    </a:cubicBezTo>
                    <a:close/>
                  </a:path>
                </a:pathLst>
              </a:custGeom>
              <a:solidFill>
                <a:srgbClr val="FFF9ED"/>
              </a:solidFill>
            </p:spPr>
            <p:txBody>
              <a:bodyPr/>
              <a:lstStyle/>
              <a:p>
                <a:endParaRPr lang="en-US"/>
              </a:p>
            </p:txBody>
          </p:sp>
        </p:grpSp>
        <p:pic>
          <p:nvPicPr>
            <p:cNvPr id="20" name="Picture 22">
              <a:extLst>
                <a:ext uri="{FF2B5EF4-FFF2-40B4-BE49-F238E27FC236}">
                  <a16:creationId xmlns:a16="http://schemas.microsoft.com/office/drawing/2014/main" id="{080DE3EC-39F5-EC95-2B41-948C6CFE5DD0}"/>
                </a:ext>
              </a:extLst>
            </p:cNvPr>
            <p:cNvPicPr>
              <a:picLocks noChangeAspect="1"/>
            </p:cNvPicPr>
            <p:nvPr/>
          </p:nvPicPr>
          <p:blipFill>
            <a:blip r:embed="rId27" cstate="print">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a:fillRect/>
            </a:stretch>
          </p:blipFill>
          <p:spPr>
            <a:xfrm>
              <a:off x="5420420" y="0"/>
              <a:ext cx="4027218" cy="961150"/>
            </a:xfrm>
            <a:prstGeom prst="rect">
              <a:avLst/>
            </a:prstGeom>
          </p:spPr>
        </p:pic>
      </p:grpSp>
      <p:pic>
        <p:nvPicPr>
          <p:cNvPr id="22" name="Picture 23">
            <a:extLst>
              <a:ext uri="{FF2B5EF4-FFF2-40B4-BE49-F238E27FC236}">
                <a16:creationId xmlns:a16="http://schemas.microsoft.com/office/drawing/2014/main" id="{165AC22D-6A13-1233-3CA8-6DB3D1F24FC9}"/>
              </a:ext>
            </a:extLst>
          </p:cNvPr>
          <p:cNvPicPr>
            <a:picLocks noChangeAspect="1"/>
          </p:cNvPicPr>
          <p:nvPr/>
        </p:nvPicPr>
        <p:blipFill>
          <a:blip r:embed="rId29" cstate="print">
            <a:extLst>
              <a:ext uri="{28A0092B-C50C-407E-A947-70E740481C1C}">
                <a14:useLocalDpi xmlns:a14="http://schemas.microsoft.com/office/drawing/2010/main" val="0"/>
              </a:ext>
              <a:ext uri="{96DAC541-7B7A-43D3-8B79-37D633B846F1}">
                <asvg:svgBlip xmlns:asvg="http://schemas.microsoft.com/office/drawing/2016/SVG/main" r:embed="rId30"/>
              </a:ext>
            </a:extLst>
          </a:blip>
          <a:srcRect/>
          <a:stretch>
            <a:fillRect/>
          </a:stretch>
        </p:blipFill>
        <p:spPr>
          <a:xfrm>
            <a:off x="10413050" y="2417559"/>
            <a:ext cx="472005" cy="472005"/>
          </a:xfrm>
          <a:prstGeom prst="rect">
            <a:avLst/>
          </a:prstGeom>
        </p:spPr>
      </p:pic>
      <p:sp>
        <p:nvSpPr>
          <p:cNvPr id="23" name="Rectangle 22">
            <a:extLst>
              <a:ext uri="{FF2B5EF4-FFF2-40B4-BE49-F238E27FC236}">
                <a16:creationId xmlns:a16="http://schemas.microsoft.com/office/drawing/2014/main" id="{E1A5BE38-CF26-C0D2-FABD-A3FB8D244B40}"/>
              </a:ext>
            </a:extLst>
          </p:cNvPr>
          <p:cNvSpPr/>
          <p:nvPr/>
        </p:nvSpPr>
        <p:spPr>
          <a:xfrm>
            <a:off x="3283651" y="2205761"/>
            <a:ext cx="6291273" cy="1668470"/>
          </a:xfrm>
          <a:prstGeom prst="rect">
            <a:avLst/>
          </a:prstGeom>
        </p:spPr>
        <p:txBody>
          <a:bodyPr wrap="square">
            <a:spAutoFit/>
          </a:bodyPr>
          <a:lstStyle/>
          <a:p>
            <a:pPr algn="ctr">
              <a:lnSpc>
                <a:spcPct val="150000"/>
              </a:lnSpc>
            </a:pPr>
            <a:r>
              <a:rPr lang="en-US" sz="3600" b="1" dirty="0">
                <a:solidFill>
                  <a:schemeClr val="accent2">
                    <a:lumMod val="75000"/>
                  </a:schemeClr>
                </a:solidFill>
                <a:latin typeface="UTM Avo" panose="02040603050506020204" pitchFamily="18" charset="0"/>
                <a:cs typeface="Arial" panose="020B0604020202020204" pitchFamily="34" charset="0"/>
              </a:rPr>
              <a:t>3. </a:t>
            </a:r>
            <a:r>
              <a:rPr lang="en-US" sz="3600" b="1" dirty="0" err="1">
                <a:solidFill>
                  <a:schemeClr val="accent2">
                    <a:lumMod val="75000"/>
                  </a:schemeClr>
                </a:solidFill>
                <a:latin typeface="UTM Avo" panose="02040603050506020204" pitchFamily="18" charset="0"/>
                <a:cs typeface="Arial" panose="020B0604020202020204" pitchFamily="34" charset="0"/>
              </a:rPr>
              <a:t>Xử</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lý</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tình</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huống</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giúp</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đỡ</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người</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gặp</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hoàn</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cảnh</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khó</a:t>
            </a:r>
            <a:r>
              <a:rPr lang="en-US" sz="3600" b="1" dirty="0">
                <a:solidFill>
                  <a:schemeClr val="accent2">
                    <a:lumMod val="75000"/>
                  </a:schemeClr>
                </a:solidFill>
                <a:latin typeface="UTM Avo" panose="02040603050506020204" pitchFamily="18" charset="0"/>
                <a:cs typeface="Arial" panose="020B0604020202020204" pitchFamily="34" charset="0"/>
              </a:rPr>
              <a:t> </a:t>
            </a:r>
            <a:r>
              <a:rPr lang="en-US" sz="3600" b="1" dirty="0" err="1">
                <a:solidFill>
                  <a:schemeClr val="accent2">
                    <a:lumMod val="75000"/>
                  </a:schemeClr>
                </a:solidFill>
                <a:latin typeface="UTM Avo" panose="02040603050506020204" pitchFamily="18" charset="0"/>
                <a:cs typeface="Arial" panose="020B0604020202020204" pitchFamily="34" charset="0"/>
              </a:rPr>
              <a:t>khăn</a:t>
            </a:r>
            <a:endParaRPr lang="en-US" sz="3600" b="1" dirty="0">
              <a:solidFill>
                <a:schemeClr val="accent2">
                  <a:lumMod val="75000"/>
                </a:schemeClr>
              </a:solidFill>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86617705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4" name="Group 4">
            <a:extLst>
              <a:ext uri="{FF2B5EF4-FFF2-40B4-BE49-F238E27FC236}">
                <a16:creationId xmlns:a16="http://schemas.microsoft.com/office/drawing/2014/main" id="{E42688A3-D050-BF09-D6CC-3CBE3B396106}"/>
              </a:ext>
            </a:extLst>
          </p:cNvPr>
          <p:cNvGrpSpPr/>
          <p:nvPr/>
        </p:nvGrpSpPr>
        <p:grpSpPr>
          <a:xfrm>
            <a:off x="1066800" y="1657758"/>
            <a:ext cx="10774680" cy="4785104"/>
            <a:chOff x="0" y="0"/>
            <a:chExt cx="18242782" cy="12091182"/>
          </a:xfrm>
        </p:grpSpPr>
        <p:grpSp>
          <p:nvGrpSpPr>
            <p:cNvPr id="5" name="Group 5">
              <a:extLst>
                <a:ext uri="{FF2B5EF4-FFF2-40B4-BE49-F238E27FC236}">
                  <a16:creationId xmlns:a16="http://schemas.microsoft.com/office/drawing/2014/main" id="{B283AE99-84F0-3721-528A-DDBFAC5B81BB}"/>
                </a:ext>
              </a:extLst>
            </p:cNvPr>
            <p:cNvGrpSpPr/>
            <p:nvPr/>
          </p:nvGrpSpPr>
          <p:grpSpPr>
            <a:xfrm>
              <a:off x="0" y="281638"/>
              <a:ext cx="17924518" cy="11809544"/>
              <a:chOff x="0" y="0"/>
              <a:chExt cx="10805670" cy="7119301"/>
            </a:xfrm>
          </p:grpSpPr>
          <p:sp>
            <p:nvSpPr>
              <p:cNvPr id="8" name="Freeform 6">
                <a:extLst>
                  <a:ext uri="{FF2B5EF4-FFF2-40B4-BE49-F238E27FC236}">
                    <a16:creationId xmlns:a16="http://schemas.microsoft.com/office/drawing/2014/main" id="{EC4E1065-615B-35D2-FD67-9AA4AFC7DABA}"/>
                  </a:ext>
                </a:extLst>
              </p:cNvPr>
              <p:cNvSpPr/>
              <p:nvPr/>
            </p:nvSpPr>
            <p:spPr>
              <a:xfrm>
                <a:off x="-4213" y="0"/>
                <a:ext cx="10809882" cy="7119301"/>
              </a:xfrm>
              <a:custGeom>
                <a:avLst/>
                <a:gdLst/>
                <a:ahLst/>
                <a:cxnLst/>
                <a:rect l="l" t="t" r="r" b="b"/>
                <a:pathLst>
                  <a:path w="10809882" h="7119301">
                    <a:moveTo>
                      <a:pt x="278431" y="16918"/>
                    </a:moveTo>
                    <a:cubicBezTo>
                      <a:pt x="278431" y="16918"/>
                      <a:pt x="604014" y="12258"/>
                      <a:pt x="1062558" y="12454"/>
                    </a:cubicBezTo>
                    <a:cubicBezTo>
                      <a:pt x="8804229" y="12671"/>
                      <a:pt x="10535814" y="0"/>
                      <a:pt x="10535814" y="0"/>
                    </a:cubicBezTo>
                    <a:cubicBezTo>
                      <a:pt x="10603278" y="0"/>
                      <a:pt x="10679215" y="0"/>
                      <a:pt x="10757988" y="85073"/>
                    </a:cubicBezTo>
                    <a:cubicBezTo>
                      <a:pt x="10800966" y="131488"/>
                      <a:pt x="10802035" y="240224"/>
                      <a:pt x="10802439" y="320281"/>
                    </a:cubicBezTo>
                    <a:cubicBezTo>
                      <a:pt x="10802439" y="320281"/>
                      <a:pt x="10800735" y="5267917"/>
                      <a:pt x="10800735" y="6356717"/>
                    </a:cubicBezTo>
                    <a:cubicBezTo>
                      <a:pt x="10800735" y="6570876"/>
                      <a:pt x="10809883" y="6870054"/>
                      <a:pt x="10809883" y="6870054"/>
                    </a:cubicBezTo>
                    <a:cubicBezTo>
                      <a:pt x="10809883" y="6998723"/>
                      <a:pt x="10805713" y="7119301"/>
                      <a:pt x="10552875" y="7111167"/>
                    </a:cubicBezTo>
                    <a:cubicBezTo>
                      <a:pt x="10552875" y="7111167"/>
                      <a:pt x="10176403" y="7090868"/>
                      <a:pt x="9081481" y="7098467"/>
                    </a:cubicBezTo>
                    <a:cubicBezTo>
                      <a:pt x="2545013" y="7106601"/>
                      <a:pt x="304023" y="7119301"/>
                      <a:pt x="304023" y="7119301"/>
                    </a:cubicBezTo>
                    <a:cubicBezTo>
                      <a:pt x="132548" y="7119301"/>
                      <a:pt x="4213" y="7018231"/>
                      <a:pt x="8532" y="6815685"/>
                    </a:cubicBezTo>
                    <a:cubicBezTo>
                      <a:pt x="8532" y="6815685"/>
                      <a:pt x="9630" y="6317143"/>
                      <a:pt x="4815" y="1670849"/>
                    </a:cubicBezTo>
                    <a:cubicBezTo>
                      <a:pt x="0" y="663668"/>
                      <a:pt x="25592" y="330596"/>
                      <a:pt x="25592" y="330596"/>
                    </a:cubicBezTo>
                    <a:cubicBezTo>
                      <a:pt x="27224" y="150571"/>
                      <a:pt x="143504" y="16918"/>
                      <a:pt x="278431" y="16918"/>
                    </a:cubicBezTo>
                    <a:close/>
                  </a:path>
                </a:pathLst>
              </a:custGeom>
              <a:solidFill>
                <a:srgbClr val="D1B491"/>
              </a:solidFill>
            </p:spPr>
            <p:txBody>
              <a:bodyPr/>
              <a:lstStyle/>
              <a:p>
                <a:endParaRPr lang="en-US"/>
              </a:p>
            </p:txBody>
          </p:sp>
        </p:grpSp>
        <p:grpSp>
          <p:nvGrpSpPr>
            <p:cNvPr id="6" name="Group 7">
              <a:extLst>
                <a:ext uri="{FF2B5EF4-FFF2-40B4-BE49-F238E27FC236}">
                  <a16:creationId xmlns:a16="http://schemas.microsoft.com/office/drawing/2014/main" id="{D518C485-0A95-1901-998C-6F01773A1585}"/>
                </a:ext>
              </a:extLst>
            </p:cNvPr>
            <p:cNvGrpSpPr/>
            <p:nvPr/>
          </p:nvGrpSpPr>
          <p:grpSpPr>
            <a:xfrm>
              <a:off x="336452" y="0"/>
              <a:ext cx="17906330" cy="11727398"/>
              <a:chOff x="0" y="0"/>
              <a:chExt cx="10821129" cy="7087086"/>
            </a:xfrm>
          </p:grpSpPr>
          <p:sp>
            <p:nvSpPr>
              <p:cNvPr id="7" name="Freeform 8">
                <a:extLst>
                  <a:ext uri="{FF2B5EF4-FFF2-40B4-BE49-F238E27FC236}">
                    <a16:creationId xmlns:a16="http://schemas.microsoft.com/office/drawing/2014/main" id="{B0DD73A7-8FD6-A3AD-07B3-6BC404EE900D}"/>
                  </a:ext>
                </a:extLst>
              </p:cNvPr>
              <p:cNvSpPr/>
              <p:nvPr/>
            </p:nvSpPr>
            <p:spPr>
              <a:xfrm>
                <a:off x="-4213" y="0"/>
                <a:ext cx="10825342" cy="7087086"/>
              </a:xfrm>
              <a:custGeom>
                <a:avLst/>
                <a:gdLst/>
                <a:ahLst/>
                <a:cxnLst/>
                <a:rect l="l" t="t" r="r" b="b"/>
                <a:pathLst>
                  <a:path w="10825342" h="7087086">
                    <a:moveTo>
                      <a:pt x="278431" y="16918"/>
                    </a:moveTo>
                    <a:cubicBezTo>
                      <a:pt x="278431" y="16918"/>
                      <a:pt x="604014" y="12258"/>
                      <a:pt x="1062834" y="12454"/>
                    </a:cubicBezTo>
                    <a:cubicBezTo>
                      <a:pt x="8817733" y="12671"/>
                      <a:pt x="10551274" y="0"/>
                      <a:pt x="10551274" y="0"/>
                    </a:cubicBezTo>
                    <a:cubicBezTo>
                      <a:pt x="10618737" y="0"/>
                      <a:pt x="10694674" y="0"/>
                      <a:pt x="10773448" y="85073"/>
                    </a:cubicBezTo>
                    <a:cubicBezTo>
                      <a:pt x="10816426" y="131488"/>
                      <a:pt x="10817494" y="240224"/>
                      <a:pt x="10817899" y="320281"/>
                    </a:cubicBezTo>
                    <a:cubicBezTo>
                      <a:pt x="10817899" y="320281"/>
                      <a:pt x="10816195" y="5241263"/>
                      <a:pt x="10816195" y="6324502"/>
                    </a:cubicBezTo>
                    <a:cubicBezTo>
                      <a:pt x="10816195" y="6538661"/>
                      <a:pt x="10825342" y="6837839"/>
                      <a:pt x="10825342" y="6837839"/>
                    </a:cubicBezTo>
                    <a:cubicBezTo>
                      <a:pt x="10825342" y="6966508"/>
                      <a:pt x="10821173" y="7087086"/>
                      <a:pt x="10568335" y="7078952"/>
                    </a:cubicBezTo>
                    <a:cubicBezTo>
                      <a:pt x="10568335" y="7078952"/>
                      <a:pt x="10191862" y="7058653"/>
                      <a:pt x="9095459" y="7066252"/>
                    </a:cubicBezTo>
                    <a:cubicBezTo>
                      <a:pt x="2547822" y="7074386"/>
                      <a:pt x="304023" y="7087086"/>
                      <a:pt x="304023" y="7087086"/>
                    </a:cubicBezTo>
                    <a:cubicBezTo>
                      <a:pt x="132548" y="7087086"/>
                      <a:pt x="4213" y="6986016"/>
                      <a:pt x="8532" y="6783470"/>
                    </a:cubicBezTo>
                    <a:cubicBezTo>
                      <a:pt x="8532" y="6783470"/>
                      <a:pt x="9630" y="6284928"/>
                      <a:pt x="4815" y="1666310"/>
                    </a:cubicBezTo>
                    <a:cubicBezTo>
                      <a:pt x="0" y="663668"/>
                      <a:pt x="25592" y="330596"/>
                      <a:pt x="25592" y="330596"/>
                    </a:cubicBezTo>
                    <a:cubicBezTo>
                      <a:pt x="27224" y="150571"/>
                      <a:pt x="143504" y="16918"/>
                      <a:pt x="278431" y="16918"/>
                    </a:cubicBezTo>
                    <a:close/>
                  </a:path>
                </a:pathLst>
              </a:custGeom>
              <a:solidFill>
                <a:srgbClr val="FFF9ED"/>
              </a:solidFill>
            </p:spPr>
            <p:txBody>
              <a:bodyPr/>
              <a:lstStyle/>
              <a:p>
                <a:endParaRPr lang="en-US"/>
              </a:p>
            </p:txBody>
          </p:sp>
        </p:grpSp>
      </p:grpSp>
      <p:sp>
        <p:nvSpPr>
          <p:cNvPr id="9" name="Freeform 10">
            <a:extLst>
              <a:ext uri="{FF2B5EF4-FFF2-40B4-BE49-F238E27FC236}">
                <a16:creationId xmlns:a16="http://schemas.microsoft.com/office/drawing/2014/main" id="{FB30BFA9-6A9C-FF72-B69C-CDB3DE1873DC}"/>
              </a:ext>
            </a:extLst>
          </p:cNvPr>
          <p:cNvSpPr/>
          <p:nvPr/>
        </p:nvSpPr>
        <p:spPr>
          <a:xfrm>
            <a:off x="3508599" y="1071046"/>
            <a:ext cx="3358725" cy="232755"/>
          </a:xfrm>
          <a:custGeom>
            <a:avLst/>
            <a:gdLst/>
            <a:ahLst/>
            <a:cxnLst/>
            <a:rect l="l" t="t" r="r" b="b"/>
            <a:pathLst>
              <a:path w="6350000" h="8642350">
                <a:moveTo>
                  <a:pt x="6350000" y="624840"/>
                </a:moveTo>
                <a:cubicBezTo>
                  <a:pt x="6350000" y="543560"/>
                  <a:pt x="6309360" y="472440"/>
                  <a:pt x="6247130" y="430530"/>
                </a:cubicBezTo>
                <a:cubicBezTo>
                  <a:pt x="6259830" y="422910"/>
                  <a:pt x="6271260" y="412750"/>
                  <a:pt x="6281420" y="402590"/>
                </a:cubicBezTo>
                <a:cubicBezTo>
                  <a:pt x="6324600" y="358140"/>
                  <a:pt x="6350000" y="298450"/>
                  <a:pt x="6350000" y="236220"/>
                </a:cubicBezTo>
                <a:cubicBezTo>
                  <a:pt x="6350000" y="173990"/>
                  <a:pt x="6324600" y="114300"/>
                  <a:pt x="6281420" y="69850"/>
                </a:cubicBezTo>
                <a:cubicBezTo>
                  <a:pt x="6236970" y="25400"/>
                  <a:pt x="6176010" y="0"/>
                  <a:pt x="6115050" y="0"/>
                </a:cubicBezTo>
                <a:cubicBezTo>
                  <a:pt x="6052820" y="0"/>
                  <a:pt x="5991860" y="25400"/>
                  <a:pt x="5948680" y="68580"/>
                </a:cubicBezTo>
                <a:cubicBezTo>
                  <a:pt x="5937250" y="80010"/>
                  <a:pt x="5927090" y="92710"/>
                  <a:pt x="5919470" y="105410"/>
                </a:cubicBezTo>
                <a:cubicBezTo>
                  <a:pt x="5877560" y="41910"/>
                  <a:pt x="5805170" y="0"/>
                  <a:pt x="5723890" y="0"/>
                </a:cubicBezTo>
                <a:cubicBezTo>
                  <a:pt x="5642610" y="0"/>
                  <a:pt x="5570220" y="41910"/>
                  <a:pt x="5528310" y="105410"/>
                </a:cubicBezTo>
                <a:cubicBezTo>
                  <a:pt x="5486400" y="41910"/>
                  <a:pt x="5414010" y="0"/>
                  <a:pt x="5332730" y="0"/>
                </a:cubicBezTo>
                <a:cubicBezTo>
                  <a:pt x="5250180" y="0"/>
                  <a:pt x="5179060" y="41910"/>
                  <a:pt x="5137150" y="105410"/>
                </a:cubicBezTo>
                <a:cubicBezTo>
                  <a:pt x="5095241" y="41910"/>
                  <a:pt x="5022850" y="0"/>
                  <a:pt x="4941570" y="0"/>
                </a:cubicBezTo>
                <a:cubicBezTo>
                  <a:pt x="4860291" y="0"/>
                  <a:pt x="4787900" y="41910"/>
                  <a:pt x="4745990" y="105410"/>
                </a:cubicBezTo>
                <a:cubicBezTo>
                  <a:pt x="4704080" y="41910"/>
                  <a:pt x="4631690" y="0"/>
                  <a:pt x="4550410" y="0"/>
                </a:cubicBezTo>
                <a:cubicBezTo>
                  <a:pt x="4469130" y="0"/>
                  <a:pt x="4396740" y="41910"/>
                  <a:pt x="4354830" y="105410"/>
                </a:cubicBezTo>
                <a:cubicBezTo>
                  <a:pt x="4312920" y="41910"/>
                  <a:pt x="4240530" y="0"/>
                  <a:pt x="4159250" y="0"/>
                </a:cubicBezTo>
                <a:cubicBezTo>
                  <a:pt x="4077970" y="0"/>
                  <a:pt x="4005580" y="41910"/>
                  <a:pt x="3963670" y="105410"/>
                </a:cubicBezTo>
                <a:cubicBezTo>
                  <a:pt x="3921761" y="41910"/>
                  <a:pt x="3849370" y="0"/>
                  <a:pt x="3768091" y="0"/>
                </a:cubicBezTo>
                <a:cubicBezTo>
                  <a:pt x="3686811" y="0"/>
                  <a:pt x="3614420" y="41910"/>
                  <a:pt x="3572511" y="105410"/>
                </a:cubicBezTo>
                <a:cubicBezTo>
                  <a:pt x="3530601" y="41910"/>
                  <a:pt x="3458211" y="0"/>
                  <a:pt x="3376931" y="0"/>
                </a:cubicBezTo>
                <a:cubicBezTo>
                  <a:pt x="3295651" y="0"/>
                  <a:pt x="3216910" y="41910"/>
                  <a:pt x="3175000" y="105410"/>
                </a:cubicBezTo>
                <a:cubicBezTo>
                  <a:pt x="3133090" y="41910"/>
                  <a:pt x="3060700" y="0"/>
                  <a:pt x="2979420" y="0"/>
                </a:cubicBezTo>
                <a:cubicBezTo>
                  <a:pt x="2898140" y="0"/>
                  <a:pt x="2825750" y="41910"/>
                  <a:pt x="2783840" y="105410"/>
                </a:cubicBezTo>
                <a:cubicBezTo>
                  <a:pt x="2741930" y="41910"/>
                  <a:pt x="2669540" y="0"/>
                  <a:pt x="2588260" y="0"/>
                </a:cubicBezTo>
                <a:cubicBezTo>
                  <a:pt x="2505710" y="0"/>
                  <a:pt x="2434590" y="41910"/>
                  <a:pt x="2392680" y="105410"/>
                </a:cubicBezTo>
                <a:cubicBezTo>
                  <a:pt x="2350770" y="41910"/>
                  <a:pt x="2278380" y="0"/>
                  <a:pt x="2197100" y="0"/>
                </a:cubicBezTo>
                <a:cubicBezTo>
                  <a:pt x="2115820" y="0"/>
                  <a:pt x="2043430" y="41910"/>
                  <a:pt x="2001520" y="105410"/>
                </a:cubicBezTo>
                <a:cubicBezTo>
                  <a:pt x="1959610" y="41910"/>
                  <a:pt x="1887220" y="0"/>
                  <a:pt x="1805941" y="0"/>
                </a:cubicBezTo>
                <a:cubicBezTo>
                  <a:pt x="1723391" y="0"/>
                  <a:pt x="1652270" y="41910"/>
                  <a:pt x="1610361" y="105410"/>
                </a:cubicBezTo>
                <a:cubicBezTo>
                  <a:pt x="1568450" y="41910"/>
                  <a:pt x="1496061" y="0"/>
                  <a:pt x="1414781" y="0"/>
                </a:cubicBezTo>
                <a:cubicBezTo>
                  <a:pt x="1329691" y="0"/>
                  <a:pt x="1257300" y="41910"/>
                  <a:pt x="1215391" y="105410"/>
                </a:cubicBezTo>
                <a:cubicBezTo>
                  <a:pt x="1173481" y="41910"/>
                  <a:pt x="1101091" y="0"/>
                  <a:pt x="1019811" y="0"/>
                </a:cubicBezTo>
                <a:cubicBezTo>
                  <a:pt x="937261" y="0"/>
                  <a:pt x="866141" y="41910"/>
                  <a:pt x="824231" y="105410"/>
                </a:cubicBezTo>
                <a:cubicBezTo>
                  <a:pt x="782321" y="41910"/>
                  <a:pt x="709931" y="0"/>
                  <a:pt x="628650" y="0"/>
                </a:cubicBezTo>
                <a:cubicBezTo>
                  <a:pt x="544830" y="0"/>
                  <a:pt x="473710" y="41910"/>
                  <a:pt x="431800" y="105410"/>
                </a:cubicBezTo>
                <a:cubicBezTo>
                  <a:pt x="422910" y="92710"/>
                  <a:pt x="412750" y="80010"/>
                  <a:pt x="402590" y="68580"/>
                </a:cubicBezTo>
                <a:cubicBezTo>
                  <a:pt x="358140" y="25400"/>
                  <a:pt x="297180" y="0"/>
                  <a:pt x="234950" y="0"/>
                </a:cubicBezTo>
                <a:cubicBezTo>
                  <a:pt x="172720" y="0"/>
                  <a:pt x="113030" y="25400"/>
                  <a:pt x="68580" y="68580"/>
                </a:cubicBezTo>
                <a:cubicBezTo>
                  <a:pt x="25400" y="113030"/>
                  <a:pt x="0" y="172720"/>
                  <a:pt x="0" y="234950"/>
                </a:cubicBezTo>
                <a:cubicBezTo>
                  <a:pt x="0" y="297180"/>
                  <a:pt x="25400" y="356870"/>
                  <a:pt x="68580" y="401320"/>
                </a:cubicBezTo>
                <a:cubicBezTo>
                  <a:pt x="78740" y="411480"/>
                  <a:pt x="90170" y="421640"/>
                  <a:pt x="102870" y="429260"/>
                </a:cubicBezTo>
                <a:cubicBezTo>
                  <a:pt x="40640" y="472440"/>
                  <a:pt x="0" y="543560"/>
                  <a:pt x="0" y="624840"/>
                </a:cubicBezTo>
                <a:cubicBezTo>
                  <a:pt x="0" y="706120"/>
                  <a:pt x="40640" y="777240"/>
                  <a:pt x="102870" y="819150"/>
                </a:cubicBezTo>
                <a:cubicBezTo>
                  <a:pt x="40640" y="861060"/>
                  <a:pt x="0" y="932180"/>
                  <a:pt x="0" y="1013460"/>
                </a:cubicBezTo>
                <a:cubicBezTo>
                  <a:pt x="0" y="1094740"/>
                  <a:pt x="40640" y="1165860"/>
                  <a:pt x="102870" y="1207770"/>
                </a:cubicBezTo>
                <a:cubicBezTo>
                  <a:pt x="40640" y="1249680"/>
                  <a:pt x="0" y="1322070"/>
                  <a:pt x="0" y="1402080"/>
                </a:cubicBezTo>
                <a:cubicBezTo>
                  <a:pt x="0" y="1483360"/>
                  <a:pt x="40640" y="1554480"/>
                  <a:pt x="102870" y="1596390"/>
                </a:cubicBezTo>
                <a:cubicBezTo>
                  <a:pt x="40640" y="1638300"/>
                  <a:pt x="0" y="1709420"/>
                  <a:pt x="0" y="1790700"/>
                </a:cubicBezTo>
                <a:cubicBezTo>
                  <a:pt x="0" y="1871980"/>
                  <a:pt x="40640" y="1943100"/>
                  <a:pt x="102870" y="1985010"/>
                </a:cubicBezTo>
                <a:cubicBezTo>
                  <a:pt x="40640" y="2026920"/>
                  <a:pt x="0" y="2099310"/>
                  <a:pt x="0" y="2179320"/>
                </a:cubicBezTo>
                <a:cubicBezTo>
                  <a:pt x="0" y="2260600"/>
                  <a:pt x="40640" y="2331720"/>
                  <a:pt x="102870" y="2373630"/>
                </a:cubicBezTo>
                <a:cubicBezTo>
                  <a:pt x="40640" y="2418080"/>
                  <a:pt x="0" y="2489200"/>
                  <a:pt x="0" y="2570480"/>
                </a:cubicBezTo>
                <a:cubicBezTo>
                  <a:pt x="0" y="2651760"/>
                  <a:pt x="40640" y="2722880"/>
                  <a:pt x="102870" y="2764790"/>
                </a:cubicBezTo>
                <a:cubicBezTo>
                  <a:pt x="40640" y="2806700"/>
                  <a:pt x="0" y="2879090"/>
                  <a:pt x="0" y="2959100"/>
                </a:cubicBezTo>
                <a:cubicBezTo>
                  <a:pt x="0" y="3040380"/>
                  <a:pt x="40640" y="3111500"/>
                  <a:pt x="102870" y="3153410"/>
                </a:cubicBezTo>
                <a:cubicBezTo>
                  <a:pt x="40640" y="3195320"/>
                  <a:pt x="0" y="3266440"/>
                  <a:pt x="0" y="3347720"/>
                </a:cubicBezTo>
                <a:cubicBezTo>
                  <a:pt x="0" y="3429000"/>
                  <a:pt x="40640" y="3500120"/>
                  <a:pt x="102870" y="3542030"/>
                </a:cubicBezTo>
                <a:cubicBezTo>
                  <a:pt x="40640" y="3583940"/>
                  <a:pt x="0" y="3655060"/>
                  <a:pt x="0" y="3736340"/>
                </a:cubicBezTo>
                <a:cubicBezTo>
                  <a:pt x="0" y="3817620"/>
                  <a:pt x="40640" y="3888740"/>
                  <a:pt x="102870" y="3930650"/>
                </a:cubicBezTo>
                <a:cubicBezTo>
                  <a:pt x="40640" y="3973830"/>
                  <a:pt x="0" y="4044950"/>
                  <a:pt x="0" y="4124959"/>
                </a:cubicBezTo>
                <a:cubicBezTo>
                  <a:pt x="0" y="4206239"/>
                  <a:pt x="40640" y="4277359"/>
                  <a:pt x="102870" y="4319269"/>
                </a:cubicBezTo>
                <a:cubicBezTo>
                  <a:pt x="40640" y="4361180"/>
                  <a:pt x="0" y="4432300"/>
                  <a:pt x="0" y="4513580"/>
                </a:cubicBezTo>
                <a:cubicBezTo>
                  <a:pt x="0" y="4594860"/>
                  <a:pt x="40640" y="4665980"/>
                  <a:pt x="102870" y="4707890"/>
                </a:cubicBezTo>
                <a:cubicBezTo>
                  <a:pt x="40640" y="4749800"/>
                  <a:pt x="0" y="4820920"/>
                  <a:pt x="0" y="4902200"/>
                </a:cubicBezTo>
                <a:cubicBezTo>
                  <a:pt x="0" y="4983480"/>
                  <a:pt x="40640" y="5054600"/>
                  <a:pt x="102870" y="5096510"/>
                </a:cubicBezTo>
                <a:cubicBezTo>
                  <a:pt x="40640" y="5138420"/>
                  <a:pt x="0" y="5210810"/>
                  <a:pt x="0" y="5290820"/>
                </a:cubicBezTo>
                <a:cubicBezTo>
                  <a:pt x="0" y="5372100"/>
                  <a:pt x="40640" y="5443220"/>
                  <a:pt x="102870" y="5485130"/>
                </a:cubicBezTo>
                <a:cubicBezTo>
                  <a:pt x="40640" y="5527039"/>
                  <a:pt x="0" y="5598159"/>
                  <a:pt x="0" y="5679439"/>
                </a:cubicBezTo>
                <a:cubicBezTo>
                  <a:pt x="0" y="5760719"/>
                  <a:pt x="40640" y="5831839"/>
                  <a:pt x="102870" y="5873749"/>
                </a:cubicBezTo>
                <a:cubicBezTo>
                  <a:pt x="40640" y="5915659"/>
                  <a:pt x="0" y="5986779"/>
                  <a:pt x="0" y="6068059"/>
                </a:cubicBezTo>
                <a:cubicBezTo>
                  <a:pt x="0" y="6149339"/>
                  <a:pt x="40640" y="6220459"/>
                  <a:pt x="102870" y="6262369"/>
                </a:cubicBezTo>
                <a:cubicBezTo>
                  <a:pt x="40640" y="6304280"/>
                  <a:pt x="0" y="6375400"/>
                  <a:pt x="0" y="6456680"/>
                </a:cubicBezTo>
                <a:cubicBezTo>
                  <a:pt x="0" y="6537960"/>
                  <a:pt x="40640" y="6609080"/>
                  <a:pt x="102870" y="6650990"/>
                </a:cubicBezTo>
                <a:cubicBezTo>
                  <a:pt x="40640" y="6692900"/>
                  <a:pt x="0" y="6764020"/>
                  <a:pt x="0" y="6845300"/>
                </a:cubicBezTo>
                <a:cubicBezTo>
                  <a:pt x="0" y="6926580"/>
                  <a:pt x="40640" y="6997700"/>
                  <a:pt x="102870" y="7039610"/>
                </a:cubicBezTo>
                <a:cubicBezTo>
                  <a:pt x="40640" y="7082790"/>
                  <a:pt x="0" y="7153910"/>
                  <a:pt x="0" y="7233920"/>
                </a:cubicBezTo>
                <a:cubicBezTo>
                  <a:pt x="0" y="7315200"/>
                  <a:pt x="40640" y="7386320"/>
                  <a:pt x="102870" y="7428230"/>
                </a:cubicBezTo>
                <a:cubicBezTo>
                  <a:pt x="40640" y="7470139"/>
                  <a:pt x="0" y="7541260"/>
                  <a:pt x="0" y="7622539"/>
                </a:cubicBezTo>
                <a:cubicBezTo>
                  <a:pt x="0" y="7703819"/>
                  <a:pt x="40640" y="7774939"/>
                  <a:pt x="102870" y="7816849"/>
                </a:cubicBezTo>
                <a:cubicBezTo>
                  <a:pt x="40640" y="7866380"/>
                  <a:pt x="0" y="7937500"/>
                  <a:pt x="0" y="8018780"/>
                </a:cubicBezTo>
                <a:cubicBezTo>
                  <a:pt x="0" y="8100061"/>
                  <a:pt x="40640" y="8171180"/>
                  <a:pt x="102870" y="8213090"/>
                </a:cubicBezTo>
                <a:cubicBezTo>
                  <a:pt x="90170" y="8220710"/>
                  <a:pt x="78740" y="8230870"/>
                  <a:pt x="68580" y="8241030"/>
                </a:cubicBezTo>
                <a:cubicBezTo>
                  <a:pt x="25400" y="8285480"/>
                  <a:pt x="0" y="8346440"/>
                  <a:pt x="0" y="8407400"/>
                </a:cubicBezTo>
                <a:cubicBezTo>
                  <a:pt x="0" y="8469630"/>
                  <a:pt x="25400" y="8529320"/>
                  <a:pt x="68580" y="8573770"/>
                </a:cubicBezTo>
                <a:cubicBezTo>
                  <a:pt x="111760" y="8616950"/>
                  <a:pt x="172720" y="8642350"/>
                  <a:pt x="234950" y="8642350"/>
                </a:cubicBezTo>
                <a:cubicBezTo>
                  <a:pt x="297180" y="8642350"/>
                  <a:pt x="356870" y="8616950"/>
                  <a:pt x="401320" y="8573770"/>
                </a:cubicBezTo>
                <a:cubicBezTo>
                  <a:pt x="412750" y="8562339"/>
                  <a:pt x="422910" y="8549639"/>
                  <a:pt x="430530" y="8536939"/>
                </a:cubicBezTo>
                <a:cubicBezTo>
                  <a:pt x="472440" y="8600439"/>
                  <a:pt x="544830" y="8642349"/>
                  <a:pt x="626110" y="8642349"/>
                </a:cubicBezTo>
                <a:cubicBezTo>
                  <a:pt x="707390" y="8642349"/>
                  <a:pt x="779780" y="8600439"/>
                  <a:pt x="821690" y="8536939"/>
                </a:cubicBezTo>
                <a:cubicBezTo>
                  <a:pt x="863600" y="8600439"/>
                  <a:pt x="935990" y="8642349"/>
                  <a:pt x="1017270" y="8642349"/>
                </a:cubicBezTo>
                <a:cubicBezTo>
                  <a:pt x="1099820" y="8642349"/>
                  <a:pt x="1172210" y="8600439"/>
                  <a:pt x="1212850" y="8536939"/>
                </a:cubicBezTo>
                <a:cubicBezTo>
                  <a:pt x="1254760" y="8600439"/>
                  <a:pt x="1327150" y="8642349"/>
                  <a:pt x="1408430" y="8642349"/>
                </a:cubicBezTo>
                <a:cubicBezTo>
                  <a:pt x="1489710" y="8642349"/>
                  <a:pt x="1562100" y="8600439"/>
                  <a:pt x="1604010" y="8536939"/>
                </a:cubicBezTo>
                <a:cubicBezTo>
                  <a:pt x="1645920" y="8600439"/>
                  <a:pt x="1718310" y="8642349"/>
                  <a:pt x="1799590" y="8642349"/>
                </a:cubicBezTo>
                <a:cubicBezTo>
                  <a:pt x="1880870" y="8642349"/>
                  <a:pt x="1953260" y="8600439"/>
                  <a:pt x="1995170" y="8536939"/>
                </a:cubicBezTo>
                <a:cubicBezTo>
                  <a:pt x="2037080" y="8600439"/>
                  <a:pt x="2109470" y="8642349"/>
                  <a:pt x="2190750" y="8642349"/>
                </a:cubicBezTo>
                <a:cubicBezTo>
                  <a:pt x="2273300" y="8642349"/>
                  <a:pt x="2344420" y="8600439"/>
                  <a:pt x="2386330" y="8536939"/>
                </a:cubicBezTo>
                <a:cubicBezTo>
                  <a:pt x="2428240" y="8600439"/>
                  <a:pt x="2500630" y="8642349"/>
                  <a:pt x="2581910" y="8642349"/>
                </a:cubicBezTo>
                <a:cubicBezTo>
                  <a:pt x="2663190" y="8642349"/>
                  <a:pt x="2735580" y="8600439"/>
                  <a:pt x="2777490" y="8536939"/>
                </a:cubicBezTo>
                <a:cubicBezTo>
                  <a:pt x="2819400" y="8600439"/>
                  <a:pt x="2891790" y="8642349"/>
                  <a:pt x="2973070" y="8642349"/>
                </a:cubicBezTo>
                <a:cubicBezTo>
                  <a:pt x="3055620" y="8642349"/>
                  <a:pt x="3126740" y="8600439"/>
                  <a:pt x="3168650" y="8536939"/>
                </a:cubicBezTo>
                <a:cubicBezTo>
                  <a:pt x="3210560" y="8600439"/>
                  <a:pt x="3282950" y="8642349"/>
                  <a:pt x="3364230" y="8642349"/>
                </a:cubicBezTo>
                <a:cubicBezTo>
                  <a:pt x="3445509" y="8642349"/>
                  <a:pt x="3517900" y="8600439"/>
                  <a:pt x="3559809" y="8536939"/>
                </a:cubicBezTo>
                <a:cubicBezTo>
                  <a:pt x="3601719" y="8600439"/>
                  <a:pt x="3674109" y="8642349"/>
                  <a:pt x="3755389" y="8642349"/>
                </a:cubicBezTo>
                <a:cubicBezTo>
                  <a:pt x="3837939" y="8642349"/>
                  <a:pt x="3909059" y="8600439"/>
                  <a:pt x="3950969" y="8536939"/>
                </a:cubicBezTo>
                <a:cubicBezTo>
                  <a:pt x="3992879" y="8600439"/>
                  <a:pt x="4065269" y="8642349"/>
                  <a:pt x="4146549" y="8642349"/>
                </a:cubicBezTo>
                <a:cubicBezTo>
                  <a:pt x="4227829" y="8642349"/>
                  <a:pt x="4300219" y="8600439"/>
                  <a:pt x="4342129" y="8536939"/>
                </a:cubicBezTo>
                <a:cubicBezTo>
                  <a:pt x="4384039" y="8600439"/>
                  <a:pt x="4456429" y="8642349"/>
                  <a:pt x="4537709" y="8642349"/>
                </a:cubicBezTo>
                <a:cubicBezTo>
                  <a:pt x="4618989" y="8642349"/>
                  <a:pt x="4691379" y="8600439"/>
                  <a:pt x="4733289" y="8536939"/>
                </a:cubicBezTo>
                <a:cubicBezTo>
                  <a:pt x="4775199" y="8600439"/>
                  <a:pt x="4847589" y="8642349"/>
                  <a:pt x="4928869" y="8642349"/>
                </a:cubicBezTo>
                <a:cubicBezTo>
                  <a:pt x="5010149" y="8642349"/>
                  <a:pt x="5082539" y="8600439"/>
                  <a:pt x="5124449" y="8536939"/>
                </a:cubicBezTo>
                <a:cubicBezTo>
                  <a:pt x="5166359" y="8600439"/>
                  <a:pt x="5238749" y="8642349"/>
                  <a:pt x="5320029" y="8642349"/>
                </a:cubicBezTo>
                <a:cubicBezTo>
                  <a:pt x="5401309" y="8642349"/>
                  <a:pt x="5473699" y="8600439"/>
                  <a:pt x="5515609" y="8536939"/>
                </a:cubicBezTo>
                <a:cubicBezTo>
                  <a:pt x="5557519" y="8600439"/>
                  <a:pt x="5629909" y="8642349"/>
                  <a:pt x="5711189" y="8642349"/>
                </a:cubicBezTo>
                <a:cubicBezTo>
                  <a:pt x="5793739" y="8642349"/>
                  <a:pt x="5864859" y="8600439"/>
                  <a:pt x="5906769" y="8536939"/>
                </a:cubicBezTo>
                <a:cubicBezTo>
                  <a:pt x="5915659" y="8549639"/>
                  <a:pt x="5925819" y="8562339"/>
                  <a:pt x="5935978" y="8573770"/>
                </a:cubicBezTo>
                <a:cubicBezTo>
                  <a:pt x="5979158" y="8616950"/>
                  <a:pt x="6040119" y="8642350"/>
                  <a:pt x="6102348" y="8642350"/>
                </a:cubicBezTo>
                <a:cubicBezTo>
                  <a:pt x="6163308" y="8642350"/>
                  <a:pt x="6224269" y="8616950"/>
                  <a:pt x="6268719" y="8573770"/>
                </a:cubicBezTo>
                <a:cubicBezTo>
                  <a:pt x="6311898" y="8529320"/>
                  <a:pt x="6337298" y="8469630"/>
                  <a:pt x="6337298" y="8407400"/>
                </a:cubicBezTo>
                <a:cubicBezTo>
                  <a:pt x="6337298" y="8345170"/>
                  <a:pt x="6311898" y="8285480"/>
                  <a:pt x="6268719" y="8241030"/>
                </a:cubicBezTo>
                <a:cubicBezTo>
                  <a:pt x="6258559" y="8230870"/>
                  <a:pt x="6247128" y="8220711"/>
                  <a:pt x="6234428" y="8213090"/>
                </a:cubicBezTo>
                <a:cubicBezTo>
                  <a:pt x="6296658" y="8171180"/>
                  <a:pt x="6337298" y="8098790"/>
                  <a:pt x="6337298" y="8018780"/>
                </a:cubicBezTo>
                <a:cubicBezTo>
                  <a:pt x="6337298" y="7937500"/>
                  <a:pt x="6296658" y="7866380"/>
                  <a:pt x="6234428" y="7824470"/>
                </a:cubicBezTo>
                <a:cubicBezTo>
                  <a:pt x="6296658" y="7782561"/>
                  <a:pt x="6337298" y="7711440"/>
                  <a:pt x="6337298" y="7630161"/>
                </a:cubicBezTo>
                <a:cubicBezTo>
                  <a:pt x="6337298" y="7548881"/>
                  <a:pt x="6296658" y="7477761"/>
                  <a:pt x="6234428" y="7435851"/>
                </a:cubicBezTo>
                <a:cubicBezTo>
                  <a:pt x="6296658" y="7393941"/>
                  <a:pt x="6337298" y="7321551"/>
                  <a:pt x="6337298" y="7241541"/>
                </a:cubicBezTo>
                <a:cubicBezTo>
                  <a:pt x="6337298" y="7160261"/>
                  <a:pt x="6296658" y="7089141"/>
                  <a:pt x="6234428" y="7047231"/>
                </a:cubicBezTo>
                <a:cubicBezTo>
                  <a:pt x="6296658" y="7005321"/>
                  <a:pt x="6337298" y="6934201"/>
                  <a:pt x="6337298" y="6852921"/>
                </a:cubicBezTo>
                <a:cubicBezTo>
                  <a:pt x="6337298" y="6771642"/>
                  <a:pt x="6296658" y="6700521"/>
                  <a:pt x="6234428" y="6658611"/>
                </a:cubicBezTo>
                <a:cubicBezTo>
                  <a:pt x="6296658" y="6615431"/>
                  <a:pt x="6337298" y="6544311"/>
                  <a:pt x="6337298" y="6464302"/>
                </a:cubicBezTo>
                <a:cubicBezTo>
                  <a:pt x="6337298" y="6383022"/>
                  <a:pt x="6296658" y="6311902"/>
                  <a:pt x="6234428" y="6269992"/>
                </a:cubicBezTo>
                <a:cubicBezTo>
                  <a:pt x="6296658" y="6228082"/>
                  <a:pt x="6337298" y="6156962"/>
                  <a:pt x="6337298" y="6075682"/>
                </a:cubicBezTo>
                <a:cubicBezTo>
                  <a:pt x="6337298" y="5994402"/>
                  <a:pt x="6296658" y="5923282"/>
                  <a:pt x="6234428" y="5881372"/>
                </a:cubicBezTo>
                <a:cubicBezTo>
                  <a:pt x="6296658" y="5839462"/>
                  <a:pt x="6337298" y="5768342"/>
                  <a:pt x="6337298" y="5687062"/>
                </a:cubicBezTo>
                <a:cubicBezTo>
                  <a:pt x="6337298" y="5605782"/>
                  <a:pt x="6296658" y="5534662"/>
                  <a:pt x="6234428" y="5492752"/>
                </a:cubicBezTo>
                <a:cubicBezTo>
                  <a:pt x="6296658" y="5449572"/>
                  <a:pt x="6337298" y="5378452"/>
                  <a:pt x="6337298" y="5298442"/>
                </a:cubicBezTo>
                <a:cubicBezTo>
                  <a:pt x="6337298" y="5217163"/>
                  <a:pt x="6296658" y="5146042"/>
                  <a:pt x="6234428" y="5104133"/>
                </a:cubicBezTo>
                <a:cubicBezTo>
                  <a:pt x="6296658" y="5062223"/>
                  <a:pt x="6337298" y="4991103"/>
                  <a:pt x="6337298" y="4909823"/>
                </a:cubicBezTo>
                <a:cubicBezTo>
                  <a:pt x="6337298" y="4828543"/>
                  <a:pt x="6296658" y="4757423"/>
                  <a:pt x="6234428" y="4715513"/>
                </a:cubicBezTo>
                <a:cubicBezTo>
                  <a:pt x="6296658" y="4672333"/>
                  <a:pt x="6337298" y="4601213"/>
                  <a:pt x="6337298" y="4521203"/>
                </a:cubicBezTo>
                <a:cubicBezTo>
                  <a:pt x="6337298" y="4439923"/>
                  <a:pt x="6296658" y="4368803"/>
                  <a:pt x="6234428" y="4326893"/>
                </a:cubicBezTo>
                <a:cubicBezTo>
                  <a:pt x="6296658" y="4284983"/>
                  <a:pt x="6337298" y="4213863"/>
                  <a:pt x="6337298" y="4132583"/>
                </a:cubicBezTo>
                <a:cubicBezTo>
                  <a:pt x="6337298" y="4051303"/>
                  <a:pt x="6296658" y="3980183"/>
                  <a:pt x="6234428" y="3938274"/>
                </a:cubicBezTo>
                <a:cubicBezTo>
                  <a:pt x="6296658" y="3896364"/>
                  <a:pt x="6337298" y="3825244"/>
                  <a:pt x="6337298" y="3743964"/>
                </a:cubicBezTo>
                <a:cubicBezTo>
                  <a:pt x="6337298" y="3662684"/>
                  <a:pt x="6296658" y="3591564"/>
                  <a:pt x="6234428" y="3549654"/>
                </a:cubicBezTo>
                <a:cubicBezTo>
                  <a:pt x="6296658" y="3506474"/>
                  <a:pt x="6337298" y="3435354"/>
                  <a:pt x="6337298" y="3355344"/>
                </a:cubicBezTo>
                <a:cubicBezTo>
                  <a:pt x="6337298" y="3274064"/>
                  <a:pt x="6296658" y="3202944"/>
                  <a:pt x="6234428" y="3161034"/>
                </a:cubicBezTo>
                <a:cubicBezTo>
                  <a:pt x="6296658" y="3119124"/>
                  <a:pt x="6337298" y="3048004"/>
                  <a:pt x="6337298" y="2966724"/>
                </a:cubicBezTo>
                <a:cubicBezTo>
                  <a:pt x="6337298" y="2885444"/>
                  <a:pt x="6296658" y="2814324"/>
                  <a:pt x="6234428" y="2772414"/>
                </a:cubicBezTo>
                <a:cubicBezTo>
                  <a:pt x="6296658" y="2730504"/>
                  <a:pt x="6337298" y="2659384"/>
                  <a:pt x="6337298" y="2578104"/>
                </a:cubicBezTo>
                <a:cubicBezTo>
                  <a:pt x="6337298" y="2496824"/>
                  <a:pt x="6296658" y="2425704"/>
                  <a:pt x="6234428" y="2383794"/>
                </a:cubicBezTo>
                <a:cubicBezTo>
                  <a:pt x="6296658" y="2341884"/>
                  <a:pt x="6337298" y="2270764"/>
                  <a:pt x="6337298" y="2189484"/>
                </a:cubicBezTo>
                <a:cubicBezTo>
                  <a:pt x="6337298" y="2108204"/>
                  <a:pt x="6296658" y="2037084"/>
                  <a:pt x="6234428" y="1995174"/>
                </a:cubicBezTo>
                <a:cubicBezTo>
                  <a:pt x="6296658" y="1953264"/>
                  <a:pt x="6337298" y="1882144"/>
                  <a:pt x="6337298" y="1800864"/>
                </a:cubicBezTo>
                <a:cubicBezTo>
                  <a:pt x="6337298" y="1719584"/>
                  <a:pt x="6296658" y="1648464"/>
                  <a:pt x="6234428" y="1606554"/>
                </a:cubicBezTo>
                <a:cubicBezTo>
                  <a:pt x="6296658" y="1563374"/>
                  <a:pt x="6337298" y="1492254"/>
                  <a:pt x="6337298" y="1412244"/>
                </a:cubicBezTo>
                <a:cubicBezTo>
                  <a:pt x="6337298" y="1330964"/>
                  <a:pt x="6296658" y="1259844"/>
                  <a:pt x="6234428" y="1217934"/>
                </a:cubicBezTo>
                <a:cubicBezTo>
                  <a:pt x="6296658" y="1176024"/>
                  <a:pt x="6337298" y="1104904"/>
                  <a:pt x="6337298" y="1023624"/>
                </a:cubicBezTo>
                <a:cubicBezTo>
                  <a:pt x="6337298" y="942344"/>
                  <a:pt x="6296658" y="871224"/>
                  <a:pt x="6234428" y="829314"/>
                </a:cubicBezTo>
                <a:cubicBezTo>
                  <a:pt x="6309358" y="775974"/>
                  <a:pt x="6349998" y="704854"/>
                  <a:pt x="6349998" y="624844"/>
                </a:cubicBezTo>
                <a:close/>
              </a:path>
            </a:pathLst>
          </a:custGeom>
          <a:solidFill>
            <a:srgbClr val="FFBD6F"/>
          </a:solidFill>
        </p:spPr>
        <p:txBody>
          <a:bodyPr/>
          <a:lstStyle/>
          <a:p>
            <a:endParaRPr lang="en-US">
              <a:latin typeface="UTM Avo" panose="02040603050506020204" pitchFamily="18" charset="0"/>
            </a:endParaRPr>
          </a:p>
        </p:txBody>
      </p:sp>
      <p:pic>
        <p:nvPicPr>
          <p:cNvPr id="10" name="Picture 12">
            <a:extLst>
              <a:ext uri="{FF2B5EF4-FFF2-40B4-BE49-F238E27FC236}">
                <a16:creationId xmlns:a16="http://schemas.microsoft.com/office/drawing/2014/main" id="{C5F24237-54FE-64F0-5070-7C8D86A9E651}"/>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024001">
            <a:off x="157298" y="440383"/>
            <a:ext cx="469978" cy="1174264"/>
          </a:xfrm>
          <a:prstGeom prst="rect">
            <a:avLst/>
          </a:prstGeom>
        </p:spPr>
      </p:pic>
      <p:sp>
        <p:nvSpPr>
          <p:cNvPr id="11" name="TextBox 10">
            <a:extLst>
              <a:ext uri="{FF2B5EF4-FFF2-40B4-BE49-F238E27FC236}">
                <a16:creationId xmlns:a16="http://schemas.microsoft.com/office/drawing/2014/main" id="{C2D3788D-2CD4-B37B-E235-8C02D8566BBE}"/>
              </a:ext>
            </a:extLst>
          </p:cNvPr>
          <p:cNvSpPr txBox="1"/>
          <p:nvPr/>
        </p:nvSpPr>
        <p:spPr>
          <a:xfrm>
            <a:off x="3802395" y="870058"/>
            <a:ext cx="3358724" cy="502766"/>
          </a:xfrm>
          <a:prstGeom prst="rect">
            <a:avLst/>
          </a:prstGeom>
          <a:noFill/>
        </p:spPr>
        <p:txBody>
          <a:bodyPr wrap="square" rtlCol="0">
            <a:spAutoFit/>
          </a:bodyPr>
          <a:lstStyle/>
          <a:p>
            <a:r>
              <a:rPr lang="en-US" sz="2667" b="1" dirty="0" err="1">
                <a:latin typeface="UTM Avo" panose="02040603050506020204" pitchFamily="18" charset="0"/>
                <a:cs typeface="Arial" panose="020B0604020202020204" pitchFamily="34" charset="0"/>
              </a:rPr>
              <a:t>Hoạt</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động</a:t>
            </a:r>
            <a:r>
              <a:rPr lang="en-US" sz="2667" b="1" dirty="0">
                <a:latin typeface="UTM Avo" panose="02040603050506020204" pitchFamily="18" charset="0"/>
                <a:cs typeface="Arial" panose="020B0604020202020204" pitchFamily="34" charset="0"/>
              </a:rPr>
              <a:t> </a:t>
            </a:r>
            <a:r>
              <a:rPr lang="en-US" sz="2667" b="1" dirty="0" err="1">
                <a:latin typeface="UTM Avo" panose="02040603050506020204" pitchFamily="18" charset="0"/>
                <a:cs typeface="Arial" panose="020B0604020202020204" pitchFamily="34" charset="0"/>
              </a:rPr>
              <a:t>nhóm</a:t>
            </a:r>
            <a:endParaRPr lang="en-US" sz="2667" b="1" dirty="0">
              <a:latin typeface="UTM Avo" panose="02040603050506020204" pitchFamily="18" charset="0"/>
              <a:cs typeface="Arial" panose="020B0604020202020204" pitchFamily="34" charset="0"/>
            </a:endParaRPr>
          </a:p>
        </p:txBody>
      </p:sp>
      <p:sp>
        <p:nvSpPr>
          <p:cNvPr id="12" name="Rectangle 11">
            <a:extLst>
              <a:ext uri="{FF2B5EF4-FFF2-40B4-BE49-F238E27FC236}">
                <a16:creationId xmlns:a16="http://schemas.microsoft.com/office/drawing/2014/main" id="{D75CE300-9EC6-74DF-25B3-9473ABED263E}"/>
              </a:ext>
            </a:extLst>
          </p:cNvPr>
          <p:cNvSpPr/>
          <p:nvPr/>
        </p:nvSpPr>
        <p:spPr>
          <a:xfrm>
            <a:off x="6547340" y="1657758"/>
            <a:ext cx="5294140" cy="4100353"/>
          </a:xfrm>
          <a:prstGeom prst="rect">
            <a:avLst/>
          </a:prstGeom>
        </p:spPr>
        <p:txBody>
          <a:bodyPr wrap="square">
            <a:spAutoFit/>
          </a:bodyPr>
          <a:lstStyle/>
          <a:p>
            <a:pPr marL="381019" indent="-381019">
              <a:lnSpc>
                <a:spcPct val="150000"/>
              </a:lnSpc>
              <a:buFont typeface="Wingdings" panose="05000000000000000000" pitchFamily="2" charset="2"/>
              <a:buChar char="Ø"/>
            </a:pPr>
            <a:r>
              <a:rPr lang="en-US" sz="2200" dirty="0" err="1">
                <a:latin typeface="UTM Avo" panose="02040603050506020204" pitchFamily="18" charset="0"/>
              </a:rPr>
              <a:t>Mỗi</a:t>
            </a:r>
            <a:r>
              <a:rPr lang="en-US" sz="2200" dirty="0">
                <a:latin typeface="UTM Avo" panose="02040603050506020204" pitchFamily="18" charset="0"/>
              </a:rPr>
              <a:t> </a:t>
            </a:r>
            <a:r>
              <a:rPr lang="en-US" sz="2200" dirty="0" err="1">
                <a:latin typeface="UTM Avo" panose="02040603050506020204" pitchFamily="18" charset="0"/>
              </a:rPr>
              <a:t>nhóm</a:t>
            </a:r>
            <a:r>
              <a:rPr lang="en-US" sz="2200" dirty="0">
                <a:latin typeface="UTM Avo" panose="02040603050506020204" pitchFamily="18" charset="0"/>
              </a:rPr>
              <a:t> </a:t>
            </a:r>
            <a:r>
              <a:rPr lang="en-US" sz="2200" dirty="0" err="1">
                <a:latin typeface="UTM Avo" panose="02040603050506020204" pitchFamily="18" charset="0"/>
              </a:rPr>
              <a:t>tìm</a:t>
            </a:r>
            <a:r>
              <a:rPr lang="en-US" sz="2200" dirty="0">
                <a:latin typeface="UTM Avo" panose="02040603050506020204" pitchFamily="18" charset="0"/>
              </a:rPr>
              <a:t> </a:t>
            </a:r>
            <a:r>
              <a:rPr lang="en-US" sz="2200" dirty="0" err="1">
                <a:latin typeface="UTM Avo" panose="02040603050506020204" pitchFamily="18" charset="0"/>
              </a:rPr>
              <a:t>hiểu</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tình</a:t>
            </a:r>
            <a:r>
              <a:rPr lang="en-US" sz="2200" dirty="0">
                <a:latin typeface="UTM Avo" panose="02040603050506020204" pitchFamily="18" charset="0"/>
              </a:rPr>
              <a:t> </a:t>
            </a:r>
            <a:r>
              <a:rPr lang="en-US" sz="2200" dirty="0" err="1">
                <a:latin typeface="UTM Avo" panose="02040603050506020204" pitchFamily="18" charset="0"/>
              </a:rPr>
              <a:t>huống</a:t>
            </a:r>
            <a:r>
              <a:rPr lang="en-US" sz="2200" dirty="0">
                <a:latin typeface="UTM Avo" panose="02040603050506020204" pitchFamily="18" charset="0"/>
              </a:rPr>
              <a:t> </a:t>
            </a:r>
            <a:r>
              <a:rPr lang="en-US" sz="2200" dirty="0" err="1">
                <a:latin typeface="UTM Avo" panose="02040603050506020204" pitchFamily="18" charset="0"/>
              </a:rPr>
              <a:t>tương</a:t>
            </a:r>
            <a:r>
              <a:rPr lang="en-US" sz="2200" dirty="0">
                <a:latin typeface="UTM Avo" panose="02040603050506020204" pitchFamily="18" charset="0"/>
              </a:rPr>
              <a:t> </a:t>
            </a:r>
            <a:r>
              <a:rPr lang="en-US" sz="2200" dirty="0" err="1">
                <a:latin typeface="UTM Avo" panose="02040603050506020204" pitchFamily="18" charset="0"/>
              </a:rPr>
              <a:t>ứng</a:t>
            </a:r>
            <a:r>
              <a:rPr lang="en-US" sz="2200" dirty="0">
                <a:latin typeface="UTM Avo" panose="02040603050506020204" pitchFamily="18" charset="0"/>
              </a:rPr>
              <a:t> </a:t>
            </a:r>
            <a:r>
              <a:rPr lang="en-US" sz="2200" dirty="0" err="1">
                <a:latin typeface="UTM Avo" panose="02040603050506020204" pitchFamily="18" charset="0"/>
              </a:rPr>
              <a:t>với</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bức</a:t>
            </a:r>
            <a:r>
              <a:rPr lang="en-US" sz="2200" dirty="0">
                <a:latin typeface="UTM Avo" panose="02040603050506020204" pitchFamily="18" charset="0"/>
              </a:rPr>
              <a:t> </a:t>
            </a:r>
            <a:r>
              <a:rPr lang="en-US" sz="2200" dirty="0" err="1">
                <a:latin typeface="UTM Avo" panose="02040603050506020204" pitchFamily="18" charset="0"/>
              </a:rPr>
              <a:t>tranh</a:t>
            </a:r>
            <a:r>
              <a:rPr lang="en-US" sz="2200" dirty="0">
                <a:latin typeface="UTM Avo" panose="02040603050506020204" pitchFamily="18" charset="0"/>
              </a:rPr>
              <a:t>.</a:t>
            </a:r>
          </a:p>
          <a:p>
            <a:pPr marL="381019" indent="-381019">
              <a:lnSpc>
                <a:spcPct val="150000"/>
              </a:lnSpc>
              <a:buFont typeface="Wingdings" panose="05000000000000000000" pitchFamily="2" charset="2"/>
              <a:buChar char="Ø"/>
            </a:pPr>
            <a:r>
              <a:rPr lang="en-US" sz="2200" dirty="0">
                <a:latin typeface="UTM Avo" panose="02040603050506020204" pitchFamily="18" charset="0"/>
              </a:rPr>
              <a:t>Quan </a:t>
            </a:r>
            <a:r>
              <a:rPr lang="en-US" sz="2200" dirty="0" err="1">
                <a:latin typeface="UTM Avo" panose="02040603050506020204" pitchFamily="18" charset="0"/>
              </a:rPr>
              <a:t>sát</a:t>
            </a:r>
            <a:r>
              <a:rPr lang="en-US" sz="2200" dirty="0">
                <a:latin typeface="UTM Avo" panose="02040603050506020204" pitchFamily="18" charset="0"/>
              </a:rPr>
              <a:t> </a:t>
            </a:r>
            <a:r>
              <a:rPr lang="en-US" sz="2200" dirty="0" err="1">
                <a:latin typeface="UTM Avo" panose="02040603050506020204" pitchFamily="18" charset="0"/>
              </a:rPr>
              <a:t>tranh</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theo</a:t>
            </a:r>
            <a:r>
              <a:rPr lang="en-US" sz="2200" dirty="0">
                <a:latin typeface="UTM Avo" panose="02040603050506020204" pitchFamily="18" charset="0"/>
              </a:rPr>
              <a:t> </a:t>
            </a:r>
            <a:r>
              <a:rPr lang="en-US" sz="2200" dirty="0" err="1">
                <a:latin typeface="UTM Avo" panose="02040603050506020204" pitchFamily="18" charset="0"/>
              </a:rPr>
              <a:t>luận</a:t>
            </a:r>
            <a:r>
              <a:rPr lang="en-US" sz="2200" dirty="0">
                <a:latin typeface="UTM Avo" panose="02040603050506020204" pitchFamily="18" charset="0"/>
              </a:rPr>
              <a:t> </a:t>
            </a:r>
            <a:r>
              <a:rPr lang="en-US" sz="2200" dirty="0" err="1">
                <a:latin typeface="UTM Avo" panose="02040603050506020204" pitchFamily="18" charset="0"/>
              </a:rPr>
              <a:t>theo</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câu</a:t>
            </a:r>
            <a:r>
              <a:rPr lang="en-US" sz="2200" dirty="0">
                <a:latin typeface="UTM Avo" panose="02040603050506020204" pitchFamily="18" charset="0"/>
              </a:rPr>
              <a:t> </a:t>
            </a:r>
            <a:r>
              <a:rPr lang="en-US" sz="2200" dirty="0" err="1">
                <a:latin typeface="UTM Avo" panose="02040603050506020204" pitchFamily="18" charset="0"/>
              </a:rPr>
              <a:t>hỏi</a:t>
            </a:r>
            <a:r>
              <a:rPr lang="en-US" sz="2200" dirty="0">
                <a:latin typeface="UTM Avo" panose="02040603050506020204" pitchFamily="18" charset="0"/>
              </a:rPr>
              <a:t>: </a:t>
            </a:r>
            <a:r>
              <a:rPr lang="en-US" sz="2200" i="1" dirty="0" err="1">
                <a:latin typeface="UTM Avo" panose="02040603050506020204" pitchFamily="18" charset="0"/>
              </a:rPr>
              <a:t>Điều</a:t>
            </a:r>
            <a:r>
              <a:rPr lang="en-US" sz="2200" i="1" dirty="0">
                <a:latin typeface="UTM Avo" panose="02040603050506020204" pitchFamily="18" charset="0"/>
              </a:rPr>
              <a:t> </a:t>
            </a:r>
            <a:r>
              <a:rPr lang="en-US" sz="2200" i="1" dirty="0" err="1">
                <a:latin typeface="UTM Avo" panose="02040603050506020204" pitchFamily="18" charset="0"/>
              </a:rPr>
              <a:t>gì</a:t>
            </a:r>
            <a:r>
              <a:rPr lang="en-US" sz="2200" i="1" dirty="0">
                <a:latin typeface="UTM Avo" panose="02040603050506020204" pitchFamily="18" charset="0"/>
              </a:rPr>
              <a:t> </a:t>
            </a:r>
            <a:r>
              <a:rPr lang="en-US" sz="2200" i="1" dirty="0" err="1">
                <a:latin typeface="UTM Avo" panose="02040603050506020204" pitchFamily="18" charset="0"/>
              </a:rPr>
              <a:t>xảy</a:t>
            </a:r>
            <a:r>
              <a:rPr lang="en-US" sz="2200" i="1" dirty="0">
                <a:latin typeface="UTM Avo" panose="02040603050506020204" pitchFamily="18" charset="0"/>
              </a:rPr>
              <a:t> </a:t>
            </a:r>
            <a:r>
              <a:rPr lang="en-US" sz="2200" i="1" dirty="0" err="1">
                <a:latin typeface="UTM Avo" panose="02040603050506020204" pitchFamily="18" charset="0"/>
              </a:rPr>
              <a:t>ra</a:t>
            </a:r>
            <a:r>
              <a:rPr lang="en-US" sz="2200" i="1" dirty="0">
                <a:latin typeface="UTM Avo" panose="02040603050506020204" pitchFamily="18" charset="0"/>
              </a:rPr>
              <a:t> </a:t>
            </a:r>
            <a:r>
              <a:rPr lang="en-US" sz="2200" i="1" dirty="0" err="1">
                <a:latin typeface="UTM Avo" panose="02040603050506020204" pitchFamily="18" charset="0"/>
              </a:rPr>
              <a:t>với</a:t>
            </a:r>
            <a:r>
              <a:rPr lang="en-US" sz="2200" i="1" dirty="0">
                <a:latin typeface="UTM Avo" panose="02040603050506020204" pitchFamily="18" charset="0"/>
              </a:rPr>
              <a:t> </a:t>
            </a:r>
            <a:r>
              <a:rPr lang="en-US" sz="2200" i="1" dirty="0" err="1">
                <a:latin typeface="UTM Avo" panose="02040603050506020204" pitchFamily="18" charset="0"/>
              </a:rPr>
              <a:t>nhân</a:t>
            </a:r>
            <a:r>
              <a:rPr lang="en-US" sz="2200" i="1" dirty="0">
                <a:latin typeface="UTM Avo" panose="02040603050506020204" pitchFamily="18" charset="0"/>
              </a:rPr>
              <a:t> </a:t>
            </a:r>
            <a:r>
              <a:rPr lang="en-US" sz="2200" i="1" dirty="0" err="1">
                <a:latin typeface="UTM Avo" panose="02040603050506020204" pitchFamily="18" charset="0"/>
              </a:rPr>
              <a:t>vật</a:t>
            </a:r>
            <a:r>
              <a:rPr lang="en-US" sz="2200" i="1" dirty="0">
                <a:latin typeface="UTM Avo" panose="02040603050506020204" pitchFamily="18" charset="0"/>
              </a:rPr>
              <a:t> </a:t>
            </a:r>
            <a:r>
              <a:rPr lang="en-US" sz="2200" i="1" dirty="0" err="1">
                <a:latin typeface="UTM Avo" panose="02040603050506020204" pitchFamily="18" charset="0"/>
              </a:rPr>
              <a:t>trong</a:t>
            </a:r>
            <a:r>
              <a:rPr lang="en-US" sz="2200" i="1" dirty="0">
                <a:latin typeface="UTM Avo" panose="02040603050506020204" pitchFamily="18" charset="0"/>
              </a:rPr>
              <a:t> </a:t>
            </a:r>
            <a:r>
              <a:rPr lang="en-US" sz="2200" i="1" dirty="0" err="1">
                <a:latin typeface="UTM Avo" panose="02040603050506020204" pitchFamily="18" charset="0"/>
              </a:rPr>
              <a:t>tình</a:t>
            </a:r>
            <a:r>
              <a:rPr lang="en-US" sz="2200" i="1" dirty="0">
                <a:latin typeface="UTM Avo" panose="02040603050506020204" pitchFamily="18" charset="0"/>
              </a:rPr>
              <a:t> </a:t>
            </a:r>
            <a:r>
              <a:rPr lang="en-US" sz="2200" i="1" dirty="0" err="1">
                <a:latin typeface="UTM Avo" panose="02040603050506020204" pitchFamily="18" charset="0"/>
              </a:rPr>
              <a:t>huống</a:t>
            </a:r>
            <a:r>
              <a:rPr lang="en-US" sz="2200" i="1" dirty="0">
                <a:latin typeface="UTM Avo" panose="02040603050506020204" pitchFamily="18" charset="0"/>
              </a:rPr>
              <a:t> ? </a:t>
            </a:r>
            <a:r>
              <a:rPr lang="en-US" sz="2200" i="1" dirty="0" err="1">
                <a:latin typeface="UTM Avo" panose="02040603050506020204" pitchFamily="18" charset="0"/>
              </a:rPr>
              <a:t>Nếu</a:t>
            </a:r>
            <a:r>
              <a:rPr lang="en-US" sz="2200" i="1" dirty="0">
                <a:latin typeface="UTM Avo" panose="02040603050506020204" pitchFamily="18" charset="0"/>
              </a:rPr>
              <a:t> </a:t>
            </a:r>
            <a:r>
              <a:rPr lang="en-US" sz="2200" i="1" dirty="0" err="1">
                <a:latin typeface="UTM Avo" panose="02040603050506020204" pitchFamily="18" charset="0"/>
              </a:rPr>
              <a:t>em</a:t>
            </a:r>
            <a:r>
              <a:rPr lang="en-US" sz="2200" i="1" dirty="0">
                <a:latin typeface="UTM Avo" panose="02040603050506020204" pitchFamily="18" charset="0"/>
              </a:rPr>
              <a:t> </a:t>
            </a:r>
            <a:r>
              <a:rPr lang="en-US" sz="2200" i="1" dirty="0" err="1">
                <a:latin typeface="UTM Avo" panose="02040603050506020204" pitchFamily="18" charset="0"/>
              </a:rPr>
              <a:t>là</a:t>
            </a:r>
            <a:r>
              <a:rPr lang="en-US" sz="2200" i="1" dirty="0">
                <a:latin typeface="UTM Avo" panose="02040603050506020204" pitchFamily="18" charset="0"/>
              </a:rPr>
              <a:t> </a:t>
            </a:r>
            <a:r>
              <a:rPr lang="en-US" sz="2200" i="1" dirty="0" err="1">
                <a:latin typeface="UTM Avo" panose="02040603050506020204" pitchFamily="18" charset="0"/>
              </a:rPr>
              <a:t>bạn</a:t>
            </a:r>
            <a:r>
              <a:rPr lang="en-US" sz="2200" i="1" dirty="0">
                <a:latin typeface="UTM Avo" panose="02040603050506020204" pitchFamily="18" charset="0"/>
              </a:rPr>
              <a:t> </a:t>
            </a:r>
            <a:r>
              <a:rPr lang="en-US" sz="2200" i="1" dirty="0" err="1">
                <a:latin typeface="UTM Avo" panose="02040603050506020204" pitchFamily="18" charset="0"/>
              </a:rPr>
              <a:t>trong</a:t>
            </a:r>
            <a:r>
              <a:rPr lang="en-US" sz="2200" i="1" dirty="0">
                <a:latin typeface="UTM Avo" panose="02040603050506020204" pitchFamily="18" charset="0"/>
              </a:rPr>
              <a:t> </a:t>
            </a:r>
            <a:r>
              <a:rPr lang="en-US" sz="2200" i="1" dirty="0" err="1">
                <a:latin typeface="UTM Avo" panose="02040603050506020204" pitchFamily="18" charset="0"/>
              </a:rPr>
              <a:t>tình</a:t>
            </a:r>
            <a:r>
              <a:rPr lang="en-US" sz="2200" i="1" dirty="0">
                <a:latin typeface="UTM Avo" panose="02040603050506020204" pitchFamily="18" charset="0"/>
              </a:rPr>
              <a:t> </a:t>
            </a:r>
            <a:r>
              <a:rPr lang="en-US" sz="2200" i="1" dirty="0" err="1">
                <a:latin typeface="UTM Avo" panose="02040603050506020204" pitchFamily="18" charset="0"/>
              </a:rPr>
              <a:t>huống</a:t>
            </a:r>
            <a:r>
              <a:rPr lang="en-US" sz="2200" i="1" dirty="0">
                <a:latin typeface="UTM Avo" panose="02040603050506020204" pitchFamily="18" charset="0"/>
              </a:rPr>
              <a:t> </a:t>
            </a:r>
            <a:r>
              <a:rPr lang="en-US" sz="2200" i="1" dirty="0" err="1">
                <a:latin typeface="UTM Avo" panose="02040603050506020204" pitchFamily="18" charset="0"/>
              </a:rPr>
              <a:t>thì</a:t>
            </a:r>
            <a:r>
              <a:rPr lang="en-US" sz="2200" i="1" dirty="0">
                <a:latin typeface="UTM Avo" panose="02040603050506020204" pitchFamily="18" charset="0"/>
              </a:rPr>
              <a:t> </a:t>
            </a:r>
            <a:r>
              <a:rPr lang="en-US" sz="2200" i="1" dirty="0" err="1">
                <a:latin typeface="UTM Avo" panose="02040603050506020204" pitchFamily="18" charset="0"/>
              </a:rPr>
              <a:t>em</a:t>
            </a:r>
            <a:r>
              <a:rPr lang="en-US" sz="2200" i="1" dirty="0">
                <a:latin typeface="UTM Avo" panose="02040603050506020204" pitchFamily="18" charset="0"/>
              </a:rPr>
              <a:t> </a:t>
            </a:r>
            <a:r>
              <a:rPr lang="en-US" sz="2200" i="1" dirty="0" err="1">
                <a:latin typeface="UTM Avo" panose="02040603050506020204" pitchFamily="18" charset="0"/>
              </a:rPr>
              <a:t>sẽ</a:t>
            </a:r>
            <a:r>
              <a:rPr lang="en-US" sz="2200" i="1" dirty="0">
                <a:latin typeface="UTM Avo" panose="02040603050506020204" pitchFamily="18" charset="0"/>
              </a:rPr>
              <a:t> </a:t>
            </a:r>
            <a:r>
              <a:rPr lang="en-US" sz="2200" i="1" dirty="0" err="1">
                <a:latin typeface="UTM Avo" panose="02040603050506020204" pitchFamily="18" charset="0"/>
              </a:rPr>
              <a:t>làm</a:t>
            </a:r>
            <a:r>
              <a:rPr lang="en-US" sz="2200" i="1" dirty="0">
                <a:latin typeface="UTM Avo" panose="02040603050506020204" pitchFamily="18" charset="0"/>
              </a:rPr>
              <a:t> </a:t>
            </a:r>
            <a:r>
              <a:rPr lang="en-US" sz="2200" i="1" dirty="0" err="1">
                <a:latin typeface="UTM Avo" panose="02040603050506020204" pitchFamily="18" charset="0"/>
              </a:rPr>
              <a:t>gì</a:t>
            </a:r>
            <a:r>
              <a:rPr lang="en-US" sz="2200" i="1" dirty="0">
                <a:latin typeface="UTM Avo" panose="02040603050506020204" pitchFamily="18" charset="0"/>
              </a:rPr>
              <a:t> ? </a:t>
            </a:r>
            <a:r>
              <a:rPr lang="en-US" sz="2200" i="1" dirty="0" err="1">
                <a:latin typeface="UTM Avo" panose="02040603050506020204" pitchFamily="18" charset="0"/>
              </a:rPr>
              <a:t>Vì</a:t>
            </a:r>
            <a:r>
              <a:rPr lang="en-US" sz="2200" i="1" dirty="0">
                <a:latin typeface="UTM Avo" panose="02040603050506020204" pitchFamily="18" charset="0"/>
              </a:rPr>
              <a:t> </a:t>
            </a:r>
            <a:r>
              <a:rPr lang="en-US" sz="2200" i="1" dirty="0" err="1">
                <a:latin typeface="UTM Avo" panose="02040603050506020204" pitchFamily="18" charset="0"/>
              </a:rPr>
              <a:t>sao</a:t>
            </a:r>
            <a:r>
              <a:rPr lang="en-US" sz="2200" i="1" dirty="0">
                <a:latin typeface="UTM Avo" panose="02040603050506020204" pitchFamily="18" charset="0"/>
              </a:rPr>
              <a:t> ?</a:t>
            </a:r>
          </a:p>
          <a:p>
            <a:pPr marL="381019" indent="-381019">
              <a:lnSpc>
                <a:spcPct val="150000"/>
              </a:lnSpc>
              <a:buFont typeface="Wingdings" panose="05000000000000000000" pitchFamily="2" charset="2"/>
              <a:buChar char="Ø"/>
            </a:pPr>
            <a:r>
              <a:rPr lang="en-US" sz="2200" dirty="0" err="1">
                <a:latin typeface="UTM Avo" panose="02040603050506020204" pitchFamily="18" charset="0"/>
              </a:rPr>
              <a:t>Đóng</a:t>
            </a:r>
            <a:r>
              <a:rPr lang="en-US" sz="2200" dirty="0">
                <a:latin typeface="UTM Avo" panose="02040603050506020204" pitchFamily="18" charset="0"/>
              </a:rPr>
              <a:t> </a:t>
            </a:r>
            <a:r>
              <a:rPr lang="en-US" sz="2200" dirty="0" err="1">
                <a:latin typeface="UTM Avo" panose="02040603050506020204" pitchFamily="18" charset="0"/>
              </a:rPr>
              <a:t>vai</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hiện</a:t>
            </a:r>
            <a:r>
              <a:rPr lang="en-US" sz="2200" dirty="0">
                <a:latin typeface="UTM Avo" panose="02040603050506020204" pitchFamily="18" charset="0"/>
              </a:rPr>
              <a:t> </a:t>
            </a:r>
            <a:r>
              <a:rPr lang="en-US" sz="2200" dirty="0" err="1">
                <a:latin typeface="UTM Avo" panose="02040603050506020204" pitchFamily="18" charset="0"/>
              </a:rPr>
              <a:t>cách</a:t>
            </a:r>
            <a:r>
              <a:rPr lang="en-US" sz="2200" dirty="0">
                <a:latin typeface="UTM Avo" panose="02040603050506020204" pitchFamily="18" charset="0"/>
              </a:rPr>
              <a:t> </a:t>
            </a:r>
            <a:r>
              <a:rPr lang="en-US" sz="2200" dirty="0" err="1">
                <a:latin typeface="UTM Avo" panose="02040603050506020204" pitchFamily="18" charset="0"/>
              </a:rPr>
              <a:t>ứng</a:t>
            </a:r>
            <a:r>
              <a:rPr lang="en-US" sz="2200" dirty="0">
                <a:latin typeface="UTM Avo" panose="02040603050506020204" pitchFamily="18" charset="0"/>
              </a:rPr>
              <a:t> </a:t>
            </a:r>
            <a:r>
              <a:rPr lang="en-US" sz="2200" dirty="0" err="1">
                <a:latin typeface="UTM Avo" panose="02040603050506020204" pitchFamily="18" charset="0"/>
              </a:rPr>
              <a:t>xử</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bản</a:t>
            </a:r>
            <a:r>
              <a:rPr lang="en-US" sz="2200" dirty="0">
                <a:latin typeface="UTM Avo" panose="02040603050506020204" pitchFamily="18" charset="0"/>
              </a:rPr>
              <a:t> </a:t>
            </a:r>
            <a:r>
              <a:rPr lang="en-US" sz="2200" dirty="0" err="1">
                <a:latin typeface="UTM Avo" panose="02040603050506020204" pitchFamily="18" charset="0"/>
              </a:rPr>
              <a:t>thân</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nhóm</a:t>
            </a:r>
            <a:r>
              <a:rPr lang="en-US" sz="2200" dirty="0">
                <a:latin typeface="UTM Avo" panose="02040603050506020204" pitchFamily="18" charset="0"/>
              </a:rPr>
              <a:t>.</a:t>
            </a:r>
            <a:endParaRPr lang="vi-VN" sz="2200" dirty="0"/>
          </a:p>
        </p:txBody>
      </p:sp>
      <p:pic>
        <p:nvPicPr>
          <p:cNvPr id="13" name="Picture 12">
            <a:extLst>
              <a:ext uri="{FF2B5EF4-FFF2-40B4-BE49-F238E27FC236}">
                <a16:creationId xmlns:a16="http://schemas.microsoft.com/office/drawing/2014/main" id="{9A7FF831-9BFC-7CA1-814E-FE225F22E197}"/>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tretch>
            <a:fillRect/>
          </a:stretch>
        </p:blipFill>
        <p:spPr>
          <a:xfrm>
            <a:off x="192057" y="1613973"/>
            <a:ext cx="2521713" cy="2292982"/>
          </a:xfrm>
          <a:prstGeom prst="rect">
            <a:avLst/>
          </a:prstGeom>
          <a:ln>
            <a:noFill/>
          </a:ln>
          <a:effectLst>
            <a:outerShdw blurRad="190500" algn="tl" rotWithShape="0">
              <a:srgbClr val="000000">
                <a:alpha val="70000"/>
              </a:srgbClr>
            </a:outerShdw>
          </a:effectLst>
        </p:spPr>
      </p:pic>
      <p:pic>
        <p:nvPicPr>
          <p:cNvPr id="14" name="Picture 13">
            <a:extLst>
              <a:ext uri="{FF2B5EF4-FFF2-40B4-BE49-F238E27FC236}">
                <a16:creationId xmlns:a16="http://schemas.microsoft.com/office/drawing/2014/main" id="{16F9D8D7-C875-F210-3797-F8B6E94297E1}"/>
              </a:ext>
            </a:extLst>
          </p:cNvPr>
          <p:cNvPicPr>
            <a:picLocks noChangeAspect="1"/>
          </p:cNvPicPr>
          <p:nvPr/>
        </p:nvPicPr>
        <p:blipFill>
          <a:blip r:embed="rId8">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tretch>
            <a:fillRect/>
          </a:stretch>
        </p:blipFill>
        <p:spPr>
          <a:xfrm>
            <a:off x="192057" y="4099254"/>
            <a:ext cx="2521713" cy="2343608"/>
          </a:xfrm>
          <a:prstGeom prst="rect">
            <a:avLst/>
          </a:prstGeom>
          <a:ln>
            <a:noFill/>
          </a:ln>
          <a:effectLst>
            <a:outerShdw blurRad="190500" algn="tl" rotWithShape="0">
              <a:srgbClr val="000000">
                <a:alpha val="70000"/>
              </a:srgbClr>
            </a:outerShdw>
          </a:effectLst>
        </p:spPr>
      </p:pic>
      <p:grpSp>
        <p:nvGrpSpPr>
          <p:cNvPr id="2" name="Group 1">
            <a:extLst>
              <a:ext uri="{FF2B5EF4-FFF2-40B4-BE49-F238E27FC236}">
                <a16:creationId xmlns:a16="http://schemas.microsoft.com/office/drawing/2014/main" id="{70DD25DA-EB2D-E989-A0F8-A78FFD96F2DF}"/>
              </a:ext>
            </a:extLst>
          </p:cNvPr>
          <p:cNvGrpSpPr/>
          <p:nvPr/>
        </p:nvGrpSpPr>
        <p:grpSpPr>
          <a:xfrm>
            <a:off x="3185927" y="2020859"/>
            <a:ext cx="2052286" cy="2065733"/>
            <a:chOff x="6734456" y="1026165"/>
            <a:chExt cx="2052286" cy="1905000"/>
          </a:xfrm>
        </p:grpSpPr>
        <p:pic>
          <p:nvPicPr>
            <p:cNvPr id="16" name="Picture 15" descr="Youtube PNG Free Images with Transparent Background - (410 Free Downloads)">
              <a:hlinkClick r:id="rId10"/>
              <a:extLst>
                <a:ext uri="{FF2B5EF4-FFF2-40B4-BE49-F238E27FC236}">
                  <a16:creationId xmlns:a16="http://schemas.microsoft.com/office/drawing/2014/main" id="{B08CA9B3-BDD0-620F-3B31-ED1B9818A44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41506F06-87A7-392C-7C10-A0BC1794F12A}"/>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grpSp>
        <p:nvGrpSpPr>
          <p:cNvPr id="19" name="Group 18">
            <a:extLst>
              <a:ext uri="{FF2B5EF4-FFF2-40B4-BE49-F238E27FC236}">
                <a16:creationId xmlns:a16="http://schemas.microsoft.com/office/drawing/2014/main" id="{AA817999-9159-504A-98D4-2E9B89D84466}"/>
              </a:ext>
            </a:extLst>
          </p:cNvPr>
          <p:cNvGrpSpPr/>
          <p:nvPr/>
        </p:nvGrpSpPr>
        <p:grpSpPr>
          <a:xfrm>
            <a:off x="3232833" y="4344620"/>
            <a:ext cx="2052286" cy="2065733"/>
            <a:chOff x="6734456" y="1026165"/>
            <a:chExt cx="2052286" cy="1905000"/>
          </a:xfrm>
        </p:grpSpPr>
        <p:pic>
          <p:nvPicPr>
            <p:cNvPr id="20" name="Picture 19" descr="Youtube PNG Free Images with Transparent Background - (410 Free Downloads)">
              <a:hlinkClick r:id="rId12"/>
              <a:extLst>
                <a:ext uri="{FF2B5EF4-FFF2-40B4-BE49-F238E27FC236}">
                  <a16:creationId xmlns:a16="http://schemas.microsoft.com/office/drawing/2014/main" id="{58E17EF3-94CD-5CB5-9B0C-28F6F978C6C5}"/>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a:extLst>
                <a:ext uri="{FF2B5EF4-FFF2-40B4-BE49-F238E27FC236}">
                  <a16:creationId xmlns:a16="http://schemas.microsoft.com/office/drawing/2014/main" id="{3DE2D98B-6BF5-46BB-F05B-EC7AF4617D2A}"/>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18744627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2" presetClass="entr" presetSubtype="4"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p:tgtEl>
                                          <p:spTgt spid="13"/>
                                        </p:tgtEl>
                                        <p:attrNameLst>
                                          <p:attrName>ppt_y</p:attrName>
                                        </p:attrNameLst>
                                      </p:cBhvr>
                                      <p:tavLst>
                                        <p:tav tm="0">
                                          <p:val>
                                            <p:strVal val="#ppt_y+#ppt_h*1.125000"/>
                                          </p:val>
                                        </p:tav>
                                        <p:tav tm="100000">
                                          <p:val>
                                            <p:strVal val="#ppt_y"/>
                                          </p:val>
                                        </p:tav>
                                      </p:tavLst>
                                    </p:anim>
                                    <p:animEffect transition="in" filter="wipe(up)">
                                      <p:cBhvr>
                                        <p:cTn id="19" dur="500"/>
                                        <p:tgtEl>
                                          <p:spTgt spid="13"/>
                                        </p:tgtEl>
                                      </p:cBhvr>
                                    </p:animEffect>
                                  </p:childTnLst>
                                </p:cTn>
                              </p:par>
                              <p:par>
                                <p:cTn id="20" presetID="12" presetClass="entr" presetSubtype="4"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p:tgtEl>
                                          <p:spTgt spid="14"/>
                                        </p:tgtEl>
                                        <p:attrNameLst>
                                          <p:attrName>ppt_y</p:attrName>
                                        </p:attrNameLst>
                                      </p:cBhvr>
                                      <p:tavLst>
                                        <p:tav tm="0">
                                          <p:val>
                                            <p:strVal val="#ppt_y+#ppt_h*1.125000"/>
                                          </p:val>
                                        </p:tav>
                                        <p:tav tm="100000">
                                          <p:val>
                                            <p:strVal val="#ppt_y"/>
                                          </p:val>
                                        </p:tav>
                                      </p:tavLst>
                                    </p:anim>
                                    <p:animEffect transition="in" filter="wipe(up)">
                                      <p:cBhvr>
                                        <p:cTn id="23" dur="500"/>
                                        <p:tgtEl>
                                          <p:spTgt spid="14"/>
                                        </p:tgtEl>
                                      </p:cBhvr>
                                    </p:animEffect>
                                  </p:childTnLst>
                                </p:cTn>
                              </p:par>
                              <p:par>
                                <p:cTn id="24" presetID="17" presetClass="entr" presetSubtype="1" fill="hold" nodeType="withEffect">
                                  <p:stCondLst>
                                    <p:cond delay="0"/>
                                  </p:stCondLst>
                                  <p:childTnLst>
                                    <p:set>
                                      <p:cBhvr>
                                        <p:cTn id="25" dur="1" fill="hold">
                                          <p:stCondLst>
                                            <p:cond delay="0"/>
                                          </p:stCondLst>
                                        </p:cTn>
                                        <p:tgtEl>
                                          <p:spTgt spid="12">
                                            <p:txEl>
                                              <p:pRg st="0" end="0"/>
                                            </p:txEl>
                                          </p:spTgt>
                                        </p:tgtEl>
                                        <p:attrNameLst>
                                          <p:attrName>style.visibility</p:attrName>
                                        </p:attrNameLst>
                                      </p:cBhvr>
                                      <p:to>
                                        <p:strVal val="visible"/>
                                      </p:to>
                                    </p:set>
                                    <p:anim calcmode="lin" valueType="num">
                                      <p:cBhvr>
                                        <p:cTn id="26" dur="500" fill="hold"/>
                                        <p:tgtEl>
                                          <p:spTgt spid="12">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12">
                                            <p:txEl>
                                              <p:pRg st="0" end="0"/>
                                            </p:txEl>
                                          </p:spTgt>
                                        </p:tgtEl>
                                        <p:attrNameLst>
                                          <p:attrName>ppt_y</p:attrName>
                                        </p:attrNameLst>
                                      </p:cBhvr>
                                      <p:tavLst>
                                        <p:tav tm="0">
                                          <p:val>
                                            <p:strVal val="#ppt_y-#ppt_h/2"/>
                                          </p:val>
                                        </p:tav>
                                        <p:tav tm="100000">
                                          <p:val>
                                            <p:strVal val="#ppt_y"/>
                                          </p:val>
                                        </p:tav>
                                      </p:tavLst>
                                    </p:anim>
                                    <p:anim calcmode="lin" valueType="num">
                                      <p:cBhvr>
                                        <p:cTn id="28" dur="500" fill="hold"/>
                                        <p:tgtEl>
                                          <p:spTgt spid="12">
                                            <p:txEl>
                                              <p:pRg st="0" end="0"/>
                                            </p:txEl>
                                          </p:spTgt>
                                        </p:tgtEl>
                                        <p:attrNameLst>
                                          <p:attrName>ppt_w</p:attrName>
                                        </p:attrNameLst>
                                      </p:cBhvr>
                                      <p:tavLst>
                                        <p:tav tm="0">
                                          <p:val>
                                            <p:strVal val="#ppt_w"/>
                                          </p:val>
                                        </p:tav>
                                        <p:tav tm="100000">
                                          <p:val>
                                            <p:strVal val="#ppt_w"/>
                                          </p:val>
                                        </p:tav>
                                      </p:tavLst>
                                    </p:anim>
                                    <p:anim calcmode="lin" valueType="num">
                                      <p:cBhvr>
                                        <p:cTn id="29" dur="500" fill="hold"/>
                                        <p:tgtEl>
                                          <p:spTgt spid="12">
                                            <p:txEl>
                                              <p:pRg st="0" end="0"/>
                                            </p:txEl>
                                          </p:spTgt>
                                        </p:tgtEl>
                                        <p:attrNameLst>
                                          <p:attrName>ppt_h</p:attrName>
                                        </p:attrNameLst>
                                      </p:cBhvr>
                                      <p:tavLst>
                                        <p:tav tm="0">
                                          <p:val>
                                            <p:fltVal val="0"/>
                                          </p:val>
                                        </p:tav>
                                        <p:tav tm="100000">
                                          <p:val>
                                            <p:strVal val="#ppt_h"/>
                                          </p:val>
                                        </p:tav>
                                      </p:tavLst>
                                    </p:anim>
                                  </p:childTnLst>
                                </p:cTn>
                              </p:par>
                              <p:par>
                                <p:cTn id="30" presetID="17" presetClass="entr" presetSubtype="1" fill="hold" nodeType="withEffect">
                                  <p:stCondLst>
                                    <p:cond delay="0"/>
                                  </p:stCondLst>
                                  <p:childTnLst>
                                    <p:set>
                                      <p:cBhvr>
                                        <p:cTn id="31" dur="1" fill="hold">
                                          <p:stCondLst>
                                            <p:cond delay="0"/>
                                          </p:stCondLst>
                                        </p:cTn>
                                        <p:tgtEl>
                                          <p:spTgt spid="12">
                                            <p:txEl>
                                              <p:pRg st="1" end="1"/>
                                            </p:txEl>
                                          </p:spTgt>
                                        </p:tgtEl>
                                        <p:attrNameLst>
                                          <p:attrName>style.visibility</p:attrName>
                                        </p:attrNameLst>
                                      </p:cBhvr>
                                      <p:to>
                                        <p:strVal val="visible"/>
                                      </p:to>
                                    </p:set>
                                    <p:anim calcmode="lin" valueType="num">
                                      <p:cBhvr>
                                        <p:cTn id="32" dur="500" fill="hold"/>
                                        <p:tgtEl>
                                          <p:spTgt spid="12">
                                            <p:txEl>
                                              <p:pRg st="1" end="1"/>
                                            </p:txEl>
                                          </p:spTgt>
                                        </p:tgtEl>
                                        <p:attrNameLst>
                                          <p:attrName>ppt_x</p:attrName>
                                        </p:attrNameLst>
                                      </p:cBhvr>
                                      <p:tavLst>
                                        <p:tav tm="0">
                                          <p:val>
                                            <p:strVal val="#ppt_x"/>
                                          </p:val>
                                        </p:tav>
                                        <p:tav tm="100000">
                                          <p:val>
                                            <p:strVal val="#ppt_x"/>
                                          </p:val>
                                        </p:tav>
                                      </p:tavLst>
                                    </p:anim>
                                    <p:anim calcmode="lin" valueType="num">
                                      <p:cBhvr>
                                        <p:cTn id="33" dur="500" fill="hold"/>
                                        <p:tgtEl>
                                          <p:spTgt spid="12">
                                            <p:txEl>
                                              <p:pRg st="1" end="1"/>
                                            </p:txEl>
                                          </p:spTgt>
                                        </p:tgtEl>
                                        <p:attrNameLst>
                                          <p:attrName>ppt_y</p:attrName>
                                        </p:attrNameLst>
                                      </p:cBhvr>
                                      <p:tavLst>
                                        <p:tav tm="0">
                                          <p:val>
                                            <p:strVal val="#ppt_y-#ppt_h/2"/>
                                          </p:val>
                                        </p:tav>
                                        <p:tav tm="100000">
                                          <p:val>
                                            <p:strVal val="#ppt_y"/>
                                          </p:val>
                                        </p:tav>
                                      </p:tavLst>
                                    </p:anim>
                                    <p:anim calcmode="lin" valueType="num">
                                      <p:cBhvr>
                                        <p:cTn id="34" dur="500" fill="hold"/>
                                        <p:tgtEl>
                                          <p:spTgt spid="12">
                                            <p:txEl>
                                              <p:pRg st="1" end="1"/>
                                            </p:txEl>
                                          </p:spTgt>
                                        </p:tgtEl>
                                        <p:attrNameLst>
                                          <p:attrName>ppt_w</p:attrName>
                                        </p:attrNameLst>
                                      </p:cBhvr>
                                      <p:tavLst>
                                        <p:tav tm="0">
                                          <p:val>
                                            <p:strVal val="#ppt_w"/>
                                          </p:val>
                                        </p:tav>
                                        <p:tav tm="100000">
                                          <p:val>
                                            <p:strVal val="#ppt_w"/>
                                          </p:val>
                                        </p:tav>
                                      </p:tavLst>
                                    </p:anim>
                                    <p:anim calcmode="lin" valueType="num">
                                      <p:cBhvr>
                                        <p:cTn id="35" dur="500" fill="hold"/>
                                        <p:tgtEl>
                                          <p:spTgt spid="12">
                                            <p:txEl>
                                              <p:pRg st="1" end="1"/>
                                            </p:txEl>
                                          </p:spTgt>
                                        </p:tgtEl>
                                        <p:attrNameLst>
                                          <p:attrName>ppt_h</p:attrName>
                                        </p:attrNameLst>
                                      </p:cBhvr>
                                      <p:tavLst>
                                        <p:tav tm="0">
                                          <p:val>
                                            <p:fltVal val="0"/>
                                          </p:val>
                                        </p:tav>
                                        <p:tav tm="100000">
                                          <p:val>
                                            <p:strVal val="#ppt_h"/>
                                          </p:val>
                                        </p:tav>
                                      </p:tavLst>
                                    </p:anim>
                                  </p:childTnLst>
                                </p:cTn>
                              </p:par>
                              <p:par>
                                <p:cTn id="36" presetID="17" presetClass="entr" presetSubtype="1" fill="hold" nodeType="withEffect">
                                  <p:stCondLst>
                                    <p:cond delay="0"/>
                                  </p:stCondLst>
                                  <p:childTnLst>
                                    <p:set>
                                      <p:cBhvr>
                                        <p:cTn id="37" dur="1" fill="hold">
                                          <p:stCondLst>
                                            <p:cond delay="0"/>
                                          </p:stCondLst>
                                        </p:cTn>
                                        <p:tgtEl>
                                          <p:spTgt spid="12">
                                            <p:txEl>
                                              <p:pRg st="2" end="2"/>
                                            </p:txEl>
                                          </p:spTgt>
                                        </p:tgtEl>
                                        <p:attrNameLst>
                                          <p:attrName>style.visibility</p:attrName>
                                        </p:attrNameLst>
                                      </p:cBhvr>
                                      <p:to>
                                        <p:strVal val="visible"/>
                                      </p:to>
                                    </p:set>
                                    <p:anim calcmode="lin" valueType="num">
                                      <p:cBhvr>
                                        <p:cTn id="38" dur="500" fill="hold"/>
                                        <p:tgtEl>
                                          <p:spTgt spid="12">
                                            <p:txEl>
                                              <p:pRg st="2" end="2"/>
                                            </p:txEl>
                                          </p:spTgt>
                                        </p:tgtEl>
                                        <p:attrNameLst>
                                          <p:attrName>ppt_x</p:attrName>
                                        </p:attrNameLst>
                                      </p:cBhvr>
                                      <p:tavLst>
                                        <p:tav tm="0">
                                          <p:val>
                                            <p:strVal val="#ppt_x"/>
                                          </p:val>
                                        </p:tav>
                                        <p:tav tm="100000">
                                          <p:val>
                                            <p:strVal val="#ppt_x"/>
                                          </p:val>
                                        </p:tav>
                                      </p:tavLst>
                                    </p:anim>
                                    <p:anim calcmode="lin" valueType="num">
                                      <p:cBhvr>
                                        <p:cTn id="39" dur="500" fill="hold"/>
                                        <p:tgtEl>
                                          <p:spTgt spid="12">
                                            <p:txEl>
                                              <p:pRg st="2" end="2"/>
                                            </p:txEl>
                                          </p:spTgt>
                                        </p:tgtEl>
                                        <p:attrNameLst>
                                          <p:attrName>ppt_y</p:attrName>
                                        </p:attrNameLst>
                                      </p:cBhvr>
                                      <p:tavLst>
                                        <p:tav tm="0">
                                          <p:val>
                                            <p:strVal val="#ppt_y-#ppt_h/2"/>
                                          </p:val>
                                        </p:tav>
                                        <p:tav tm="100000">
                                          <p:val>
                                            <p:strVal val="#ppt_y"/>
                                          </p:val>
                                        </p:tav>
                                      </p:tavLst>
                                    </p:anim>
                                    <p:anim calcmode="lin" valueType="num">
                                      <p:cBhvr>
                                        <p:cTn id="40" dur="500" fill="hold"/>
                                        <p:tgtEl>
                                          <p:spTgt spid="12">
                                            <p:txEl>
                                              <p:pRg st="2" end="2"/>
                                            </p:txEl>
                                          </p:spTgt>
                                        </p:tgtEl>
                                        <p:attrNameLst>
                                          <p:attrName>ppt_w</p:attrName>
                                        </p:attrNameLst>
                                      </p:cBhvr>
                                      <p:tavLst>
                                        <p:tav tm="0">
                                          <p:val>
                                            <p:strVal val="#ppt_w"/>
                                          </p:val>
                                        </p:tav>
                                        <p:tav tm="100000">
                                          <p:val>
                                            <p:strVal val="#ppt_w"/>
                                          </p:val>
                                        </p:tav>
                                      </p:tavLst>
                                    </p:anim>
                                    <p:anim calcmode="lin" valueType="num">
                                      <p:cBhvr>
                                        <p:cTn id="41" dur="500" fill="hold"/>
                                        <p:tgtEl>
                                          <p:spTgt spid="12">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9C849F38-573B-10AB-E28D-4B06A0CECE65}"/>
              </a:ext>
            </a:extLst>
          </p:cNvPr>
          <p:cNvGrpSpPr/>
          <p:nvPr/>
        </p:nvGrpSpPr>
        <p:grpSpPr>
          <a:xfrm>
            <a:off x="3527972" y="1083925"/>
            <a:ext cx="7760558" cy="1025478"/>
            <a:chOff x="0" y="0"/>
            <a:chExt cx="14682140" cy="1940093"/>
          </a:xfrm>
        </p:grpSpPr>
        <p:sp>
          <p:nvSpPr>
            <p:cNvPr id="3" name="Freeform 3">
              <a:extLst>
                <a:ext uri="{FF2B5EF4-FFF2-40B4-BE49-F238E27FC236}">
                  <a16:creationId xmlns:a16="http://schemas.microsoft.com/office/drawing/2014/main" id="{60EA429C-AD24-2BC2-5072-FADE31E0FE20}"/>
                </a:ext>
              </a:extLst>
            </p:cNvPr>
            <p:cNvSpPr/>
            <p:nvPr/>
          </p:nvSpPr>
          <p:spPr>
            <a:xfrm>
              <a:off x="0" y="-4073"/>
              <a:ext cx="14688530" cy="1946696"/>
            </a:xfrm>
            <a:custGeom>
              <a:avLst/>
              <a:gdLst/>
              <a:ahLst/>
              <a:cxnLst/>
              <a:rect l="l" t="t" r="r" b="b"/>
              <a:pathLst>
                <a:path w="14688530" h="1946696">
                  <a:moveTo>
                    <a:pt x="14060753" y="1892218"/>
                  </a:moveTo>
                  <a:cubicBezTo>
                    <a:pt x="14060753" y="1892218"/>
                    <a:pt x="13329878" y="1946696"/>
                    <a:pt x="11321073" y="1944075"/>
                  </a:cubicBezTo>
                  <a:cubicBezTo>
                    <a:pt x="5334503" y="1941912"/>
                    <a:pt x="1057074" y="1934088"/>
                    <a:pt x="1057074" y="1934088"/>
                  </a:cubicBezTo>
                  <a:cubicBezTo>
                    <a:pt x="812932" y="1925254"/>
                    <a:pt x="449110" y="1904023"/>
                    <a:pt x="282371" y="1845846"/>
                  </a:cubicBezTo>
                  <a:cubicBezTo>
                    <a:pt x="4469" y="1748882"/>
                    <a:pt x="0" y="1575604"/>
                    <a:pt x="0" y="1246360"/>
                  </a:cubicBezTo>
                  <a:lnTo>
                    <a:pt x="0" y="1246351"/>
                  </a:lnTo>
                  <a:cubicBezTo>
                    <a:pt x="8536" y="491230"/>
                    <a:pt x="0" y="345608"/>
                    <a:pt x="77597" y="223930"/>
                  </a:cubicBezTo>
                  <a:cubicBezTo>
                    <a:pt x="217372" y="4759"/>
                    <a:pt x="519255" y="4073"/>
                    <a:pt x="937909" y="4073"/>
                  </a:cubicBezTo>
                  <a:cubicBezTo>
                    <a:pt x="937909" y="4073"/>
                    <a:pt x="2822598" y="15681"/>
                    <a:pt x="9113624" y="7673"/>
                  </a:cubicBezTo>
                  <a:cubicBezTo>
                    <a:pt x="13110950" y="0"/>
                    <a:pt x="13827683" y="6979"/>
                    <a:pt x="13827683" y="6979"/>
                  </a:cubicBezTo>
                  <a:cubicBezTo>
                    <a:pt x="14195991" y="14458"/>
                    <a:pt x="14334251" y="42638"/>
                    <a:pt x="14531991" y="165219"/>
                  </a:cubicBezTo>
                  <a:cubicBezTo>
                    <a:pt x="14683008" y="258836"/>
                    <a:pt x="14688530" y="476157"/>
                    <a:pt x="14679389" y="1246351"/>
                  </a:cubicBezTo>
                  <a:lnTo>
                    <a:pt x="14679389" y="1246360"/>
                  </a:lnTo>
                  <a:cubicBezTo>
                    <a:pt x="14679389" y="1693569"/>
                    <a:pt x="14636606" y="1842156"/>
                    <a:pt x="14060753" y="1892218"/>
                  </a:cubicBezTo>
                  <a:close/>
                </a:path>
              </a:pathLst>
            </a:custGeom>
            <a:solidFill>
              <a:srgbClr val="BAE6FF"/>
            </a:solidFill>
          </p:spPr>
          <p:txBody>
            <a:bodyPr/>
            <a:lstStyle/>
            <a:p>
              <a:endParaRPr lang="en-US"/>
            </a:p>
          </p:txBody>
        </p:sp>
      </p:grpSp>
      <p:grpSp>
        <p:nvGrpSpPr>
          <p:cNvPr id="16" name="Group 6">
            <a:extLst>
              <a:ext uri="{FF2B5EF4-FFF2-40B4-BE49-F238E27FC236}">
                <a16:creationId xmlns:a16="http://schemas.microsoft.com/office/drawing/2014/main" id="{7567CBA8-B6D3-7303-F2CF-B15A81FC23FA}"/>
              </a:ext>
            </a:extLst>
          </p:cNvPr>
          <p:cNvGrpSpPr/>
          <p:nvPr/>
        </p:nvGrpSpPr>
        <p:grpSpPr>
          <a:xfrm>
            <a:off x="4297680" y="2677160"/>
            <a:ext cx="7112000" cy="3810000"/>
            <a:chOff x="0" y="0"/>
            <a:chExt cx="4855819" cy="2863552"/>
          </a:xfrm>
        </p:grpSpPr>
        <p:sp>
          <p:nvSpPr>
            <p:cNvPr id="17" name="Freeform 7">
              <a:extLst>
                <a:ext uri="{FF2B5EF4-FFF2-40B4-BE49-F238E27FC236}">
                  <a16:creationId xmlns:a16="http://schemas.microsoft.com/office/drawing/2014/main" id="{6813DFD8-D622-69BE-F3F0-CA78403B67EB}"/>
                </a:ext>
              </a:extLst>
            </p:cNvPr>
            <p:cNvSpPr/>
            <p:nvPr/>
          </p:nvSpPr>
          <p:spPr>
            <a:xfrm>
              <a:off x="0" y="-4073"/>
              <a:ext cx="4862210" cy="2870155"/>
            </a:xfrm>
            <a:custGeom>
              <a:avLst/>
              <a:gdLst/>
              <a:ahLst/>
              <a:cxnLst/>
              <a:rect l="l" t="t" r="r" b="b"/>
              <a:pathLst>
                <a:path w="4862210" h="2870155">
                  <a:moveTo>
                    <a:pt x="4234432" y="2815677"/>
                  </a:moveTo>
                  <a:cubicBezTo>
                    <a:pt x="4234432" y="2815677"/>
                    <a:pt x="3503557" y="2870155"/>
                    <a:pt x="2905008" y="2867534"/>
                  </a:cubicBezTo>
                  <a:cubicBezTo>
                    <a:pt x="2030429" y="2865371"/>
                    <a:pt x="1057074" y="2857547"/>
                    <a:pt x="1057074" y="2857547"/>
                  </a:cubicBezTo>
                  <a:cubicBezTo>
                    <a:pt x="812932" y="2848712"/>
                    <a:pt x="449110" y="2827482"/>
                    <a:pt x="282371" y="2769304"/>
                  </a:cubicBezTo>
                  <a:cubicBezTo>
                    <a:pt x="4469" y="2672341"/>
                    <a:pt x="0" y="2499062"/>
                    <a:pt x="0" y="2006712"/>
                  </a:cubicBezTo>
                  <a:lnTo>
                    <a:pt x="0" y="2006694"/>
                  </a:lnTo>
                  <a:cubicBezTo>
                    <a:pt x="8536" y="491230"/>
                    <a:pt x="0" y="345608"/>
                    <a:pt x="77597" y="223930"/>
                  </a:cubicBezTo>
                  <a:cubicBezTo>
                    <a:pt x="217372" y="4759"/>
                    <a:pt x="519255" y="4073"/>
                    <a:pt x="937909" y="4073"/>
                  </a:cubicBezTo>
                  <a:cubicBezTo>
                    <a:pt x="937909" y="4073"/>
                    <a:pt x="1663465" y="15681"/>
                    <a:pt x="2582522" y="7673"/>
                  </a:cubicBezTo>
                  <a:cubicBezTo>
                    <a:pt x="3284630" y="0"/>
                    <a:pt x="4001363" y="6979"/>
                    <a:pt x="4001363" y="6979"/>
                  </a:cubicBezTo>
                  <a:cubicBezTo>
                    <a:pt x="4369671" y="14458"/>
                    <a:pt x="4507931" y="42638"/>
                    <a:pt x="4705671" y="165219"/>
                  </a:cubicBezTo>
                  <a:cubicBezTo>
                    <a:pt x="4856688" y="258836"/>
                    <a:pt x="4862210" y="476157"/>
                    <a:pt x="4853070" y="2006694"/>
                  </a:cubicBezTo>
                  <a:lnTo>
                    <a:pt x="4853070" y="2006712"/>
                  </a:lnTo>
                  <a:cubicBezTo>
                    <a:pt x="4853069" y="2617028"/>
                    <a:pt x="4810285" y="2765615"/>
                    <a:pt x="4234432" y="2815677"/>
                  </a:cubicBezTo>
                  <a:close/>
                </a:path>
              </a:pathLst>
            </a:custGeom>
            <a:solidFill>
              <a:srgbClr val="FFF9ED"/>
            </a:solidFill>
          </p:spPr>
          <p:txBody>
            <a:bodyPr/>
            <a:lstStyle/>
            <a:p>
              <a:endParaRPr lang="en-US"/>
            </a:p>
          </p:txBody>
        </p:sp>
      </p:grpSp>
      <p:pic>
        <p:nvPicPr>
          <p:cNvPr id="18" name="Picture 12">
            <a:extLst>
              <a:ext uri="{FF2B5EF4-FFF2-40B4-BE49-F238E27FC236}">
                <a16:creationId xmlns:a16="http://schemas.microsoft.com/office/drawing/2014/main" id="{AE024967-A85B-8C45-D0C6-043C310A56AC}"/>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0532">
            <a:off x="3687807" y="1299020"/>
            <a:ext cx="734289" cy="719603"/>
          </a:xfrm>
          <a:prstGeom prst="rect">
            <a:avLst/>
          </a:prstGeom>
        </p:spPr>
      </p:pic>
      <p:pic>
        <p:nvPicPr>
          <p:cNvPr id="19" name="Picture 13">
            <a:extLst>
              <a:ext uri="{FF2B5EF4-FFF2-40B4-BE49-F238E27FC236}">
                <a16:creationId xmlns:a16="http://schemas.microsoft.com/office/drawing/2014/main" id="{A92577E5-E82D-B73D-AE55-92E208A7689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554241" y="1283962"/>
            <a:ext cx="734289" cy="719603"/>
          </a:xfrm>
          <a:prstGeom prst="rect">
            <a:avLst/>
          </a:prstGeom>
        </p:spPr>
      </p:pic>
      <p:sp>
        <p:nvSpPr>
          <p:cNvPr id="20" name="TextBox 29">
            <a:extLst>
              <a:ext uri="{FF2B5EF4-FFF2-40B4-BE49-F238E27FC236}">
                <a16:creationId xmlns:a16="http://schemas.microsoft.com/office/drawing/2014/main" id="{6F9EC09D-6F61-0FE4-DEC7-FDAE20CA29DD}"/>
              </a:ext>
            </a:extLst>
          </p:cNvPr>
          <p:cNvSpPr txBox="1"/>
          <p:nvPr/>
        </p:nvSpPr>
        <p:spPr>
          <a:xfrm>
            <a:off x="3962456" y="1277553"/>
            <a:ext cx="6891593" cy="643702"/>
          </a:xfrm>
          <a:prstGeom prst="rect">
            <a:avLst/>
          </a:prstGeom>
        </p:spPr>
        <p:txBody>
          <a:bodyPr lIns="0" tIns="0" rIns="0" bIns="0" rtlCol="0" anchor="t">
            <a:spAutoFit/>
          </a:bodyPr>
          <a:lstStyle/>
          <a:p>
            <a:pPr algn="ctr">
              <a:lnSpc>
                <a:spcPts val="5600"/>
              </a:lnSpc>
              <a:spcBef>
                <a:spcPct val="0"/>
              </a:spcBef>
            </a:pPr>
            <a:r>
              <a:rPr lang="en-US" sz="3600" b="1" dirty="0" err="1">
                <a:solidFill>
                  <a:srgbClr val="272626"/>
                </a:solidFill>
                <a:latin typeface="UTM Avo" panose="02040603050506020204" pitchFamily="18" charset="0"/>
                <a:cs typeface="Arial" panose="020B0604020202020204" pitchFamily="34" charset="0"/>
              </a:rPr>
              <a:t>Gợi</a:t>
            </a:r>
            <a:r>
              <a:rPr lang="en-US" sz="3600" b="1" dirty="0">
                <a:solidFill>
                  <a:srgbClr val="272626"/>
                </a:solidFill>
                <a:latin typeface="UTM Avo" panose="02040603050506020204" pitchFamily="18" charset="0"/>
                <a:cs typeface="Arial" panose="020B0604020202020204" pitchFamily="34" charset="0"/>
              </a:rPr>
              <a:t> ý</a:t>
            </a:r>
          </a:p>
        </p:txBody>
      </p:sp>
      <p:pic>
        <p:nvPicPr>
          <p:cNvPr id="21" name="Picture 20">
            <a:extLst>
              <a:ext uri="{FF2B5EF4-FFF2-40B4-BE49-F238E27FC236}">
                <a16:creationId xmlns:a16="http://schemas.microsoft.com/office/drawing/2014/main" id="{462A4D93-B0BF-4A13-6FC8-06AC243A3CBE}"/>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782362" y="2778760"/>
            <a:ext cx="3272589" cy="3352800"/>
          </a:xfrm>
          <a:prstGeom prst="rect">
            <a:avLst/>
          </a:prstGeom>
          <a:ln>
            <a:noFill/>
          </a:ln>
          <a:effectLst>
            <a:outerShdw blurRad="190500" algn="tl" rotWithShape="0">
              <a:srgbClr val="000000">
                <a:alpha val="70000"/>
              </a:srgbClr>
            </a:outerShdw>
          </a:effectLst>
        </p:spPr>
      </p:pic>
      <p:grpSp>
        <p:nvGrpSpPr>
          <p:cNvPr id="22" name="Group 10">
            <a:extLst>
              <a:ext uri="{FF2B5EF4-FFF2-40B4-BE49-F238E27FC236}">
                <a16:creationId xmlns:a16="http://schemas.microsoft.com/office/drawing/2014/main" id="{17D2AFE6-E6C2-6B74-8D64-9EE1EA1C3B93}"/>
              </a:ext>
            </a:extLst>
          </p:cNvPr>
          <p:cNvGrpSpPr/>
          <p:nvPr/>
        </p:nvGrpSpPr>
        <p:grpSpPr>
          <a:xfrm rot="-1499027">
            <a:off x="440751" y="2701318"/>
            <a:ext cx="1163644" cy="392862"/>
            <a:chOff x="0" y="0"/>
            <a:chExt cx="3907097" cy="1319089"/>
          </a:xfrm>
        </p:grpSpPr>
        <p:sp>
          <p:nvSpPr>
            <p:cNvPr id="23" name="Freeform 11">
              <a:extLst>
                <a:ext uri="{FF2B5EF4-FFF2-40B4-BE49-F238E27FC236}">
                  <a16:creationId xmlns:a16="http://schemas.microsoft.com/office/drawing/2014/main" id="{446275F7-7409-0BB7-6053-B9A32C484303}"/>
                </a:ext>
              </a:extLst>
            </p:cNvPr>
            <p:cNvSpPr/>
            <p:nvPr/>
          </p:nvSpPr>
          <p:spPr>
            <a:xfrm>
              <a:off x="0" y="-4262"/>
              <a:ext cx="3914842" cy="1325575"/>
            </a:xfrm>
            <a:custGeom>
              <a:avLst/>
              <a:gdLst/>
              <a:ahLst/>
              <a:cxnLst/>
              <a:rect l="l" t="t" r="r" b="b"/>
              <a:pathLst>
                <a:path w="3914842" h="1325575">
                  <a:moveTo>
                    <a:pt x="2975943" y="1314388"/>
                  </a:moveTo>
                  <a:cubicBezTo>
                    <a:pt x="2975943" y="1314388"/>
                    <a:pt x="2556190" y="1325575"/>
                    <a:pt x="2093605" y="1322954"/>
                  </a:cubicBezTo>
                  <a:cubicBezTo>
                    <a:pt x="1711879" y="1320791"/>
                    <a:pt x="1057073" y="1312967"/>
                    <a:pt x="1057073" y="1312967"/>
                  </a:cubicBezTo>
                  <a:cubicBezTo>
                    <a:pt x="812931" y="1304133"/>
                    <a:pt x="565145" y="1287151"/>
                    <a:pt x="398404" y="1228974"/>
                  </a:cubicBezTo>
                  <a:cubicBezTo>
                    <a:pt x="120505" y="1132012"/>
                    <a:pt x="0" y="954484"/>
                    <a:pt x="0" y="628801"/>
                  </a:cubicBezTo>
                  <a:lnTo>
                    <a:pt x="0" y="628798"/>
                  </a:lnTo>
                  <a:cubicBezTo>
                    <a:pt x="8536" y="440430"/>
                    <a:pt x="34263" y="311302"/>
                    <a:pt x="140291" y="225758"/>
                  </a:cubicBezTo>
                  <a:cubicBezTo>
                    <a:pt x="342602" y="62530"/>
                    <a:pt x="736658" y="7673"/>
                    <a:pt x="1155311" y="7673"/>
                  </a:cubicBezTo>
                  <a:cubicBezTo>
                    <a:pt x="1155311" y="7673"/>
                    <a:pt x="1551711" y="15681"/>
                    <a:pt x="1952851" y="7673"/>
                  </a:cubicBezTo>
                  <a:cubicBezTo>
                    <a:pt x="2337264" y="0"/>
                    <a:pt x="2801191" y="7673"/>
                    <a:pt x="2801191" y="7673"/>
                  </a:cubicBezTo>
                  <a:cubicBezTo>
                    <a:pt x="3169498" y="15152"/>
                    <a:pt x="3532811" y="84484"/>
                    <a:pt x="3730551" y="207066"/>
                  </a:cubicBezTo>
                  <a:cubicBezTo>
                    <a:pt x="3881568" y="300683"/>
                    <a:pt x="3914842" y="425358"/>
                    <a:pt x="3905702" y="628801"/>
                  </a:cubicBezTo>
                  <a:lnTo>
                    <a:pt x="3905702" y="628803"/>
                  </a:lnTo>
                  <a:cubicBezTo>
                    <a:pt x="3905702" y="1072449"/>
                    <a:pt x="3622706" y="1286547"/>
                    <a:pt x="2975943" y="1314388"/>
                  </a:cubicBezTo>
                  <a:close/>
                </a:path>
              </a:pathLst>
            </a:custGeom>
            <a:solidFill>
              <a:srgbClr val="A09BFF"/>
            </a:solidFill>
          </p:spPr>
          <p:txBody>
            <a:bodyPr/>
            <a:lstStyle/>
            <a:p>
              <a:endParaRPr lang="en-US"/>
            </a:p>
          </p:txBody>
        </p:sp>
      </p:grpSp>
      <p:sp>
        <p:nvSpPr>
          <p:cNvPr id="24" name="Rectangle 23">
            <a:extLst>
              <a:ext uri="{FF2B5EF4-FFF2-40B4-BE49-F238E27FC236}">
                <a16:creationId xmlns:a16="http://schemas.microsoft.com/office/drawing/2014/main" id="{B5CF1250-81E3-AE5B-FAEE-7CE004619E77}"/>
              </a:ext>
            </a:extLst>
          </p:cNvPr>
          <p:cNvSpPr/>
          <p:nvPr/>
        </p:nvSpPr>
        <p:spPr>
          <a:xfrm>
            <a:off x="4667812" y="2913359"/>
            <a:ext cx="6381095" cy="3083601"/>
          </a:xfrm>
          <a:prstGeom prst="rect">
            <a:avLst/>
          </a:prstGeom>
        </p:spPr>
        <p:txBody>
          <a:bodyPr wrap="square">
            <a:spAutoFit/>
          </a:bodyPr>
          <a:lstStyle/>
          <a:p>
            <a:pPr algn="just">
              <a:lnSpc>
                <a:spcPct val="150000"/>
              </a:lnSpc>
            </a:pPr>
            <a:r>
              <a:rPr lang="en-US" sz="2667">
                <a:latin typeface="UTM Avo" panose="02040603050506020204" pitchFamily="18" charset="0"/>
              </a:rPr>
              <a:t>Bạn nữ bị đau chân, phải chống nạng. Nếu em là bạn trong tình huống thì em sẽ gọi những người bạn đi cùng và chúng em sẽ cùng dìu, đỡ bạn vào lớp.</a:t>
            </a:r>
            <a:endParaRPr lang="en-US" sz="2667" dirty="0">
              <a:latin typeface="UTM Avo" panose="02040603050506020204" pitchFamily="18" charset="0"/>
            </a:endParaRPr>
          </a:p>
        </p:txBody>
      </p:sp>
    </p:spTree>
    <p:extLst>
      <p:ext uri="{BB962C8B-B14F-4D97-AF65-F5344CB8AC3E}">
        <p14:creationId xmlns:p14="http://schemas.microsoft.com/office/powerpoint/2010/main" val="40136955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par>
                                <p:cTn id="20" presetID="5" presetClass="entr" presetSubtype="1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checkerboard(across)">
                                      <p:cBhvr>
                                        <p:cTn id="22" dur="500"/>
                                        <p:tgtEl>
                                          <p:spTgt spid="21"/>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strVal val="#ppt_h"/>
                                          </p:val>
                                        </p:tav>
                                        <p:tav tm="100000">
                                          <p:val>
                                            <p:strVal val="#ppt_h"/>
                                          </p:val>
                                        </p:tav>
                                      </p:tavLst>
                                    </p:anim>
                                  </p:childTnLst>
                                </p:cTn>
                              </p:par>
                              <p:par>
                                <p:cTn id="29" presetID="17" presetClass="entr" presetSubtype="1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500" fill="hold"/>
                                        <p:tgtEl>
                                          <p:spTgt spid="24"/>
                                        </p:tgtEl>
                                        <p:attrNameLst>
                                          <p:attrName>ppt_w</p:attrName>
                                        </p:attrNameLst>
                                      </p:cBhvr>
                                      <p:tavLst>
                                        <p:tav tm="0">
                                          <p:val>
                                            <p:fltVal val="0"/>
                                          </p:val>
                                        </p:tav>
                                        <p:tav tm="100000">
                                          <p:val>
                                            <p:strVal val="#ppt_w"/>
                                          </p:val>
                                        </p:tav>
                                      </p:tavLst>
                                    </p:anim>
                                    <p:anim calcmode="lin" valueType="num">
                                      <p:cBhvr>
                                        <p:cTn id="32" dur="500" fill="hold"/>
                                        <p:tgtEl>
                                          <p:spTgt spid="2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ECB9CA0-A777-678D-A12C-03FB7D30842B}"/>
              </a:ext>
            </a:extLst>
          </p:cNvPr>
          <p:cNvGrpSpPr/>
          <p:nvPr/>
        </p:nvGrpSpPr>
        <p:grpSpPr>
          <a:xfrm>
            <a:off x="3605250" y="1130506"/>
            <a:ext cx="7760558" cy="1025478"/>
            <a:chOff x="0" y="0"/>
            <a:chExt cx="14682140" cy="1940093"/>
          </a:xfrm>
        </p:grpSpPr>
        <p:sp>
          <p:nvSpPr>
            <p:cNvPr id="3" name="Freeform 3">
              <a:extLst>
                <a:ext uri="{FF2B5EF4-FFF2-40B4-BE49-F238E27FC236}">
                  <a16:creationId xmlns:a16="http://schemas.microsoft.com/office/drawing/2014/main" id="{BF5F62E6-6BB9-AE81-7331-A5E4232D1821}"/>
                </a:ext>
              </a:extLst>
            </p:cNvPr>
            <p:cNvSpPr/>
            <p:nvPr/>
          </p:nvSpPr>
          <p:spPr>
            <a:xfrm>
              <a:off x="0" y="-4073"/>
              <a:ext cx="14688530" cy="1946696"/>
            </a:xfrm>
            <a:custGeom>
              <a:avLst/>
              <a:gdLst/>
              <a:ahLst/>
              <a:cxnLst/>
              <a:rect l="l" t="t" r="r" b="b"/>
              <a:pathLst>
                <a:path w="14688530" h="1946696">
                  <a:moveTo>
                    <a:pt x="14060753" y="1892218"/>
                  </a:moveTo>
                  <a:cubicBezTo>
                    <a:pt x="14060753" y="1892218"/>
                    <a:pt x="13329878" y="1946696"/>
                    <a:pt x="11321073" y="1944075"/>
                  </a:cubicBezTo>
                  <a:cubicBezTo>
                    <a:pt x="5334503" y="1941912"/>
                    <a:pt x="1057074" y="1934088"/>
                    <a:pt x="1057074" y="1934088"/>
                  </a:cubicBezTo>
                  <a:cubicBezTo>
                    <a:pt x="812932" y="1925254"/>
                    <a:pt x="449110" y="1904023"/>
                    <a:pt x="282371" y="1845846"/>
                  </a:cubicBezTo>
                  <a:cubicBezTo>
                    <a:pt x="4469" y="1748882"/>
                    <a:pt x="0" y="1575604"/>
                    <a:pt x="0" y="1246360"/>
                  </a:cubicBezTo>
                  <a:lnTo>
                    <a:pt x="0" y="1246351"/>
                  </a:lnTo>
                  <a:cubicBezTo>
                    <a:pt x="8536" y="491230"/>
                    <a:pt x="0" y="345608"/>
                    <a:pt x="77597" y="223930"/>
                  </a:cubicBezTo>
                  <a:cubicBezTo>
                    <a:pt x="217372" y="4759"/>
                    <a:pt x="519255" y="4073"/>
                    <a:pt x="937909" y="4073"/>
                  </a:cubicBezTo>
                  <a:cubicBezTo>
                    <a:pt x="937909" y="4073"/>
                    <a:pt x="2822598" y="15681"/>
                    <a:pt x="9113624" y="7673"/>
                  </a:cubicBezTo>
                  <a:cubicBezTo>
                    <a:pt x="13110950" y="0"/>
                    <a:pt x="13827683" y="6979"/>
                    <a:pt x="13827683" y="6979"/>
                  </a:cubicBezTo>
                  <a:cubicBezTo>
                    <a:pt x="14195991" y="14458"/>
                    <a:pt x="14334251" y="42638"/>
                    <a:pt x="14531991" y="165219"/>
                  </a:cubicBezTo>
                  <a:cubicBezTo>
                    <a:pt x="14683008" y="258836"/>
                    <a:pt x="14688530" y="476157"/>
                    <a:pt x="14679389" y="1246351"/>
                  </a:cubicBezTo>
                  <a:lnTo>
                    <a:pt x="14679389" y="1246360"/>
                  </a:lnTo>
                  <a:cubicBezTo>
                    <a:pt x="14679389" y="1693569"/>
                    <a:pt x="14636606" y="1842156"/>
                    <a:pt x="14060753" y="1892218"/>
                  </a:cubicBezTo>
                  <a:close/>
                </a:path>
              </a:pathLst>
            </a:custGeom>
            <a:solidFill>
              <a:srgbClr val="BAE6FF"/>
            </a:solidFill>
          </p:spPr>
          <p:txBody>
            <a:bodyPr/>
            <a:lstStyle/>
            <a:p>
              <a:endParaRPr lang="en-US"/>
            </a:p>
          </p:txBody>
        </p:sp>
      </p:grpSp>
      <p:grpSp>
        <p:nvGrpSpPr>
          <p:cNvPr id="4" name="Group 6">
            <a:extLst>
              <a:ext uri="{FF2B5EF4-FFF2-40B4-BE49-F238E27FC236}">
                <a16:creationId xmlns:a16="http://schemas.microsoft.com/office/drawing/2014/main" id="{7F10AC51-FE51-C570-EA59-AF1BA16378C8}"/>
              </a:ext>
            </a:extLst>
          </p:cNvPr>
          <p:cNvGrpSpPr/>
          <p:nvPr/>
        </p:nvGrpSpPr>
        <p:grpSpPr>
          <a:xfrm>
            <a:off x="4450080" y="2616200"/>
            <a:ext cx="7112000" cy="4013200"/>
            <a:chOff x="0" y="0"/>
            <a:chExt cx="4855819" cy="2863552"/>
          </a:xfrm>
        </p:grpSpPr>
        <p:sp>
          <p:nvSpPr>
            <p:cNvPr id="5" name="Freeform 7">
              <a:extLst>
                <a:ext uri="{FF2B5EF4-FFF2-40B4-BE49-F238E27FC236}">
                  <a16:creationId xmlns:a16="http://schemas.microsoft.com/office/drawing/2014/main" id="{6C9D633A-A48D-A3C2-05F9-C2C51480DB9B}"/>
                </a:ext>
              </a:extLst>
            </p:cNvPr>
            <p:cNvSpPr/>
            <p:nvPr/>
          </p:nvSpPr>
          <p:spPr>
            <a:xfrm>
              <a:off x="0" y="-4073"/>
              <a:ext cx="4862210" cy="2870155"/>
            </a:xfrm>
            <a:custGeom>
              <a:avLst/>
              <a:gdLst/>
              <a:ahLst/>
              <a:cxnLst/>
              <a:rect l="l" t="t" r="r" b="b"/>
              <a:pathLst>
                <a:path w="4862210" h="2870155">
                  <a:moveTo>
                    <a:pt x="4234432" y="2815677"/>
                  </a:moveTo>
                  <a:cubicBezTo>
                    <a:pt x="4234432" y="2815677"/>
                    <a:pt x="3503557" y="2870155"/>
                    <a:pt x="2905008" y="2867534"/>
                  </a:cubicBezTo>
                  <a:cubicBezTo>
                    <a:pt x="2030429" y="2865371"/>
                    <a:pt x="1057074" y="2857547"/>
                    <a:pt x="1057074" y="2857547"/>
                  </a:cubicBezTo>
                  <a:cubicBezTo>
                    <a:pt x="812932" y="2848712"/>
                    <a:pt x="449110" y="2827482"/>
                    <a:pt x="282371" y="2769304"/>
                  </a:cubicBezTo>
                  <a:cubicBezTo>
                    <a:pt x="4469" y="2672341"/>
                    <a:pt x="0" y="2499062"/>
                    <a:pt x="0" y="2006712"/>
                  </a:cubicBezTo>
                  <a:lnTo>
                    <a:pt x="0" y="2006694"/>
                  </a:lnTo>
                  <a:cubicBezTo>
                    <a:pt x="8536" y="491230"/>
                    <a:pt x="0" y="345608"/>
                    <a:pt x="77597" y="223930"/>
                  </a:cubicBezTo>
                  <a:cubicBezTo>
                    <a:pt x="217372" y="4759"/>
                    <a:pt x="519255" y="4073"/>
                    <a:pt x="937909" y="4073"/>
                  </a:cubicBezTo>
                  <a:cubicBezTo>
                    <a:pt x="937909" y="4073"/>
                    <a:pt x="1663465" y="15681"/>
                    <a:pt x="2582522" y="7673"/>
                  </a:cubicBezTo>
                  <a:cubicBezTo>
                    <a:pt x="3284630" y="0"/>
                    <a:pt x="4001363" y="6979"/>
                    <a:pt x="4001363" y="6979"/>
                  </a:cubicBezTo>
                  <a:cubicBezTo>
                    <a:pt x="4369671" y="14458"/>
                    <a:pt x="4507931" y="42638"/>
                    <a:pt x="4705671" y="165219"/>
                  </a:cubicBezTo>
                  <a:cubicBezTo>
                    <a:pt x="4856688" y="258836"/>
                    <a:pt x="4862210" y="476157"/>
                    <a:pt x="4853070" y="2006694"/>
                  </a:cubicBezTo>
                  <a:lnTo>
                    <a:pt x="4853070" y="2006712"/>
                  </a:lnTo>
                  <a:cubicBezTo>
                    <a:pt x="4853069" y="2617028"/>
                    <a:pt x="4810285" y="2765615"/>
                    <a:pt x="4234432" y="2815677"/>
                  </a:cubicBezTo>
                  <a:close/>
                </a:path>
              </a:pathLst>
            </a:custGeom>
            <a:solidFill>
              <a:srgbClr val="FFF9ED"/>
            </a:solidFill>
          </p:spPr>
          <p:txBody>
            <a:bodyPr/>
            <a:lstStyle/>
            <a:p>
              <a:endParaRPr lang="en-US"/>
            </a:p>
          </p:txBody>
        </p:sp>
      </p:grpSp>
      <p:pic>
        <p:nvPicPr>
          <p:cNvPr id="6" name="Picture 12">
            <a:extLst>
              <a:ext uri="{FF2B5EF4-FFF2-40B4-BE49-F238E27FC236}">
                <a16:creationId xmlns:a16="http://schemas.microsoft.com/office/drawing/2014/main" id="{996D892A-7DD9-A854-9DFE-445F27FA24CD}"/>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60532">
            <a:off x="3709513" y="1222817"/>
            <a:ext cx="734289" cy="719603"/>
          </a:xfrm>
          <a:prstGeom prst="rect">
            <a:avLst/>
          </a:prstGeom>
        </p:spPr>
      </p:pic>
      <p:pic>
        <p:nvPicPr>
          <p:cNvPr id="7" name="Picture 13">
            <a:extLst>
              <a:ext uri="{FF2B5EF4-FFF2-40B4-BE49-F238E27FC236}">
                <a16:creationId xmlns:a16="http://schemas.microsoft.com/office/drawing/2014/main" id="{93F78AEA-21FE-8280-1BD5-7D26ECC583C7}"/>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342883" y="1302119"/>
            <a:ext cx="734289" cy="719603"/>
          </a:xfrm>
          <a:prstGeom prst="rect">
            <a:avLst/>
          </a:prstGeom>
        </p:spPr>
      </p:pic>
      <p:sp>
        <p:nvSpPr>
          <p:cNvPr id="8" name="TextBox 29">
            <a:extLst>
              <a:ext uri="{FF2B5EF4-FFF2-40B4-BE49-F238E27FC236}">
                <a16:creationId xmlns:a16="http://schemas.microsoft.com/office/drawing/2014/main" id="{B9218C7D-8F17-2E14-1FCF-96804E7CFAFC}"/>
              </a:ext>
            </a:extLst>
          </p:cNvPr>
          <p:cNvSpPr txBox="1"/>
          <p:nvPr/>
        </p:nvSpPr>
        <p:spPr>
          <a:xfrm>
            <a:off x="4041421" y="1216408"/>
            <a:ext cx="6891593" cy="643702"/>
          </a:xfrm>
          <a:prstGeom prst="rect">
            <a:avLst/>
          </a:prstGeom>
        </p:spPr>
        <p:txBody>
          <a:bodyPr lIns="0" tIns="0" rIns="0" bIns="0" rtlCol="0" anchor="t">
            <a:spAutoFit/>
          </a:bodyPr>
          <a:lstStyle/>
          <a:p>
            <a:pPr algn="ctr">
              <a:lnSpc>
                <a:spcPts val="5600"/>
              </a:lnSpc>
              <a:spcBef>
                <a:spcPct val="0"/>
              </a:spcBef>
            </a:pPr>
            <a:r>
              <a:rPr lang="en-US" sz="3600" b="1" dirty="0" err="1">
                <a:solidFill>
                  <a:srgbClr val="272626"/>
                </a:solidFill>
                <a:latin typeface="UTM Avo" panose="02040603050506020204" pitchFamily="18" charset="0"/>
                <a:cs typeface="Arial" panose="020B0604020202020204" pitchFamily="34" charset="0"/>
              </a:rPr>
              <a:t>Gợi</a:t>
            </a:r>
            <a:r>
              <a:rPr lang="en-US" sz="3600" b="1" dirty="0">
                <a:solidFill>
                  <a:srgbClr val="272626"/>
                </a:solidFill>
                <a:latin typeface="UTM Avo" panose="02040603050506020204" pitchFamily="18" charset="0"/>
                <a:cs typeface="Arial" panose="020B0604020202020204" pitchFamily="34" charset="0"/>
              </a:rPr>
              <a:t> ý</a:t>
            </a:r>
          </a:p>
        </p:txBody>
      </p:sp>
      <p:pic>
        <p:nvPicPr>
          <p:cNvPr id="9" name="Picture 8">
            <a:extLst>
              <a:ext uri="{FF2B5EF4-FFF2-40B4-BE49-F238E27FC236}">
                <a16:creationId xmlns:a16="http://schemas.microsoft.com/office/drawing/2014/main" id="{1C41FD4E-F527-6D94-2B8F-51E1AF095D6D}"/>
              </a:ext>
            </a:extLst>
          </p:cNvPr>
          <p:cNvPicPr>
            <a:picLocks noChangeAspect="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tretch>
            <a:fillRect/>
          </a:stretch>
        </p:blipFill>
        <p:spPr>
          <a:xfrm>
            <a:off x="911393" y="2919605"/>
            <a:ext cx="3322395" cy="3404228"/>
          </a:xfrm>
          <a:prstGeom prst="rect">
            <a:avLst/>
          </a:prstGeom>
          <a:ln>
            <a:noFill/>
          </a:ln>
          <a:effectLst>
            <a:outerShdw blurRad="190500" algn="tl" rotWithShape="0">
              <a:srgbClr val="000000">
                <a:alpha val="70000"/>
              </a:srgbClr>
            </a:outerShdw>
          </a:effectLst>
        </p:spPr>
      </p:pic>
      <p:grpSp>
        <p:nvGrpSpPr>
          <p:cNvPr id="10" name="Group 10">
            <a:extLst>
              <a:ext uri="{FF2B5EF4-FFF2-40B4-BE49-F238E27FC236}">
                <a16:creationId xmlns:a16="http://schemas.microsoft.com/office/drawing/2014/main" id="{3F7ADD39-E33C-3A5B-E712-5CAD20873E06}"/>
              </a:ext>
            </a:extLst>
          </p:cNvPr>
          <p:cNvGrpSpPr/>
          <p:nvPr/>
        </p:nvGrpSpPr>
        <p:grpSpPr>
          <a:xfrm rot="-1499027">
            <a:off x="592947" y="2724569"/>
            <a:ext cx="1163644" cy="392862"/>
            <a:chOff x="0" y="0"/>
            <a:chExt cx="3907097" cy="1319089"/>
          </a:xfrm>
        </p:grpSpPr>
        <p:sp>
          <p:nvSpPr>
            <p:cNvPr id="11" name="Freeform 11">
              <a:extLst>
                <a:ext uri="{FF2B5EF4-FFF2-40B4-BE49-F238E27FC236}">
                  <a16:creationId xmlns:a16="http://schemas.microsoft.com/office/drawing/2014/main" id="{580F893C-DFA3-AD52-9D5C-C2A555D45781}"/>
                </a:ext>
              </a:extLst>
            </p:cNvPr>
            <p:cNvSpPr/>
            <p:nvPr/>
          </p:nvSpPr>
          <p:spPr>
            <a:xfrm>
              <a:off x="0" y="-4262"/>
              <a:ext cx="3914842" cy="1325575"/>
            </a:xfrm>
            <a:custGeom>
              <a:avLst/>
              <a:gdLst/>
              <a:ahLst/>
              <a:cxnLst/>
              <a:rect l="l" t="t" r="r" b="b"/>
              <a:pathLst>
                <a:path w="3914842" h="1325575">
                  <a:moveTo>
                    <a:pt x="2975943" y="1314388"/>
                  </a:moveTo>
                  <a:cubicBezTo>
                    <a:pt x="2975943" y="1314388"/>
                    <a:pt x="2556190" y="1325575"/>
                    <a:pt x="2093605" y="1322954"/>
                  </a:cubicBezTo>
                  <a:cubicBezTo>
                    <a:pt x="1711879" y="1320791"/>
                    <a:pt x="1057073" y="1312967"/>
                    <a:pt x="1057073" y="1312967"/>
                  </a:cubicBezTo>
                  <a:cubicBezTo>
                    <a:pt x="812931" y="1304133"/>
                    <a:pt x="565145" y="1287151"/>
                    <a:pt x="398404" y="1228974"/>
                  </a:cubicBezTo>
                  <a:cubicBezTo>
                    <a:pt x="120505" y="1132012"/>
                    <a:pt x="0" y="954484"/>
                    <a:pt x="0" y="628801"/>
                  </a:cubicBezTo>
                  <a:lnTo>
                    <a:pt x="0" y="628798"/>
                  </a:lnTo>
                  <a:cubicBezTo>
                    <a:pt x="8536" y="440430"/>
                    <a:pt x="34263" y="311302"/>
                    <a:pt x="140291" y="225758"/>
                  </a:cubicBezTo>
                  <a:cubicBezTo>
                    <a:pt x="342602" y="62530"/>
                    <a:pt x="736658" y="7673"/>
                    <a:pt x="1155311" y="7673"/>
                  </a:cubicBezTo>
                  <a:cubicBezTo>
                    <a:pt x="1155311" y="7673"/>
                    <a:pt x="1551711" y="15681"/>
                    <a:pt x="1952851" y="7673"/>
                  </a:cubicBezTo>
                  <a:cubicBezTo>
                    <a:pt x="2337264" y="0"/>
                    <a:pt x="2801191" y="7673"/>
                    <a:pt x="2801191" y="7673"/>
                  </a:cubicBezTo>
                  <a:cubicBezTo>
                    <a:pt x="3169498" y="15152"/>
                    <a:pt x="3532811" y="84484"/>
                    <a:pt x="3730551" y="207066"/>
                  </a:cubicBezTo>
                  <a:cubicBezTo>
                    <a:pt x="3881568" y="300683"/>
                    <a:pt x="3914842" y="425358"/>
                    <a:pt x="3905702" y="628801"/>
                  </a:cubicBezTo>
                  <a:lnTo>
                    <a:pt x="3905702" y="628803"/>
                  </a:lnTo>
                  <a:cubicBezTo>
                    <a:pt x="3905702" y="1072449"/>
                    <a:pt x="3622706" y="1286547"/>
                    <a:pt x="2975943" y="1314388"/>
                  </a:cubicBezTo>
                  <a:close/>
                </a:path>
              </a:pathLst>
            </a:custGeom>
            <a:solidFill>
              <a:srgbClr val="A09BFF"/>
            </a:solidFill>
          </p:spPr>
          <p:txBody>
            <a:bodyPr/>
            <a:lstStyle/>
            <a:p>
              <a:endParaRPr lang="en-US"/>
            </a:p>
          </p:txBody>
        </p:sp>
      </p:grpSp>
      <p:sp>
        <p:nvSpPr>
          <p:cNvPr id="12" name="Rectangle 11">
            <a:extLst>
              <a:ext uri="{FF2B5EF4-FFF2-40B4-BE49-F238E27FC236}">
                <a16:creationId xmlns:a16="http://schemas.microsoft.com/office/drawing/2014/main" id="{3F25D981-3163-BAEF-1863-8A8C53BB84AA}"/>
              </a:ext>
            </a:extLst>
          </p:cNvPr>
          <p:cNvSpPr/>
          <p:nvPr/>
        </p:nvSpPr>
        <p:spPr>
          <a:xfrm>
            <a:off x="4981172" y="3112257"/>
            <a:ext cx="6096000" cy="2597827"/>
          </a:xfrm>
          <a:prstGeom prst="rect">
            <a:avLst/>
          </a:prstGeom>
        </p:spPr>
        <p:txBody>
          <a:bodyPr>
            <a:spAutoFit/>
          </a:bodyPr>
          <a:lstStyle/>
          <a:p>
            <a:pPr algn="just">
              <a:lnSpc>
                <a:spcPct val="150000"/>
              </a:lnSpc>
            </a:pPr>
            <a:r>
              <a:rPr lang="nl-NL" sz="2800" dirty="0">
                <a:latin typeface="UTM Avo" panose="02040603050506020204" pitchFamily="18" charset="0"/>
                <a:cs typeface="Arial" panose="020B0604020202020204" pitchFamily="34" charset="0"/>
              </a:rPr>
              <a:t>Người bà trong bức tranh đang dơ tay muốn sang đường. Nếu em là bạn nhỏ trong tranh em sẽ dắt bà qua đường an toàn. </a:t>
            </a:r>
            <a:endParaRPr lang="en-US" sz="2800" dirty="0">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3377324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down)">
                                      <p:cBhvr>
                                        <p:cTn id="8" dur="500"/>
                                        <p:tgtEl>
                                          <p:spTgt spid="10"/>
                                        </p:tgtEl>
                                      </p:cBhvr>
                                    </p:animEffect>
                                  </p:childTnLst>
                                </p:cTn>
                              </p:par>
                              <p:par>
                                <p:cTn id="9" presetID="12" presetClass="entr" presetSubtype="1"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p:tgtEl>
                                          <p:spTgt spid="9"/>
                                        </p:tgtEl>
                                        <p:attrNameLst>
                                          <p:attrName>ppt_y</p:attrName>
                                        </p:attrNameLst>
                                      </p:cBhvr>
                                      <p:tavLst>
                                        <p:tav tm="0">
                                          <p:val>
                                            <p:strVal val="#ppt_y-#ppt_h*1.125000"/>
                                          </p:val>
                                        </p:tav>
                                        <p:tav tm="100000">
                                          <p:val>
                                            <p:strVal val="#ppt_y"/>
                                          </p:val>
                                        </p:tav>
                                      </p:tavLst>
                                    </p:anim>
                                    <p:animEffect transition="in" filter="wipe(down)">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par>
                                <p:cTn id="18" presetID="16" presetClass="entr" presetSubtype="21"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842EC57C-5F59-CC84-973C-135C1D75F559}"/>
              </a:ext>
            </a:extLst>
          </p:cNvPr>
          <p:cNvGrpSpPr/>
          <p:nvPr/>
        </p:nvGrpSpPr>
        <p:grpSpPr>
          <a:xfrm>
            <a:off x="7142647" y="1540911"/>
            <a:ext cx="5041506" cy="4451481"/>
            <a:chOff x="0" y="0"/>
            <a:chExt cx="1801589" cy="1709420"/>
          </a:xfrm>
        </p:grpSpPr>
        <p:sp>
          <p:nvSpPr>
            <p:cNvPr id="3" name="Freeform 3">
              <a:extLst>
                <a:ext uri="{FF2B5EF4-FFF2-40B4-BE49-F238E27FC236}">
                  <a16:creationId xmlns:a16="http://schemas.microsoft.com/office/drawing/2014/main" id="{8F2BF0D2-ED24-656D-171C-C0D913197429}"/>
                </a:ext>
              </a:extLst>
            </p:cNvPr>
            <p:cNvSpPr/>
            <p:nvPr/>
          </p:nvSpPr>
          <p:spPr>
            <a:xfrm>
              <a:off x="0" y="-1270"/>
              <a:ext cx="1802859" cy="1708150"/>
            </a:xfrm>
            <a:custGeom>
              <a:avLst/>
              <a:gdLst/>
              <a:ahLst/>
              <a:cxnLst/>
              <a:rect l="l" t="t" r="r" b="b"/>
              <a:pathLst>
                <a:path w="1802859" h="1708150">
                  <a:moveTo>
                    <a:pt x="1791429" y="27940"/>
                  </a:moveTo>
                  <a:cubicBezTo>
                    <a:pt x="1782539" y="24130"/>
                    <a:pt x="1773649" y="21590"/>
                    <a:pt x="1764759" y="21590"/>
                  </a:cubicBezTo>
                  <a:cubicBezTo>
                    <a:pt x="1738089" y="20320"/>
                    <a:pt x="1711243" y="20320"/>
                    <a:pt x="1682909" y="17780"/>
                  </a:cubicBezTo>
                  <a:cubicBezTo>
                    <a:pt x="1618146" y="12700"/>
                    <a:pt x="1554731" y="6350"/>
                    <a:pt x="1489967" y="3810"/>
                  </a:cubicBezTo>
                  <a:cubicBezTo>
                    <a:pt x="1437347" y="1270"/>
                    <a:pt x="1386076" y="3810"/>
                    <a:pt x="1333455" y="2540"/>
                  </a:cubicBezTo>
                  <a:cubicBezTo>
                    <a:pt x="1310518" y="2540"/>
                    <a:pt x="1287581" y="0"/>
                    <a:pt x="1264644" y="2540"/>
                  </a:cubicBezTo>
                  <a:cubicBezTo>
                    <a:pt x="1209325" y="10160"/>
                    <a:pt x="1154006" y="11430"/>
                    <a:pt x="1097338" y="8890"/>
                  </a:cubicBezTo>
                  <a:cubicBezTo>
                    <a:pt x="1069004" y="7620"/>
                    <a:pt x="1040670" y="7620"/>
                    <a:pt x="1012336" y="7620"/>
                  </a:cubicBezTo>
                  <a:cubicBezTo>
                    <a:pt x="961065" y="7620"/>
                    <a:pt x="909794" y="7620"/>
                    <a:pt x="858522" y="6350"/>
                  </a:cubicBezTo>
                  <a:cubicBezTo>
                    <a:pt x="804553" y="5080"/>
                    <a:pt x="272951" y="2540"/>
                    <a:pt x="220331" y="1270"/>
                  </a:cubicBezTo>
                  <a:cubicBezTo>
                    <a:pt x="177155" y="0"/>
                    <a:pt x="135329" y="1270"/>
                    <a:pt x="92153" y="1270"/>
                  </a:cubicBezTo>
                  <a:cubicBezTo>
                    <a:pt x="62470" y="1270"/>
                    <a:pt x="33020" y="3810"/>
                    <a:pt x="5080" y="5080"/>
                  </a:cubicBezTo>
                  <a:cubicBezTo>
                    <a:pt x="3810" y="5080"/>
                    <a:pt x="2540" y="7620"/>
                    <a:pt x="0" y="8890"/>
                  </a:cubicBezTo>
                  <a:cubicBezTo>
                    <a:pt x="1270" y="21590"/>
                    <a:pt x="3810" y="34290"/>
                    <a:pt x="5080" y="46990"/>
                  </a:cubicBezTo>
                  <a:cubicBezTo>
                    <a:pt x="15240" y="118110"/>
                    <a:pt x="16510" y="190500"/>
                    <a:pt x="17780" y="261620"/>
                  </a:cubicBezTo>
                  <a:cubicBezTo>
                    <a:pt x="19050" y="334010"/>
                    <a:pt x="17780" y="406400"/>
                    <a:pt x="16510" y="480060"/>
                  </a:cubicBezTo>
                  <a:cubicBezTo>
                    <a:pt x="15240" y="554990"/>
                    <a:pt x="2540" y="1341120"/>
                    <a:pt x="2540" y="1416050"/>
                  </a:cubicBezTo>
                  <a:cubicBezTo>
                    <a:pt x="2540" y="1489710"/>
                    <a:pt x="1270" y="1563370"/>
                    <a:pt x="0" y="1637030"/>
                  </a:cubicBezTo>
                  <a:cubicBezTo>
                    <a:pt x="0" y="1653540"/>
                    <a:pt x="3810" y="1663700"/>
                    <a:pt x="15240" y="1668780"/>
                  </a:cubicBezTo>
                  <a:cubicBezTo>
                    <a:pt x="22860" y="1672590"/>
                    <a:pt x="31750" y="1675130"/>
                    <a:pt x="40640" y="1676400"/>
                  </a:cubicBezTo>
                  <a:cubicBezTo>
                    <a:pt x="90804" y="1681480"/>
                    <a:pt x="142075" y="1685290"/>
                    <a:pt x="193346" y="1690370"/>
                  </a:cubicBezTo>
                  <a:cubicBezTo>
                    <a:pt x="221680" y="1692910"/>
                    <a:pt x="250014" y="1697990"/>
                    <a:pt x="278348" y="1699260"/>
                  </a:cubicBezTo>
                  <a:cubicBezTo>
                    <a:pt x="325572" y="1701800"/>
                    <a:pt x="851776" y="1703070"/>
                    <a:pt x="899000" y="1704340"/>
                  </a:cubicBezTo>
                  <a:cubicBezTo>
                    <a:pt x="905746" y="1704340"/>
                    <a:pt x="912492" y="1704340"/>
                    <a:pt x="919238" y="1704340"/>
                  </a:cubicBezTo>
                  <a:cubicBezTo>
                    <a:pt x="951620" y="1704340"/>
                    <a:pt x="985351" y="1703070"/>
                    <a:pt x="1017733" y="1703070"/>
                  </a:cubicBezTo>
                  <a:cubicBezTo>
                    <a:pt x="1055512" y="1703070"/>
                    <a:pt x="1091941" y="1704340"/>
                    <a:pt x="1129720" y="1704340"/>
                  </a:cubicBezTo>
                  <a:cubicBezTo>
                    <a:pt x="1185039" y="1704340"/>
                    <a:pt x="1241707" y="1704340"/>
                    <a:pt x="1297026" y="1704340"/>
                  </a:cubicBezTo>
                  <a:cubicBezTo>
                    <a:pt x="1348297" y="1704340"/>
                    <a:pt x="1399568" y="1705610"/>
                    <a:pt x="1450839" y="1706880"/>
                  </a:cubicBezTo>
                  <a:cubicBezTo>
                    <a:pt x="1473777" y="1706880"/>
                    <a:pt x="1498063" y="1708150"/>
                    <a:pt x="1521000" y="1708150"/>
                  </a:cubicBezTo>
                  <a:cubicBezTo>
                    <a:pt x="1595208" y="1706880"/>
                    <a:pt x="1668067" y="1700530"/>
                    <a:pt x="1741899" y="1700530"/>
                  </a:cubicBezTo>
                  <a:cubicBezTo>
                    <a:pt x="1745709" y="1700530"/>
                    <a:pt x="1750789" y="1697990"/>
                    <a:pt x="1754599" y="1695450"/>
                  </a:cubicBezTo>
                  <a:cubicBezTo>
                    <a:pt x="1759679" y="1691640"/>
                    <a:pt x="1762219" y="1685290"/>
                    <a:pt x="1764759" y="1682750"/>
                  </a:cubicBezTo>
                  <a:cubicBezTo>
                    <a:pt x="1766029" y="1628140"/>
                    <a:pt x="1767299" y="1574800"/>
                    <a:pt x="1768569" y="1521460"/>
                  </a:cubicBezTo>
                  <a:cubicBezTo>
                    <a:pt x="1769839" y="1438910"/>
                    <a:pt x="1779999" y="646430"/>
                    <a:pt x="1781269" y="563880"/>
                  </a:cubicBezTo>
                  <a:cubicBezTo>
                    <a:pt x="1781269" y="514350"/>
                    <a:pt x="1782539" y="464820"/>
                    <a:pt x="1783809" y="415290"/>
                  </a:cubicBezTo>
                  <a:cubicBezTo>
                    <a:pt x="1785079" y="361950"/>
                    <a:pt x="1786349" y="308610"/>
                    <a:pt x="1788889" y="255270"/>
                  </a:cubicBezTo>
                  <a:cubicBezTo>
                    <a:pt x="1790159" y="223520"/>
                    <a:pt x="1790159" y="190500"/>
                    <a:pt x="1795239" y="158750"/>
                  </a:cubicBezTo>
                  <a:cubicBezTo>
                    <a:pt x="1800319" y="120650"/>
                    <a:pt x="1802859" y="83820"/>
                    <a:pt x="1801589" y="44450"/>
                  </a:cubicBezTo>
                  <a:cubicBezTo>
                    <a:pt x="1801589" y="38100"/>
                    <a:pt x="1797779" y="30480"/>
                    <a:pt x="1791429" y="27940"/>
                  </a:cubicBezTo>
                  <a:close/>
                </a:path>
              </a:pathLst>
            </a:custGeom>
            <a:solidFill>
              <a:srgbClr val="FFD7E5"/>
            </a:solidFill>
          </p:spPr>
          <p:txBody>
            <a:bodyPr/>
            <a:lstStyle/>
            <a:p>
              <a:endParaRPr lang="en-US"/>
            </a:p>
          </p:txBody>
        </p:sp>
      </p:grpSp>
      <p:grpSp>
        <p:nvGrpSpPr>
          <p:cNvPr id="4" name="Group 4">
            <a:extLst>
              <a:ext uri="{FF2B5EF4-FFF2-40B4-BE49-F238E27FC236}">
                <a16:creationId xmlns:a16="http://schemas.microsoft.com/office/drawing/2014/main" id="{2246A84E-0D36-210A-46BF-F595809FAF0C}"/>
              </a:ext>
            </a:extLst>
          </p:cNvPr>
          <p:cNvGrpSpPr>
            <a:grpSpLocks noChangeAspect="1"/>
          </p:cNvGrpSpPr>
          <p:nvPr/>
        </p:nvGrpSpPr>
        <p:grpSpPr>
          <a:xfrm rot="5400000">
            <a:off x="7441697" y="1537881"/>
            <a:ext cx="4029467" cy="4208449"/>
            <a:chOff x="-17780" y="-54610"/>
            <a:chExt cx="6404610" cy="6689090"/>
          </a:xfrm>
        </p:grpSpPr>
        <p:sp>
          <p:nvSpPr>
            <p:cNvPr id="5" name="Freeform 5">
              <a:extLst>
                <a:ext uri="{FF2B5EF4-FFF2-40B4-BE49-F238E27FC236}">
                  <a16:creationId xmlns:a16="http://schemas.microsoft.com/office/drawing/2014/main" id="{6F95C5EA-D0EC-7449-1015-C6BE0687652F}"/>
                </a:ext>
              </a:extLst>
            </p:cNvPr>
            <p:cNvSpPr/>
            <p:nvPr/>
          </p:nvSpPr>
          <p:spPr>
            <a:xfrm>
              <a:off x="-17780" y="-54610"/>
              <a:ext cx="6404610" cy="6689090"/>
            </a:xfrm>
            <a:custGeom>
              <a:avLst/>
              <a:gdLst/>
              <a:ahLst/>
              <a:cxnLst/>
              <a:rect l="l" t="t" r="r" b="b"/>
              <a:pathLst>
                <a:path w="6404610" h="6689090">
                  <a:moveTo>
                    <a:pt x="4058920" y="645160"/>
                  </a:moveTo>
                  <a:cubicBezTo>
                    <a:pt x="5140960" y="523240"/>
                    <a:pt x="5530850" y="1365250"/>
                    <a:pt x="5530850" y="1365250"/>
                  </a:cubicBezTo>
                  <a:cubicBezTo>
                    <a:pt x="5530850" y="1365250"/>
                    <a:pt x="6325870" y="1554480"/>
                    <a:pt x="6365240" y="2411730"/>
                  </a:cubicBezTo>
                  <a:cubicBezTo>
                    <a:pt x="6404610" y="3268980"/>
                    <a:pt x="5963920" y="3547110"/>
                    <a:pt x="5963920" y="3547110"/>
                  </a:cubicBezTo>
                  <a:cubicBezTo>
                    <a:pt x="5963920" y="3547110"/>
                    <a:pt x="6220460" y="4083050"/>
                    <a:pt x="5985510" y="4803140"/>
                  </a:cubicBezTo>
                  <a:cubicBezTo>
                    <a:pt x="5750560" y="5523230"/>
                    <a:pt x="5247640" y="5610860"/>
                    <a:pt x="5247640" y="5610860"/>
                  </a:cubicBezTo>
                  <a:cubicBezTo>
                    <a:pt x="5247640" y="5610860"/>
                    <a:pt x="5129530" y="6126480"/>
                    <a:pt x="4212590" y="6408420"/>
                  </a:cubicBezTo>
                  <a:cubicBezTo>
                    <a:pt x="3295650" y="6689090"/>
                    <a:pt x="2987040" y="6186170"/>
                    <a:pt x="2987040" y="6186170"/>
                  </a:cubicBezTo>
                  <a:cubicBezTo>
                    <a:pt x="2987040" y="6186170"/>
                    <a:pt x="2194560" y="6305550"/>
                    <a:pt x="1450340" y="6106160"/>
                  </a:cubicBezTo>
                  <a:cubicBezTo>
                    <a:pt x="706120" y="5906770"/>
                    <a:pt x="642620" y="4909820"/>
                    <a:pt x="642620" y="4909820"/>
                  </a:cubicBezTo>
                  <a:cubicBezTo>
                    <a:pt x="642620" y="4909820"/>
                    <a:pt x="35560" y="4425950"/>
                    <a:pt x="19050" y="3544570"/>
                  </a:cubicBezTo>
                  <a:cubicBezTo>
                    <a:pt x="0" y="2536190"/>
                    <a:pt x="416560" y="2109470"/>
                    <a:pt x="416560" y="2109470"/>
                  </a:cubicBezTo>
                  <a:cubicBezTo>
                    <a:pt x="416560" y="2109470"/>
                    <a:pt x="151130" y="1360170"/>
                    <a:pt x="693420" y="826770"/>
                  </a:cubicBezTo>
                  <a:cubicBezTo>
                    <a:pt x="1478280" y="54610"/>
                    <a:pt x="1997710" y="407670"/>
                    <a:pt x="1997710" y="407670"/>
                  </a:cubicBezTo>
                  <a:cubicBezTo>
                    <a:pt x="1997710" y="407670"/>
                    <a:pt x="2462530" y="0"/>
                    <a:pt x="3036570" y="59690"/>
                  </a:cubicBezTo>
                  <a:cubicBezTo>
                    <a:pt x="3610610" y="119380"/>
                    <a:pt x="4058920" y="645160"/>
                    <a:pt x="4058920" y="645160"/>
                  </a:cubicBezTo>
                  <a:close/>
                </a:path>
              </a:pathLst>
            </a:custGeom>
            <a:solidFill>
              <a:srgbClr val="FFF9ED"/>
            </a:solidFill>
          </p:spPr>
          <p:txBody>
            <a:bodyPr/>
            <a:lstStyle/>
            <a:p>
              <a:endParaRPr lang="en-US"/>
            </a:p>
          </p:txBody>
        </p:sp>
      </p:grpSp>
      <p:sp>
        <p:nvSpPr>
          <p:cNvPr id="6" name="TextBox 6">
            <a:extLst>
              <a:ext uri="{FF2B5EF4-FFF2-40B4-BE49-F238E27FC236}">
                <a16:creationId xmlns:a16="http://schemas.microsoft.com/office/drawing/2014/main" id="{C598E93C-8431-EB4D-2728-8D85B2B04814}"/>
              </a:ext>
            </a:extLst>
          </p:cNvPr>
          <p:cNvSpPr txBox="1"/>
          <p:nvPr/>
        </p:nvSpPr>
        <p:spPr>
          <a:xfrm>
            <a:off x="7841834" y="2786358"/>
            <a:ext cx="2878718" cy="1401025"/>
          </a:xfrm>
          <a:prstGeom prst="rect">
            <a:avLst/>
          </a:prstGeom>
        </p:spPr>
        <p:txBody>
          <a:bodyPr wrap="square" lIns="0" tIns="0" rIns="0" bIns="0" rtlCol="0" anchor="t">
            <a:spAutoFit/>
          </a:bodyPr>
          <a:lstStyle/>
          <a:p>
            <a:pPr algn="ctr">
              <a:lnSpc>
                <a:spcPct val="150000"/>
              </a:lnSpc>
              <a:spcBef>
                <a:spcPct val="0"/>
              </a:spcBef>
            </a:pPr>
            <a:r>
              <a:rPr lang="en-US" sz="3200" b="1" dirty="0" err="1">
                <a:solidFill>
                  <a:srgbClr val="272626"/>
                </a:solidFill>
                <a:latin typeface="UTM Avo" panose="02040603050506020204" pitchFamily="18" charset="0"/>
                <a:cs typeface="Arial" panose="020B0604020202020204" pitchFamily="34" charset="0"/>
              </a:rPr>
              <a:t>Đóng</a:t>
            </a:r>
            <a:r>
              <a:rPr lang="en-US" sz="3200" b="1" dirty="0">
                <a:solidFill>
                  <a:srgbClr val="272626"/>
                </a:solidFill>
                <a:latin typeface="UTM Avo" panose="02040603050506020204" pitchFamily="18" charset="0"/>
                <a:cs typeface="Arial" panose="020B0604020202020204" pitchFamily="34" charset="0"/>
              </a:rPr>
              <a:t> </a:t>
            </a:r>
            <a:r>
              <a:rPr lang="en-US" sz="3200" b="1" dirty="0" err="1">
                <a:solidFill>
                  <a:srgbClr val="272626"/>
                </a:solidFill>
                <a:latin typeface="UTM Avo" panose="02040603050506020204" pitchFamily="18" charset="0"/>
                <a:cs typeface="Arial" panose="020B0604020202020204" pitchFamily="34" charset="0"/>
              </a:rPr>
              <a:t>vai</a:t>
            </a:r>
            <a:r>
              <a:rPr lang="en-US" sz="3200" b="1" dirty="0">
                <a:solidFill>
                  <a:srgbClr val="272626"/>
                </a:solidFill>
                <a:latin typeface="UTM Avo" panose="02040603050506020204" pitchFamily="18" charset="0"/>
                <a:cs typeface="Arial" panose="020B0604020202020204" pitchFamily="34" charset="0"/>
              </a:rPr>
              <a:t> </a:t>
            </a:r>
            <a:r>
              <a:rPr lang="en-US" sz="3200" b="1" dirty="0" err="1">
                <a:solidFill>
                  <a:srgbClr val="272626"/>
                </a:solidFill>
                <a:latin typeface="UTM Avo" panose="02040603050506020204" pitchFamily="18" charset="0"/>
                <a:cs typeface="Arial" panose="020B0604020202020204" pitchFamily="34" charset="0"/>
              </a:rPr>
              <a:t>xử</a:t>
            </a:r>
            <a:r>
              <a:rPr lang="en-US" sz="3200" b="1" dirty="0">
                <a:solidFill>
                  <a:srgbClr val="272626"/>
                </a:solidFill>
                <a:latin typeface="UTM Avo" panose="02040603050506020204" pitchFamily="18" charset="0"/>
                <a:cs typeface="Arial" panose="020B0604020202020204" pitchFamily="34" charset="0"/>
              </a:rPr>
              <a:t> </a:t>
            </a:r>
            <a:r>
              <a:rPr lang="en-US" sz="3200" b="1" dirty="0" err="1">
                <a:solidFill>
                  <a:srgbClr val="272626"/>
                </a:solidFill>
                <a:latin typeface="UTM Avo" panose="02040603050506020204" pitchFamily="18" charset="0"/>
                <a:cs typeface="Arial" panose="020B0604020202020204" pitchFamily="34" charset="0"/>
              </a:rPr>
              <a:t>lí</a:t>
            </a:r>
            <a:r>
              <a:rPr lang="en-US" sz="3200" b="1" dirty="0">
                <a:solidFill>
                  <a:srgbClr val="272626"/>
                </a:solidFill>
                <a:latin typeface="UTM Avo" panose="02040603050506020204" pitchFamily="18" charset="0"/>
                <a:cs typeface="Arial" panose="020B0604020202020204" pitchFamily="34" charset="0"/>
              </a:rPr>
              <a:t> </a:t>
            </a:r>
            <a:r>
              <a:rPr lang="en-US" sz="3200" b="1" dirty="0" err="1">
                <a:solidFill>
                  <a:srgbClr val="272626"/>
                </a:solidFill>
                <a:latin typeface="UTM Avo" panose="02040603050506020204" pitchFamily="18" charset="0"/>
                <a:cs typeface="Arial" panose="020B0604020202020204" pitchFamily="34" charset="0"/>
              </a:rPr>
              <a:t>tình</a:t>
            </a:r>
            <a:r>
              <a:rPr lang="en-US" sz="3200" b="1" dirty="0">
                <a:solidFill>
                  <a:srgbClr val="272626"/>
                </a:solidFill>
                <a:latin typeface="UTM Avo" panose="02040603050506020204" pitchFamily="18" charset="0"/>
                <a:cs typeface="Arial" panose="020B0604020202020204" pitchFamily="34" charset="0"/>
              </a:rPr>
              <a:t> </a:t>
            </a:r>
            <a:r>
              <a:rPr lang="en-US" sz="3200" b="1" dirty="0" err="1">
                <a:solidFill>
                  <a:srgbClr val="272626"/>
                </a:solidFill>
                <a:latin typeface="UTM Avo" panose="02040603050506020204" pitchFamily="18" charset="0"/>
                <a:cs typeface="Arial" panose="020B0604020202020204" pitchFamily="34" charset="0"/>
              </a:rPr>
              <a:t>huống</a:t>
            </a:r>
            <a:endParaRPr lang="en-US" sz="3200" b="1" dirty="0">
              <a:solidFill>
                <a:srgbClr val="272626"/>
              </a:solidFill>
              <a:latin typeface="UTM Avo" panose="02040603050506020204" pitchFamily="18" charset="0"/>
              <a:cs typeface="Arial" panose="020B0604020202020204" pitchFamily="34" charset="0"/>
            </a:endParaRPr>
          </a:p>
        </p:txBody>
      </p:sp>
      <p:pic>
        <p:nvPicPr>
          <p:cNvPr id="7" name="Picture 7">
            <a:extLst>
              <a:ext uri="{FF2B5EF4-FFF2-40B4-BE49-F238E27FC236}">
                <a16:creationId xmlns:a16="http://schemas.microsoft.com/office/drawing/2014/main" id="{FE882978-7792-7465-7AD7-B9B9CA048D9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918108" y="1408958"/>
            <a:ext cx="3494138" cy="489179"/>
          </a:xfrm>
          <a:prstGeom prst="rect">
            <a:avLst/>
          </a:prstGeom>
        </p:spPr>
      </p:pic>
      <p:pic>
        <p:nvPicPr>
          <p:cNvPr id="8" name="Picture 18">
            <a:extLst>
              <a:ext uri="{FF2B5EF4-FFF2-40B4-BE49-F238E27FC236}">
                <a16:creationId xmlns:a16="http://schemas.microsoft.com/office/drawing/2014/main" id="{AEDAAA4E-C189-B67A-AD14-9F4AEB5BB2D5}"/>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513489" y="1450658"/>
            <a:ext cx="734289" cy="719603"/>
          </a:xfrm>
          <a:prstGeom prst="rect">
            <a:avLst/>
          </a:prstGeom>
        </p:spPr>
      </p:pic>
      <p:pic>
        <p:nvPicPr>
          <p:cNvPr id="9" name="Picture 19">
            <a:extLst>
              <a:ext uri="{FF2B5EF4-FFF2-40B4-BE49-F238E27FC236}">
                <a16:creationId xmlns:a16="http://schemas.microsoft.com/office/drawing/2014/main" id="{322879AF-05C0-F2AF-7C7A-D45492AE75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1129358">
            <a:off x="7469772" y="5376308"/>
            <a:ext cx="761761" cy="724365"/>
          </a:xfrm>
          <a:prstGeom prst="rect">
            <a:avLst/>
          </a:prstGeom>
        </p:spPr>
      </p:pic>
      <p:sp>
        <p:nvSpPr>
          <p:cNvPr id="10" name="Rectangle 9">
            <a:extLst>
              <a:ext uri="{FF2B5EF4-FFF2-40B4-BE49-F238E27FC236}">
                <a16:creationId xmlns:a16="http://schemas.microsoft.com/office/drawing/2014/main" id="{8F3AB45D-3000-EB5C-7D90-4327961CE1B6}"/>
              </a:ext>
            </a:extLst>
          </p:cNvPr>
          <p:cNvSpPr/>
          <p:nvPr/>
        </p:nvSpPr>
        <p:spPr>
          <a:xfrm>
            <a:off x="287196" y="1988184"/>
            <a:ext cx="6855451" cy="3640868"/>
          </a:xfrm>
          <a:prstGeom prst="rect">
            <a:avLst/>
          </a:prstGeom>
        </p:spPr>
        <p:txBody>
          <a:bodyPr wrap="square">
            <a:spAutoFit/>
          </a:bodyPr>
          <a:lstStyle/>
          <a:p>
            <a:pPr algn="just">
              <a:lnSpc>
                <a:spcPct val="150000"/>
              </a:lnSpc>
            </a:pPr>
            <a:r>
              <a:rPr lang="en-US" sz="2300" b="1" dirty="0">
                <a:latin typeface="UTM Avo" panose="02040603050506020204" pitchFamily="18" charset="0"/>
                <a:cs typeface="Arial" panose="020B0604020202020204" pitchFamily="34" charset="0"/>
              </a:rPr>
              <a:t>Chia </a:t>
            </a:r>
            <a:r>
              <a:rPr lang="en-US" sz="2300" b="1" dirty="0" err="1">
                <a:latin typeface="UTM Avo" panose="02040603050506020204" pitchFamily="18" charset="0"/>
                <a:cs typeface="Arial" panose="020B0604020202020204" pitchFamily="34" charset="0"/>
              </a:rPr>
              <a:t>sẻ</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suy</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nghĩ</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và</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cảm</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nhận</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của</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bản</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thân</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sau</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khi</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tham</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gia</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hoạt</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động</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đóng</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vai</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theo</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các</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câu</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hỏi</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gợi</a:t>
            </a:r>
            <a:r>
              <a:rPr lang="en-US" sz="2300" b="1" dirty="0">
                <a:latin typeface="UTM Avo" panose="02040603050506020204" pitchFamily="18" charset="0"/>
                <a:cs typeface="Arial" panose="020B0604020202020204" pitchFamily="34" charset="0"/>
              </a:rPr>
              <a:t> </a:t>
            </a:r>
            <a:r>
              <a:rPr lang="en-US" sz="2300" b="1" dirty="0" err="1">
                <a:latin typeface="UTM Avo" panose="02040603050506020204" pitchFamily="18" charset="0"/>
                <a:cs typeface="Arial" panose="020B0604020202020204" pitchFamily="34" charset="0"/>
              </a:rPr>
              <a:t>ý</a:t>
            </a:r>
            <a:r>
              <a:rPr lang="en-US" sz="2300" b="1" dirty="0">
                <a:latin typeface="UTM Avo" panose="02040603050506020204" pitchFamily="18" charset="0"/>
                <a:cs typeface="Arial" panose="020B0604020202020204" pitchFamily="34" charset="0"/>
              </a:rPr>
              <a:t>:</a:t>
            </a:r>
          </a:p>
          <a:p>
            <a:pPr marL="381019" indent="-381019" algn="just">
              <a:lnSpc>
                <a:spcPct val="150000"/>
              </a:lnSpc>
              <a:buFont typeface="Wingdings" panose="05000000000000000000" pitchFamily="2" charset="2"/>
              <a:buChar char="Ø"/>
            </a:pP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đã</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từng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gặp</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phải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tình</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huống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đó</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chưa</a:t>
            </a:r>
            <a:r>
              <a:rPr lang="en-US" sz="2200" dirty="0">
                <a:latin typeface="UTM Avo" panose="02040603050506020204" pitchFamily="18" charset="0"/>
                <a:cs typeface="Arial" panose="020B0604020202020204" pitchFamily="34" charset="0"/>
              </a:rPr>
              <a:t>?</a:t>
            </a:r>
          </a:p>
          <a:p>
            <a:pPr marL="381019" indent="-381019" algn="just">
              <a:lnSpc>
                <a:spcPct val="150000"/>
              </a:lnSpc>
              <a:buFont typeface="Wingdings" panose="05000000000000000000" pitchFamily="2" charset="2"/>
              <a:buChar char="Ø"/>
            </a:pP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thích</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hoạt</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động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đóng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vai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vủa</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nhóm</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nào</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nhất</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Vì</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sao</a:t>
            </a:r>
            <a:r>
              <a:rPr lang="en-US" sz="2200" dirty="0">
                <a:latin typeface="UTM Avo" panose="02040603050506020204" pitchFamily="18" charset="0"/>
                <a:cs typeface="Arial" panose="020B0604020202020204" pitchFamily="34" charset="0"/>
              </a:rPr>
              <a:t>?</a:t>
            </a:r>
          </a:p>
          <a:p>
            <a:pPr marL="381019" indent="-381019" algn="just">
              <a:lnSpc>
                <a:spcPct val="150000"/>
              </a:lnSpc>
              <a:buFont typeface="Wingdings" panose="05000000000000000000" pitchFamily="2" charset="2"/>
              <a:buChar char="Ø"/>
            </a:pPr>
            <a:r>
              <a:rPr lang="en-US" sz="2200" dirty="0" err="1">
                <a:latin typeface="UTM Avo" panose="02040603050506020204" pitchFamily="18" charset="0"/>
                <a:cs typeface="Arial" panose="020B0604020202020204" pitchFamily="34" charset="0"/>
              </a:rPr>
              <a:t>Em</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học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được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điều</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gì</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từ</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việc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đóng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vai</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các</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tình</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huống</a:t>
            </a:r>
            <a:r>
              <a:rPr lang="en-US" sz="2200" dirty="0">
                <a:latin typeface="UTM Avo" panose="02040603050506020204" pitchFamily="18" charset="0"/>
                <a:cs typeface="Arial" panose="020B0604020202020204" pitchFamily="34" charset="0"/>
              </a:rPr>
              <a:t> </a:t>
            </a:r>
            <a:r>
              <a:rPr lang="en-US" sz="2200" dirty="0" err="1">
                <a:latin typeface="UTM Avo" panose="02040603050506020204" pitchFamily="18" charset="0"/>
                <a:cs typeface="Arial" panose="020B0604020202020204" pitchFamily="34" charset="0"/>
              </a:rPr>
              <a:t>này</a:t>
            </a:r>
            <a:r>
              <a:rPr lang="en-US" sz="2200" dirty="0">
                <a:latin typeface="UTM Avo" panose="02040603050506020204" pitchFamily="18" charset="0"/>
                <a:cs typeface="Arial" panose="020B0604020202020204" pitchFamily="34" charset="0"/>
              </a:rPr>
              <a:t>?</a:t>
            </a:r>
          </a:p>
        </p:txBody>
      </p:sp>
    </p:spTree>
    <p:extLst>
      <p:ext uri="{BB962C8B-B14F-4D97-AF65-F5344CB8AC3E}">
        <p14:creationId xmlns:p14="http://schemas.microsoft.com/office/powerpoint/2010/main" val="32464195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linds(horizontal)">
                                      <p:cBhvr>
                                        <p:cTn id="10" dur="500"/>
                                        <p:tgtEl>
                                          <p:spTgt spid="2"/>
                                        </p:tgtEl>
                                      </p:cBhvr>
                                    </p:animEffect>
                                  </p:childTnLst>
                                </p:cTn>
                              </p:par>
                              <p:par>
                                <p:cTn id="11" presetID="3"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blinds(horizontal)">
                                      <p:cBhvr>
                                        <p:cTn id="13" dur="500"/>
                                        <p:tgtEl>
                                          <p:spTgt spid="4"/>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blinds(horizontal)">
                                      <p:cBhvr>
                                        <p:cTn id="16" dur="500"/>
                                        <p:tgtEl>
                                          <p:spTgt spid="6"/>
                                        </p:tgtEl>
                                      </p:cBhvr>
                                    </p:animEffect>
                                  </p:childTnLst>
                                </p:cTn>
                              </p:par>
                              <p:par>
                                <p:cTn id="17" presetID="3" presetClass="entr" presetSubtype="1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linds(horizontal)">
                                      <p:cBhvr>
                                        <p:cTn id="19" dur="500"/>
                                        <p:tgtEl>
                                          <p:spTgt spid="9"/>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0">
                                            <p:txEl>
                                              <p:pRg st="0" end="0"/>
                                            </p:txEl>
                                          </p:spTgt>
                                        </p:tgtEl>
                                        <p:attrNameLst>
                                          <p:attrName>style.visibility</p:attrName>
                                        </p:attrNameLst>
                                      </p:cBhvr>
                                      <p:to>
                                        <p:strVal val="visible"/>
                                      </p:to>
                                    </p:set>
                                    <p:animEffect transition="in" filter="wipe(left)">
                                      <p:cBhvr>
                                        <p:cTn id="24" dur="500"/>
                                        <p:tgtEl>
                                          <p:spTgt spid="10">
                                            <p:txEl>
                                              <p:pRg st="0" end="0"/>
                                            </p:txEl>
                                          </p:spTgt>
                                        </p:tgtEl>
                                      </p:cBhvr>
                                    </p:animEffect>
                                  </p:childTnLst>
                                </p:cTn>
                              </p:par>
                              <p:par>
                                <p:cTn id="25" presetID="17" presetClass="entr" presetSubtype="4" fill="hold" nodeType="withEffect">
                                  <p:stCondLst>
                                    <p:cond delay="0"/>
                                  </p:stCondLst>
                                  <p:childTnLst>
                                    <p:set>
                                      <p:cBhvr>
                                        <p:cTn id="26" dur="1" fill="hold">
                                          <p:stCondLst>
                                            <p:cond delay="0"/>
                                          </p:stCondLst>
                                        </p:cTn>
                                        <p:tgtEl>
                                          <p:spTgt spid="10">
                                            <p:txEl>
                                              <p:pRg st="1" end="1"/>
                                            </p:txEl>
                                          </p:spTgt>
                                        </p:tgtEl>
                                        <p:attrNameLst>
                                          <p:attrName>style.visibility</p:attrName>
                                        </p:attrNameLst>
                                      </p:cBhvr>
                                      <p:to>
                                        <p:strVal val="visible"/>
                                      </p:to>
                                    </p:set>
                                    <p:anim calcmode="lin" valueType="num">
                                      <p:cBhvr>
                                        <p:cTn id="27" dur="5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28" dur="500" fill="hold"/>
                                        <p:tgtEl>
                                          <p:spTgt spid="10">
                                            <p:txEl>
                                              <p:pRg st="1" end="1"/>
                                            </p:txEl>
                                          </p:spTgt>
                                        </p:tgtEl>
                                        <p:attrNameLst>
                                          <p:attrName>ppt_y</p:attrName>
                                        </p:attrNameLst>
                                      </p:cBhvr>
                                      <p:tavLst>
                                        <p:tav tm="0">
                                          <p:val>
                                            <p:strVal val="#ppt_y+#ppt_h/2"/>
                                          </p:val>
                                        </p:tav>
                                        <p:tav tm="100000">
                                          <p:val>
                                            <p:strVal val="#ppt_y"/>
                                          </p:val>
                                        </p:tav>
                                      </p:tavLst>
                                    </p:anim>
                                    <p:anim calcmode="lin" valueType="num">
                                      <p:cBhvr>
                                        <p:cTn id="29" dur="500" fill="hold"/>
                                        <p:tgtEl>
                                          <p:spTgt spid="10">
                                            <p:txEl>
                                              <p:pRg st="1" end="1"/>
                                            </p:txEl>
                                          </p:spTgt>
                                        </p:tgtEl>
                                        <p:attrNameLst>
                                          <p:attrName>ppt_w</p:attrName>
                                        </p:attrNameLst>
                                      </p:cBhvr>
                                      <p:tavLst>
                                        <p:tav tm="0">
                                          <p:val>
                                            <p:strVal val="#ppt_w"/>
                                          </p:val>
                                        </p:tav>
                                        <p:tav tm="100000">
                                          <p:val>
                                            <p:strVal val="#ppt_w"/>
                                          </p:val>
                                        </p:tav>
                                      </p:tavLst>
                                    </p:anim>
                                    <p:anim calcmode="lin" valueType="num">
                                      <p:cBhvr>
                                        <p:cTn id="30" dur="500" fill="hold"/>
                                        <p:tgtEl>
                                          <p:spTgt spid="10">
                                            <p:txEl>
                                              <p:pRg st="1" end="1"/>
                                            </p:txEl>
                                          </p:spTgt>
                                        </p:tgtEl>
                                        <p:attrNameLst>
                                          <p:attrName>ppt_h</p:attrName>
                                        </p:attrNameLst>
                                      </p:cBhvr>
                                      <p:tavLst>
                                        <p:tav tm="0">
                                          <p:val>
                                            <p:fltVal val="0"/>
                                          </p:val>
                                        </p:tav>
                                        <p:tav tm="100000">
                                          <p:val>
                                            <p:strVal val="#ppt_h"/>
                                          </p:val>
                                        </p:tav>
                                      </p:tavLst>
                                    </p:anim>
                                  </p:childTnLst>
                                </p:cTn>
                              </p:par>
                              <p:par>
                                <p:cTn id="31" presetID="17" presetClass="entr" presetSubtype="4" fill="hold" nodeType="withEffect">
                                  <p:stCondLst>
                                    <p:cond delay="0"/>
                                  </p:stCondLst>
                                  <p:childTnLst>
                                    <p:set>
                                      <p:cBhvr>
                                        <p:cTn id="32" dur="1" fill="hold">
                                          <p:stCondLst>
                                            <p:cond delay="0"/>
                                          </p:stCondLst>
                                        </p:cTn>
                                        <p:tgtEl>
                                          <p:spTgt spid="10">
                                            <p:txEl>
                                              <p:pRg st="2" end="2"/>
                                            </p:txEl>
                                          </p:spTgt>
                                        </p:tgtEl>
                                        <p:attrNameLst>
                                          <p:attrName>style.visibility</p:attrName>
                                        </p:attrNameLst>
                                      </p:cBhvr>
                                      <p:to>
                                        <p:strVal val="visible"/>
                                      </p:to>
                                    </p:set>
                                    <p:anim calcmode="lin" valueType="num">
                                      <p:cBhvr>
                                        <p:cTn id="33" dur="5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34" dur="500" fill="hold"/>
                                        <p:tgtEl>
                                          <p:spTgt spid="10">
                                            <p:txEl>
                                              <p:pRg st="2" end="2"/>
                                            </p:txEl>
                                          </p:spTgt>
                                        </p:tgtEl>
                                        <p:attrNameLst>
                                          <p:attrName>ppt_y</p:attrName>
                                        </p:attrNameLst>
                                      </p:cBhvr>
                                      <p:tavLst>
                                        <p:tav tm="0">
                                          <p:val>
                                            <p:strVal val="#ppt_y+#ppt_h/2"/>
                                          </p:val>
                                        </p:tav>
                                        <p:tav tm="100000">
                                          <p:val>
                                            <p:strVal val="#ppt_y"/>
                                          </p:val>
                                        </p:tav>
                                      </p:tavLst>
                                    </p:anim>
                                    <p:anim calcmode="lin" valueType="num">
                                      <p:cBhvr>
                                        <p:cTn id="35" dur="500" fill="hold"/>
                                        <p:tgtEl>
                                          <p:spTgt spid="10">
                                            <p:txEl>
                                              <p:pRg st="2" end="2"/>
                                            </p:txEl>
                                          </p:spTgt>
                                        </p:tgtEl>
                                        <p:attrNameLst>
                                          <p:attrName>ppt_w</p:attrName>
                                        </p:attrNameLst>
                                      </p:cBhvr>
                                      <p:tavLst>
                                        <p:tav tm="0">
                                          <p:val>
                                            <p:strVal val="#ppt_w"/>
                                          </p:val>
                                        </p:tav>
                                        <p:tav tm="100000">
                                          <p:val>
                                            <p:strVal val="#ppt_w"/>
                                          </p:val>
                                        </p:tav>
                                      </p:tavLst>
                                    </p:anim>
                                    <p:anim calcmode="lin" valueType="num">
                                      <p:cBhvr>
                                        <p:cTn id="36" dur="500" fill="hold"/>
                                        <p:tgtEl>
                                          <p:spTgt spid="10">
                                            <p:txEl>
                                              <p:pRg st="2" end="2"/>
                                            </p:txEl>
                                          </p:spTgt>
                                        </p:tgtEl>
                                        <p:attrNameLst>
                                          <p:attrName>ppt_h</p:attrName>
                                        </p:attrNameLst>
                                      </p:cBhvr>
                                      <p:tavLst>
                                        <p:tav tm="0">
                                          <p:val>
                                            <p:fltVal val="0"/>
                                          </p:val>
                                        </p:tav>
                                        <p:tav tm="100000">
                                          <p:val>
                                            <p:strVal val="#ppt_h"/>
                                          </p:val>
                                        </p:tav>
                                      </p:tavLst>
                                    </p:anim>
                                  </p:childTnLst>
                                </p:cTn>
                              </p:par>
                              <p:par>
                                <p:cTn id="37" presetID="17" presetClass="entr" presetSubtype="4" fill="hold" nodeType="withEffect">
                                  <p:stCondLst>
                                    <p:cond delay="0"/>
                                  </p:stCondLst>
                                  <p:childTnLst>
                                    <p:set>
                                      <p:cBhvr>
                                        <p:cTn id="38" dur="1" fill="hold">
                                          <p:stCondLst>
                                            <p:cond delay="0"/>
                                          </p:stCondLst>
                                        </p:cTn>
                                        <p:tgtEl>
                                          <p:spTgt spid="10">
                                            <p:txEl>
                                              <p:pRg st="3" end="3"/>
                                            </p:txEl>
                                          </p:spTgt>
                                        </p:tgtEl>
                                        <p:attrNameLst>
                                          <p:attrName>style.visibility</p:attrName>
                                        </p:attrNameLst>
                                      </p:cBhvr>
                                      <p:to>
                                        <p:strVal val="visible"/>
                                      </p:to>
                                    </p:set>
                                    <p:anim calcmode="lin" valueType="num">
                                      <p:cBhvr>
                                        <p:cTn id="39" dur="5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40" dur="500" fill="hold"/>
                                        <p:tgtEl>
                                          <p:spTgt spid="10">
                                            <p:txEl>
                                              <p:pRg st="3" end="3"/>
                                            </p:txEl>
                                          </p:spTgt>
                                        </p:tgtEl>
                                        <p:attrNameLst>
                                          <p:attrName>ppt_y</p:attrName>
                                        </p:attrNameLst>
                                      </p:cBhvr>
                                      <p:tavLst>
                                        <p:tav tm="0">
                                          <p:val>
                                            <p:strVal val="#ppt_y+#ppt_h/2"/>
                                          </p:val>
                                        </p:tav>
                                        <p:tav tm="100000">
                                          <p:val>
                                            <p:strVal val="#ppt_y"/>
                                          </p:val>
                                        </p:tav>
                                      </p:tavLst>
                                    </p:anim>
                                    <p:anim calcmode="lin" valueType="num">
                                      <p:cBhvr>
                                        <p:cTn id="41" dur="500" fill="hold"/>
                                        <p:tgtEl>
                                          <p:spTgt spid="10">
                                            <p:txEl>
                                              <p:pRg st="3" end="3"/>
                                            </p:txEl>
                                          </p:spTgt>
                                        </p:tgtEl>
                                        <p:attrNameLst>
                                          <p:attrName>ppt_w</p:attrName>
                                        </p:attrNameLst>
                                      </p:cBhvr>
                                      <p:tavLst>
                                        <p:tav tm="0">
                                          <p:val>
                                            <p:strVal val="#ppt_w"/>
                                          </p:val>
                                        </p:tav>
                                        <p:tav tm="100000">
                                          <p:val>
                                            <p:strVal val="#ppt_w"/>
                                          </p:val>
                                        </p:tav>
                                      </p:tavLst>
                                    </p:anim>
                                    <p:anim calcmode="lin" valueType="num">
                                      <p:cBhvr>
                                        <p:cTn id="42" dur="500" fill="hold"/>
                                        <p:tgtEl>
                                          <p:spTgt spid="10">
                                            <p:txEl>
                                              <p:pRg st="3" end="3"/>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8CC6B9C7-A6C4-22CC-3544-30028CD793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853552" y="1706791"/>
            <a:ext cx="7025528" cy="5043966"/>
          </a:xfrm>
          <a:prstGeom prst="rect">
            <a:avLst/>
          </a:prstGeom>
        </p:spPr>
      </p:pic>
      <p:pic>
        <p:nvPicPr>
          <p:cNvPr id="3" name="Picture 9">
            <a:extLst>
              <a:ext uri="{FF2B5EF4-FFF2-40B4-BE49-F238E27FC236}">
                <a16:creationId xmlns:a16="http://schemas.microsoft.com/office/drawing/2014/main" id="{361344C8-9AB3-48D0-CB2C-EE668E574EF7}"/>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6708666" y="5667254"/>
            <a:ext cx="1611165" cy="1398581"/>
          </a:xfrm>
          <a:prstGeom prst="rect">
            <a:avLst/>
          </a:prstGeom>
        </p:spPr>
      </p:pic>
      <p:sp>
        <p:nvSpPr>
          <p:cNvPr id="4" name="TextBox 12">
            <a:extLst>
              <a:ext uri="{FF2B5EF4-FFF2-40B4-BE49-F238E27FC236}">
                <a16:creationId xmlns:a16="http://schemas.microsoft.com/office/drawing/2014/main" id="{23A3EA31-4572-8158-A7EC-9C12D47B5E1B}"/>
              </a:ext>
            </a:extLst>
          </p:cNvPr>
          <p:cNvSpPr txBox="1"/>
          <p:nvPr/>
        </p:nvSpPr>
        <p:spPr>
          <a:xfrm>
            <a:off x="3081526" y="1846367"/>
            <a:ext cx="3087785" cy="551946"/>
          </a:xfrm>
          <a:prstGeom prst="rect">
            <a:avLst/>
          </a:prstGeom>
        </p:spPr>
        <p:txBody>
          <a:bodyPr wrap="square" lIns="0" tIns="0" rIns="0" bIns="0" rtlCol="0" anchor="t">
            <a:spAutoFit/>
          </a:bodyPr>
          <a:lstStyle/>
          <a:p>
            <a:pPr algn="ctr">
              <a:lnSpc>
                <a:spcPts val="4700"/>
              </a:lnSpc>
              <a:spcBef>
                <a:spcPct val="0"/>
              </a:spcBef>
            </a:pPr>
            <a:r>
              <a:rPr lang="en-US" sz="3600" b="1" dirty="0">
                <a:solidFill>
                  <a:schemeClr val="accent1">
                    <a:lumMod val="75000"/>
                  </a:schemeClr>
                </a:solidFill>
                <a:latin typeface="UTM Avo" panose="02040603050506020204" pitchFamily="18" charset="0"/>
                <a:cs typeface="Arial" panose="020B0604020202020204" pitchFamily="34" charset="0"/>
              </a:rPr>
              <a:t>KẾT LUẬN</a:t>
            </a:r>
          </a:p>
        </p:txBody>
      </p:sp>
      <p:sp>
        <p:nvSpPr>
          <p:cNvPr id="5" name="Rectangle 4">
            <a:extLst>
              <a:ext uri="{FF2B5EF4-FFF2-40B4-BE49-F238E27FC236}">
                <a16:creationId xmlns:a16="http://schemas.microsoft.com/office/drawing/2014/main" id="{23D3E279-2F1A-FEB7-1131-B4523A2C2E27}"/>
              </a:ext>
            </a:extLst>
          </p:cNvPr>
          <p:cNvSpPr/>
          <p:nvPr/>
        </p:nvSpPr>
        <p:spPr>
          <a:xfrm>
            <a:off x="1746342" y="2537889"/>
            <a:ext cx="6104970" cy="3582712"/>
          </a:xfrm>
          <a:prstGeom prst="rect">
            <a:avLst/>
          </a:prstGeom>
        </p:spPr>
        <p:txBody>
          <a:bodyPr wrap="square">
            <a:spAutoFit/>
          </a:bodyPr>
          <a:lstStyle/>
          <a:p>
            <a:pPr algn="just">
              <a:lnSpc>
                <a:spcPct val="150000"/>
              </a:lnSpc>
            </a:pPr>
            <a:r>
              <a:rPr lang="en-US" sz="2200">
                <a:latin typeface="UTM Avo" panose="02040603050506020204" pitchFamily="18" charset="0"/>
              </a:rPr>
              <a:t>Mỗi chúng ta hãy có ý thức giúp đỡ người gặp hoàn cảnh khó khăn bằng những việc làm phù hợp. Khi nhận được sự giúp đỡ từ mọi người xung quanh, người gặp hoàn cảnh khó khăn sẽ có thêm nguồn động viên, khích lệ để vươn lên, vượt qua những tự ti, mặc cảm trong cuộc sống.</a:t>
            </a:r>
            <a:r>
              <a:rPr lang="vi-VN" sz="2200" dirty="0"/>
              <a:t>	</a:t>
            </a:r>
            <a:endParaRPr lang="en-US" sz="2200" dirty="0">
              <a:latin typeface="UTM Avo" panose="02040603050506020204" pitchFamily="18" charset="0"/>
            </a:endParaRPr>
          </a:p>
        </p:txBody>
      </p:sp>
      <p:pic>
        <p:nvPicPr>
          <p:cNvPr id="6" name="Picture 5">
            <a:extLst>
              <a:ext uri="{FF2B5EF4-FFF2-40B4-BE49-F238E27FC236}">
                <a16:creationId xmlns:a16="http://schemas.microsoft.com/office/drawing/2014/main" id="{7132E238-5C88-D70C-963B-7DE65D58B22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977565">
            <a:off x="7615262" y="1696254"/>
            <a:ext cx="4579002" cy="4579002"/>
          </a:xfrm>
          <a:prstGeom prst="rect">
            <a:avLst/>
          </a:prstGeom>
        </p:spPr>
      </p:pic>
    </p:spTree>
    <p:extLst>
      <p:ext uri="{BB962C8B-B14F-4D97-AF65-F5344CB8AC3E}">
        <p14:creationId xmlns:p14="http://schemas.microsoft.com/office/powerpoint/2010/main" val="9380731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6" presetClass="entr" presetSubtype="37" fill="hold" nodeType="with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barn(outVertical)">
                                      <p:cBhvr>
                                        <p:cTn id="16" dur="500"/>
                                        <p:tgtEl>
                                          <p:spTgt spid="4">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p:cTn id="21"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23"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C55BBFD7-91BE-488C-1872-6C13BE32B666}"/>
              </a:ext>
            </a:extLst>
          </p:cNvPr>
          <p:cNvGrpSpPr/>
          <p:nvPr/>
        </p:nvGrpSpPr>
        <p:grpSpPr>
          <a:xfrm>
            <a:off x="277709" y="1691640"/>
            <a:ext cx="3654212" cy="2158059"/>
            <a:chOff x="0" y="0"/>
            <a:chExt cx="5863658" cy="8878865"/>
          </a:xfrm>
        </p:grpSpPr>
        <p:sp>
          <p:nvSpPr>
            <p:cNvPr id="3" name="Freeform 3">
              <a:extLst>
                <a:ext uri="{FF2B5EF4-FFF2-40B4-BE49-F238E27FC236}">
                  <a16:creationId xmlns:a16="http://schemas.microsoft.com/office/drawing/2014/main" id="{39B3AFC3-678F-3362-2DEB-C38F26193AA1}"/>
                </a:ext>
              </a:extLst>
            </p:cNvPr>
            <p:cNvSpPr/>
            <p:nvPr/>
          </p:nvSpPr>
          <p:spPr>
            <a:xfrm>
              <a:off x="0" y="-4073"/>
              <a:ext cx="5870049" cy="8885467"/>
            </a:xfrm>
            <a:custGeom>
              <a:avLst/>
              <a:gdLst/>
              <a:ahLst/>
              <a:cxnLst/>
              <a:rect l="l" t="t" r="r" b="b"/>
              <a:pathLst>
                <a:path w="5870049" h="8885467">
                  <a:moveTo>
                    <a:pt x="5242271" y="8830989"/>
                  </a:moveTo>
                  <a:cubicBezTo>
                    <a:pt x="5242271" y="8830989"/>
                    <a:pt x="4511397" y="8885467"/>
                    <a:pt x="3768204" y="8882846"/>
                  </a:cubicBezTo>
                  <a:cubicBezTo>
                    <a:pt x="2369313" y="8880683"/>
                    <a:pt x="1057074" y="8872859"/>
                    <a:pt x="1057074" y="8872859"/>
                  </a:cubicBezTo>
                  <a:cubicBezTo>
                    <a:pt x="812932" y="8864024"/>
                    <a:pt x="449110" y="8842794"/>
                    <a:pt x="282371" y="8784617"/>
                  </a:cubicBezTo>
                  <a:cubicBezTo>
                    <a:pt x="4469" y="8687654"/>
                    <a:pt x="0" y="8514374"/>
                    <a:pt x="0" y="6959562"/>
                  </a:cubicBezTo>
                  <a:lnTo>
                    <a:pt x="0" y="6959484"/>
                  </a:lnTo>
                  <a:cubicBezTo>
                    <a:pt x="8536" y="491230"/>
                    <a:pt x="0" y="345608"/>
                    <a:pt x="77597" y="223930"/>
                  </a:cubicBezTo>
                  <a:cubicBezTo>
                    <a:pt x="217372" y="4759"/>
                    <a:pt x="519255" y="4073"/>
                    <a:pt x="937909" y="4073"/>
                  </a:cubicBezTo>
                  <a:cubicBezTo>
                    <a:pt x="937909" y="4073"/>
                    <a:pt x="1782351" y="15681"/>
                    <a:pt x="3252386" y="7673"/>
                  </a:cubicBezTo>
                  <a:cubicBezTo>
                    <a:pt x="4292469" y="0"/>
                    <a:pt x="5009202" y="6979"/>
                    <a:pt x="5009202" y="6979"/>
                  </a:cubicBezTo>
                  <a:cubicBezTo>
                    <a:pt x="5377510" y="14458"/>
                    <a:pt x="5515770" y="42638"/>
                    <a:pt x="5713510" y="165219"/>
                  </a:cubicBezTo>
                  <a:cubicBezTo>
                    <a:pt x="5864527" y="258836"/>
                    <a:pt x="5870049" y="476157"/>
                    <a:pt x="5860909" y="6959483"/>
                  </a:cubicBezTo>
                  <a:lnTo>
                    <a:pt x="5860909" y="6959562"/>
                  </a:lnTo>
                  <a:cubicBezTo>
                    <a:pt x="5860908" y="8632340"/>
                    <a:pt x="5818124" y="8780927"/>
                    <a:pt x="5242271" y="8830989"/>
                  </a:cubicBezTo>
                  <a:close/>
                </a:path>
              </a:pathLst>
            </a:custGeom>
            <a:solidFill>
              <a:srgbClr val="CED8FF"/>
            </a:solidFill>
          </p:spPr>
          <p:txBody>
            <a:bodyPr/>
            <a:lstStyle/>
            <a:p>
              <a:endParaRPr lang="en-US"/>
            </a:p>
          </p:txBody>
        </p:sp>
      </p:grpSp>
      <p:sp>
        <p:nvSpPr>
          <p:cNvPr id="4" name="TextBox 3">
            <a:extLst>
              <a:ext uri="{FF2B5EF4-FFF2-40B4-BE49-F238E27FC236}">
                <a16:creationId xmlns:a16="http://schemas.microsoft.com/office/drawing/2014/main" id="{AA0BDCE5-FF4F-FB5E-067B-E7F4BD1AC061}"/>
              </a:ext>
            </a:extLst>
          </p:cNvPr>
          <p:cNvSpPr txBox="1"/>
          <p:nvPr/>
        </p:nvSpPr>
        <p:spPr>
          <a:xfrm>
            <a:off x="784741" y="1923713"/>
            <a:ext cx="2744953" cy="1473801"/>
          </a:xfrm>
          <a:prstGeom prst="rect">
            <a:avLst/>
          </a:prstGeom>
          <a:noFill/>
        </p:spPr>
        <p:txBody>
          <a:bodyPr wrap="square" rtlCol="0">
            <a:spAutoFit/>
          </a:bodyPr>
          <a:lstStyle/>
          <a:p>
            <a:pPr algn="ctr">
              <a:lnSpc>
                <a:spcPct val="150000"/>
              </a:lnSpc>
            </a:pPr>
            <a:r>
              <a:rPr lang="en-US" sz="3200" b="1" dirty="0">
                <a:solidFill>
                  <a:srgbClr val="C00000"/>
                </a:solidFill>
                <a:latin typeface="UTM Avo" panose="02040603050506020204" pitchFamily="18" charset="0"/>
                <a:cs typeface="Arial" panose="020B0604020202020204" pitchFamily="34" charset="0"/>
              </a:rPr>
              <a:t>4. </a:t>
            </a:r>
            <a:r>
              <a:rPr lang="en-US" sz="3200" b="1" dirty="0" err="1">
                <a:solidFill>
                  <a:srgbClr val="C00000"/>
                </a:solidFill>
                <a:latin typeface="UTM Avo" panose="02040603050506020204" pitchFamily="18" charset="0"/>
                <a:cs typeface="Arial" panose="020B0604020202020204" pitchFamily="34" charset="0"/>
              </a:rPr>
              <a:t>Kế</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hoạch</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của</a:t>
            </a:r>
            <a:r>
              <a:rPr lang="en-US" sz="3200" b="1" dirty="0">
                <a:solidFill>
                  <a:srgbClr val="C00000"/>
                </a:solidFill>
                <a:latin typeface="UTM Avo" panose="02040603050506020204" pitchFamily="18" charset="0"/>
                <a:cs typeface="Arial" panose="020B0604020202020204" pitchFamily="34" charset="0"/>
              </a:rPr>
              <a:t> </a:t>
            </a:r>
            <a:r>
              <a:rPr lang="en-US" sz="3200" b="1" dirty="0" err="1">
                <a:solidFill>
                  <a:srgbClr val="C00000"/>
                </a:solidFill>
                <a:latin typeface="UTM Avo" panose="02040603050506020204" pitchFamily="18" charset="0"/>
                <a:cs typeface="Arial" panose="020B0604020202020204" pitchFamily="34" charset="0"/>
              </a:rPr>
              <a:t>em</a:t>
            </a:r>
            <a:endParaRPr lang="en-US" sz="3200" b="1" dirty="0">
              <a:solidFill>
                <a:srgbClr val="C00000"/>
              </a:solidFill>
              <a:latin typeface="UTM Avo" panose="02040603050506020204" pitchFamily="18" charset="0"/>
              <a:cs typeface="Arial" panose="020B0604020202020204" pitchFamily="34" charset="0"/>
            </a:endParaRPr>
          </a:p>
        </p:txBody>
      </p:sp>
      <p:sp>
        <p:nvSpPr>
          <p:cNvPr id="5" name="Rectangle 4">
            <a:extLst>
              <a:ext uri="{FF2B5EF4-FFF2-40B4-BE49-F238E27FC236}">
                <a16:creationId xmlns:a16="http://schemas.microsoft.com/office/drawing/2014/main" id="{29BE2CD0-EB19-59D0-B8B2-4D3EFE5FF838}"/>
              </a:ext>
            </a:extLst>
          </p:cNvPr>
          <p:cNvSpPr/>
          <p:nvPr/>
        </p:nvSpPr>
        <p:spPr>
          <a:xfrm>
            <a:off x="4339773" y="1341527"/>
            <a:ext cx="7574518" cy="3708323"/>
          </a:xfrm>
          <a:prstGeom prst="rect">
            <a:avLst/>
          </a:prstGeom>
        </p:spPr>
        <p:txBody>
          <a:bodyPr wrap="square">
            <a:spAutoFit/>
          </a:bodyPr>
          <a:lstStyle/>
          <a:p>
            <a:pPr algn="just">
              <a:lnSpc>
                <a:spcPct val="150000"/>
              </a:lnSpc>
            </a:pPr>
            <a:r>
              <a:rPr lang="en-US" sz="2667" b="1" i="1" err="1">
                <a:latin typeface="UTM Avo" panose="02040603050506020204" pitchFamily="18" charset="0"/>
                <a:cs typeface="Arial" panose="020B0604020202020204" pitchFamily="34" charset="0"/>
              </a:rPr>
              <a:t>Em</a:t>
            </a:r>
            <a:r>
              <a:rPr lang="en-US" sz="2667" b="1" i="1">
                <a:latin typeface="UTM Avo" panose="02040603050506020204" pitchFamily="18" charset="0"/>
                <a:cs typeface="Arial" panose="020B0604020202020204" pitchFamily="34" charset="0"/>
              </a:rPr>
              <a:t> hãy xây dựng kế hoạch giúp đỡ người gặp hoàn cảnh khó khăn theo gợi ý:</a:t>
            </a:r>
            <a:endParaRPr lang="vi-VN" sz="2667" b="1" i="1" dirty="0">
              <a:latin typeface="Arial" panose="020B0604020202020204" pitchFamily="34" charset="0"/>
              <a:cs typeface="Arial" panose="020B0604020202020204" pitchFamily="34" charset="0"/>
            </a:endParaRP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Tên người cần giúp đỡ;</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Khó khăn người đó gặp phải;</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Việc em có thể làm để giúp đỡ người đó;</a:t>
            </a:r>
          </a:p>
          <a:p>
            <a:pPr marL="381019" indent="-381019" algn="just">
              <a:lnSpc>
                <a:spcPct val="150000"/>
              </a:lnSpc>
              <a:buFont typeface="Wingdings" panose="05000000000000000000" pitchFamily="2" charset="2"/>
              <a:buChar char="§"/>
            </a:pPr>
            <a:r>
              <a:rPr lang="en-US" sz="2667">
                <a:latin typeface="UTM Avo" panose="02040603050506020204" pitchFamily="18" charset="0"/>
                <a:cs typeface="Arial" panose="020B0604020202020204" pitchFamily="34" charset="0"/>
              </a:rPr>
              <a:t>Dự kiến thời gian thực hiện.</a:t>
            </a:r>
            <a:endParaRPr lang="vi-VN" sz="2667"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27B8A5B-492C-0971-1780-25AB5DCF2F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19139" y="4667611"/>
            <a:ext cx="2616200" cy="2616200"/>
          </a:xfrm>
          <a:prstGeom prst="rect">
            <a:avLst/>
          </a:prstGeom>
        </p:spPr>
      </p:pic>
      <p:pic>
        <p:nvPicPr>
          <p:cNvPr id="7" name="Picture 6">
            <a:extLst>
              <a:ext uri="{FF2B5EF4-FFF2-40B4-BE49-F238E27FC236}">
                <a16:creationId xmlns:a16="http://schemas.microsoft.com/office/drawing/2014/main" id="{8926DAEA-8EAD-6583-D3C5-0F928C09FED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7708" y="3082339"/>
            <a:ext cx="5079365" cy="3775661"/>
          </a:xfrm>
          <a:prstGeom prst="rect">
            <a:avLst/>
          </a:prstGeom>
        </p:spPr>
      </p:pic>
      <p:pic>
        <p:nvPicPr>
          <p:cNvPr id="8" name="Picture 7">
            <a:extLst>
              <a:ext uri="{FF2B5EF4-FFF2-40B4-BE49-F238E27FC236}">
                <a16:creationId xmlns:a16="http://schemas.microsoft.com/office/drawing/2014/main" id="{2F0AF13E-D7C6-0AFF-6A4E-8D6A00DFFDB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20690917">
            <a:off x="3630083" y="624467"/>
            <a:ext cx="1650457" cy="987675"/>
          </a:xfrm>
          <a:prstGeom prst="rect">
            <a:avLst/>
          </a:prstGeom>
        </p:spPr>
      </p:pic>
    </p:spTree>
    <p:extLst>
      <p:ext uri="{BB962C8B-B14F-4D97-AF65-F5344CB8AC3E}">
        <p14:creationId xmlns:p14="http://schemas.microsoft.com/office/powerpoint/2010/main" val="25934175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3"/>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Effect transition="in" filter="fade">
                                      <p:cBhvr>
                                        <p:cTn id="9" dur="500"/>
                                        <p:tgtEl>
                                          <p:spTgt spid="2"/>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strVal val="#ppt_w+.3"/>
                                          </p:val>
                                        </p:tav>
                                        <p:tav tm="100000">
                                          <p:val>
                                            <p:strVal val="#ppt_w"/>
                                          </p:val>
                                        </p:tav>
                                      </p:tavLst>
                                    </p:anim>
                                    <p:anim calcmode="lin" valueType="num">
                                      <p:cBhvr>
                                        <p:cTn id="13" dur="500" fill="hold"/>
                                        <p:tgtEl>
                                          <p:spTgt spid="4"/>
                                        </p:tgtEl>
                                        <p:attrNameLst>
                                          <p:attrName>ppt_h</p:attrName>
                                        </p:attrNameLst>
                                      </p:cBhvr>
                                      <p:tavLst>
                                        <p:tav tm="0">
                                          <p:val>
                                            <p:strVal val="#ppt_h"/>
                                          </p:val>
                                        </p:tav>
                                        <p:tav tm="100000">
                                          <p:val>
                                            <p:strVal val="#ppt_h"/>
                                          </p:val>
                                        </p:tav>
                                      </p:tavLst>
                                    </p:anim>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wipe(left)">
                                      <p:cBhvr>
                                        <p:cTn id="25" dur="500"/>
                                        <p:tgtEl>
                                          <p:spTgt spid="5">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nodeType="clickEffect">
                                  <p:stCondLst>
                                    <p:cond delay="0"/>
                                  </p:stCondLst>
                                  <p:childTnLst>
                                    <p:set>
                                      <p:cBhvr>
                                        <p:cTn id="29" dur="1" fill="hold">
                                          <p:stCondLst>
                                            <p:cond delay="0"/>
                                          </p:stCondLst>
                                        </p:cTn>
                                        <p:tgtEl>
                                          <p:spTgt spid="5">
                                            <p:txEl>
                                              <p:pRg st="1" end="1"/>
                                            </p:txEl>
                                          </p:spTgt>
                                        </p:tgtEl>
                                        <p:attrNameLst>
                                          <p:attrName>style.visibility</p:attrName>
                                        </p:attrNameLst>
                                      </p:cBhvr>
                                      <p:to>
                                        <p:strVal val="visible"/>
                                      </p:to>
                                    </p:set>
                                    <p:anim calcmode="lin" valueType="num">
                                      <p:cBhvr additive="base">
                                        <p:cTn id="30" dur="500"/>
                                        <p:tgtEl>
                                          <p:spTgt spid="5">
                                            <p:txEl>
                                              <p:pRg st="1" end="1"/>
                                            </p:txEl>
                                          </p:spTgt>
                                        </p:tgtEl>
                                        <p:attrNameLst>
                                          <p:attrName>ppt_y</p:attrName>
                                        </p:attrNameLst>
                                      </p:cBhvr>
                                      <p:tavLst>
                                        <p:tav tm="0">
                                          <p:val>
                                            <p:strVal val="#ppt_y+#ppt_h*1.125000"/>
                                          </p:val>
                                        </p:tav>
                                        <p:tav tm="100000">
                                          <p:val>
                                            <p:strVal val="#ppt_y"/>
                                          </p:val>
                                        </p:tav>
                                      </p:tavLst>
                                    </p:anim>
                                    <p:animEffect transition="in" filter="wipe(up)">
                                      <p:cBhvr>
                                        <p:cTn id="31" dur="500"/>
                                        <p:tgtEl>
                                          <p:spTgt spid="5">
                                            <p:txEl>
                                              <p:pRg st="1" end="1"/>
                                            </p:txEl>
                                          </p:spTgt>
                                        </p:tgtEl>
                                      </p:cBhvr>
                                    </p:animEffect>
                                  </p:childTnLst>
                                </p:cTn>
                              </p:par>
                              <p:par>
                                <p:cTn id="32" presetID="12" presetClass="entr" presetSubtype="4" fill="hold" nodeType="withEffect">
                                  <p:stCondLst>
                                    <p:cond delay="0"/>
                                  </p:stCondLst>
                                  <p:childTnLst>
                                    <p:set>
                                      <p:cBhvr>
                                        <p:cTn id="33" dur="1" fill="hold">
                                          <p:stCondLst>
                                            <p:cond delay="0"/>
                                          </p:stCondLst>
                                        </p:cTn>
                                        <p:tgtEl>
                                          <p:spTgt spid="5">
                                            <p:txEl>
                                              <p:pRg st="2" end="2"/>
                                            </p:txEl>
                                          </p:spTgt>
                                        </p:tgtEl>
                                        <p:attrNameLst>
                                          <p:attrName>style.visibility</p:attrName>
                                        </p:attrNameLst>
                                      </p:cBhvr>
                                      <p:to>
                                        <p:strVal val="visible"/>
                                      </p:to>
                                    </p:set>
                                    <p:anim calcmode="lin" valueType="num">
                                      <p:cBhvr additive="base">
                                        <p:cTn id="34" dur="500"/>
                                        <p:tgtEl>
                                          <p:spTgt spid="5">
                                            <p:txEl>
                                              <p:pRg st="2" end="2"/>
                                            </p:txEl>
                                          </p:spTgt>
                                        </p:tgtEl>
                                        <p:attrNameLst>
                                          <p:attrName>ppt_y</p:attrName>
                                        </p:attrNameLst>
                                      </p:cBhvr>
                                      <p:tavLst>
                                        <p:tav tm="0">
                                          <p:val>
                                            <p:strVal val="#ppt_y+#ppt_h*1.125000"/>
                                          </p:val>
                                        </p:tav>
                                        <p:tav tm="100000">
                                          <p:val>
                                            <p:strVal val="#ppt_y"/>
                                          </p:val>
                                        </p:tav>
                                      </p:tavLst>
                                    </p:anim>
                                    <p:animEffect transition="in" filter="wipe(up)">
                                      <p:cBhvr>
                                        <p:cTn id="35" dur="500"/>
                                        <p:tgtEl>
                                          <p:spTgt spid="5">
                                            <p:txEl>
                                              <p:pRg st="2" end="2"/>
                                            </p:txEl>
                                          </p:spTgt>
                                        </p:tgtEl>
                                      </p:cBhvr>
                                    </p:animEffect>
                                  </p:childTnLst>
                                </p:cTn>
                              </p:par>
                              <p:par>
                                <p:cTn id="36" presetID="12" presetClass="entr" presetSubtype="4" fill="hold" nodeType="withEffect">
                                  <p:stCondLst>
                                    <p:cond delay="0"/>
                                  </p:stCondLst>
                                  <p:childTnLst>
                                    <p:set>
                                      <p:cBhvr>
                                        <p:cTn id="37" dur="1" fill="hold">
                                          <p:stCondLst>
                                            <p:cond delay="0"/>
                                          </p:stCondLst>
                                        </p:cTn>
                                        <p:tgtEl>
                                          <p:spTgt spid="5">
                                            <p:txEl>
                                              <p:pRg st="3" end="3"/>
                                            </p:txEl>
                                          </p:spTgt>
                                        </p:tgtEl>
                                        <p:attrNameLst>
                                          <p:attrName>style.visibility</p:attrName>
                                        </p:attrNameLst>
                                      </p:cBhvr>
                                      <p:to>
                                        <p:strVal val="visible"/>
                                      </p:to>
                                    </p:set>
                                    <p:anim calcmode="lin" valueType="num">
                                      <p:cBhvr additive="base">
                                        <p:cTn id="38" dur="500"/>
                                        <p:tgtEl>
                                          <p:spTgt spid="5">
                                            <p:txEl>
                                              <p:pRg st="3" end="3"/>
                                            </p:txEl>
                                          </p:spTgt>
                                        </p:tgtEl>
                                        <p:attrNameLst>
                                          <p:attrName>ppt_y</p:attrName>
                                        </p:attrNameLst>
                                      </p:cBhvr>
                                      <p:tavLst>
                                        <p:tav tm="0">
                                          <p:val>
                                            <p:strVal val="#ppt_y+#ppt_h*1.125000"/>
                                          </p:val>
                                        </p:tav>
                                        <p:tav tm="100000">
                                          <p:val>
                                            <p:strVal val="#ppt_y"/>
                                          </p:val>
                                        </p:tav>
                                      </p:tavLst>
                                    </p:anim>
                                    <p:animEffect transition="in" filter="wipe(up)">
                                      <p:cBhvr>
                                        <p:cTn id="39" dur="500"/>
                                        <p:tgtEl>
                                          <p:spTgt spid="5">
                                            <p:txEl>
                                              <p:pRg st="3" end="3"/>
                                            </p:txEl>
                                          </p:spTgt>
                                        </p:tgtEl>
                                      </p:cBhvr>
                                    </p:animEffect>
                                  </p:childTnLst>
                                </p:cTn>
                              </p:par>
                              <p:par>
                                <p:cTn id="40" presetID="12" presetClass="entr" presetSubtype="4" fill="hold" nodeType="withEffect">
                                  <p:stCondLst>
                                    <p:cond delay="0"/>
                                  </p:stCondLst>
                                  <p:childTnLst>
                                    <p:set>
                                      <p:cBhvr>
                                        <p:cTn id="41" dur="1" fill="hold">
                                          <p:stCondLst>
                                            <p:cond delay="0"/>
                                          </p:stCondLst>
                                        </p:cTn>
                                        <p:tgtEl>
                                          <p:spTgt spid="5">
                                            <p:txEl>
                                              <p:pRg st="4" end="4"/>
                                            </p:txEl>
                                          </p:spTgt>
                                        </p:tgtEl>
                                        <p:attrNameLst>
                                          <p:attrName>style.visibility</p:attrName>
                                        </p:attrNameLst>
                                      </p:cBhvr>
                                      <p:to>
                                        <p:strVal val="visible"/>
                                      </p:to>
                                    </p:set>
                                    <p:anim calcmode="lin" valueType="num">
                                      <p:cBhvr additive="base">
                                        <p:cTn id="42" dur="500"/>
                                        <p:tgtEl>
                                          <p:spTgt spid="5">
                                            <p:txEl>
                                              <p:pRg st="4" end="4"/>
                                            </p:txEl>
                                          </p:spTgt>
                                        </p:tgtEl>
                                        <p:attrNameLst>
                                          <p:attrName>ppt_y</p:attrName>
                                        </p:attrNameLst>
                                      </p:cBhvr>
                                      <p:tavLst>
                                        <p:tav tm="0">
                                          <p:val>
                                            <p:strVal val="#ppt_y+#ppt_h*1.125000"/>
                                          </p:val>
                                        </p:tav>
                                        <p:tav tm="100000">
                                          <p:val>
                                            <p:strVal val="#ppt_y"/>
                                          </p:val>
                                        </p:tav>
                                      </p:tavLst>
                                    </p:anim>
                                    <p:animEffect transition="in" filter="wipe(up)">
                                      <p:cBhvr>
                                        <p:cTn id="43" dur="500"/>
                                        <p:tgtEl>
                                          <p:spTgt spid="5">
                                            <p:txEl>
                                              <p:pRg st="4" end="4"/>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25AB52BA-FEAA-9AB4-E148-6101C300EB46}"/>
              </a:ext>
            </a:extLst>
          </p:cNvPr>
          <p:cNvGrpSpPr/>
          <p:nvPr/>
        </p:nvGrpSpPr>
        <p:grpSpPr>
          <a:xfrm>
            <a:off x="1463040" y="1803133"/>
            <a:ext cx="10113448" cy="4690300"/>
            <a:chOff x="0" y="0"/>
            <a:chExt cx="3739902" cy="1901933"/>
          </a:xfrm>
        </p:grpSpPr>
        <p:sp>
          <p:nvSpPr>
            <p:cNvPr id="3" name="Freeform 3">
              <a:extLst>
                <a:ext uri="{FF2B5EF4-FFF2-40B4-BE49-F238E27FC236}">
                  <a16:creationId xmlns:a16="http://schemas.microsoft.com/office/drawing/2014/main" id="{FE3E9C81-BF28-2B27-3FBB-B21379B4F18F}"/>
                </a:ext>
              </a:extLst>
            </p:cNvPr>
            <p:cNvSpPr/>
            <p:nvPr/>
          </p:nvSpPr>
          <p:spPr>
            <a:xfrm>
              <a:off x="0" y="-1270"/>
              <a:ext cx="3741172" cy="1900663"/>
            </a:xfrm>
            <a:custGeom>
              <a:avLst/>
              <a:gdLst/>
              <a:ahLst/>
              <a:cxnLst/>
              <a:rect l="l" t="t" r="r" b="b"/>
              <a:pathLst>
                <a:path w="3741172" h="1900663">
                  <a:moveTo>
                    <a:pt x="3729742" y="27940"/>
                  </a:moveTo>
                  <a:cubicBezTo>
                    <a:pt x="3720852" y="24130"/>
                    <a:pt x="3711961" y="21590"/>
                    <a:pt x="3703072" y="21590"/>
                  </a:cubicBezTo>
                  <a:cubicBezTo>
                    <a:pt x="3676402" y="20320"/>
                    <a:pt x="3621115" y="20320"/>
                    <a:pt x="3560042" y="17780"/>
                  </a:cubicBezTo>
                  <a:cubicBezTo>
                    <a:pt x="3420444" y="12700"/>
                    <a:pt x="3283754" y="6350"/>
                    <a:pt x="3144156" y="3810"/>
                  </a:cubicBezTo>
                  <a:cubicBezTo>
                    <a:pt x="3030733" y="1270"/>
                    <a:pt x="2920218" y="3810"/>
                    <a:pt x="2806795" y="2540"/>
                  </a:cubicBezTo>
                  <a:cubicBezTo>
                    <a:pt x="2757354" y="2540"/>
                    <a:pt x="2707913" y="0"/>
                    <a:pt x="2658472" y="2540"/>
                  </a:cubicBezTo>
                  <a:cubicBezTo>
                    <a:pt x="2539232" y="10160"/>
                    <a:pt x="2419992" y="11430"/>
                    <a:pt x="2297844" y="8890"/>
                  </a:cubicBezTo>
                  <a:cubicBezTo>
                    <a:pt x="2236770" y="7620"/>
                    <a:pt x="2175696" y="7620"/>
                    <a:pt x="2114622" y="7620"/>
                  </a:cubicBezTo>
                  <a:cubicBezTo>
                    <a:pt x="2004107" y="7620"/>
                    <a:pt x="1893592" y="7620"/>
                    <a:pt x="1783077" y="6350"/>
                  </a:cubicBezTo>
                  <a:cubicBezTo>
                    <a:pt x="1666745" y="5080"/>
                    <a:pt x="520879" y="2540"/>
                    <a:pt x="407456" y="1270"/>
                  </a:cubicBezTo>
                  <a:cubicBezTo>
                    <a:pt x="314390" y="0"/>
                    <a:pt x="224233" y="1270"/>
                    <a:pt x="131168" y="1270"/>
                  </a:cubicBezTo>
                  <a:cubicBezTo>
                    <a:pt x="67186" y="1270"/>
                    <a:pt x="33020" y="3810"/>
                    <a:pt x="5080" y="5080"/>
                  </a:cubicBezTo>
                  <a:cubicBezTo>
                    <a:pt x="3810" y="5080"/>
                    <a:pt x="2540" y="7620"/>
                    <a:pt x="0" y="8890"/>
                  </a:cubicBezTo>
                  <a:cubicBezTo>
                    <a:pt x="1270" y="21590"/>
                    <a:pt x="3810" y="34290"/>
                    <a:pt x="5080" y="46990"/>
                  </a:cubicBezTo>
                  <a:cubicBezTo>
                    <a:pt x="15240" y="124476"/>
                    <a:pt x="16510" y="205692"/>
                    <a:pt x="17780" y="285483"/>
                  </a:cubicBezTo>
                  <a:cubicBezTo>
                    <a:pt x="19050" y="366700"/>
                    <a:pt x="17780" y="447916"/>
                    <a:pt x="16510" y="530557"/>
                  </a:cubicBezTo>
                  <a:cubicBezTo>
                    <a:pt x="15240" y="614622"/>
                    <a:pt x="2540" y="1496601"/>
                    <a:pt x="2540" y="1580667"/>
                  </a:cubicBezTo>
                  <a:cubicBezTo>
                    <a:pt x="2540" y="1663308"/>
                    <a:pt x="1270" y="1745949"/>
                    <a:pt x="0" y="1828589"/>
                  </a:cubicBezTo>
                  <a:cubicBezTo>
                    <a:pt x="0" y="1846053"/>
                    <a:pt x="3810" y="1856213"/>
                    <a:pt x="15240" y="1861293"/>
                  </a:cubicBezTo>
                  <a:cubicBezTo>
                    <a:pt x="22860" y="1865103"/>
                    <a:pt x="31750" y="1867643"/>
                    <a:pt x="40640" y="1868913"/>
                  </a:cubicBezTo>
                  <a:cubicBezTo>
                    <a:pt x="128260" y="1873993"/>
                    <a:pt x="238775" y="1877803"/>
                    <a:pt x="349290" y="1882882"/>
                  </a:cubicBezTo>
                  <a:cubicBezTo>
                    <a:pt x="410364" y="1885422"/>
                    <a:pt x="471438" y="1890503"/>
                    <a:pt x="532512" y="1891772"/>
                  </a:cubicBezTo>
                  <a:cubicBezTo>
                    <a:pt x="634302" y="1894313"/>
                    <a:pt x="1768535" y="1895582"/>
                    <a:pt x="1870325" y="1896853"/>
                  </a:cubicBezTo>
                  <a:cubicBezTo>
                    <a:pt x="1884867" y="1896853"/>
                    <a:pt x="1899408" y="1896853"/>
                    <a:pt x="1913949" y="1896853"/>
                  </a:cubicBezTo>
                  <a:cubicBezTo>
                    <a:pt x="1983748" y="1896853"/>
                    <a:pt x="2056456" y="1895582"/>
                    <a:pt x="2126255" y="1895582"/>
                  </a:cubicBezTo>
                  <a:cubicBezTo>
                    <a:pt x="2207687" y="1895582"/>
                    <a:pt x="2286211" y="1896853"/>
                    <a:pt x="2367643" y="1896853"/>
                  </a:cubicBezTo>
                  <a:cubicBezTo>
                    <a:pt x="2486883" y="1896853"/>
                    <a:pt x="2609031" y="1896853"/>
                    <a:pt x="2728271" y="1896853"/>
                  </a:cubicBezTo>
                  <a:cubicBezTo>
                    <a:pt x="2838786" y="1896853"/>
                    <a:pt x="2949301" y="1898122"/>
                    <a:pt x="3059816" y="1899393"/>
                  </a:cubicBezTo>
                  <a:cubicBezTo>
                    <a:pt x="3109257" y="1899393"/>
                    <a:pt x="3161606" y="1900663"/>
                    <a:pt x="3211047" y="1900663"/>
                  </a:cubicBezTo>
                  <a:cubicBezTo>
                    <a:pt x="3371002" y="1899393"/>
                    <a:pt x="3528050" y="1893043"/>
                    <a:pt x="3680211" y="1893043"/>
                  </a:cubicBezTo>
                  <a:cubicBezTo>
                    <a:pt x="3684022" y="1893043"/>
                    <a:pt x="3689102" y="1890503"/>
                    <a:pt x="3692911" y="1887963"/>
                  </a:cubicBezTo>
                  <a:cubicBezTo>
                    <a:pt x="3697992" y="1884153"/>
                    <a:pt x="3700531" y="1877803"/>
                    <a:pt x="3703072" y="1875263"/>
                  </a:cubicBezTo>
                  <a:cubicBezTo>
                    <a:pt x="3704342" y="1818616"/>
                    <a:pt x="3705611" y="1758772"/>
                    <a:pt x="3706881" y="1698929"/>
                  </a:cubicBezTo>
                  <a:cubicBezTo>
                    <a:pt x="3708152" y="1606314"/>
                    <a:pt x="3718311" y="717211"/>
                    <a:pt x="3719581" y="624596"/>
                  </a:cubicBezTo>
                  <a:cubicBezTo>
                    <a:pt x="3719581" y="569027"/>
                    <a:pt x="3720852" y="513458"/>
                    <a:pt x="3722122" y="457890"/>
                  </a:cubicBezTo>
                  <a:cubicBezTo>
                    <a:pt x="3723392" y="398046"/>
                    <a:pt x="3724661" y="338203"/>
                    <a:pt x="3727202" y="278359"/>
                  </a:cubicBezTo>
                  <a:cubicBezTo>
                    <a:pt x="3728472" y="242738"/>
                    <a:pt x="3728472" y="205692"/>
                    <a:pt x="3733552" y="170071"/>
                  </a:cubicBezTo>
                  <a:cubicBezTo>
                    <a:pt x="3738631" y="127326"/>
                    <a:pt x="3741172" y="86005"/>
                    <a:pt x="3739902" y="44450"/>
                  </a:cubicBezTo>
                  <a:cubicBezTo>
                    <a:pt x="3739902" y="38100"/>
                    <a:pt x="3736092" y="30480"/>
                    <a:pt x="3729742" y="27940"/>
                  </a:cubicBezTo>
                  <a:close/>
                </a:path>
              </a:pathLst>
            </a:custGeom>
            <a:solidFill>
              <a:srgbClr val="FFF9ED"/>
            </a:solidFill>
          </p:spPr>
          <p:txBody>
            <a:bodyPr/>
            <a:lstStyle/>
            <a:p>
              <a:endParaRPr lang="en-US"/>
            </a:p>
          </p:txBody>
        </p:sp>
      </p:grpSp>
      <p:pic>
        <p:nvPicPr>
          <p:cNvPr id="5" name="Picture 18">
            <a:extLst>
              <a:ext uri="{FF2B5EF4-FFF2-40B4-BE49-F238E27FC236}">
                <a16:creationId xmlns:a16="http://schemas.microsoft.com/office/drawing/2014/main" id="{542637CC-3727-4CA2-FF60-9AD28F9DD4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837182">
            <a:off x="10011154" y="5429467"/>
            <a:ext cx="2158424" cy="678922"/>
          </a:xfrm>
          <a:prstGeom prst="rect">
            <a:avLst/>
          </a:prstGeom>
        </p:spPr>
      </p:pic>
      <p:sp>
        <p:nvSpPr>
          <p:cNvPr id="6" name="Rectangle 5">
            <a:extLst>
              <a:ext uri="{FF2B5EF4-FFF2-40B4-BE49-F238E27FC236}">
                <a16:creationId xmlns:a16="http://schemas.microsoft.com/office/drawing/2014/main" id="{E48157F2-28AB-F36A-FA8E-4D5E570B77C3}"/>
              </a:ext>
            </a:extLst>
          </p:cNvPr>
          <p:cNvSpPr/>
          <p:nvPr/>
        </p:nvSpPr>
        <p:spPr>
          <a:xfrm>
            <a:off x="2308084" y="2063904"/>
            <a:ext cx="8458139" cy="4264501"/>
          </a:xfrm>
          <a:prstGeom prst="rect">
            <a:avLst/>
          </a:prstGeom>
        </p:spPr>
        <p:txBody>
          <a:bodyPr wrap="square">
            <a:spAutoFit/>
          </a:bodyPr>
          <a:lstStyle/>
          <a:p>
            <a:pPr marL="381019" indent="-381019" algn="just">
              <a:lnSpc>
                <a:spcPct val="150000"/>
              </a:lnSpc>
              <a:buFont typeface="Wingdings" panose="05000000000000000000" pitchFamily="2" charset="2"/>
              <a:buChar char="§"/>
            </a:pPr>
            <a:r>
              <a:rPr lang="vi-VN" sz="2300">
                <a:latin typeface="UTM Avo" panose="02040603050506020204" pitchFamily="18" charset="0"/>
              </a:rPr>
              <a:t>Trong cuộc sống xung quanh chúng ta có rất nhiều hoàn cảnh khó khăn cần được giúp đỡ. Để thực hiện được những việc làm giúp đỡ họ, chúng ta cần lên kế hoạch cụ thể, rõ ràng.</a:t>
            </a:r>
            <a:endParaRPr lang="en-US" sz="2300">
              <a:latin typeface="UTM Avo" panose="02040603050506020204" pitchFamily="18" charset="0"/>
            </a:endParaRPr>
          </a:p>
          <a:p>
            <a:pPr marL="381019" indent="-381019" algn="just">
              <a:lnSpc>
                <a:spcPct val="150000"/>
              </a:lnSpc>
              <a:buFont typeface="Wingdings" panose="05000000000000000000" pitchFamily="2" charset="2"/>
              <a:buChar char="§"/>
            </a:pPr>
            <a:r>
              <a:rPr lang="vi-VN" sz="2300">
                <a:latin typeface="UTM Avo" panose="02040603050506020204" pitchFamily="18" charset="0"/>
              </a:rPr>
              <a:t>Trong kế hoạch cần xác định được: người mình sẽ giúp đỡ, công việc cụ thể cần làm để giúp họ, thời gian, địa điểm thực hiện việc giúp đỡ và những giá trị mang lại cho người gặp hoàn cảnh khó khăn đó.</a:t>
            </a:r>
            <a:endParaRPr lang="en-US" sz="2300" dirty="0">
              <a:latin typeface="UTM Avo" panose="02040603050506020204" pitchFamily="18" charset="0"/>
            </a:endParaRPr>
          </a:p>
        </p:txBody>
      </p:sp>
      <p:pic>
        <p:nvPicPr>
          <p:cNvPr id="7" name="Picture 11">
            <a:extLst>
              <a:ext uri="{FF2B5EF4-FFF2-40B4-BE49-F238E27FC236}">
                <a16:creationId xmlns:a16="http://schemas.microsoft.com/office/drawing/2014/main" id="{2CD937FF-DF11-73BD-72ED-20646E38FC22}"/>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568529" y="768205"/>
            <a:ext cx="3937251" cy="1157162"/>
          </a:xfrm>
          <a:prstGeom prst="rect">
            <a:avLst/>
          </a:prstGeom>
          <a:ln>
            <a:noFill/>
          </a:ln>
          <a:effectLst>
            <a:outerShdw blurRad="190500" algn="tl" rotWithShape="0">
              <a:srgbClr val="000000">
                <a:alpha val="70000"/>
              </a:srgbClr>
            </a:outerShdw>
          </a:effectLst>
        </p:spPr>
      </p:pic>
      <p:sp>
        <p:nvSpPr>
          <p:cNvPr id="8" name="TextBox 7">
            <a:extLst>
              <a:ext uri="{FF2B5EF4-FFF2-40B4-BE49-F238E27FC236}">
                <a16:creationId xmlns:a16="http://schemas.microsoft.com/office/drawing/2014/main" id="{A0B72EAF-1036-063C-D533-58B293D98663}"/>
              </a:ext>
            </a:extLst>
          </p:cNvPr>
          <p:cNvSpPr txBox="1"/>
          <p:nvPr/>
        </p:nvSpPr>
        <p:spPr>
          <a:xfrm>
            <a:off x="4955027" y="1071997"/>
            <a:ext cx="3093554" cy="707886"/>
          </a:xfrm>
          <a:prstGeom prst="rect">
            <a:avLst/>
          </a:prstGeom>
          <a:noFill/>
        </p:spPr>
        <p:txBody>
          <a:bodyPr wrap="square" rtlCol="0">
            <a:spAutoFit/>
          </a:bodyPr>
          <a:lstStyle/>
          <a:p>
            <a:pPr algn="ctr"/>
            <a:r>
              <a:rPr lang="en-US" sz="4000" b="1" dirty="0">
                <a:solidFill>
                  <a:srgbClr val="C00000"/>
                </a:solidFill>
                <a:latin typeface="UTM Avo" panose="02040603050506020204" pitchFamily="18" charset="0"/>
                <a:cs typeface="Arial" panose="020B0604020202020204" pitchFamily="34" charset="0"/>
              </a:rPr>
              <a:t>TỔNG KẾT</a:t>
            </a:r>
          </a:p>
        </p:txBody>
      </p:sp>
      <p:pic>
        <p:nvPicPr>
          <p:cNvPr id="9" name="Picture 8">
            <a:extLst>
              <a:ext uri="{FF2B5EF4-FFF2-40B4-BE49-F238E27FC236}">
                <a16:creationId xmlns:a16="http://schemas.microsoft.com/office/drawing/2014/main" id="{F5292600-EFAE-310A-FD5C-E781ABEF9A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66531" y="403219"/>
            <a:ext cx="1423968" cy="1403625"/>
          </a:xfrm>
          <a:prstGeom prst="rect">
            <a:avLst/>
          </a:prstGeom>
        </p:spPr>
      </p:pic>
      <p:pic>
        <p:nvPicPr>
          <p:cNvPr id="10" name="Picture 9">
            <a:extLst>
              <a:ext uri="{FF2B5EF4-FFF2-40B4-BE49-F238E27FC236}">
                <a16:creationId xmlns:a16="http://schemas.microsoft.com/office/drawing/2014/main" id="{6E86F90D-572F-F45E-014D-3C54C533E80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rot="581285">
            <a:off x="407887" y="5001235"/>
            <a:ext cx="1244926" cy="1608352"/>
          </a:xfrm>
          <a:prstGeom prst="rect">
            <a:avLst/>
          </a:prstGeom>
        </p:spPr>
      </p:pic>
    </p:spTree>
    <p:extLst>
      <p:ext uri="{BB962C8B-B14F-4D97-AF65-F5344CB8AC3E}">
        <p14:creationId xmlns:p14="http://schemas.microsoft.com/office/powerpoint/2010/main" val="2118783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strips(downRight)">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strips(downRight)">
                                      <p:cBhvr>
                                        <p:cTn id="3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3AD3C74-923B-FB71-DE44-7772B7BC6C6A}"/>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694BD107-BC6D-D67E-CFDD-40CBCB226F6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13476EF-79DF-7536-5CF1-C9F3833EFD95}"/>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5A0B3CE-1CB6-0901-2C6A-1021F8BF076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80170" y="1417320"/>
            <a:ext cx="6560462" cy="5227320"/>
          </a:xfrm>
          <a:prstGeom prst="rect">
            <a:avLst/>
          </a:prstGeom>
          <a:effectLst>
            <a:softEdge rad="127000"/>
          </a:effectLst>
        </p:spPr>
      </p:pic>
    </p:spTree>
    <p:extLst>
      <p:ext uri="{BB962C8B-B14F-4D97-AF65-F5344CB8AC3E}">
        <p14:creationId xmlns:p14="http://schemas.microsoft.com/office/powerpoint/2010/main" val="5225777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949C68C-A87F-4F8B-B0EF-F5F03336B68E}"/>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FA06CECF-FC55-A6A0-7AB2-66C38F4BC99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56BFE0F8-8CBF-71E7-6BF9-DF9A1E816DE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404FBA9-9F08-59D1-3A93-DF3A7BB25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0"/>
            <a:ext cx="12192000" cy="4283064"/>
          </a:xfrm>
          <a:prstGeom prst="rect">
            <a:avLst/>
          </a:prstGeom>
          <a:effectLst>
            <a:softEdge rad="635000"/>
          </a:effectLst>
        </p:spPr>
      </p:pic>
    </p:spTree>
    <p:extLst>
      <p:ext uri="{BB962C8B-B14F-4D97-AF65-F5344CB8AC3E}">
        <p14:creationId xmlns:p14="http://schemas.microsoft.com/office/powerpoint/2010/main" val="156725695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Content Placeholder 119"/>
          <p:cNvPicPr>
            <a:picLocks noGrp="1" noChangeAspect="1"/>
          </p:cNvPicPr>
          <p:nvPr>
            <p:ph idx="4294967295"/>
          </p:nvPr>
        </p:nvPicPr>
        <p:blipFill>
          <a:blip r:embed="rId5"/>
          <a:stretch>
            <a:fillRect/>
          </a:stretch>
        </p:blipFill>
        <p:spPr>
          <a:xfrm>
            <a:off x="0" y="0"/>
            <a:ext cx="12192000" cy="6858000"/>
          </a:xfrm>
          <a:prstGeom prst="rect">
            <a:avLst/>
          </a:prstGeom>
          <a:noFill/>
          <a:ln w="9525">
            <a:noFill/>
          </a:ln>
        </p:spPr>
      </p:pic>
      <p:sp>
        <p:nvSpPr>
          <p:cNvPr id="12" name="Rectangles 11"/>
          <p:cNvSpPr/>
          <p:nvPr/>
        </p:nvSpPr>
        <p:spPr>
          <a:xfrm>
            <a:off x="5596890" y="0"/>
            <a:ext cx="5952490" cy="3046095"/>
          </a:xfrm>
          <a:prstGeom prst="rect">
            <a:avLst/>
          </a:prstGeom>
          <a:noFill/>
          <a:ln>
            <a:noFill/>
          </a:ln>
        </p:spPr>
        <p:txBody>
          <a:bodyPr wrap="square" rtlCol="0" anchor="t">
            <a:spAutoFit/>
          </a:bodyPr>
          <a:lstStyle/>
          <a:p>
            <a:pPr algn="ctr"/>
            <a:r>
              <a:rPr lang="en-US" altLang="zh-CN" sz="9600" b="1">
                <a:ln w="22225">
                  <a:solidFill>
                    <a:schemeClr val="accent2"/>
                  </a:solidFill>
                  <a:prstDash val="solid"/>
                </a:ln>
                <a:solidFill>
                  <a:schemeClr val="bg1"/>
                </a:solidFill>
                <a:effectLst>
                  <a:glow rad="228600">
                    <a:schemeClr val="accent2">
                      <a:satMod val="175000"/>
                      <a:alpha val="40000"/>
                    </a:schemeClr>
                  </a:glow>
                </a:effectLst>
                <a:latin typeface="UTM Avo" panose="02040603050506020204" pitchFamily="18" charset="0"/>
              </a:rPr>
              <a:t>Hungry </a:t>
            </a:r>
          </a:p>
          <a:p>
            <a:pPr algn="ctr"/>
            <a:r>
              <a:rPr lang="en-US" altLang="zh-CN" sz="9600" b="1">
                <a:ln w="22225">
                  <a:solidFill>
                    <a:schemeClr val="accent2"/>
                  </a:solidFill>
                  <a:prstDash val="solid"/>
                </a:ln>
                <a:solidFill>
                  <a:schemeClr val="bg1"/>
                </a:solidFill>
                <a:effectLst>
                  <a:glow rad="228600">
                    <a:schemeClr val="accent2">
                      <a:satMod val="175000"/>
                      <a:alpha val="40000"/>
                    </a:schemeClr>
                  </a:glow>
                </a:effectLst>
                <a:latin typeface="UTM Avo" panose="02040603050506020204" pitchFamily="18" charset="0"/>
              </a:rPr>
              <a:t>Stitch</a:t>
            </a:r>
          </a:p>
        </p:txBody>
      </p:sp>
      <p:sp>
        <p:nvSpPr>
          <p:cNvPr id="8" name="Action Button: Forward or Next 7">
            <a:hlinkClick r:id="rId6" action="ppaction://hlinksldjump"/>
          </p:cNvPr>
          <p:cNvSpPr/>
          <p:nvPr/>
        </p:nvSpPr>
        <p:spPr>
          <a:xfrm>
            <a:off x="9948215" y="5623560"/>
            <a:ext cx="1815160" cy="977265"/>
          </a:xfrm>
          <a:prstGeom prst="actionButtonForwardNext">
            <a:avLst/>
          </a:prstGeom>
          <a:solidFill>
            <a:schemeClr val="accent2">
              <a:lumMod val="60000"/>
              <a:lumOff val="40000"/>
            </a:schemeClr>
          </a:solidFill>
          <a:ln w="57150">
            <a:solidFill>
              <a:schemeClr val="accent2">
                <a:lumMod val="20000"/>
                <a:lumOff val="80000"/>
              </a:schemeClr>
            </a:solidFill>
          </a:ln>
          <a:effectLst>
            <a:outerShdw blurRad="50800" dist="38100" dir="2700000" algn="tl" rotWithShape="0">
              <a:prstClr val="black">
                <a:alpha val="40000"/>
              </a:prstClr>
            </a:outerShdw>
          </a:effectLst>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UTM Avo" panose="02040603050506020204" pitchFamily="18" charset="0"/>
            </a:endParaRPr>
          </a:p>
        </p:txBody>
      </p:sp>
      <p:pic>
        <p:nvPicPr>
          <p:cNvPr id="9" name="Lilo &amp; Stitch Intro-Theme [HQ]">
            <a:hlinkClick r:id="" action="ppaction://media"/>
          </p:cNvPr>
          <p:cNvPicPr/>
          <p:nvPr>
            <a:audioFile r:link="rId2"/>
            <p:extLst>
              <p:ext uri="{DAA4B4D4-6D71-4841-9C94-3DE7FCFB9230}">
                <p14:media xmlns:p14="http://schemas.microsoft.com/office/powerpoint/2010/main" r:embed="rId1"/>
              </p:ext>
            </p:extLst>
          </p:nvPr>
        </p:nvPicPr>
        <p:blipFill>
          <a:blip r:embed="rId7"/>
          <a:stretch>
            <a:fillRect/>
          </a:stretch>
        </p:blipFill>
        <p:spPr>
          <a:xfrm>
            <a:off x="9329420" y="-823595"/>
            <a:ext cx="619125" cy="619125"/>
          </a:xfrm>
          <a:prstGeom prst="rect">
            <a:avLst/>
          </a:prstGeom>
        </p:spPr>
      </p:pic>
      <p:grpSp>
        <p:nvGrpSpPr>
          <p:cNvPr id="10" name="Group 9"/>
          <p:cNvGrpSpPr/>
          <p:nvPr/>
        </p:nvGrpSpPr>
        <p:grpSpPr>
          <a:xfrm>
            <a:off x="4407535" y="3272790"/>
            <a:ext cx="4156710" cy="3328035"/>
            <a:chOff x="8621" y="2877"/>
            <a:chExt cx="5196" cy="4160"/>
          </a:xfrm>
        </p:grpSpPr>
        <p:pic>
          <p:nvPicPr>
            <p:cNvPr id="112" name="Picture 111"/>
            <p:cNvPicPr/>
            <p:nvPr/>
          </p:nvPicPr>
          <p:blipFill>
            <a:blip r:embed="rId8">
              <a:clrChange>
                <a:clrFrom>
                  <a:srgbClr val="F7F7F7">
                    <a:alpha val="100000"/>
                  </a:srgbClr>
                </a:clrFrom>
                <a:clrTo>
                  <a:srgbClr val="F7F7F7">
                    <a:alpha val="100000"/>
                    <a:alpha val="0"/>
                  </a:srgbClr>
                </a:clrTo>
              </a:clrChange>
            </a:blip>
            <a:stretch>
              <a:fillRect/>
            </a:stretch>
          </p:blipFill>
          <p:spPr>
            <a:xfrm>
              <a:off x="10865" y="2877"/>
              <a:ext cx="1657" cy="3672"/>
            </a:xfrm>
            <a:prstGeom prst="rect">
              <a:avLst/>
            </a:prstGeom>
            <a:noFill/>
            <a:ln w="9525">
              <a:noFill/>
            </a:ln>
          </p:spPr>
        </p:pic>
        <p:grpSp>
          <p:nvGrpSpPr>
            <p:cNvPr id="11" name="Group 10"/>
            <p:cNvGrpSpPr/>
            <p:nvPr/>
          </p:nvGrpSpPr>
          <p:grpSpPr>
            <a:xfrm>
              <a:off x="8621" y="3351"/>
              <a:ext cx="5196" cy="3686"/>
              <a:chOff x="8786" y="3028"/>
              <a:chExt cx="5196" cy="3686"/>
            </a:xfrm>
          </p:grpSpPr>
          <p:pic>
            <p:nvPicPr>
              <p:cNvPr id="117" name="Picture 116"/>
              <p:cNvPicPr/>
              <p:nvPr/>
            </p:nvPicPr>
            <p:blipFill>
              <a:blip r:embed="rId9">
                <a:clrChange>
                  <a:clrFrom>
                    <a:srgbClr val="F7F7F7">
                      <a:alpha val="100000"/>
                    </a:srgbClr>
                  </a:clrFrom>
                  <a:clrTo>
                    <a:srgbClr val="F7F7F7">
                      <a:alpha val="100000"/>
                      <a:alpha val="0"/>
                    </a:srgbClr>
                  </a:clrTo>
                </a:clrChange>
              </a:blip>
              <a:stretch>
                <a:fillRect/>
              </a:stretch>
            </p:blipFill>
            <p:spPr>
              <a:xfrm>
                <a:off x="12056" y="3763"/>
                <a:ext cx="1926" cy="2688"/>
              </a:xfrm>
              <a:prstGeom prst="rect">
                <a:avLst/>
              </a:prstGeom>
              <a:noFill/>
              <a:ln w="9525">
                <a:noFill/>
              </a:ln>
            </p:spPr>
          </p:pic>
          <p:grpSp>
            <p:nvGrpSpPr>
              <p:cNvPr id="13" name="Group 12"/>
              <p:cNvGrpSpPr/>
              <p:nvPr/>
            </p:nvGrpSpPr>
            <p:grpSpPr>
              <a:xfrm>
                <a:off x="8786" y="3028"/>
                <a:ext cx="3656" cy="3686"/>
                <a:chOff x="5905" y="1258"/>
                <a:chExt cx="3656" cy="3686"/>
              </a:xfrm>
            </p:grpSpPr>
            <p:sp>
              <p:nvSpPr>
                <p:cNvPr id="14" name="Oval 13"/>
                <p:cNvSpPr/>
                <p:nvPr/>
              </p:nvSpPr>
              <p:spPr>
                <a:xfrm>
                  <a:off x="6927" y="2530"/>
                  <a:ext cx="1725" cy="968"/>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pic>
              <p:nvPicPr>
                <p:cNvPr id="118" name="Picture 117"/>
                <p:cNvPicPr/>
                <p:nvPr/>
              </p:nvPicPr>
              <p:blipFill>
                <a:blip r:embed="rId10">
                  <a:clrChange>
                    <a:clrFrom>
                      <a:srgbClr val="FFFFFF">
                        <a:alpha val="100000"/>
                      </a:srgbClr>
                    </a:clrFrom>
                    <a:clrTo>
                      <a:srgbClr val="FFFFFF">
                        <a:alpha val="100000"/>
                        <a:alpha val="0"/>
                      </a:srgbClr>
                    </a:clrTo>
                  </a:clrChange>
                </a:blip>
                <a:stretch>
                  <a:fillRect/>
                </a:stretch>
              </p:blipFill>
              <p:spPr>
                <a:xfrm>
                  <a:off x="5905" y="1258"/>
                  <a:ext cx="3656" cy="3686"/>
                </a:xfrm>
                <a:prstGeom prst="rect">
                  <a:avLst/>
                </a:prstGeom>
                <a:noFill/>
                <a:ln w="9525">
                  <a:noFill/>
                </a:ln>
              </p:spPr>
            </p:pic>
          </p:grpSp>
        </p:grpSp>
      </p:grpSp>
      <p:pic>
        <p:nvPicPr>
          <p:cNvPr id="2" name="Picture 1" descr="Logo, company name&#10;&#10;Description automatically generated">
            <a:extLst>
              <a:ext uri="{FF2B5EF4-FFF2-40B4-BE49-F238E27FC236}">
                <a16:creationId xmlns:a16="http://schemas.microsoft.com/office/drawing/2014/main" id="{5A48DA12-837D-4877-0859-8FCBC3B36BE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0066" y="0"/>
            <a:ext cx="713817" cy="796588"/>
          </a:xfrm>
          <a:prstGeom prst="rect">
            <a:avLst/>
          </a:prstGeom>
        </p:spPr>
      </p:pic>
    </p:spTree>
    <p:extLst>
      <p:ext uri="{BB962C8B-B14F-4D97-AF65-F5344CB8AC3E}">
        <p14:creationId xmlns:p14="http://schemas.microsoft.com/office/powerpoint/2010/main" val="3520622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58253" fill="hold"/>
                                        <p:tgtEl>
                                          <p:spTgt spid="9"/>
                                        </p:tgtEl>
                                      </p:cBhvr>
                                    </p:cmd>
                                  </p:childTnLst>
                                </p:cTn>
                              </p:par>
                              <p:par>
                                <p:cTn id="7" presetID="26" presetClass="emph" presetSubtype="0" repeatCount="indefinite" fill="hold" grpId="0" nodeType="withEffect">
                                  <p:stCondLst>
                                    <p:cond delay="0"/>
                                  </p:stCondLst>
                                  <p:childTnLst>
                                    <p:animEffect transition="out" filter="fade">
                                      <p:cBhvr>
                                        <p:cTn id="8" dur="2000" tmFilter="0, 0; .2, .5; .8, .5; 1, 0"/>
                                        <p:tgtEl>
                                          <p:spTgt spid="8"/>
                                        </p:tgtEl>
                                      </p:cBhvr>
                                    </p:animEffect>
                                    <p:animScale>
                                      <p:cBhvr>
                                        <p:cTn id="9" dur="100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p:cTn id="10" fill="hold" display="1">
                  <p:stCondLst>
                    <p:cond delay="indefinite"/>
                  </p:stCondLst>
                  <p:endCondLst>
                    <p:cond evt="onStopAudio" delay="0">
                      <p:tgtEl>
                        <p:sldTgt/>
                      </p:tgtEl>
                    </p:cond>
                  </p:endCondLst>
                </p:cTn>
                <p:tgtEl>
                  <p:spTgt spid="9"/>
                </p:tgtEl>
              </p:cMediaNode>
            </p:audio>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9"/>
          <a:stretch>
            <a:fillRect/>
          </a:stretch>
        </p:blipFill>
        <p:spPr>
          <a:xfrm>
            <a:off x="0" y="0"/>
            <a:ext cx="12192000" cy="6858000"/>
          </a:xfrm>
          <a:prstGeom prst="rect">
            <a:avLst/>
          </a:prstGeom>
          <a:noFill/>
          <a:ln w="9525">
            <a:noFill/>
          </a:ln>
        </p:spPr>
      </p:pic>
      <p:pic>
        <p:nvPicPr>
          <p:cNvPr id="110" name="Picture 109"/>
          <p:cNvPicPr/>
          <p:nvPr/>
        </p:nvPicPr>
        <p:blipFill>
          <a:blip r:embed="rId9"/>
          <a:stretch>
            <a:fillRect/>
          </a:stretch>
        </p:blipFill>
        <p:spPr>
          <a:xfrm>
            <a:off x="6096000" y="3429000"/>
            <a:ext cx="0" cy="0"/>
          </a:xfrm>
          <a:prstGeom prst="rect">
            <a:avLst/>
          </a:prstGeom>
          <a:noFill/>
          <a:ln w="9525">
            <a:noFill/>
          </a:ln>
        </p:spPr>
      </p:pic>
      <p:sp>
        <p:nvSpPr>
          <p:cNvPr id="12" name="Rounded Rectangle 11"/>
          <p:cNvSpPr/>
          <p:nvPr/>
        </p:nvSpPr>
        <p:spPr>
          <a:xfrm>
            <a:off x="140334" y="111125"/>
            <a:ext cx="8140065" cy="119253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b="1">
                <a:solidFill>
                  <a:prstClr val="white"/>
                </a:solidFill>
                <a:latin typeface="UTM Avo" panose="02040603050506020204" pitchFamily="18" charset="0"/>
                <a:cs typeface="Arial" panose="020B0604020202020204" pitchFamily="34" charset="0"/>
              </a:rPr>
              <a:t>Hoa ủng hộ quần áo cũ của mình cho các bạn nhỏ ở vùng cao. Đúng hay sai?</a:t>
            </a:r>
            <a:endParaRPr lang="en-US" sz="2800" b="1">
              <a:latin typeface="UTM Avo" panose="02040603050506020204" pitchFamily="18" charset="0"/>
            </a:endParaRPr>
          </a:p>
        </p:txBody>
      </p:sp>
      <p:sp>
        <p:nvSpPr>
          <p:cNvPr id="16" name="Rounded Rectangle 15"/>
          <p:cNvSpPr/>
          <p:nvPr/>
        </p:nvSpPr>
        <p:spPr>
          <a:xfrm>
            <a:off x="685165" y="1561465"/>
            <a:ext cx="4268470" cy="1127760"/>
          </a:xfrm>
          <a:custGeom>
            <a:avLst/>
            <a:gdLst>
              <a:gd name="connsiteX0" fmla="*/ 0 w 4268470"/>
              <a:gd name="connsiteY0" fmla="*/ 187964 h 1127760"/>
              <a:gd name="connsiteX1" fmla="*/ 187964 w 4268470"/>
              <a:gd name="connsiteY1" fmla="*/ 0 h 1127760"/>
              <a:gd name="connsiteX2" fmla="*/ 875646 w 4268470"/>
              <a:gd name="connsiteY2" fmla="*/ 0 h 1127760"/>
              <a:gd name="connsiteX3" fmla="*/ 1485478 w 4268470"/>
              <a:gd name="connsiteY3" fmla="*/ 0 h 1127760"/>
              <a:gd name="connsiteX4" fmla="*/ 2095310 w 4268470"/>
              <a:gd name="connsiteY4" fmla="*/ 0 h 1127760"/>
              <a:gd name="connsiteX5" fmla="*/ 2821917 w 4268470"/>
              <a:gd name="connsiteY5" fmla="*/ 0 h 1127760"/>
              <a:gd name="connsiteX6" fmla="*/ 3392824 w 4268470"/>
              <a:gd name="connsiteY6" fmla="*/ 0 h 1127760"/>
              <a:gd name="connsiteX7" fmla="*/ 4080506 w 4268470"/>
              <a:gd name="connsiteY7" fmla="*/ 0 h 1127760"/>
              <a:gd name="connsiteX8" fmla="*/ 4268470 w 4268470"/>
              <a:gd name="connsiteY8" fmla="*/ 187964 h 1127760"/>
              <a:gd name="connsiteX9" fmla="*/ 4268470 w 4268470"/>
              <a:gd name="connsiteY9" fmla="*/ 541325 h 1127760"/>
              <a:gd name="connsiteX10" fmla="*/ 4268470 w 4268470"/>
              <a:gd name="connsiteY10" fmla="*/ 939796 h 1127760"/>
              <a:gd name="connsiteX11" fmla="*/ 4080506 w 4268470"/>
              <a:gd name="connsiteY11" fmla="*/ 1127760 h 1127760"/>
              <a:gd name="connsiteX12" fmla="*/ 3509600 w 4268470"/>
              <a:gd name="connsiteY12" fmla="*/ 1127760 h 1127760"/>
              <a:gd name="connsiteX13" fmla="*/ 2782992 w 4268470"/>
              <a:gd name="connsiteY13" fmla="*/ 1127760 h 1127760"/>
              <a:gd name="connsiteX14" fmla="*/ 2056384 w 4268470"/>
              <a:gd name="connsiteY14" fmla="*/ 1127760 h 1127760"/>
              <a:gd name="connsiteX15" fmla="*/ 1485478 w 4268470"/>
              <a:gd name="connsiteY15" fmla="*/ 1127760 h 1127760"/>
              <a:gd name="connsiteX16" fmla="*/ 836721 w 4268470"/>
              <a:gd name="connsiteY16" fmla="*/ 1127760 h 1127760"/>
              <a:gd name="connsiteX17" fmla="*/ 187964 w 4268470"/>
              <a:gd name="connsiteY17" fmla="*/ 1127760 h 1127760"/>
              <a:gd name="connsiteX18" fmla="*/ 0 w 4268470"/>
              <a:gd name="connsiteY18" fmla="*/ 939796 h 1127760"/>
              <a:gd name="connsiteX19" fmla="*/ 0 w 4268470"/>
              <a:gd name="connsiteY19" fmla="*/ 578917 h 1127760"/>
              <a:gd name="connsiteX20" fmla="*/ 0 w 4268470"/>
              <a:gd name="connsiteY20" fmla="*/ 187964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68470" h="1127760" fill="none" extrusionOk="0">
                <a:moveTo>
                  <a:pt x="0" y="187964"/>
                </a:moveTo>
                <a:cubicBezTo>
                  <a:pt x="320" y="86657"/>
                  <a:pt x="80204" y="-23954"/>
                  <a:pt x="187964" y="0"/>
                </a:cubicBezTo>
                <a:cubicBezTo>
                  <a:pt x="343161" y="21463"/>
                  <a:pt x="617626" y="-12929"/>
                  <a:pt x="875646" y="0"/>
                </a:cubicBezTo>
                <a:cubicBezTo>
                  <a:pt x="1133666" y="12929"/>
                  <a:pt x="1205953" y="-30297"/>
                  <a:pt x="1485478" y="0"/>
                </a:cubicBezTo>
                <a:cubicBezTo>
                  <a:pt x="1765003" y="30297"/>
                  <a:pt x="1970236" y="-27428"/>
                  <a:pt x="2095310" y="0"/>
                </a:cubicBezTo>
                <a:cubicBezTo>
                  <a:pt x="2220384" y="27428"/>
                  <a:pt x="2633086" y="-32838"/>
                  <a:pt x="2821917" y="0"/>
                </a:cubicBezTo>
                <a:cubicBezTo>
                  <a:pt x="3010748" y="32838"/>
                  <a:pt x="3211800" y="24154"/>
                  <a:pt x="3392824" y="0"/>
                </a:cubicBezTo>
                <a:cubicBezTo>
                  <a:pt x="3573848" y="-24154"/>
                  <a:pt x="3904620" y="-16863"/>
                  <a:pt x="4080506" y="0"/>
                </a:cubicBezTo>
                <a:cubicBezTo>
                  <a:pt x="4172425" y="3262"/>
                  <a:pt x="4280061" y="86038"/>
                  <a:pt x="4268470" y="187964"/>
                </a:cubicBezTo>
                <a:cubicBezTo>
                  <a:pt x="4261498" y="331183"/>
                  <a:pt x="4280634" y="468996"/>
                  <a:pt x="4268470" y="541325"/>
                </a:cubicBezTo>
                <a:cubicBezTo>
                  <a:pt x="4256306" y="613654"/>
                  <a:pt x="4262670" y="765598"/>
                  <a:pt x="4268470" y="939796"/>
                </a:cubicBezTo>
                <a:cubicBezTo>
                  <a:pt x="4272437" y="1034663"/>
                  <a:pt x="4182953" y="1130152"/>
                  <a:pt x="4080506" y="1127760"/>
                </a:cubicBezTo>
                <a:cubicBezTo>
                  <a:pt x="3823214" y="1142884"/>
                  <a:pt x="3712606" y="1151788"/>
                  <a:pt x="3509600" y="1127760"/>
                </a:cubicBezTo>
                <a:cubicBezTo>
                  <a:pt x="3306594" y="1103732"/>
                  <a:pt x="3075866" y="1161705"/>
                  <a:pt x="2782992" y="1127760"/>
                </a:cubicBezTo>
                <a:cubicBezTo>
                  <a:pt x="2490118" y="1093815"/>
                  <a:pt x="2234000" y="1119561"/>
                  <a:pt x="2056384" y="1127760"/>
                </a:cubicBezTo>
                <a:cubicBezTo>
                  <a:pt x="1878768" y="1135959"/>
                  <a:pt x="1723871" y="1147779"/>
                  <a:pt x="1485478" y="1127760"/>
                </a:cubicBezTo>
                <a:cubicBezTo>
                  <a:pt x="1247085" y="1107741"/>
                  <a:pt x="982153" y="1144289"/>
                  <a:pt x="836721" y="1127760"/>
                </a:cubicBezTo>
                <a:cubicBezTo>
                  <a:pt x="691289" y="1111231"/>
                  <a:pt x="478505" y="1152338"/>
                  <a:pt x="187964" y="1127760"/>
                </a:cubicBezTo>
                <a:cubicBezTo>
                  <a:pt x="74305" y="1130909"/>
                  <a:pt x="-21398" y="1033393"/>
                  <a:pt x="0" y="939796"/>
                </a:cubicBezTo>
                <a:cubicBezTo>
                  <a:pt x="-14474" y="844446"/>
                  <a:pt x="-3244" y="723636"/>
                  <a:pt x="0" y="578917"/>
                </a:cubicBezTo>
                <a:cubicBezTo>
                  <a:pt x="3244" y="434198"/>
                  <a:pt x="-17495" y="369481"/>
                  <a:pt x="0" y="187964"/>
                </a:cubicBezTo>
                <a:close/>
              </a:path>
              <a:path w="4268470" h="1127760" stroke="0" extrusionOk="0">
                <a:moveTo>
                  <a:pt x="0" y="187964"/>
                </a:moveTo>
                <a:cubicBezTo>
                  <a:pt x="73" y="93415"/>
                  <a:pt x="86675" y="4765"/>
                  <a:pt x="187964" y="0"/>
                </a:cubicBezTo>
                <a:cubicBezTo>
                  <a:pt x="436867" y="-14445"/>
                  <a:pt x="573005" y="25127"/>
                  <a:pt x="836721" y="0"/>
                </a:cubicBezTo>
                <a:cubicBezTo>
                  <a:pt x="1100437" y="-25127"/>
                  <a:pt x="1195396" y="21082"/>
                  <a:pt x="1407627" y="0"/>
                </a:cubicBezTo>
                <a:cubicBezTo>
                  <a:pt x="1619858" y="-21082"/>
                  <a:pt x="1834611" y="-25914"/>
                  <a:pt x="2056384" y="0"/>
                </a:cubicBezTo>
                <a:cubicBezTo>
                  <a:pt x="2278157" y="25914"/>
                  <a:pt x="2463538" y="-21907"/>
                  <a:pt x="2705141" y="0"/>
                </a:cubicBezTo>
                <a:cubicBezTo>
                  <a:pt x="2946744" y="21907"/>
                  <a:pt x="3222036" y="-24141"/>
                  <a:pt x="3431749" y="0"/>
                </a:cubicBezTo>
                <a:cubicBezTo>
                  <a:pt x="3641462" y="24141"/>
                  <a:pt x="3856835" y="-8873"/>
                  <a:pt x="4080506" y="0"/>
                </a:cubicBezTo>
                <a:cubicBezTo>
                  <a:pt x="4188531" y="-5373"/>
                  <a:pt x="4280911" y="68810"/>
                  <a:pt x="4268470" y="187964"/>
                </a:cubicBezTo>
                <a:cubicBezTo>
                  <a:pt x="4278662" y="285700"/>
                  <a:pt x="4259940" y="409333"/>
                  <a:pt x="4268470" y="578917"/>
                </a:cubicBezTo>
                <a:cubicBezTo>
                  <a:pt x="4277000" y="748501"/>
                  <a:pt x="4264964" y="785339"/>
                  <a:pt x="4268470" y="939796"/>
                </a:cubicBezTo>
                <a:cubicBezTo>
                  <a:pt x="4287971" y="1050988"/>
                  <a:pt x="4190881" y="1119289"/>
                  <a:pt x="4080506" y="1127760"/>
                </a:cubicBezTo>
                <a:cubicBezTo>
                  <a:pt x="3876886" y="1132448"/>
                  <a:pt x="3544539" y="1092725"/>
                  <a:pt x="3353898" y="1127760"/>
                </a:cubicBezTo>
                <a:cubicBezTo>
                  <a:pt x="3163257" y="1162795"/>
                  <a:pt x="3032223" y="1106207"/>
                  <a:pt x="2744067" y="1127760"/>
                </a:cubicBezTo>
                <a:cubicBezTo>
                  <a:pt x="2455911" y="1149313"/>
                  <a:pt x="2451322" y="1134164"/>
                  <a:pt x="2173160" y="1127760"/>
                </a:cubicBezTo>
                <a:cubicBezTo>
                  <a:pt x="1894998" y="1121356"/>
                  <a:pt x="1608966" y="1114825"/>
                  <a:pt x="1446553" y="1127760"/>
                </a:cubicBezTo>
                <a:cubicBezTo>
                  <a:pt x="1284140" y="1140695"/>
                  <a:pt x="979632" y="1140072"/>
                  <a:pt x="836721" y="1127760"/>
                </a:cubicBezTo>
                <a:cubicBezTo>
                  <a:pt x="693810" y="1115448"/>
                  <a:pt x="354359" y="1106838"/>
                  <a:pt x="187964" y="1127760"/>
                </a:cubicBezTo>
                <a:cubicBezTo>
                  <a:pt x="81447" y="1132834"/>
                  <a:pt x="6907" y="1040118"/>
                  <a:pt x="0" y="939796"/>
                </a:cubicBezTo>
                <a:cubicBezTo>
                  <a:pt x="2579" y="819889"/>
                  <a:pt x="3971" y="738074"/>
                  <a:pt x="0" y="586435"/>
                </a:cubicBezTo>
                <a:cubicBezTo>
                  <a:pt x="-3971" y="434796"/>
                  <a:pt x="-1775" y="310575"/>
                  <a:pt x="0" y="187964"/>
                </a:cubicBezTo>
                <a:close/>
              </a:path>
            </a:pathLst>
          </a:custGeom>
          <a:solidFill>
            <a:schemeClr val="bg1">
              <a:alpha val="18000"/>
            </a:schemeClr>
          </a:solidFill>
          <a:ln w="76200">
            <a:solidFill>
              <a:schemeClr val="accent6">
                <a:lumMod val="20000"/>
                <a:lumOff val="80000"/>
              </a:schemeClr>
            </a:solidFill>
            <a:extLst>
              <a:ext uri="{C807C97D-BFC1-408E-A445-0C87EB9F89A2}">
                <ask:lineSketchStyleProps xmlns:ask="http://schemas.microsoft.com/office/drawing/2018/sketchyshapes" sd="2807175884">
                  <a:prstGeom prst="round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ĐÚNG</a:t>
            </a:r>
          </a:p>
        </p:txBody>
      </p:sp>
      <p:sp>
        <p:nvSpPr>
          <p:cNvPr id="6" name="Rounded Rectangle 5"/>
          <p:cNvSpPr/>
          <p:nvPr/>
        </p:nvSpPr>
        <p:spPr>
          <a:xfrm>
            <a:off x="685165" y="3539490"/>
            <a:ext cx="4268470" cy="1127760"/>
          </a:xfrm>
          <a:custGeom>
            <a:avLst/>
            <a:gdLst>
              <a:gd name="connsiteX0" fmla="*/ 0 w 4268470"/>
              <a:gd name="connsiteY0" fmla="*/ 187964 h 1127760"/>
              <a:gd name="connsiteX1" fmla="*/ 187964 w 4268470"/>
              <a:gd name="connsiteY1" fmla="*/ 0 h 1127760"/>
              <a:gd name="connsiteX2" fmla="*/ 758870 w 4268470"/>
              <a:gd name="connsiteY2" fmla="*/ 0 h 1127760"/>
              <a:gd name="connsiteX3" fmla="*/ 1485478 w 4268470"/>
              <a:gd name="connsiteY3" fmla="*/ 0 h 1127760"/>
              <a:gd name="connsiteX4" fmla="*/ 2095310 w 4268470"/>
              <a:gd name="connsiteY4" fmla="*/ 0 h 1127760"/>
              <a:gd name="connsiteX5" fmla="*/ 2744067 w 4268470"/>
              <a:gd name="connsiteY5" fmla="*/ 0 h 1127760"/>
              <a:gd name="connsiteX6" fmla="*/ 3470674 w 4268470"/>
              <a:gd name="connsiteY6" fmla="*/ 0 h 1127760"/>
              <a:gd name="connsiteX7" fmla="*/ 4080506 w 4268470"/>
              <a:gd name="connsiteY7" fmla="*/ 0 h 1127760"/>
              <a:gd name="connsiteX8" fmla="*/ 4268470 w 4268470"/>
              <a:gd name="connsiteY8" fmla="*/ 187964 h 1127760"/>
              <a:gd name="connsiteX9" fmla="*/ 4268470 w 4268470"/>
              <a:gd name="connsiteY9" fmla="*/ 571398 h 1127760"/>
              <a:gd name="connsiteX10" fmla="*/ 4268470 w 4268470"/>
              <a:gd name="connsiteY10" fmla="*/ 939796 h 1127760"/>
              <a:gd name="connsiteX11" fmla="*/ 4080506 w 4268470"/>
              <a:gd name="connsiteY11" fmla="*/ 1127760 h 1127760"/>
              <a:gd name="connsiteX12" fmla="*/ 3470674 w 4268470"/>
              <a:gd name="connsiteY12" fmla="*/ 1127760 h 1127760"/>
              <a:gd name="connsiteX13" fmla="*/ 2782992 w 4268470"/>
              <a:gd name="connsiteY13" fmla="*/ 1127760 h 1127760"/>
              <a:gd name="connsiteX14" fmla="*/ 2056384 w 4268470"/>
              <a:gd name="connsiteY14" fmla="*/ 1127760 h 1127760"/>
              <a:gd name="connsiteX15" fmla="*/ 1368702 w 4268470"/>
              <a:gd name="connsiteY15" fmla="*/ 1127760 h 1127760"/>
              <a:gd name="connsiteX16" fmla="*/ 836721 w 4268470"/>
              <a:gd name="connsiteY16" fmla="*/ 1127760 h 1127760"/>
              <a:gd name="connsiteX17" fmla="*/ 187964 w 4268470"/>
              <a:gd name="connsiteY17" fmla="*/ 1127760 h 1127760"/>
              <a:gd name="connsiteX18" fmla="*/ 0 w 4268470"/>
              <a:gd name="connsiteY18" fmla="*/ 939796 h 1127760"/>
              <a:gd name="connsiteX19" fmla="*/ 0 w 4268470"/>
              <a:gd name="connsiteY19" fmla="*/ 548843 h 1127760"/>
              <a:gd name="connsiteX20" fmla="*/ 0 w 4268470"/>
              <a:gd name="connsiteY20" fmla="*/ 187964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268470" h="1127760" fill="none" extrusionOk="0">
                <a:moveTo>
                  <a:pt x="0" y="187964"/>
                </a:moveTo>
                <a:cubicBezTo>
                  <a:pt x="12483" y="87986"/>
                  <a:pt x="69120" y="20013"/>
                  <a:pt x="187964" y="0"/>
                </a:cubicBezTo>
                <a:cubicBezTo>
                  <a:pt x="342695" y="21888"/>
                  <a:pt x="597592" y="20900"/>
                  <a:pt x="758870" y="0"/>
                </a:cubicBezTo>
                <a:cubicBezTo>
                  <a:pt x="920148" y="-20900"/>
                  <a:pt x="1237764" y="14627"/>
                  <a:pt x="1485478" y="0"/>
                </a:cubicBezTo>
                <a:cubicBezTo>
                  <a:pt x="1733192" y="-14627"/>
                  <a:pt x="1810178" y="-15275"/>
                  <a:pt x="2095310" y="0"/>
                </a:cubicBezTo>
                <a:cubicBezTo>
                  <a:pt x="2380442" y="15275"/>
                  <a:pt x="2610853" y="17437"/>
                  <a:pt x="2744067" y="0"/>
                </a:cubicBezTo>
                <a:cubicBezTo>
                  <a:pt x="2877281" y="-17437"/>
                  <a:pt x="3141247" y="-24447"/>
                  <a:pt x="3470674" y="0"/>
                </a:cubicBezTo>
                <a:cubicBezTo>
                  <a:pt x="3800101" y="24447"/>
                  <a:pt x="3908830" y="-15588"/>
                  <a:pt x="4080506" y="0"/>
                </a:cubicBezTo>
                <a:cubicBezTo>
                  <a:pt x="4167739" y="-14947"/>
                  <a:pt x="4280647" y="67336"/>
                  <a:pt x="4268470" y="187964"/>
                </a:cubicBezTo>
                <a:cubicBezTo>
                  <a:pt x="4274502" y="379236"/>
                  <a:pt x="4267829" y="430424"/>
                  <a:pt x="4268470" y="571398"/>
                </a:cubicBezTo>
                <a:cubicBezTo>
                  <a:pt x="4269111" y="712372"/>
                  <a:pt x="4268368" y="863666"/>
                  <a:pt x="4268470" y="939796"/>
                </a:cubicBezTo>
                <a:cubicBezTo>
                  <a:pt x="4264052" y="1044416"/>
                  <a:pt x="4163738" y="1142691"/>
                  <a:pt x="4080506" y="1127760"/>
                </a:cubicBezTo>
                <a:cubicBezTo>
                  <a:pt x="3910059" y="1144882"/>
                  <a:pt x="3723718" y="1148375"/>
                  <a:pt x="3470674" y="1127760"/>
                </a:cubicBezTo>
                <a:cubicBezTo>
                  <a:pt x="3217630" y="1107145"/>
                  <a:pt x="2966015" y="1147628"/>
                  <a:pt x="2782992" y="1127760"/>
                </a:cubicBezTo>
                <a:cubicBezTo>
                  <a:pt x="2599969" y="1107892"/>
                  <a:pt x="2394009" y="1096726"/>
                  <a:pt x="2056384" y="1127760"/>
                </a:cubicBezTo>
                <a:cubicBezTo>
                  <a:pt x="1718759" y="1158794"/>
                  <a:pt x="1708902" y="1157514"/>
                  <a:pt x="1368702" y="1127760"/>
                </a:cubicBezTo>
                <a:cubicBezTo>
                  <a:pt x="1028502" y="1098006"/>
                  <a:pt x="1065906" y="1113865"/>
                  <a:pt x="836721" y="1127760"/>
                </a:cubicBezTo>
                <a:cubicBezTo>
                  <a:pt x="607536" y="1141655"/>
                  <a:pt x="459430" y="1113716"/>
                  <a:pt x="187964" y="1127760"/>
                </a:cubicBezTo>
                <a:cubicBezTo>
                  <a:pt x="66881" y="1135817"/>
                  <a:pt x="-1096" y="1047727"/>
                  <a:pt x="0" y="939796"/>
                </a:cubicBezTo>
                <a:cubicBezTo>
                  <a:pt x="3826" y="753426"/>
                  <a:pt x="-2324" y="680478"/>
                  <a:pt x="0" y="548843"/>
                </a:cubicBezTo>
                <a:cubicBezTo>
                  <a:pt x="2324" y="417208"/>
                  <a:pt x="-8081" y="323823"/>
                  <a:pt x="0" y="187964"/>
                </a:cubicBezTo>
                <a:close/>
              </a:path>
              <a:path w="4268470" h="1127760" stroke="0" extrusionOk="0">
                <a:moveTo>
                  <a:pt x="0" y="187964"/>
                </a:moveTo>
                <a:cubicBezTo>
                  <a:pt x="3428" y="89254"/>
                  <a:pt x="91997" y="2694"/>
                  <a:pt x="187964" y="0"/>
                </a:cubicBezTo>
                <a:cubicBezTo>
                  <a:pt x="374422" y="-421"/>
                  <a:pt x="621582" y="-30395"/>
                  <a:pt x="875646" y="0"/>
                </a:cubicBezTo>
                <a:cubicBezTo>
                  <a:pt x="1129710" y="30395"/>
                  <a:pt x="1244075" y="25354"/>
                  <a:pt x="1524403" y="0"/>
                </a:cubicBezTo>
                <a:cubicBezTo>
                  <a:pt x="1804731" y="-25354"/>
                  <a:pt x="1868760" y="-26737"/>
                  <a:pt x="2095310" y="0"/>
                </a:cubicBezTo>
                <a:cubicBezTo>
                  <a:pt x="2321860" y="26737"/>
                  <a:pt x="2486801" y="20524"/>
                  <a:pt x="2627290" y="0"/>
                </a:cubicBezTo>
                <a:cubicBezTo>
                  <a:pt x="2767779" y="-20524"/>
                  <a:pt x="3074962" y="14809"/>
                  <a:pt x="3237122" y="0"/>
                </a:cubicBezTo>
                <a:cubicBezTo>
                  <a:pt x="3399282" y="-14809"/>
                  <a:pt x="3683232" y="-19783"/>
                  <a:pt x="4080506" y="0"/>
                </a:cubicBezTo>
                <a:cubicBezTo>
                  <a:pt x="4206613" y="11226"/>
                  <a:pt x="4274262" y="74577"/>
                  <a:pt x="4268470" y="187964"/>
                </a:cubicBezTo>
                <a:cubicBezTo>
                  <a:pt x="4263213" y="273634"/>
                  <a:pt x="4250987" y="387730"/>
                  <a:pt x="4268470" y="541325"/>
                </a:cubicBezTo>
                <a:cubicBezTo>
                  <a:pt x="4285953" y="694920"/>
                  <a:pt x="4282203" y="841106"/>
                  <a:pt x="4268470" y="939796"/>
                </a:cubicBezTo>
                <a:cubicBezTo>
                  <a:pt x="4258891" y="1045393"/>
                  <a:pt x="4200387" y="1109769"/>
                  <a:pt x="4080506" y="1127760"/>
                </a:cubicBezTo>
                <a:cubicBezTo>
                  <a:pt x="3904531" y="1146518"/>
                  <a:pt x="3664829" y="1118601"/>
                  <a:pt x="3470674" y="1127760"/>
                </a:cubicBezTo>
                <a:cubicBezTo>
                  <a:pt x="3276519" y="1136919"/>
                  <a:pt x="3107101" y="1111729"/>
                  <a:pt x="2899768" y="1127760"/>
                </a:cubicBezTo>
                <a:cubicBezTo>
                  <a:pt x="2692435" y="1143791"/>
                  <a:pt x="2381657" y="1158938"/>
                  <a:pt x="2251011" y="1127760"/>
                </a:cubicBezTo>
                <a:cubicBezTo>
                  <a:pt x="2120365" y="1096582"/>
                  <a:pt x="1816519" y="1104800"/>
                  <a:pt x="1641180" y="1127760"/>
                </a:cubicBezTo>
                <a:cubicBezTo>
                  <a:pt x="1465841" y="1150720"/>
                  <a:pt x="1158756" y="1096012"/>
                  <a:pt x="914572" y="1127760"/>
                </a:cubicBezTo>
                <a:cubicBezTo>
                  <a:pt x="670388" y="1159508"/>
                  <a:pt x="339353" y="1147582"/>
                  <a:pt x="187964" y="1127760"/>
                </a:cubicBezTo>
                <a:cubicBezTo>
                  <a:pt x="60934" y="1118956"/>
                  <a:pt x="25112" y="1039098"/>
                  <a:pt x="0" y="939796"/>
                </a:cubicBezTo>
                <a:cubicBezTo>
                  <a:pt x="16043" y="835098"/>
                  <a:pt x="-10834" y="697939"/>
                  <a:pt x="0" y="571398"/>
                </a:cubicBezTo>
                <a:cubicBezTo>
                  <a:pt x="10834" y="444857"/>
                  <a:pt x="-16465" y="364747"/>
                  <a:pt x="0" y="187964"/>
                </a:cubicBezTo>
                <a:close/>
              </a:path>
            </a:pathLst>
          </a:custGeom>
          <a:solidFill>
            <a:schemeClr val="bg1">
              <a:alpha val="18000"/>
            </a:schemeClr>
          </a:solidFill>
          <a:ln w="76200">
            <a:solidFill>
              <a:schemeClr val="accent6">
                <a:lumMod val="20000"/>
                <a:lumOff val="80000"/>
              </a:schemeClr>
            </a:solidFill>
            <a:extLst>
              <a:ext uri="{C807C97D-BFC1-408E-A445-0C87EB9F89A2}">
                <ask:lineSketchStyleProps xmlns:ask="http://schemas.microsoft.com/office/drawing/2018/sketchyshapes" sd="3478980437">
                  <a:prstGeom prst="roundRect">
                    <a:avLst/>
                  </a:prstGeom>
                  <ask:type>
                    <ask:lineSketchFreehand/>
                  </ask:type>
                </ask:lineSketchStyleProps>
              </a:ext>
            </a:extLst>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SAI</a:t>
            </a:r>
          </a:p>
        </p:txBody>
      </p:sp>
      <p:pic>
        <p:nvPicPr>
          <p:cNvPr id="103" name="Picture 102"/>
          <p:cNvPicPr/>
          <p:nvPr/>
        </p:nvPicPr>
        <p:blipFill>
          <a:blip r:embed="rId10"/>
          <a:stretch>
            <a:fillRect/>
          </a:stretch>
        </p:blipFill>
        <p:spPr>
          <a:xfrm>
            <a:off x="8326120" y="2868930"/>
            <a:ext cx="3027680" cy="3559175"/>
          </a:xfrm>
          <a:prstGeom prst="rect">
            <a:avLst/>
          </a:prstGeom>
          <a:noFill/>
          <a:ln w="9525">
            <a:noFill/>
          </a:ln>
        </p:spPr>
      </p:pic>
      <p:pic>
        <p:nvPicPr>
          <p:cNvPr id="112" name="Picture 111"/>
          <p:cNvPicPr/>
          <p:nvPr/>
        </p:nvPicPr>
        <p:blipFill>
          <a:blip r:embed="rId11">
            <a:clrChange>
              <a:clrFrom>
                <a:srgbClr val="F7F7F7">
                  <a:alpha val="100000"/>
                </a:srgbClr>
              </a:clrFrom>
              <a:clrTo>
                <a:srgbClr val="F7F7F7">
                  <a:alpha val="100000"/>
                  <a:alpha val="0"/>
                </a:srgbClr>
              </a:clrTo>
            </a:clrChange>
          </a:blip>
          <a:stretch>
            <a:fillRect/>
          </a:stretch>
        </p:blipFill>
        <p:spPr>
          <a:xfrm>
            <a:off x="6823710" y="-2331720"/>
            <a:ext cx="1052195" cy="2331720"/>
          </a:xfrm>
          <a:prstGeom prst="rect">
            <a:avLst/>
          </a:prstGeom>
          <a:noFill/>
          <a:ln w="9525">
            <a:noFill/>
          </a:ln>
        </p:spPr>
      </p:pic>
      <p:pic>
        <p:nvPicPr>
          <p:cNvPr id="107" name="Picture 106"/>
          <p:cNvPicPr/>
          <p:nvPr/>
        </p:nvPicPr>
        <p:blipFill>
          <a:blip r:embed="rId12">
            <a:clrChange>
              <a:clrFrom>
                <a:srgbClr val="7B91CA">
                  <a:alpha val="100000"/>
                </a:srgbClr>
              </a:clrFrom>
              <a:clrTo>
                <a:srgbClr val="7B91CA">
                  <a:alpha val="100000"/>
                  <a:alpha val="0"/>
                </a:srgbClr>
              </a:clrTo>
            </a:clrChange>
          </a:blip>
          <a:stretch>
            <a:fillRect/>
          </a:stretch>
        </p:blipFill>
        <p:spPr>
          <a:xfrm>
            <a:off x="7052310" y="365125"/>
            <a:ext cx="3545205" cy="6335395"/>
          </a:xfrm>
          <a:prstGeom prst="rect">
            <a:avLst/>
          </a:prstGeom>
          <a:noFill/>
          <a:ln w="9525">
            <a:noFill/>
          </a:ln>
        </p:spPr>
      </p:pic>
      <p:sp>
        <p:nvSpPr>
          <p:cNvPr id="11" name="8-Point Star 10"/>
          <p:cNvSpPr/>
          <p:nvPr/>
        </p:nvSpPr>
        <p:spPr>
          <a:xfrm>
            <a:off x="82550" y="188531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sp>
        <p:nvSpPr>
          <p:cNvPr id="13" name="8-Point Star 12"/>
          <p:cNvSpPr/>
          <p:nvPr/>
        </p:nvSpPr>
        <p:spPr>
          <a:xfrm>
            <a:off x="38100" y="386397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3"/>
          <a:stretch>
            <a:fillRect/>
          </a:stretch>
        </p:blipFill>
        <p:spPr>
          <a:xfrm>
            <a:off x="12442190" y="365125"/>
            <a:ext cx="619125" cy="619125"/>
          </a:xfrm>
          <a:prstGeom prst="rect">
            <a:avLst/>
          </a:prstGeom>
        </p:spPr>
      </p:pic>
      <p:pic>
        <p:nvPicPr>
          <p:cNvPr id="113" name="Picture 112"/>
          <p:cNvPicPr/>
          <p:nvPr/>
        </p:nvPicPr>
        <p:blipFill>
          <a:blip r:embed="rId14"/>
          <a:stretch>
            <a:fillRect/>
          </a:stretch>
        </p:blipFill>
        <p:spPr>
          <a:xfrm>
            <a:off x="6096000" y="3429000"/>
            <a:ext cx="0" cy="0"/>
          </a:xfrm>
          <a:prstGeom prst="rect">
            <a:avLst/>
          </a:prstGeom>
          <a:noFill/>
          <a:ln w="9525">
            <a:noFill/>
          </a:ln>
        </p:spPr>
      </p:pic>
      <p:pic>
        <p:nvPicPr>
          <p:cNvPr id="114" name="Picture 113"/>
          <p:cNvPicPr/>
          <p:nvPr/>
        </p:nvPicPr>
        <p:blipFill>
          <a:blip r:embed="rId14">
            <a:clrChange>
              <a:clrFrom>
                <a:srgbClr val="F7F7F7">
                  <a:alpha val="100000"/>
                </a:srgbClr>
              </a:clrFrom>
              <a:clrTo>
                <a:srgbClr val="F7F7F7">
                  <a:alpha val="100000"/>
                  <a:alpha val="0"/>
                </a:srgbClr>
              </a:clrTo>
            </a:clrChange>
          </a:blip>
          <a:stretch>
            <a:fillRect/>
          </a:stretch>
        </p:blipFill>
        <p:spPr>
          <a:xfrm>
            <a:off x="5139690" y="-1818640"/>
            <a:ext cx="1912620" cy="1652905"/>
          </a:xfrm>
          <a:prstGeom prst="rect">
            <a:avLst/>
          </a:prstGeom>
          <a:noFill/>
          <a:ln w="9525">
            <a:noFill/>
          </a:ln>
        </p:spPr>
      </p:pic>
      <p:pic>
        <p:nvPicPr>
          <p:cNvPr id="101" name="Picture 100"/>
          <p:cNvPicPr/>
          <p:nvPr/>
        </p:nvPicPr>
        <p:blipFill>
          <a:blip r:embed="rId15">
            <a:clrChange>
              <a:clrFrom>
                <a:srgbClr val="FFFFFF">
                  <a:alpha val="100000"/>
                </a:srgbClr>
              </a:clrFrom>
              <a:clrTo>
                <a:srgbClr val="FFFFFF">
                  <a:alpha val="100000"/>
                  <a:alpha val="0"/>
                </a:srgbClr>
              </a:clrTo>
            </a:clrChange>
          </a:blip>
          <a:stretch>
            <a:fillRect/>
          </a:stretch>
        </p:blipFill>
        <p:spPr>
          <a:xfrm>
            <a:off x="6925310" y="3087370"/>
            <a:ext cx="3952875" cy="3585210"/>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3"/>
          <a:stretch>
            <a:fillRect/>
          </a:stretch>
        </p:blipFill>
        <p:spPr>
          <a:xfrm>
            <a:off x="12442190" y="1071880"/>
            <a:ext cx="619125" cy="619125"/>
          </a:xfrm>
          <a:prstGeom prst="rect">
            <a:avLst/>
          </a:prstGeom>
        </p:spPr>
      </p:pic>
      <p:sp>
        <p:nvSpPr>
          <p:cNvPr id="25" name="Right Arrow 24"/>
          <p:cNvSpPr/>
          <p:nvPr/>
        </p:nvSpPr>
        <p:spPr>
          <a:xfrm>
            <a:off x="-935990" y="1907540"/>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2" name="Picture 1" descr="Logo, company name&#10;&#10;Description automatically generated">
            <a:extLst>
              <a:ext uri="{FF2B5EF4-FFF2-40B4-BE49-F238E27FC236}">
                <a16:creationId xmlns:a16="http://schemas.microsoft.com/office/drawing/2014/main" id="{DC95D4CB-3DAC-1707-5F57-A5EC18494A8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478183" y="-33169"/>
            <a:ext cx="713817" cy="796588"/>
          </a:xfrm>
          <a:prstGeom prst="rect">
            <a:avLst/>
          </a:prstGeom>
        </p:spPr>
      </p:pic>
    </p:spTree>
    <p:extLst>
      <p:ext uri="{BB962C8B-B14F-4D97-AF65-F5344CB8AC3E}">
        <p14:creationId xmlns:p14="http://schemas.microsoft.com/office/powerpoint/2010/main" val="1245255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 0 L -0.015625 0.825 " pathEditMode="relative" ptsTypes="">
                                      <p:cBhvr>
                                        <p:cTn id="18" dur="1000" fill="hold"/>
                                        <p:tgtEl>
                                          <p:spTgt spid="112"/>
                                        </p:tgtEl>
                                        <p:attrNameLst>
                                          <p:attrName>ppt_x</p:attrName>
                                          <p:attrName>ppt_y</p:attrName>
                                        </p:attrNameLst>
                                      </p:cBhvr>
                                    </p:animMotion>
                                  </p:childTnLst>
                                  <p:subTnLst>
                                    <p:audio>
                                      <p:cMediaNode>
                                        <p:cTn display="0" masterRel="sameClick">
                                          <p:stCondLst>
                                            <p:cond evt="begin" delay="0">
                                              <p:tn val="17"/>
                                            </p:cond>
                                          </p:stCondLst>
                                          <p:endCondLst>
                                            <p:cond evt="onStopAudio" delay="0">
                                              <p:tgtEl>
                                                <p:sldTgt/>
                                              </p:tgtEl>
                                            </p:cond>
                                          </p:endCondLst>
                                        </p:cTn>
                                        <p:tgtEl>
                                          <p:sndTgt r:embed="rId7" name="whoosh.wav"/>
                                        </p:tgtEl>
                                      </p:cMediaNode>
                                    </p:audio>
                                  </p:sub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12"/>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07"/>
                                        </p:tgtEl>
                                        <p:attrNameLst>
                                          <p:attrName>style.visibility</p:attrName>
                                        </p:attrNameLst>
                                      </p:cBhvr>
                                      <p:to>
                                        <p:strVal val="visible"/>
                                      </p:to>
                                    </p:set>
                                  </p:childTnLst>
                                </p:cTn>
                              </p:par>
                            </p:childTnLst>
                          </p:cTn>
                        </p:par>
                        <p:par>
                          <p:cTn id="26" fill="hold">
                            <p:stCondLst>
                              <p:cond delay="1000"/>
                            </p:stCondLst>
                            <p:childTnLst>
                              <p:par>
                                <p:cTn id="27" presetID="1" presetClass="mediacall" presetSubtype="0" fill="hold" nodeType="afterEffect">
                                  <p:stCondLst>
                                    <p:cond delay="0"/>
                                  </p:stCondLst>
                                  <p:childTnLst>
                                    <p:cmd type="call" cmd="playFrom(0.0)">
                                      <p:cBhvr additive="base">
                                        <p:cTn id="28" dur="1056"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 0 C 0.0194792 0.0175926 0.0746875 0.0555556 0.1 0.1 C 0.125313 0.144444 0.13625 0.173333 0.126563 0.222222 C 0.116875 0.271111 0.084375 0.27 0.0515625 0.344444 C 0.01875 0.418889 -0.035625 0.506667 -0.0375 0.594444 C -0.039375 0.682222 0.0175 0.755 0.0421875 0.783333 C 0.066875 0.811667 0.0788021 0.749352 0.0859375 0.736111 " pathEditMode="relative" ptsTypes="">
                                      <p:cBhvr>
                                        <p:cTn id="36" dur="2000" fill="hold"/>
                                        <p:tgtEl>
                                          <p:spTgt spid="114"/>
                                        </p:tgtEl>
                                        <p:attrNameLst>
                                          <p:attrName>ppt_x</p:attrName>
                                          <p:attrName>ppt_y</p:attrName>
                                        </p:attrNameLst>
                                      </p:cBhvr>
                                    </p:animMotion>
                                  </p:childTnLst>
                                  <p:subTnLst>
                                    <p:audio>
                                      <p:cMediaNode>
                                        <p:cTn display="0" masterRel="sameClick">
                                          <p:stCondLst>
                                            <p:cond evt="begin" delay="0">
                                              <p:tn val="35"/>
                                            </p:cond>
                                          </p:stCondLst>
                                          <p:endCondLst>
                                            <p:cond evt="onStopAudio" delay="0">
                                              <p:tgtEl>
                                                <p:sldTgt/>
                                              </p:tgtEl>
                                            </p:cond>
                                          </p:endCondLst>
                                        </p:cTn>
                                        <p:tgtEl>
                                          <p:sndTgt r:embed="rId8" name="wind.wav"/>
                                        </p:tgtEl>
                                      </p:cMediaNode>
                                    </p:audio>
                                  </p:subTnLst>
                                </p:cTn>
                              </p:par>
                            </p:childTnLst>
                          </p:cTn>
                        </p:par>
                        <p:par>
                          <p:cTn id="37" fill="hold">
                            <p:stCondLst>
                              <p:cond delay="2000"/>
                            </p:stCondLst>
                            <p:childTnLst>
                              <p:par>
                                <p:cTn id="38" presetID="1" presetClass="exit" presetSubtype="0" fill="hold" nodeType="afterEffect">
                                  <p:stCondLst>
                                    <p:cond delay="0"/>
                                  </p:stCondLst>
                                  <p:childTnLst>
                                    <p:set>
                                      <p:cBhvr>
                                        <p:cTn id="39" dur="1" fill="hold">
                                          <p:stCondLst>
                                            <p:cond delay="0"/>
                                          </p:stCondLst>
                                        </p:cTn>
                                        <p:tgtEl>
                                          <p:spTgt spid="10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additive="base">
                                        <p:cTn id="44" dur="4019" fill="hold"/>
                                        <p:tgtEl>
                                          <p:spTgt spid="21"/>
                                        </p:tgtEl>
                                      </p:cBhvr>
                                    </p:cmd>
                                  </p:childTnLst>
                                </p:cTn>
                              </p:par>
                              <p:par>
                                <p:cTn id="45" presetID="9" presetClass="emph" presetSubtype="0" grpId="0" nodeType="withEffect">
                                  <p:stCondLst>
                                    <p:cond delay="0"/>
                                  </p:stCondLst>
                                  <p:childTnLst>
                                    <p:set>
                                      <p:cBhvr rctx="PPT">
                                        <p:cTn id="46" dur="indefinite"/>
                                        <p:tgtEl>
                                          <p:spTgt spid="6"/>
                                        </p:tgtEl>
                                        <p:attrNameLst>
                                          <p:attrName>style.opacity</p:attrName>
                                        </p:attrNameLst>
                                      </p:cBhvr>
                                      <p:to>
                                        <p:strVal val="0.5"/>
                                      </p:to>
                                    </p:set>
                                    <p:animEffect filter="image" prLst="opacity: 0.5">
                                      <p:cBhvr rctx="IE">
                                        <p:cTn id="47" dur="indefinite"/>
                                        <p:tgtEl>
                                          <p:spTgt spid="6"/>
                                        </p:tgtEl>
                                      </p:cBhvr>
                                    </p:animEffect>
                                  </p:childTnLst>
                                </p:cTn>
                              </p:par>
                            </p:childTnLst>
                          </p:cTn>
                        </p:par>
                        <p:par>
                          <p:cTn id="48" fill="hold">
                            <p:stCondLst>
                              <p:cond delay="6500"/>
                            </p:stCondLst>
                            <p:childTnLst>
                              <p:par>
                                <p:cTn id="49" presetID="1" presetClass="exit" presetSubtype="0" fill="hold" nodeType="afterEffect">
                                  <p:stCondLst>
                                    <p:cond delay="0"/>
                                  </p:stCondLst>
                                  <p:childTnLst>
                                    <p:set>
                                      <p:cBhvr>
                                        <p:cTn id="50" dur="1" fill="hold">
                                          <p:stCondLst>
                                            <p:cond delay="0"/>
                                          </p:stCondLst>
                                        </p:cTn>
                                        <p:tgtEl>
                                          <p:spTgt spid="101"/>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4"/>
                                        </p:tgtEl>
                                      </p:cBhvr>
                                    </p:animEffect>
                                    <p:set>
                                      <p:cBhvr>
                                        <p:cTn id="53" dur="1" fill="hold">
                                          <p:stCondLst>
                                            <p:cond delay="499"/>
                                          </p:stCondLst>
                                        </p:cTn>
                                        <p:tgtEl>
                                          <p:spTgt spid="11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audio>
              <p:cMediaNode>
                <p:cTn id="56" fill="hold" display="1">
                  <p:stCondLst>
                    <p:cond delay="indefinite"/>
                  </p:stCondLst>
                  <p:endCondLst>
                    <p:cond evt="onStopAudio" delay="0">
                      <p:tgtEl>
                        <p:sldTgt/>
                      </p:tgtEl>
                    </p:cond>
                  </p:endCondLst>
                </p:cTn>
                <p:tgtEl>
                  <p:spTgt spid="21"/>
                </p:tgtEl>
              </p:cMediaNode>
            </p:audio>
          </p:childTnLst>
        </p:cTn>
      </p:par>
    </p:tnLst>
    <p:bldLst>
      <p:bldP spid="16" grpId="0" bldLvl="0" animBg="1"/>
      <p:bldP spid="6"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9"/>
          <a:stretch>
            <a:fillRect/>
          </a:stretch>
        </p:blipFill>
        <p:spPr>
          <a:xfrm>
            <a:off x="0" y="0"/>
            <a:ext cx="12192000" cy="6858000"/>
          </a:xfrm>
          <a:prstGeom prst="rect">
            <a:avLst/>
          </a:prstGeom>
          <a:noFill/>
          <a:ln w="9525">
            <a:noFill/>
          </a:ln>
        </p:spPr>
      </p:pic>
      <p:pic>
        <p:nvPicPr>
          <p:cNvPr id="110" name="Picture 109"/>
          <p:cNvPicPr/>
          <p:nvPr/>
        </p:nvPicPr>
        <p:blipFill>
          <a:blip r:embed="rId9"/>
          <a:stretch>
            <a:fillRect/>
          </a:stretch>
        </p:blipFill>
        <p:spPr>
          <a:xfrm>
            <a:off x="6096000" y="3429000"/>
            <a:ext cx="0" cy="0"/>
          </a:xfrm>
          <a:prstGeom prst="rect">
            <a:avLst/>
          </a:prstGeom>
          <a:noFill/>
          <a:ln w="9525">
            <a:noFill/>
          </a:ln>
        </p:spPr>
      </p:pic>
      <p:sp>
        <p:nvSpPr>
          <p:cNvPr id="12" name="Rounded Rectangle 11"/>
          <p:cNvSpPr/>
          <p:nvPr/>
        </p:nvSpPr>
        <p:spPr>
          <a:xfrm>
            <a:off x="140334" y="111125"/>
            <a:ext cx="8058785" cy="119253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b="1">
                <a:solidFill>
                  <a:schemeClr val="bg1"/>
                </a:solidFill>
                <a:latin typeface="UTM Avo" panose="02040603050506020204" pitchFamily="18" charset="0"/>
                <a:cs typeface="Arial" panose="020B0604020202020204" pitchFamily="34" charset="0"/>
              </a:rPr>
              <a:t>Chăm sóc người tàn tật là công việc của người lớn, trẻ em không cần quan tâm.</a:t>
            </a:r>
            <a:endParaRPr lang="en-US" sz="2800" b="1">
              <a:solidFill>
                <a:schemeClr val="bg1"/>
              </a:solidFill>
              <a:latin typeface="UTM Avo" panose="02040603050506020204" pitchFamily="18" charset="0"/>
            </a:endParaRPr>
          </a:p>
        </p:txBody>
      </p:sp>
      <p:sp>
        <p:nvSpPr>
          <p:cNvPr id="16" name="Rounded Rectangle 15"/>
          <p:cNvSpPr/>
          <p:nvPr/>
        </p:nvSpPr>
        <p:spPr>
          <a:xfrm>
            <a:off x="685165" y="3540125"/>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SAI</a:t>
            </a:r>
          </a:p>
        </p:txBody>
      </p:sp>
      <p:sp>
        <p:nvSpPr>
          <p:cNvPr id="6" name="Rounded Rectangle 5"/>
          <p:cNvSpPr/>
          <p:nvPr/>
        </p:nvSpPr>
        <p:spPr>
          <a:xfrm>
            <a:off x="685165" y="1580515"/>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ĐÚNG</a:t>
            </a:r>
          </a:p>
        </p:txBody>
      </p:sp>
      <p:pic>
        <p:nvPicPr>
          <p:cNvPr id="103" name="Picture 102"/>
          <p:cNvPicPr/>
          <p:nvPr/>
        </p:nvPicPr>
        <p:blipFill>
          <a:blip r:embed="rId10"/>
          <a:stretch>
            <a:fillRect/>
          </a:stretch>
        </p:blipFill>
        <p:spPr>
          <a:xfrm>
            <a:off x="8326120" y="2868930"/>
            <a:ext cx="3027680" cy="3559175"/>
          </a:xfrm>
          <a:prstGeom prst="rect">
            <a:avLst/>
          </a:prstGeom>
          <a:noFill/>
          <a:ln w="9525">
            <a:noFill/>
          </a:ln>
        </p:spPr>
      </p:pic>
      <p:sp>
        <p:nvSpPr>
          <p:cNvPr id="11" name="8-Point Star 10"/>
          <p:cNvSpPr/>
          <p:nvPr/>
        </p:nvSpPr>
        <p:spPr>
          <a:xfrm>
            <a:off x="82550" y="188531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sp>
        <p:nvSpPr>
          <p:cNvPr id="13" name="8-Point Star 12"/>
          <p:cNvSpPr/>
          <p:nvPr/>
        </p:nvSpPr>
        <p:spPr>
          <a:xfrm>
            <a:off x="38100" y="386397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1"/>
          <a:stretch>
            <a:fillRect/>
          </a:stretch>
        </p:blipFill>
        <p:spPr>
          <a:xfrm>
            <a:off x="12442190" y="365125"/>
            <a:ext cx="619125" cy="619125"/>
          </a:xfrm>
          <a:prstGeom prst="rect">
            <a:avLst/>
          </a:prstGeom>
        </p:spPr>
      </p:pic>
      <p:pic>
        <p:nvPicPr>
          <p:cNvPr id="113" name="Picture 112"/>
          <p:cNvPicPr/>
          <p:nvPr/>
        </p:nvPicPr>
        <p:blipFill>
          <a:blip r:embed="rId12"/>
          <a:stretch>
            <a:fillRect/>
          </a:stretch>
        </p:blipFill>
        <p:spPr>
          <a:xfrm>
            <a:off x="6096000" y="3429000"/>
            <a:ext cx="0" cy="0"/>
          </a:xfrm>
          <a:prstGeom prst="rect">
            <a:avLst/>
          </a:prstGeom>
          <a:noFill/>
          <a:ln w="9525">
            <a:noFill/>
          </a:ln>
        </p:spPr>
      </p:pic>
      <p:pic>
        <p:nvPicPr>
          <p:cNvPr id="114" name="Picture 113"/>
          <p:cNvPicPr/>
          <p:nvPr/>
        </p:nvPicPr>
        <p:blipFill>
          <a:blip r:embed="rId12">
            <a:clrChange>
              <a:clrFrom>
                <a:srgbClr val="F7F7F7">
                  <a:alpha val="100000"/>
                </a:srgbClr>
              </a:clrFrom>
              <a:clrTo>
                <a:srgbClr val="F7F7F7">
                  <a:alpha val="100000"/>
                  <a:alpha val="0"/>
                </a:srgbClr>
              </a:clrTo>
            </a:clrChange>
          </a:blip>
          <a:stretch>
            <a:fillRect/>
          </a:stretch>
        </p:blipFill>
        <p:spPr>
          <a:xfrm>
            <a:off x="5139690" y="-1818640"/>
            <a:ext cx="1912620" cy="1652905"/>
          </a:xfrm>
          <a:prstGeom prst="rect">
            <a:avLst/>
          </a:prstGeom>
          <a:noFill/>
          <a:ln w="9525">
            <a:noFill/>
          </a:ln>
        </p:spPr>
      </p:pic>
      <p:pic>
        <p:nvPicPr>
          <p:cNvPr id="101" name="Picture 100"/>
          <p:cNvPicPr/>
          <p:nvPr/>
        </p:nvPicPr>
        <p:blipFill>
          <a:blip r:embed="rId13">
            <a:clrChange>
              <a:clrFrom>
                <a:srgbClr val="FFFFFF">
                  <a:alpha val="100000"/>
                </a:srgbClr>
              </a:clrFrom>
              <a:clrTo>
                <a:srgbClr val="FFFFFF">
                  <a:alpha val="100000"/>
                  <a:alpha val="0"/>
                </a:srgbClr>
              </a:clrTo>
            </a:clrChange>
          </a:blip>
          <a:stretch>
            <a:fillRect/>
          </a:stretch>
        </p:blipFill>
        <p:spPr>
          <a:xfrm>
            <a:off x="6925310" y="3087370"/>
            <a:ext cx="3952875" cy="3585210"/>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1"/>
          <a:stretch>
            <a:fillRect/>
          </a:stretch>
        </p:blipFill>
        <p:spPr>
          <a:xfrm>
            <a:off x="12442190" y="1071880"/>
            <a:ext cx="619125" cy="619125"/>
          </a:xfrm>
          <a:prstGeom prst="rect">
            <a:avLst/>
          </a:prstGeom>
        </p:spPr>
      </p:pic>
      <p:pic>
        <p:nvPicPr>
          <p:cNvPr id="24"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1"/>
          <a:stretch>
            <a:fillRect/>
          </a:stretch>
        </p:blipFill>
        <p:spPr>
          <a:xfrm>
            <a:off x="12442190" y="2070100"/>
            <a:ext cx="619125" cy="619125"/>
          </a:xfrm>
          <a:prstGeom prst="rect">
            <a:avLst/>
          </a:prstGeom>
        </p:spPr>
      </p:pic>
      <p:sp>
        <p:nvSpPr>
          <p:cNvPr id="25" name="Right Arrow 24"/>
          <p:cNvSpPr/>
          <p:nvPr/>
        </p:nvSpPr>
        <p:spPr>
          <a:xfrm>
            <a:off x="-827405" y="3886200"/>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116" name="Picture 115"/>
          <p:cNvPicPr/>
          <p:nvPr/>
        </p:nvPicPr>
        <p:blipFill>
          <a:blip r:embed="rId14"/>
          <a:stretch>
            <a:fillRect/>
          </a:stretch>
        </p:blipFill>
        <p:spPr>
          <a:xfrm>
            <a:off x="7541895" y="-1927860"/>
            <a:ext cx="2440940" cy="1496060"/>
          </a:xfrm>
          <a:prstGeom prst="rect">
            <a:avLst/>
          </a:prstGeom>
          <a:noFill/>
          <a:ln w="9525">
            <a:noFill/>
          </a:ln>
        </p:spPr>
      </p:pic>
      <p:pic>
        <p:nvPicPr>
          <p:cNvPr id="106" name="Picture 105"/>
          <p:cNvPicPr/>
          <p:nvPr/>
        </p:nvPicPr>
        <p:blipFill>
          <a:blip r:embed="rId15"/>
          <a:stretch>
            <a:fillRect/>
          </a:stretch>
        </p:blipFill>
        <p:spPr>
          <a:xfrm>
            <a:off x="7397115" y="2868930"/>
            <a:ext cx="3481070" cy="3481070"/>
          </a:xfrm>
          <a:prstGeom prst="rect">
            <a:avLst/>
          </a:prstGeom>
          <a:noFill/>
          <a:ln w="9525">
            <a:noFill/>
          </a:ln>
        </p:spPr>
      </p:pic>
      <p:pic>
        <p:nvPicPr>
          <p:cNvPr id="2" name="Picture 1" descr="Logo, company name&#10;&#10;Description automatically generated">
            <a:extLst>
              <a:ext uri="{FF2B5EF4-FFF2-40B4-BE49-F238E27FC236}">
                <a16:creationId xmlns:a16="http://schemas.microsoft.com/office/drawing/2014/main" id="{CCD2BBF2-F3B6-A08A-8AA9-538C2EEB46E6}"/>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316930" y="-33169"/>
            <a:ext cx="713817" cy="796588"/>
          </a:xfrm>
          <a:prstGeom prst="rect">
            <a:avLst/>
          </a:prstGeom>
        </p:spPr>
      </p:pic>
    </p:spTree>
    <p:extLst>
      <p:ext uri="{BB962C8B-B14F-4D97-AF65-F5344CB8AC3E}">
        <p14:creationId xmlns:p14="http://schemas.microsoft.com/office/powerpoint/2010/main" val="137707089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0078125 -0.0333333 L -0.0078125 -0.0222222 L -0.0046875 -0.0111111 L -0.003125 -3.10827e-08 L -0.0015625 0.0111111 L 0 0.025 L 0.0015625 0.0388889 L 0.003125 0.05 L 0.003125 0.0611111 L 0.00625 0.0749997 L 0.00625 0.0861107 L 0.0078125 0.0972227 L 0.009375 0.108334 L 0.009375 0.122223 L 0.009375 0.133334 L 0.0109375 0.147223 L 0.0140625 0.161111 L 0.015625 0.172223 L 0.0171875 0.186111 L 0.01875 0.197223 L 0.0203125 0.208334 L 0.021875 0.219445 L 0.025 0.233334 L 0.0265625 0.244445 L 0.028125 0.258334 L 0.03125 0.269445 L 0.0328125 0.280556 L 0.034375 0.294445 L 0.034375 0.305556 L 0.0359375 0.316667 L 0.0375 0.327778 L 0.0390625 0.338889 L 0.0390625 0.35 L 0.040625 0.361111 L 0.0421875 0.372223 L 0.04375 0.383334 L 0.046875 0.397223 L 0.046875 0.413889 L 0.0484375 0.425 L 0.05 0.436111 L 0.0515625 0.447223 L 0.053125 0.461111 L 0.0546875 0.475 L 0.0546875 0.488889 L 0.0546875 0.5 L 0.0546875 0.513889 L 0.05625 0.527778 L 0.05625 0.538889 L 0.05625 0.55 L 0.05625 0.561111 L 0.0578125 0.572223 L 0.059375 0.583334 L 0.059375 0.594445 L 0.059375 0.605556 L 0.0609375 0.616667 L 0.053125 0.613889 L 0.04375 0.602778 L 0.0296875 0.586111 L 0.021875 0.580556 L 0.0140625 0.577778 L 0.00625 0.569445 L 0 0.563889 L -0.009375 0.558334 L -0.0171875 0.552778 L -0.0234375 0.547223 L -0.03125 0.544445 L -0.040625 0.536111 L -0.05 0.527778 L -0.05625 0.525 L -0.0640625 0.519445 L -0.0703125 0.516667 L -0.0796875 0.511111 L -0.0859375 0.508334 L -0.0921875 0.508334 L -0.0984375 0.508334 L -0.10625 0.508334 L -0.115626 0.508334 L -0.125 0.511111 L -0.132813 0.513889 L -0.140626 0.516667 L -0.146875 0.522223 L -0.154687 0.533334 L -0.157813 0.544445 L -0.1625 0.555556 L -0.165625 0.569445 L -0.16875 0.583334 L -0.170312 0.597223 L -0.170312 0.608334 L -0.170312 0.619445 L -0.170312 0.636111 L -0.170312 0.647223 L -0.170312 0.661111 L -0.170312 0.672223 " pathEditMode="relative" rAng="0" ptsTypes="">
                                      <p:cBhvr>
                                        <p:cTn id="18" dur="2000" fill="hold"/>
                                        <p:tgtEl>
                                          <p:spTgt spid="116"/>
                                        </p:tgtEl>
                                        <p:attrNameLst>
                                          <p:attrName>ppt_x</p:attrName>
                                          <p:attrName>ppt_y</p:attrName>
                                        </p:attrNameLst>
                                      </p:cBhvr>
                                      <p:rCtr x="-4600" y="35300"/>
                                    </p:animMotion>
                                  </p:childTnLst>
                                  <p:subTnLst>
                                    <p:audio>
                                      <p:cMediaNode>
                                        <p:cTn display="0" masterRel="sameClick">
                                          <p:stCondLst>
                                            <p:cond evt="begin" delay="0">
                                              <p:tn val="17"/>
                                            </p:cond>
                                          </p:stCondLst>
                                          <p:endCondLst>
                                            <p:cond evt="onStopAudio" delay="0">
                                              <p:tgtEl>
                                                <p:sldTgt/>
                                              </p:tgtEl>
                                            </p:cond>
                                          </p:endCondLst>
                                        </p:cTn>
                                        <p:tgtEl>
                                          <p:sndTgt r:embed="rId7" name="suction.wav"/>
                                        </p:tgtEl>
                                      </p:cMediaNode>
                                    </p:audio>
                                  </p:subTnLst>
                                </p:cTn>
                              </p:par>
                            </p:childTnLst>
                          </p:cTn>
                        </p:par>
                        <p:par>
                          <p:cTn id="19" fill="hold">
                            <p:stCondLst>
                              <p:cond delay="2000"/>
                            </p:stCondLst>
                            <p:childTnLst>
                              <p:par>
                                <p:cTn id="20" presetID="1" presetClass="exit" presetSubtype="0" fill="hold" nodeType="afterEffect">
                                  <p:stCondLst>
                                    <p:cond delay="0"/>
                                  </p:stCondLst>
                                  <p:childTnLst>
                                    <p:set>
                                      <p:cBhvr>
                                        <p:cTn id="21" dur="1" fill="hold">
                                          <p:stCondLst>
                                            <p:cond delay="0"/>
                                          </p:stCondLst>
                                        </p:cTn>
                                        <p:tgtEl>
                                          <p:spTgt spid="116"/>
                                        </p:tgtEl>
                                        <p:attrNameLst>
                                          <p:attrName>style.visibility</p:attrName>
                                        </p:attrNameLst>
                                      </p:cBhvr>
                                      <p:to>
                                        <p:strVal val="hidden"/>
                                      </p:to>
                                    </p:set>
                                  </p:childTnLst>
                                </p:cTn>
                              </p:par>
                              <p:par>
                                <p:cTn id="22" presetID="1" presetClass="entr" presetSubtype="0" fill="hold" nodeType="withEffect">
                                  <p:stCondLst>
                                    <p:cond delay="0"/>
                                  </p:stCondLst>
                                  <p:childTnLst>
                                    <p:set>
                                      <p:cBhvr>
                                        <p:cTn id="23" dur="1" fill="hold">
                                          <p:stCondLst>
                                            <p:cond delay="0"/>
                                          </p:stCondLst>
                                        </p:cTn>
                                        <p:tgtEl>
                                          <p:spTgt spid="106"/>
                                        </p:tgtEl>
                                        <p:attrNameLst>
                                          <p:attrName>style.visibility</p:attrName>
                                        </p:attrNameLst>
                                      </p:cBhvr>
                                      <p:to>
                                        <p:strVal val="visible"/>
                                      </p:to>
                                    </p:set>
                                  </p:childTnLst>
                                </p:cTn>
                              </p:par>
                              <p:par>
                                <p:cTn id="24" presetID="1" presetClass="exit" presetSubtype="0" fill="hold" nodeType="withEffect">
                                  <p:stCondLst>
                                    <p:cond delay="0"/>
                                  </p:stCondLst>
                                  <p:childTnLst>
                                    <p:set>
                                      <p:cBhvr>
                                        <p:cTn id="25" dur="1" fill="hold">
                                          <p:stCondLst>
                                            <p:cond delay="0"/>
                                          </p:stCondLst>
                                        </p:cTn>
                                        <p:tgtEl>
                                          <p:spTgt spid="103"/>
                                        </p:tgtEl>
                                        <p:attrNameLst>
                                          <p:attrName>style.visibility</p:attrName>
                                        </p:attrNameLst>
                                      </p:cBhvr>
                                      <p:to>
                                        <p:strVal val="hidden"/>
                                      </p:to>
                                    </p:set>
                                  </p:childTnLst>
                                </p:cTn>
                              </p:par>
                            </p:childTnLst>
                          </p:cTn>
                        </p:par>
                        <p:par>
                          <p:cTn id="26" fill="hold">
                            <p:stCondLst>
                              <p:cond delay="2000"/>
                            </p:stCondLst>
                            <p:childTnLst>
                              <p:par>
                                <p:cTn id="27" presetID="1" presetClass="mediacall" presetSubtype="0" fill="hold" nodeType="afterEffect">
                                  <p:stCondLst>
                                    <p:cond delay="0"/>
                                  </p:stCondLst>
                                  <p:childTnLst>
                                    <p:cmd type="call" cmd="playFrom(0.0)">
                                      <p:cBhvr additive="base">
                                        <p:cTn id="28" dur="1032"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 0 C 0.0194792 0.0175926 0.0746875 0.0555556 0.1 0.1 C 0.125313 0.144444 0.13625 0.173333 0.126563 0.222222 C 0.116875 0.271111 0.084375 0.27 0.0515625 0.344444 C 0.01875 0.418889 -0.035625 0.506667 -0.0375 0.594444 C -0.039375 0.682222 0.0175 0.755 0.0421875 0.783333 C 0.066875 0.811667 0.0788021 0.749352 0.0859375 0.736111 " pathEditMode="relative" ptsTypes="">
                                      <p:cBhvr>
                                        <p:cTn id="36" dur="2000" fill="hold"/>
                                        <p:tgtEl>
                                          <p:spTgt spid="114"/>
                                        </p:tgtEl>
                                        <p:attrNameLst>
                                          <p:attrName>ppt_x</p:attrName>
                                          <p:attrName>ppt_y</p:attrName>
                                        </p:attrNameLst>
                                      </p:cBhvr>
                                    </p:animMotion>
                                  </p:childTnLst>
                                  <p:subTnLst>
                                    <p:audio>
                                      <p:cMediaNode>
                                        <p:cTn display="0" masterRel="sameClick">
                                          <p:stCondLst>
                                            <p:cond evt="begin" delay="0">
                                              <p:tn val="35"/>
                                            </p:cond>
                                          </p:stCondLst>
                                          <p:endCondLst>
                                            <p:cond evt="onStopAudio" delay="0">
                                              <p:tgtEl>
                                                <p:sldTgt/>
                                              </p:tgtEl>
                                            </p:cond>
                                          </p:endCondLst>
                                        </p:cTn>
                                        <p:tgtEl>
                                          <p:sndTgt r:embed="rId8" name="wind.wav"/>
                                        </p:tgtEl>
                                      </p:cMediaNode>
                                    </p:audio>
                                  </p:subTnLst>
                                </p:cTn>
                              </p:par>
                            </p:childTnLst>
                          </p:cTn>
                        </p:par>
                        <p:par>
                          <p:cTn id="37" fill="hold">
                            <p:stCondLst>
                              <p:cond delay="2000"/>
                            </p:stCondLst>
                            <p:childTnLst>
                              <p:par>
                                <p:cTn id="38" presetID="1" presetClass="exit" presetSubtype="0" fill="hold" nodeType="afterEffect">
                                  <p:stCondLst>
                                    <p:cond delay="0"/>
                                  </p:stCondLst>
                                  <p:childTnLst>
                                    <p:set>
                                      <p:cBhvr>
                                        <p:cTn id="39" dur="1" fill="hold">
                                          <p:stCondLst>
                                            <p:cond delay="0"/>
                                          </p:stCondLst>
                                        </p:cTn>
                                        <p:tgtEl>
                                          <p:spTgt spid="10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additive="base">
                                        <p:cTn id="44" dur="4019" fill="hold"/>
                                        <p:tgtEl>
                                          <p:spTgt spid="21"/>
                                        </p:tgtEl>
                                      </p:cBhvr>
                                    </p:cmd>
                                  </p:childTnLst>
                                </p:cTn>
                              </p:par>
                              <p:par>
                                <p:cTn id="45" presetID="9" presetClass="emph" presetSubtype="0" grpId="0" nodeType="withEffect">
                                  <p:stCondLst>
                                    <p:cond delay="0"/>
                                  </p:stCondLst>
                                  <p:childTnLst>
                                    <p:set>
                                      <p:cBhvr rctx="PPT">
                                        <p:cTn id="46" dur="indefinite"/>
                                        <p:tgtEl>
                                          <p:spTgt spid="6"/>
                                        </p:tgtEl>
                                        <p:attrNameLst>
                                          <p:attrName>style.opacity</p:attrName>
                                        </p:attrNameLst>
                                      </p:cBhvr>
                                      <p:to>
                                        <p:strVal val="0.5"/>
                                      </p:to>
                                    </p:set>
                                    <p:animEffect filter="image" prLst="opacity: 0.5">
                                      <p:cBhvr rctx="IE">
                                        <p:cTn id="47" dur="indefinite"/>
                                        <p:tgtEl>
                                          <p:spTgt spid="6"/>
                                        </p:tgtEl>
                                      </p:cBhvr>
                                    </p:animEffect>
                                  </p:childTnLst>
                                </p:cTn>
                              </p:par>
                            </p:childTnLst>
                          </p:cTn>
                        </p:par>
                        <p:par>
                          <p:cTn id="48" fill="hold">
                            <p:stCondLst>
                              <p:cond delay="6500"/>
                            </p:stCondLst>
                            <p:childTnLst>
                              <p:par>
                                <p:cTn id="49" presetID="1" presetClass="exit" presetSubtype="0" fill="hold" nodeType="afterEffect">
                                  <p:stCondLst>
                                    <p:cond delay="0"/>
                                  </p:stCondLst>
                                  <p:childTnLst>
                                    <p:set>
                                      <p:cBhvr>
                                        <p:cTn id="50" dur="1" fill="hold">
                                          <p:stCondLst>
                                            <p:cond delay="0"/>
                                          </p:stCondLst>
                                        </p:cTn>
                                        <p:tgtEl>
                                          <p:spTgt spid="101"/>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4"/>
                                        </p:tgtEl>
                                      </p:cBhvr>
                                    </p:animEffect>
                                    <p:set>
                                      <p:cBhvr>
                                        <p:cTn id="53" dur="1" fill="hold">
                                          <p:stCondLst>
                                            <p:cond delay="499"/>
                                          </p:stCondLst>
                                        </p:cTn>
                                        <p:tgtEl>
                                          <p:spTgt spid="11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audio>
              <p:cMediaNode>
                <p:cTn id="56" fill="hold" display="1">
                  <p:stCondLst>
                    <p:cond delay="indefinite"/>
                  </p:stCondLst>
                  <p:endCondLst>
                    <p:cond evt="onStopAudio" delay="0">
                      <p:tgtEl>
                        <p:sldTgt/>
                      </p:tgtEl>
                    </p:cond>
                  </p:endCondLst>
                </p:cTn>
                <p:tgtEl>
                  <p:spTgt spid="21"/>
                </p:tgtEl>
              </p:cMediaNode>
            </p:audio>
            <p:audio>
              <p:cMediaNode>
                <p:cTn id="57" fill="hold" display="1">
                  <p:stCondLst>
                    <p:cond delay="indefinite"/>
                  </p:stCondLst>
                  <p:endCondLst>
                    <p:cond evt="onStopAudio" delay="0">
                      <p:tgtEl>
                        <p:sldTgt/>
                      </p:tgtEl>
                    </p:cond>
                  </p:endCondLst>
                </p:cTn>
                <p:tgtEl>
                  <p:spTgt spid="24"/>
                </p:tgtEl>
              </p:cMediaNode>
            </p:audio>
          </p:childTnLst>
        </p:cTn>
      </p:par>
    </p:tnLst>
    <p:bldLst>
      <p:bldP spid="16" grpId="0" bldLvl="0" animBg="1"/>
      <p:bldP spid="6"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9"/>
          <a:stretch>
            <a:fillRect/>
          </a:stretch>
        </p:blipFill>
        <p:spPr>
          <a:xfrm>
            <a:off x="0" y="0"/>
            <a:ext cx="12192000" cy="6858000"/>
          </a:xfrm>
          <a:prstGeom prst="rect">
            <a:avLst/>
          </a:prstGeom>
          <a:noFill/>
          <a:ln w="9525">
            <a:noFill/>
          </a:ln>
        </p:spPr>
      </p:pic>
      <p:pic>
        <p:nvPicPr>
          <p:cNvPr id="110" name="Picture 109"/>
          <p:cNvPicPr/>
          <p:nvPr/>
        </p:nvPicPr>
        <p:blipFill>
          <a:blip r:embed="rId9"/>
          <a:stretch>
            <a:fillRect/>
          </a:stretch>
        </p:blipFill>
        <p:spPr>
          <a:xfrm>
            <a:off x="6096000" y="3429000"/>
            <a:ext cx="0" cy="0"/>
          </a:xfrm>
          <a:prstGeom prst="rect">
            <a:avLst/>
          </a:prstGeom>
          <a:noFill/>
          <a:ln w="9525">
            <a:noFill/>
          </a:ln>
        </p:spPr>
      </p:pic>
      <p:sp>
        <p:nvSpPr>
          <p:cNvPr id="12" name="Rounded Rectangle 11"/>
          <p:cNvSpPr/>
          <p:nvPr/>
        </p:nvSpPr>
        <p:spPr>
          <a:xfrm>
            <a:off x="140334" y="111125"/>
            <a:ext cx="6784975" cy="119253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b="1">
                <a:solidFill>
                  <a:schemeClr val="bg1"/>
                </a:solidFill>
                <a:latin typeface="UTM Avo" panose="02040603050506020204" pitchFamily="18" charset="0"/>
                <a:cs typeface="Arial" panose="020B0604020202020204" pitchFamily="34" charset="0"/>
              </a:rPr>
              <a:t>Na giúp đỡ một bà cụ khiếm thị qua đường. Đúng hay sai? </a:t>
            </a:r>
            <a:endParaRPr lang="en-US" sz="2800" b="1">
              <a:solidFill>
                <a:schemeClr val="bg1"/>
              </a:solidFill>
              <a:latin typeface="UTM Avo" panose="02040603050506020204" pitchFamily="18" charset="0"/>
            </a:endParaRPr>
          </a:p>
        </p:txBody>
      </p:sp>
      <p:sp>
        <p:nvSpPr>
          <p:cNvPr id="16" name="Rounded Rectangle 15"/>
          <p:cNvSpPr/>
          <p:nvPr/>
        </p:nvSpPr>
        <p:spPr>
          <a:xfrm>
            <a:off x="685165" y="1561465"/>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ĐÚNG</a:t>
            </a:r>
          </a:p>
        </p:txBody>
      </p:sp>
      <p:sp>
        <p:nvSpPr>
          <p:cNvPr id="6" name="Rounded Rectangle 5"/>
          <p:cNvSpPr/>
          <p:nvPr/>
        </p:nvSpPr>
        <p:spPr>
          <a:xfrm>
            <a:off x="685165" y="3539490"/>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SAI</a:t>
            </a:r>
          </a:p>
        </p:txBody>
      </p:sp>
      <p:pic>
        <p:nvPicPr>
          <p:cNvPr id="103" name="Picture 102"/>
          <p:cNvPicPr/>
          <p:nvPr/>
        </p:nvPicPr>
        <p:blipFill>
          <a:blip r:embed="rId10"/>
          <a:stretch>
            <a:fillRect/>
          </a:stretch>
        </p:blipFill>
        <p:spPr>
          <a:xfrm>
            <a:off x="8326120" y="2868930"/>
            <a:ext cx="3027680" cy="3559175"/>
          </a:xfrm>
          <a:prstGeom prst="rect">
            <a:avLst/>
          </a:prstGeom>
          <a:noFill/>
          <a:ln w="9525">
            <a:noFill/>
          </a:ln>
        </p:spPr>
      </p:pic>
      <p:pic>
        <p:nvPicPr>
          <p:cNvPr id="112" name="Picture 111"/>
          <p:cNvPicPr/>
          <p:nvPr/>
        </p:nvPicPr>
        <p:blipFill>
          <a:blip r:embed="rId11">
            <a:clrChange>
              <a:clrFrom>
                <a:srgbClr val="F7F7F7">
                  <a:alpha val="100000"/>
                </a:srgbClr>
              </a:clrFrom>
              <a:clrTo>
                <a:srgbClr val="F7F7F7">
                  <a:alpha val="100000"/>
                  <a:alpha val="0"/>
                </a:srgbClr>
              </a:clrTo>
            </a:clrChange>
          </a:blip>
          <a:stretch>
            <a:fillRect/>
          </a:stretch>
        </p:blipFill>
        <p:spPr>
          <a:xfrm>
            <a:off x="6823710" y="-2331720"/>
            <a:ext cx="1052195" cy="2331720"/>
          </a:xfrm>
          <a:prstGeom prst="rect">
            <a:avLst/>
          </a:prstGeom>
          <a:noFill/>
          <a:ln w="9525">
            <a:noFill/>
          </a:ln>
        </p:spPr>
      </p:pic>
      <p:pic>
        <p:nvPicPr>
          <p:cNvPr id="107" name="Picture 106"/>
          <p:cNvPicPr/>
          <p:nvPr/>
        </p:nvPicPr>
        <p:blipFill>
          <a:blip r:embed="rId12">
            <a:clrChange>
              <a:clrFrom>
                <a:srgbClr val="7B91CA">
                  <a:alpha val="100000"/>
                </a:srgbClr>
              </a:clrFrom>
              <a:clrTo>
                <a:srgbClr val="7B91CA">
                  <a:alpha val="100000"/>
                  <a:alpha val="0"/>
                </a:srgbClr>
              </a:clrTo>
            </a:clrChange>
          </a:blip>
          <a:stretch>
            <a:fillRect/>
          </a:stretch>
        </p:blipFill>
        <p:spPr>
          <a:xfrm>
            <a:off x="7052310" y="365125"/>
            <a:ext cx="3545205" cy="6335395"/>
          </a:xfrm>
          <a:prstGeom prst="rect">
            <a:avLst/>
          </a:prstGeom>
          <a:noFill/>
          <a:ln w="9525">
            <a:noFill/>
          </a:ln>
        </p:spPr>
      </p:pic>
      <p:sp>
        <p:nvSpPr>
          <p:cNvPr id="11" name="8-Point Star 10"/>
          <p:cNvSpPr/>
          <p:nvPr/>
        </p:nvSpPr>
        <p:spPr>
          <a:xfrm>
            <a:off x="82550" y="188531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sp>
        <p:nvSpPr>
          <p:cNvPr id="13" name="8-Point Star 12"/>
          <p:cNvSpPr/>
          <p:nvPr/>
        </p:nvSpPr>
        <p:spPr>
          <a:xfrm>
            <a:off x="38100" y="386397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3"/>
          <a:stretch>
            <a:fillRect/>
          </a:stretch>
        </p:blipFill>
        <p:spPr>
          <a:xfrm>
            <a:off x="12442190" y="365125"/>
            <a:ext cx="619125" cy="619125"/>
          </a:xfrm>
          <a:prstGeom prst="rect">
            <a:avLst/>
          </a:prstGeom>
        </p:spPr>
      </p:pic>
      <p:pic>
        <p:nvPicPr>
          <p:cNvPr id="113" name="Picture 112"/>
          <p:cNvPicPr/>
          <p:nvPr/>
        </p:nvPicPr>
        <p:blipFill>
          <a:blip r:embed="rId14"/>
          <a:stretch>
            <a:fillRect/>
          </a:stretch>
        </p:blipFill>
        <p:spPr>
          <a:xfrm>
            <a:off x="6096000" y="3429000"/>
            <a:ext cx="0" cy="0"/>
          </a:xfrm>
          <a:prstGeom prst="rect">
            <a:avLst/>
          </a:prstGeom>
          <a:noFill/>
          <a:ln w="9525">
            <a:noFill/>
          </a:ln>
        </p:spPr>
      </p:pic>
      <p:pic>
        <p:nvPicPr>
          <p:cNvPr id="114" name="Picture 113"/>
          <p:cNvPicPr/>
          <p:nvPr/>
        </p:nvPicPr>
        <p:blipFill>
          <a:blip r:embed="rId14">
            <a:clrChange>
              <a:clrFrom>
                <a:srgbClr val="F7F7F7">
                  <a:alpha val="100000"/>
                </a:srgbClr>
              </a:clrFrom>
              <a:clrTo>
                <a:srgbClr val="F7F7F7">
                  <a:alpha val="100000"/>
                  <a:alpha val="0"/>
                </a:srgbClr>
              </a:clrTo>
            </a:clrChange>
          </a:blip>
          <a:stretch>
            <a:fillRect/>
          </a:stretch>
        </p:blipFill>
        <p:spPr>
          <a:xfrm>
            <a:off x="5139690" y="-1818640"/>
            <a:ext cx="1912620" cy="1652905"/>
          </a:xfrm>
          <a:prstGeom prst="rect">
            <a:avLst/>
          </a:prstGeom>
          <a:noFill/>
          <a:ln w="9525">
            <a:noFill/>
          </a:ln>
        </p:spPr>
      </p:pic>
      <p:pic>
        <p:nvPicPr>
          <p:cNvPr id="101" name="Picture 100"/>
          <p:cNvPicPr/>
          <p:nvPr/>
        </p:nvPicPr>
        <p:blipFill>
          <a:blip r:embed="rId15">
            <a:clrChange>
              <a:clrFrom>
                <a:srgbClr val="FFFFFF">
                  <a:alpha val="100000"/>
                </a:srgbClr>
              </a:clrFrom>
              <a:clrTo>
                <a:srgbClr val="FFFFFF">
                  <a:alpha val="100000"/>
                  <a:alpha val="0"/>
                </a:srgbClr>
              </a:clrTo>
            </a:clrChange>
          </a:blip>
          <a:stretch>
            <a:fillRect/>
          </a:stretch>
        </p:blipFill>
        <p:spPr>
          <a:xfrm>
            <a:off x="6925310" y="3087370"/>
            <a:ext cx="3952875" cy="3585210"/>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3"/>
          <a:stretch>
            <a:fillRect/>
          </a:stretch>
        </p:blipFill>
        <p:spPr>
          <a:xfrm>
            <a:off x="12442190" y="1071880"/>
            <a:ext cx="619125" cy="619125"/>
          </a:xfrm>
          <a:prstGeom prst="rect">
            <a:avLst/>
          </a:prstGeom>
        </p:spPr>
      </p:pic>
      <p:pic>
        <p:nvPicPr>
          <p:cNvPr id="24"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3"/>
          <a:stretch>
            <a:fillRect/>
          </a:stretch>
        </p:blipFill>
        <p:spPr>
          <a:xfrm>
            <a:off x="12442190" y="2070100"/>
            <a:ext cx="619125" cy="619125"/>
          </a:xfrm>
          <a:prstGeom prst="rect">
            <a:avLst/>
          </a:prstGeom>
        </p:spPr>
      </p:pic>
      <p:sp>
        <p:nvSpPr>
          <p:cNvPr id="25" name="Right Arrow 24"/>
          <p:cNvSpPr/>
          <p:nvPr/>
        </p:nvSpPr>
        <p:spPr>
          <a:xfrm>
            <a:off x="-935990" y="1907540"/>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pic>
        <p:nvPicPr>
          <p:cNvPr id="2" name="Picture 1" descr="Logo, company name&#10;&#10;Description automatically generated">
            <a:extLst>
              <a:ext uri="{FF2B5EF4-FFF2-40B4-BE49-F238E27FC236}">
                <a16:creationId xmlns:a16="http://schemas.microsoft.com/office/drawing/2014/main" id="{6918405C-C873-F967-3B25-8161C65B1018}"/>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316930" y="-33169"/>
            <a:ext cx="713817" cy="796588"/>
          </a:xfrm>
          <a:prstGeom prst="rect">
            <a:avLst/>
          </a:prstGeom>
        </p:spPr>
      </p:pic>
    </p:spTree>
    <p:extLst>
      <p:ext uri="{BB962C8B-B14F-4D97-AF65-F5344CB8AC3E}">
        <p14:creationId xmlns:p14="http://schemas.microsoft.com/office/powerpoint/2010/main" val="33744211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 0 L -0.015625 0.825 " pathEditMode="relative" ptsTypes="">
                                      <p:cBhvr>
                                        <p:cTn id="18" dur="1000" fill="hold"/>
                                        <p:tgtEl>
                                          <p:spTgt spid="112"/>
                                        </p:tgtEl>
                                        <p:attrNameLst>
                                          <p:attrName>ppt_x</p:attrName>
                                          <p:attrName>ppt_y</p:attrName>
                                        </p:attrNameLst>
                                      </p:cBhvr>
                                    </p:animMotion>
                                  </p:childTnLst>
                                  <p:subTnLst>
                                    <p:audio>
                                      <p:cMediaNode>
                                        <p:cTn display="0" masterRel="sameClick">
                                          <p:stCondLst>
                                            <p:cond evt="begin" delay="0">
                                              <p:tn val="17"/>
                                            </p:cond>
                                          </p:stCondLst>
                                          <p:endCondLst>
                                            <p:cond evt="onStopAudio" delay="0">
                                              <p:tgtEl>
                                                <p:sldTgt/>
                                              </p:tgtEl>
                                            </p:cond>
                                          </p:endCondLst>
                                        </p:cTn>
                                        <p:tgtEl>
                                          <p:sndTgt r:embed="rId7" name="whoosh.wav"/>
                                        </p:tgtEl>
                                      </p:cMediaNode>
                                    </p:audio>
                                  </p:sub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12"/>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07"/>
                                        </p:tgtEl>
                                        <p:attrNameLst>
                                          <p:attrName>style.visibility</p:attrName>
                                        </p:attrNameLst>
                                      </p:cBhvr>
                                      <p:to>
                                        <p:strVal val="visible"/>
                                      </p:to>
                                    </p:set>
                                  </p:childTnLst>
                                </p:cTn>
                              </p:par>
                            </p:childTnLst>
                          </p:cTn>
                        </p:par>
                        <p:par>
                          <p:cTn id="26" fill="hold">
                            <p:stCondLst>
                              <p:cond delay="1000"/>
                            </p:stCondLst>
                            <p:childTnLst>
                              <p:par>
                                <p:cTn id="27" presetID="1" presetClass="mediacall" presetSubtype="0" fill="hold" nodeType="afterEffect">
                                  <p:stCondLst>
                                    <p:cond delay="0"/>
                                  </p:stCondLst>
                                  <p:childTnLst>
                                    <p:cmd type="call" cmd="playFrom(0.0)">
                                      <p:cBhvr additive="base">
                                        <p:cTn id="28" dur="1032"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 0 C 0.0194792 0.0175926 0.0746875 0.0555556 0.1 0.1 C 0.125313 0.144444 0.13625 0.173333 0.126563 0.222222 C 0.116875 0.271111 0.084375 0.27 0.0515625 0.344444 C 0.01875 0.418889 -0.035625 0.506667 -0.0375 0.594444 C -0.039375 0.682222 0.0175 0.755 0.0421875 0.783333 C 0.066875 0.811667 0.0788021 0.749352 0.0859375 0.736111 " pathEditMode="relative" ptsTypes="">
                                      <p:cBhvr>
                                        <p:cTn id="36" dur="2000" fill="hold"/>
                                        <p:tgtEl>
                                          <p:spTgt spid="114"/>
                                        </p:tgtEl>
                                        <p:attrNameLst>
                                          <p:attrName>ppt_x</p:attrName>
                                          <p:attrName>ppt_y</p:attrName>
                                        </p:attrNameLst>
                                      </p:cBhvr>
                                    </p:animMotion>
                                  </p:childTnLst>
                                  <p:subTnLst>
                                    <p:audio>
                                      <p:cMediaNode>
                                        <p:cTn display="0" masterRel="sameClick">
                                          <p:stCondLst>
                                            <p:cond evt="begin" delay="0">
                                              <p:tn val="35"/>
                                            </p:cond>
                                          </p:stCondLst>
                                          <p:endCondLst>
                                            <p:cond evt="onStopAudio" delay="0">
                                              <p:tgtEl>
                                                <p:sldTgt/>
                                              </p:tgtEl>
                                            </p:cond>
                                          </p:endCondLst>
                                        </p:cTn>
                                        <p:tgtEl>
                                          <p:sndTgt r:embed="rId8" name="wind.wav"/>
                                        </p:tgtEl>
                                      </p:cMediaNode>
                                    </p:audio>
                                  </p:subTnLst>
                                </p:cTn>
                              </p:par>
                            </p:childTnLst>
                          </p:cTn>
                        </p:par>
                        <p:par>
                          <p:cTn id="37" fill="hold">
                            <p:stCondLst>
                              <p:cond delay="2000"/>
                            </p:stCondLst>
                            <p:childTnLst>
                              <p:par>
                                <p:cTn id="38" presetID="1" presetClass="exit" presetSubtype="0" fill="hold" nodeType="afterEffect">
                                  <p:stCondLst>
                                    <p:cond delay="0"/>
                                  </p:stCondLst>
                                  <p:childTnLst>
                                    <p:set>
                                      <p:cBhvr>
                                        <p:cTn id="39" dur="1" fill="hold">
                                          <p:stCondLst>
                                            <p:cond delay="0"/>
                                          </p:stCondLst>
                                        </p:cTn>
                                        <p:tgtEl>
                                          <p:spTgt spid="10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additive="base">
                                        <p:cTn id="44" dur="4019" fill="hold"/>
                                        <p:tgtEl>
                                          <p:spTgt spid="21"/>
                                        </p:tgtEl>
                                      </p:cBhvr>
                                    </p:cmd>
                                  </p:childTnLst>
                                </p:cTn>
                              </p:par>
                              <p:par>
                                <p:cTn id="45" presetID="9" presetClass="emph" presetSubtype="0" grpId="0" nodeType="withEffect">
                                  <p:stCondLst>
                                    <p:cond delay="0"/>
                                  </p:stCondLst>
                                  <p:childTnLst>
                                    <p:set>
                                      <p:cBhvr rctx="PPT">
                                        <p:cTn id="46" dur="indefinite"/>
                                        <p:tgtEl>
                                          <p:spTgt spid="6"/>
                                        </p:tgtEl>
                                        <p:attrNameLst>
                                          <p:attrName>style.opacity</p:attrName>
                                        </p:attrNameLst>
                                      </p:cBhvr>
                                      <p:to>
                                        <p:strVal val="0.5"/>
                                      </p:to>
                                    </p:set>
                                    <p:animEffect filter="image" prLst="opacity: 0.5">
                                      <p:cBhvr rctx="IE">
                                        <p:cTn id="47" dur="indefinite"/>
                                        <p:tgtEl>
                                          <p:spTgt spid="6"/>
                                        </p:tgtEl>
                                      </p:cBhvr>
                                    </p:animEffect>
                                  </p:childTnLst>
                                </p:cTn>
                              </p:par>
                            </p:childTnLst>
                          </p:cTn>
                        </p:par>
                        <p:par>
                          <p:cTn id="48" fill="hold">
                            <p:stCondLst>
                              <p:cond delay="6500"/>
                            </p:stCondLst>
                            <p:childTnLst>
                              <p:par>
                                <p:cTn id="49" presetID="1" presetClass="exit" presetSubtype="0" fill="hold" nodeType="afterEffect">
                                  <p:stCondLst>
                                    <p:cond delay="0"/>
                                  </p:stCondLst>
                                  <p:childTnLst>
                                    <p:set>
                                      <p:cBhvr>
                                        <p:cTn id="50" dur="1" fill="hold">
                                          <p:stCondLst>
                                            <p:cond delay="0"/>
                                          </p:stCondLst>
                                        </p:cTn>
                                        <p:tgtEl>
                                          <p:spTgt spid="101"/>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4"/>
                                        </p:tgtEl>
                                      </p:cBhvr>
                                    </p:animEffect>
                                    <p:set>
                                      <p:cBhvr>
                                        <p:cTn id="53" dur="1" fill="hold">
                                          <p:stCondLst>
                                            <p:cond delay="499"/>
                                          </p:stCondLst>
                                        </p:cTn>
                                        <p:tgtEl>
                                          <p:spTgt spid="11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audio>
              <p:cMediaNode>
                <p:cTn id="56" fill="hold" display="1">
                  <p:stCondLst>
                    <p:cond delay="indefinite"/>
                  </p:stCondLst>
                  <p:endCondLst>
                    <p:cond evt="onStopAudio" delay="0">
                      <p:tgtEl>
                        <p:sldTgt/>
                      </p:tgtEl>
                    </p:cond>
                  </p:endCondLst>
                </p:cTn>
                <p:tgtEl>
                  <p:spTgt spid="21"/>
                </p:tgtEl>
              </p:cMediaNode>
            </p:audio>
            <p:audio>
              <p:cMediaNode>
                <p:cTn id="57" fill="hold" display="1">
                  <p:stCondLst>
                    <p:cond delay="indefinite"/>
                  </p:stCondLst>
                  <p:endCondLst>
                    <p:cond evt="onStopAudio" delay="0">
                      <p:tgtEl>
                        <p:sldTgt/>
                      </p:tgtEl>
                    </p:cond>
                  </p:endCondLst>
                </p:cTn>
                <p:tgtEl>
                  <p:spTgt spid="24"/>
                </p:tgtEl>
              </p:cMediaNode>
            </p:audio>
          </p:childTnLst>
        </p:cTn>
      </p:par>
    </p:tnLst>
    <p:bldLst>
      <p:bldP spid="16" grpId="0" animBg="1"/>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1" name="Content Placeholder 110"/>
          <p:cNvPicPr>
            <a:picLocks noGrp="1" noChangeAspect="1"/>
          </p:cNvPicPr>
          <p:nvPr>
            <p:ph idx="4294967295"/>
          </p:nvPr>
        </p:nvPicPr>
        <p:blipFill>
          <a:blip r:embed="rId8"/>
          <a:stretch>
            <a:fillRect/>
          </a:stretch>
        </p:blipFill>
        <p:spPr>
          <a:xfrm>
            <a:off x="0" y="0"/>
            <a:ext cx="12192000" cy="6858000"/>
          </a:xfrm>
          <a:prstGeom prst="rect">
            <a:avLst/>
          </a:prstGeom>
          <a:noFill/>
          <a:ln w="9525">
            <a:noFill/>
          </a:ln>
        </p:spPr>
      </p:pic>
      <p:pic>
        <p:nvPicPr>
          <p:cNvPr id="110" name="Picture 109"/>
          <p:cNvPicPr/>
          <p:nvPr/>
        </p:nvPicPr>
        <p:blipFill>
          <a:blip r:embed="rId8"/>
          <a:stretch>
            <a:fillRect/>
          </a:stretch>
        </p:blipFill>
        <p:spPr>
          <a:xfrm>
            <a:off x="6096000" y="3429000"/>
            <a:ext cx="0" cy="0"/>
          </a:xfrm>
          <a:prstGeom prst="rect">
            <a:avLst/>
          </a:prstGeom>
          <a:noFill/>
          <a:ln w="9525">
            <a:noFill/>
          </a:ln>
        </p:spPr>
      </p:pic>
      <p:sp>
        <p:nvSpPr>
          <p:cNvPr id="12" name="Rounded Rectangle 11"/>
          <p:cNvSpPr/>
          <p:nvPr/>
        </p:nvSpPr>
        <p:spPr>
          <a:xfrm>
            <a:off x="140334" y="111125"/>
            <a:ext cx="8701269" cy="1192530"/>
          </a:xfrm>
          <a:prstGeom prst="roundRect">
            <a:avLst/>
          </a:prstGeom>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800" b="1">
                <a:solidFill>
                  <a:schemeClr val="bg1"/>
                </a:solidFill>
                <a:latin typeface="UTM Avo" panose="02040603050506020204" pitchFamily="18" charset="0"/>
                <a:cs typeface="Arial" panose="020B0604020202020204" pitchFamily="34" charset="0"/>
              </a:rPr>
              <a:t>Nhà trường phát động quyên góp ủng hộ nhân dân miền Trung bị lũ lụt. Đúng hay sai?</a:t>
            </a:r>
            <a:endParaRPr lang="en-US" sz="2800" b="1">
              <a:solidFill>
                <a:schemeClr val="bg1"/>
              </a:solidFill>
              <a:latin typeface="UTM Avo" panose="02040603050506020204" pitchFamily="18" charset="0"/>
            </a:endParaRPr>
          </a:p>
        </p:txBody>
      </p:sp>
      <p:sp>
        <p:nvSpPr>
          <p:cNvPr id="16" name="Rounded Rectangle 15"/>
          <p:cNvSpPr/>
          <p:nvPr/>
        </p:nvSpPr>
        <p:spPr>
          <a:xfrm>
            <a:off x="647065" y="2119935"/>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ĐÚNG</a:t>
            </a:r>
          </a:p>
        </p:txBody>
      </p:sp>
      <p:sp>
        <p:nvSpPr>
          <p:cNvPr id="6" name="Rounded Rectangle 5"/>
          <p:cNvSpPr/>
          <p:nvPr/>
        </p:nvSpPr>
        <p:spPr>
          <a:xfrm>
            <a:off x="685165" y="3539490"/>
            <a:ext cx="4268470" cy="1127760"/>
          </a:xfrm>
          <a:prstGeom prst="roundRect">
            <a:avLst/>
          </a:prstGeom>
          <a:solidFill>
            <a:schemeClr val="bg1">
              <a:lumMod val="95000"/>
              <a:alpha val="18000"/>
            </a:schemeClr>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4000" b="1">
                <a:ln w="6600">
                  <a:solidFill>
                    <a:schemeClr val="accent2"/>
                  </a:solidFill>
                  <a:prstDash val="solid"/>
                </a:ln>
                <a:solidFill>
                  <a:srgbClr val="FFFFFF"/>
                </a:solidFill>
                <a:effectLst>
                  <a:outerShdw dist="38100" dir="2700000" algn="tl" rotWithShape="0">
                    <a:schemeClr val="accent2"/>
                  </a:outerShdw>
                </a:effectLst>
                <a:latin typeface="UTM Avo" panose="02040603050506020204" pitchFamily="18" charset="0"/>
              </a:rPr>
              <a:t>SAI</a:t>
            </a:r>
          </a:p>
        </p:txBody>
      </p:sp>
      <p:pic>
        <p:nvPicPr>
          <p:cNvPr id="103" name="Picture 102"/>
          <p:cNvPicPr/>
          <p:nvPr/>
        </p:nvPicPr>
        <p:blipFill>
          <a:blip r:embed="rId9"/>
          <a:stretch>
            <a:fillRect/>
          </a:stretch>
        </p:blipFill>
        <p:spPr>
          <a:xfrm>
            <a:off x="8326120" y="2868930"/>
            <a:ext cx="3027680" cy="3559175"/>
          </a:xfrm>
          <a:prstGeom prst="rect">
            <a:avLst/>
          </a:prstGeom>
          <a:noFill/>
          <a:ln w="9525">
            <a:noFill/>
          </a:ln>
        </p:spPr>
      </p:pic>
      <p:pic>
        <p:nvPicPr>
          <p:cNvPr id="105" name="Picture 104"/>
          <p:cNvPicPr/>
          <p:nvPr/>
        </p:nvPicPr>
        <p:blipFill>
          <a:blip r:embed="rId10"/>
          <a:stretch>
            <a:fillRect/>
          </a:stretch>
        </p:blipFill>
        <p:spPr>
          <a:xfrm>
            <a:off x="7790310" y="3632349"/>
            <a:ext cx="4389755" cy="3242945"/>
          </a:xfrm>
          <a:prstGeom prst="rect">
            <a:avLst/>
          </a:prstGeom>
          <a:noFill/>
          <a:ln w="9525">
            <a:noFill/>
          </a:ln>
        </p:spPr>
      </p:pic>
      <p:sp>
        <p:nvSpPr>
          <p:cNvPr id="13" name="8-Point Star 12"/>
          <p:cNvSpPr/>
          <p:nvPr/>
        </p:nvSpPr>
        <p:spPr>
          <a:xfrm>
            <a:off x="38100" y="386397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2</a:t>
            </a:r>
          </a:p>
        </p:txBody>
      </p:sp>
      <p:sp>
        <p:nvSpPr>
          <p:cNvPr id="14" name="8-Point Star 13"/>
          <p:cNvSpPr/>
          <p:nvPr/>
        </p:nvSpPr>
        <p:spPr>
          <a:xfrm>
            <a:off x="0" y="2443785"/>
            <a:ext cx="602615" cy="479425"/>
          </a:xfrm>
          <a:prstGeom prst="star8">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800" b="1">
                <a:latin typeface="UTM Avo" panose="02040603050506020204" pitchFamily="18" charset="0"/>
              </a:rPr>
              <a:t>1</a:t>
            </a:r>
          </a:p>
        </p:txBody>
      </p:sp>
      <p:pic>
        <p:nvPicPr>
          <p:cNvPr id="15" name="YUMMY! Sound Effect">
            <a:hlinkClick r:id="" action="ppaction://media"/>
          </p:cNvPr>
          <p:cNvPicPr/>
          <p:nvPr>
            <a:audioFile r:link="rId2"/>
            <p:extLst>
              <p:ext uri="{DAA4B4D4-6D71-4841-9C94-3DE7FCFB9230}">
                <p14:media xmlns:p14="http://schemas.microsoft.com/office/powerpoint/2010/main" r:embed="rId1"/>
              </p:ext>
            </p:extLst>
          </p:nvPr>
        </p:nvPicPr>
        <p:blipFill>
          <a:blip r:embed="rId11"/>
          <a:stretch>
            <a:fillRect/>
          </a:stretch>
        </p:blipFill>
        <p:spPr>
          <a:xfrm>
            <a:off x="12442190" y="365125"/>
            <a:ext cx="619125" cy="619125"/>
          </a:xfrm>
          <a:prstGeom prst="rect">
            <a:avLst/>
          </a:prstGeom>
        </p:spPr>
      </p:pic>
      <p:pic>
        <p:nvPicPr>
          <p:cNvPr id="113" name="Picture 112"/>
          <p:cNvPicPr/>
          <p:nvPr/>
        </p:nvPicPr>
        <p:blipFill>
          <a:blip r:embed="rId12"/>
          <a:stretch>
            <a:fillRect/>
          </a:stretch>
        </p:blipFill>
        <p:spPr>
          <a:xfrm>
            <a:off x="6096000" y="3429000"/>
            <a:ext cx="0" cy="0"/>
          </a:xfrm>
          <a:prstGeom prst="rect">
            <a:avLst/>
          </a:prstGeom>
          <a:noFill/>
          <a:ln w="9525">
            <a:noFill/>
          </a:ln>
        </p:spPr>
      </p:pic>
      <p:pic>
        <p:nvPicPr>
          <p:cNvPr id="114" name="Picture 113"/>
          <p:cNvPicPr/>
          <p:nvPr/>
        </p:nvPicPr>
        <p:blipFill>
          <a:blip r:embed="rId12">
            <a:clrChange>
              <a:clrFrom>
                <a:srgbClr val="F7F7F7">
                  <a:alpha val="100000"/>
                </a:srgbClr>
              </a:clrFrom>
              <a:clrTo>
                <a:srgbClr val="F7F7F7">
                  <a:alpha val="100000"/>
                  <a:alpha val="0"/>
                </a:srgbClr>
              </a:clrTo>
            </a:clrChange>
          </a:blip>
          <a:stretch>
            <a:fillRect/>
          </a:stretch>
        </p:blipFill>
        <p:spPr>
          <a:xfrm>
            <a:off x="5139690" y="-1818640"/>
            <a:ext cx="1912620" cy="1652905"/>
          </a:xfrm>
          <a:prstGeom prst="rect">
            <a:avLst/>
          </a:prstGeom>
          <a:noFill/>
          <a:ln w="9525">
            <a:noFill/>
          </a:ln>
        </p:spPr>
      </p:pic>
      <p:pic>
        <p:nvPicPr>
          <p:cNvPr id="101" name="Picture 100"/>
          <p:cNvPicPr/>
          <p:nvPr/>
        </p:nvPicPr>
        <p:blipFill>
          <a:blip r:embed="rId13">
            <a:clrChange>
              <a:clrFrom>
                <a:srgbClr val="FFFFFF">
                  <a:alpha val="100000"/>
                </a:srgbClr>
              </a:clrFrom>
              <a:clrTo>
                <a:srgbClr val="FFFFFF">
                  <a:alpha val="100000"/>
                  <a:alpha val="0"/>
                </a:srgbClr>
              </a:clrTo>
            </a:clrChange>
          </a:blip>
          <a:stretch>
            <a:fillRect/>
          </a:stretch>
        </p:blipFill>
        <p:spPr>
          <a:xfrm>
            <a:off x="6925310" y="3087370"/>
            <a:ext cx="3952875" cy="3585210"/>
          </a:xfrm>
          <a:prstGeom prst="rect">
            <a:avLst/>
          </a:prstGeom>
          <a:noFill/>
          <a:ln w="9525">
            <a:noFill/>
          </a:ln>
        </p:spPr>
      </p:pic>
      <p:pic>
        <p:nvPicPr>
          <p:cNvPr id="21"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1"/>
          <a:stretch>
            <a:fillRect/>
          </a:stretch>
        </p:blipFill>
        <p:spPr>
          <a:xfrm>
            <a:off x="12442190" y="1071880"/>
            <a:ext cx="619125" cy="619125"/>
          </a:xfrm>
          <a:prstGeom prst="rect">
            <a:avLst/>
          </a:prstGeom>
        </p:spPr>
      </p:pic>
      <p:pic>
        <p:nvPicPr>
          <p:cNvPr id="24" name="oh no sound effect">
            <a:hlinkClick r:id="" action="ppaction://media"/>
          </p:cNvPr>
          <p:cNvPicPr/>
          <p:nvPr>
            <a:audioFile r:link="rId3"/>
            <p:extLst>
              <p:ext uri="{DAA4B4D4-6D71-4841-9C94-3DE7FCFB9230}">
                <p14:media xmlns:p14="http://schemas.microsoft.com/office/powerpoint/2010/main" r:embed="rId4">
                  <p14:trim end="6012"/>
                </p14:media>
              </p:ext>
            </p:extLst>
          </p:nvPr>
        </p:nvPicPr>
        <p:blipFill>
          <a:blip r:embed="rId11"/>
          <a:stretch>
            <a:fillRect/>
          </a:stretch>
        </p:blipFill>
        <p:spPr>
          <a:xfrm>
            <a:off x="12442190" y="2070100"/>
            <a:ext cx="619125" cy="619125"/>
          </a:xfrm>
          <a:prstGeom prst="rect">
            <a:avLst/>
          </a:prstGeom>
        </p:spPr>
      </p:pic>
      <p:sp>
        <p:nvSpPr>
          <p:cNvPr id="25" name="Right Arrow 24"/>
          <p:cNvSpPr/>
          <p:nvPr/>
        </p:nvSpPr>
        <p:spPr>
          <a:xfrm>
            <a:off x="-874395" y="2466010"/>
            <a:ext cx="6858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UTM Avo" panose="02040603050506020204" pitchFamily="18" charset="0"/>
            </a:endParaRPr>
          </a:p>
        </p:txBody>
      </p:sp>
      <p:grpSp>
        <p:nvGrpSpPr>
          <p:cNvPr id="8" name="Group 7"/>
          <p:cNvGrpSpPr/>
          <p:nvPr/>
        </p:nvGrpSpPr>
        <p:grpSpPr>
          <a:xfrm>
            <a:off x="6807835" y="-2168525"/>
            <a:ext cx="2708910" cy="2168525"/>
            <a:chOff x="8621" y="2877"/>
            <a:chExt cx="5196" cy="4160"/>
          </a:xfrm>
        </p:grpSpPr>
        <p:pic>
          <p:nvPicPr>
            <p:cNvPr id="2" name="Picture 1"/>
            <p:cNvPicPr/>
            <p:nvPr/>
          </p:nvPicPr>
          <p:blipFill>
            <a:blip r:embed="rId14">
              <a:clrChange>
                <a:clrFrom>
                  <a:srgbClr val="F7F7F7">
                    <a:alpha val="100000"/>
                  </a:srgbClr>
                </a:clrFrom>
                <a:clrTo>
                  <a:srgbClr val="F7F7F7">
                    <a:alpha val="100000"/>
                    <a:alpha val="0"/>
                  </a:srgbClr>
                </a:clrTo>
              </a:clrChange>
            </a:blip>
            <a:stretch>
              <a:fillRect/>
            </a:stretch>
          </p:blipFill>
          <p:spPr>
            <a:xfrm>
              <a:off x="10865" y="2877"/>
              <a:ext cx="1657" cy="3672"/>
            </a:xfrm>
            <a:prstGeom prst="rect">
              <a:avLst/>
            </a:prstGeom>
            <a:noFill/>
            <a:ln w="9525">
              <a:noFill/>
            </a:ln>
          </p:spPr>
        </p:pic>
        <p:grpSp>
          <p:nvGrpSpPr>
            <p:cNvPr id="3" name="Group 2"/>
            <p:cNvGrpSpPr/>
            <p:nvPr/>
          </p:nvGrpSpPr>
          <p:grpSpPr>
            <a:xfrm>
              <a:off x="8621" y="3351"/>
              <a:ext cx="5196" cy="3686"/>
              <a:chOff x="8786" y="3028"/>
              <a:chExt cx="5196" cy="3686"/>
            </a:xfrm>
          </p:grpSpPr>
          <p:pic>
            <p:nvPicPr>
              <p:cNvPr id="117" name="Picture 116"/>
              <p:cNvPicPr/>
              <p:nvPr/>
            </p:nvPicPr>
            <p:blipFill>
              <a:blip r:embed="rId15">
                <a:clrChange>
                  <a:clrFrom>
                    <a:srgbClr val="F7F7F7">
                      <a:alpha val="100000"/>
                    </a:srgbClr>
                  </a:clrFrom>
                  <a:clrTo>
                    <a:srgbClr val="F7F7F7">
                      <a:alpha val="100000"/>
                      <a:alpha val="0"/>
                    </a:srgbClr>
                  </a:clrTo>
                </a:clrChange>
              </a:blip>
              <a:stretch>
                <a:fillRect/>
              </a:stretch>
            </p:blipFill>
            <p:spPr>
              <a:xfrm>
                <a:off x="12056" y="3763"/>
                <a:ext cx="1926" cy="2688"/>
              </a:xfrm>
              <a:prstGeom prst="rect">
                <a:avLst/>
              </a:prstGeom>
              <a:noFill/>
              <a:ln w="9525">
                <a:noFill/>
              </a:ln>
            </p:spPr>
          </p:pic>
          <p:grpSp>
            <p:nvGrpSpPr>
              <p:cNvPr id="4" name="Group 3"/>
              <p:cNvGrpSpPr/>
              <p:nvPr/>
            </p:nvGrpSpPr>
            <p:grpSpPr>
              <a:xfrm>
                <a:off x="8786" y="3028"/>
                <a:ext cx="3656" cy="3686"/>
                <a:chOff x="5905" y="1258"/>
                <a:chExt cx="3656" cy="3686"/>
              </a:xfrm>
            </p:grpSpPr>
            <p:sp>
              <p:nvSpPr>
                <p:cNvPr id="9" name="Oval 8"/>
                <p:cNvSpPr/>
                <p:nvPr/>
              </p:nvSpPr>
              <p:spPr>
                <a:xfrm>
                  <a:off x="6927" y="2530"/>
                  <a:ext cx="1725" cy="968"/>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pic>
              <p:nvPicPr>
                <p:cNvPr id="118" name="Picture 117"/>
                <p:cNvPicPr/>
                <p:nvPr/>
              </p:nvPicPr>
              <p:blipFill>
                <a:blip r:embed="rId16">
                  <a:clrChange>
                    <a:clrFrom>
                      <a:srgbClr val="FFFFFF">
                        <a:alpha val="100000"/>
                      </a:srgbClr>
                    </a:clrFrom>
                    <a:clrTo>
                      <a:srgbClr val="FFFFFF">
                        <a:alpha val="100000"/>
                        <a:alpha val="0"/>
                      </a:srgbClr>
                    </a:clrTo>
                  </a:clrChange>
                </a:blip>
                <a:stretch>
                  <a:fillRect/>
                </a:stretch>
              </p:blipFill>
              <p:spPr>
                <a:xfrm>
                  <a:off x="5905" y="1258"/>
                  <a:ext cx="3656" cy="3686"/>
                </a:xfrm>
                <a:prstGeom prst="rect">
                  <a:avLst/>
                </a:prstGeom>
                <a:noFill/>
                <a:ln w="9525">
                  <a:noFill/>
                </a:ln>
              </p:spPr>
            </p:pic>
          </p:grpSp>
        </p:grpSp>
      </p:grpSp>
      <p:pic>
        <p:nvPicPr>
          <p:cNvPr id="5" name="Picture 4" descr="Logo, company name&#10;&#10;Description automatically generated">
            <a:extLst>
              <a:ext uri="{FF2B5EF4-FFF2-40B4-BE49-F238E27FC236}">
                <a16:creationId xmlns:a16="http://schemas.microsoft.com/office/drawing/2014/main" id="{14B79414-3AC3-EE11-AE73-01EF8C8AF30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316930" y="-33169"/>
            <a:ext cx="713817" cy="796588"/>
          </a:xfrm>
          <a:prstGeom prst="rect">
            <a:avLst/>
          </a:prstGeom>
        </p:spPr>
      </p:pic>
    </p:spTree>
    <p:extLst>
      <p:ext uri="{BB962C8B-B14F-4D97-AF65-F5344CB8AC3E}">
        <p14:creationId xmlns:p14="http://schemas.microsoft.com/office/powerpoint/2010/main" val="31513768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nodeType="afterEffect">
                                  <p:stCondLst>
                                    <p:cond delay="0"/>
                                  </p:stCondLst>
                                  <p:childTnLst>
                                    <p:set>
                                      <p:cBhvr>
                                        <p:cTn id="6" dur="1" fill="hold">
                                          <p:stCondLst>
                                            <p:cond delay="0"/>
                                          </p:stCondLst>
                                        </p:cTn>
                                        <p:tgtEl>
                                          <p:spTgt spid="10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01"/>
                                        </p:tgtEl>
                                        <p:attrNameLst>
                                          <p:attrName>style.visibility</p:attrName>
                                        </p:attrNameLst>
                                      </p:cBhvr>
                                      <p:to>
                                        <p:strVal val="visible"/>
                                      </p:to>
                                    </p:set>
                                  </p:childTnLst>
                                </p:cTn>
                              </p:par>
                            </p:childTnLst>
                          </p:cTn>
                        </p:par>
                        <p:par>
                          <p:cTn id="9" fill="hold">
                            <p:stCondLst>
                              <p:cond delay="0"/>
                            </p:stCondLst>
                            <p:childTnLst>
                              <p:par>
                                <p:cTn id="10" presetID="1" presetClass="exit" presetSubtype="0" fill="hold" nodeType="afterEffect">
                                  <p:stCondLst>
                                    <p:cond delay="0"/>
                                  </p:stCondLst>
                                  <p:childTnLst>
                                    <p:set>
                                      <p:cBhvr>
                                        <p:cTn id="11" dur="1" fill="hold">
                                          <p:stCondLst>
                                            <p:cond delay="0"/>
                                          </p:stCondLst>
                                        </p:cTn>
                                        <p:tgtEl>
                                          <p:spTgt spid="101"/>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4" restart="whenNotActive" fill="hold" evtFilter="cancelBubble" nodeType="interactiveSeq">
                <p:stCondLst>
                  <p:cond evt="onClick" delay="0">
                    <p:tgtEl>
                      <p:spTgt spid="16"/>
                    </p:tgtEl>
                  </p:cond>
                </p:stCondLst>
                <p:endSync evt="end" delay="0">
                  <p:rtn val="all"/>
                </p:endSync>
                <p:childTnLst>
                  <p:par>
                    <p:cTn id="15" fill="hold">
                      <p:stCondLst>
                        <p:cond delay="0"/>
                      </p:stCondLst>
                      <p:childTnLst>
                        <p:par>
                          <p:cTn id="16" fill="hold">
                            <p:stCondLst>
                              <p:cond delay="0"/>
                            </p:stCondLst>
                            <p:childTnLst>
                              <p:par>
                                <p:cTn id="17" presetID="0" presetClass="path" presetSubtype="0" accel="50000" decel="50000" fill="hold" nodeType="clickEffect">
                                  <p:stCondLst>
                                    <p:cond delay="0"/>
                                  </p:stCondLst>
                                  <p:childTnLst>
                                    <p:animMotion origin="layout" path="M 0 0 C -0.0413021 0.0643518 -0.161563 0.216667 -0.209375 0.355556 C -0.257187 0.494444 -0.234688 0.561667 -0.239063 0.694444 C -0.243437 0.827222 -0.252813 0.973889 -0.23125 1.01944 C -0.209688 1.065 -0.151094 0.948148 -0.13125 0.922222 " pathEditMode="relative" ptsTypes="">
                                      <p:cBhvr>
                                        <p:cTn id="18" dur="3000" fill="hold"/>
                                        <p:tgtEl>
                                          <p:spTgt spid="8"/>
                                        </p:tgtEl>
                                        <p:attrNameLst>
                                          <p:attrName>ppt_x</p:attrName>
                                          <p:attrName>ppt_y</p:attrName>
                                        </p:attrNameLst>
                                      </p:cBhvr>
                                    </p:animMotion>
                                  </p:childTnLst>
                                </p:cTn>
                              </p:par>
                            </p:childTnLst>
                          </p:cTn>
                        </p:par>
                        <p:par>
                          <p:cTn id="19" fill="hold">
                            <p:stCondLst>
                              <p:cond delay="3000"/>
                            </p:stCondLst>
                            <p:childTnLst>
                              <p:par>
                                <p:cTn id="20" presetID="1" presetClass="exit" presetSubtype="0" fill="hold" nodeType="afterEffect">
                                  <p:stCondLst>
                                    <p:cond delay="0"/>
                                  </p:stCondLst>
                                  <p:childTnLst>
                                    <p:set>
                                      <p:cBhvr>
                                        <p:cTn id="21" dur="1" fill="hold">
                                          <p:stCondLst>
                                            <p:cond delay="0"/>
                                          </p:stCondLst>
                                        </p:cTn>
                                        <p:tgtEl>
                                          <p:spTgt spid="8"/>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03"/>
                                        </p:tgtEl>
                                        <p:attrNameLst>
                                          <p:attrName>style.visibility</p:attrName>
                                        </p:attrNameLst>
                                      </p:cBhvr>
                                      <p:to>
                                        <p:strVal val="hidden"/>
                                      </p:to>
                                    </p:set>
                                  </p:childTnLst>
                                </p:cTn>
                              </p:par>
                              <p:par>
                                <p:cTn id="24" presetID="1" presetClass="entr" presetSubtype="0" fill="hold" nodeType="withEffect">
                                  <p:stCondLst>
                                    <p:cond delay="0"/>
                                  </p:stCondLst>
                                  <p:childTnLst>
                                    <p:set>
                                      <p:cBhvr>
                                        <p:cTn id="25" dur="1" fill="hold">
                                          <p:stCondLst>
                                            <p:cond delay="0"/>
                                          </p:stCondLst>
                                        </p:cTn>
                                        <p:tgtEl>
                                          <p:spTgt spid="105"/>
                                        </p:tgtEl>
                                        <p:attrNameLst>
                                          <p:attrName>style.visibility</p:attrName>
                                        </p:attrNameLst>
                                      </p:cBhvr>
                                      <p:to>
                                        <p:strVal val="visible"/>
                                      </p:to>
                                    </p:set>
                                  </p:childTnLst>
                                </p:cTn>
                              </p:par>
                            </p:childTnLst>
                          </p:cTn>
                        </p:par>
                        <p:par>
                          <p:cTn id="26" fill="hold">
                            <p:stCondLst>
                              <p:cond delay="3000"/>
                            </p:stCondLst>
                            <p:childTnLst>
                              <p:par>
                                <p:cTn id="27" presetID="1" presetClass="mediacall" presetSubtype="0" fill="hold" nodeType="afterEffect">
                                  <p:stCondLst>
                                    <p:cond delay="0"/>
                                  </p:stCondLst>
                                  <p:childTnLst>
                                    <p:cmd type="call" cmd="playFrom(0.0)">
                                      <p:cBhvr additive="base">
                                        <p:cTn id="28" dur="1032" fill="hold"/>
                                        <p:tgtEl>
                                          <p:spTgt spid="15"/>
                                        </p:tgtEl>
                                      </p:cBhvr>
                                    </p:cmd>
                                  </p:childTnLst>
                                </p:cTn>
                              </p:par>
                              <p:par>
                                <p:cTn id="29" presetID="8" presetClass="emph" presetSubtype="0" fill="hold" grpId="0" nodeType="withEffect">
                                  <p:stCondLst>
                                    <p:cond delay="0"/>
                                  </p:stCondLst>
                                  <p:childTnLst>
                                    <p:animRot by="21600000">
                                      <p:cBhvr>
                                        <p:cTn id="30" dur="2000" fill="hold"/>
                                        <p:tgtEl>
                                          <p:spTgt spid="16"/>
                                        </p:tgtEl>
                                        <p:attrNameLst>
                                          <p:attrName>r</p:attrName>
                                        </p:attrNameLst>
                                      </p:cBhvr>
                                    </p:animRot>
                                  </p:childTnLst>
                                </p:cTn>
                              </p:par>
                            </p:childTnLst>
                          </p:cTn>
                        </p:par>
                      </p:childTnLst>
                    </p:cTn>
                  </p:par>
                </p:childTnLst>
              </p:cTn>
              <p:nextCondLst>
                <p:cond evt="onClick" delay="0">
                  <p:tgtEl>
                    <p:spTgt spid="16"/>
                  </p:tgtEl>
                </p:cond>
              </p:nextCondLst>
            </p:seq>
            <p:audio>
              <p:cMediaNode>
                <p:cTn id="31" fill="hold" display="1">
                  <p:stCondLst>
                    <p:cond delay="indefinite"/>
                  </p:stCondLst>
                  <p:endCondLst>
                    <p:cond evt="onStopAudio" delay="0">
                      <p:tgtEl>
                        <p:sldTgt/>
                      </p:tgtEl>
                    </p:cond>
                  </p:endCondLst>
                </p:cTn>
                <p:tgtEl>
                  <p:spTgt spid="15"/>
                </p:tgtEl>
              </p:cMediaNode>
            </p:audio>
            <p:seq concurrent="1" nextAc="seek">
              <p:cTn id="32" restart="whenNotActive" fill="hold" evtFilter="cancelBubble" nodeType="interactiveSeq">
                <p:stCondLst>
                  <p:cond evt="onClick" delay="0">
                    <p:tgtEl>
                      <p:spTgt spid="6"/>
                    </p:tgtEl>
                  </p:cond>
                </p:stCondLst>
                <p:endSync evt="end" delay="0">
                  <p:rtn val="all"/>
                </p:endSync>
                <p:childTnLst>
                  <p:par>
                    <p:cTn id="33" fill="hold">
                      <p:stCondLst>
                        <p:cond delay="0"/>
                      </p:stCondLst>
                      <p:childTnLst>
                        <p:par>
                          <p:cTn id="34" fill="hold">
                            <p:stCondLst>
                              <p:cond delay="0"/>
                            </p:stCondLst>
                            <p:childTnLst>
                              <p:par>
                                <p:cTn id="35" presetID="0" presetClass="path" presetSubtype="0" accel="50000" decel="50000" fill="hold" nodeType="clickEffect">
                                  <p:stCondLst>
                                    <p:cond delay="0"/>
                                  </p:stCondLst>
                                  <p:childTnLst>
                                    <p:animMotion origin="layout" path="M 0 0 C 0.0194792 0.0175926 0.0746875 0.0555556 0.1 0.1 C 0.125313 0.144444 0.13625 0.173333 0.126563 0.222222 C 0.116875 0.271111 0.084375 0.27 0.0515625 0.344444 C 0.01875 0.418889 -0.035625 0.506667 -0.0375 0.594444 C -0.039375 0.682222 0.0175 0.755 0.0421875 0.783333 C 0.066875 0.811667 0.0788021 0.749352 0.0859375 0.736111 " pathEditMode="relative" ptsTypes="">
                                      <p:cBhvr>
                                        <p:cTn id="36" dur="2000" fill="hold"/>
                                        <p:tgtEl>
                                          <p:spTgt spid="114"/>
                                        </p:tgtEl>
                                        <p:attrNameLst>
                                          <p:attrName>ppt_x</p:attrName>
                                          <p:attrName>ppt_y</p:attrName>
                                        </p:attrNameLst>
                                      </p:cBhvr>
                                    </p:animMotion>
                                  </p:childTnLst>
                                  <p:subTnLst>
                                    <p:audio>
                                      <p:cMediaNode>
                                        <p:cTn display="0" masterRel="sameClick">
                                          <p:stCondLst>
                                            <p:cond evt="begin" delay="0">
                                              <p:tn val="35"/>
                                            </p:cond>
                                          </p:stCondLst>
                                          <p:endCondLst>
                                            <p:cond evt="onStopAudio" delay="0">
                                              <p:tgtEl>
                                                <p:sldTgt/>
                                              </p:tgtEl>
                                            </p:cond>
                                          </p:endCondLst>
                                        </p:cTn>
                                        <p:tgtEl>
                                          <p:sndTgt r:embed="rId7" name="wind.wav"/>
                                        </p:tgtEl>
                                      </p:cMediaNode>
                                    </p:audio>
                                  </p:subTnLst>
                                </p:cTn>
                              </p:par>
                            </p:childTnLst>
                          </p:cTn>
                        </p:par>
                        <p:par>
                          <p:cTn id="37" fill="hold">
                            <p:stCondLst>
                              <p:cond delay="2000"/>
                            </p:stCondLst>
                            <p:childTnLst>
                              <p:par>
                                <p:cTn id="38" presetID="1" presetClass="exit" presetSubtype="0" fill="hold" nodeType="afterEffect">
                                  <p:stCondLst>
                                    <p:cond delay="0"/>
                                  </p:stCondLst>
                                  <p:childTnLst>
                                    <p:set>
                                      <p:cBhvr>
                                        <p:cTn id="39" dur="1" fill="hold">
                                          <p:stCondLst>
                                            <p:cond delay="0"/>
                                          </p:stCondLst>
                                        </p:cTn>
                                        <p:tgtEl>
                                          <p:spTgt spid="103"/>
                                        </p:tgtEl>
                                        <p:attrNameLst>
                                          <p:attrName>style.visibility</p:attrName>
                                        </p:attrNameLst>
                                      </p:cBhvr>
                                      <p:to>
                                        <p:strVal val="hidden"/>
                                      </p:to>
                                    </p:set>
                                  </p:childTnLst>
                                </p:cTn>
                              </p:par>
                              <p:par>
                                <p:cTn id="40" presetID="1" presetClass="entr" presetSubtype="0"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childTnLst>
                                </p:cTn>
                              </p:par>
                            </p:childTnLst>
                          </p:cTn>
                        </p:par>
                        <p:par>
                          <p:cTn id="42" fill="hold">
                            <p:stCondLst>
                              <p:cond delay="2000"/>
                            </p:stCondLst>
                            <p:childTnLst>
                              <p:par>
                                <p:cTn id="43" presetID="1" presetClass="mediacall" presetSubtype="0" fill="hold" nodeType="afterEffect">
                                  <p:stCondLst>
                                    <p:cond delay="0"/>
                                  </p:stCondLst>
                                  <p:childTnLst>
                                    <p:cmd type="call" cmd="playFrom(0.0)">
                                      <p:cBhvr additive="base">
                                        <p:cTn id="44" dur="4045" fill="hold"/>
                                        <p:tgtEl>
                                          <p:spTgt spid="21"/>
                                        </p:tgtEl>
                                      </p:cBhvr>
                                    </p:cmd>
                                  </p:childTnLst>
                                </p:cTn>
                              </p:par>
                              <p:par>
                                <p:cTn id="45" presetID="9" presetClass="emph" presetSubtype="0" grpId="0" nodeType="withEffect">
                                  <p:stCondLst>
                                    <p:cond delay="0"/>
                                  </p:stCondLst>
                                  <p:childTnLst>
                                    <p:set>
                                      <p:cBhvr rctx="PPT">
                                        <p:cTn id="46" dur="indefinite"/>
                                        <p:tgtEl>
                                          <p:spTgt spid="6"/>
                                        </p:tgtEl>
                                        <p:attrNameLst>
                                          <p:attrName>style.opacity</p:attrName>
                                        </p:attrNameLst>
                                      </p:cBhvr>
                                      <p:to>
                                        <p:strVal val="0.5"/>
                                      </p:to>
                                    </p:set>
                                    <p:animEffect filter="image" prLst="opacity: 0.5">
                                      <p:cBhvr rctx="IE">
                                        <p:cTn id="47" dur="indefinite"/>
                                        <p:tgtEl>
                                          <p:spTgt spid="6"/>
                                        </p:tgtEl>
                                      </p:cBhvr>
                                    </p:animEffect>
                                  </p:childTnLst>
                                </p:cTn>
                              </p:par>
                            </p:childTnLst>
                          </p:cTn>
                        </p:par>
                        <p:par>
                          <p:cTn id="48" fill="hold">
                            <p:stCondLst>
                              <p:cond delay="6045"/>
                            </p:stCondLst>
                            <p:childTnLst>
                              <p:par>
                                <p:cTn id="49" presetID="1" presetClass="exit" presetSubtype="0" fill="hold" nodeType="afterEffect">
                                  <p:stCondLst>
                                    <p:cond delay="0"/>
                                  </p:stCondLst>
                                  <p:childTnLst>
                                    <p:set>
                                      <p:cBhvr>
                                        <p:cTn id="50" dur="1" fill="hold">
                                          <p:stCondLst>
                                            <p:cond delay="0"/>
                                          </p:stCondLst>
                                        </p:cTn>
                                        <p:tgtEl>
                                          <p:spTgt spid="101"/>
                                        </p:tgtEl>
                                        <p:attrNameLst>
                                          <p:attrName>style.visibility</p:attrName>
                                        </p:attrNameLst>
                                      </p:cBhvr>
                                      <p:to>
                                        <p:strVal val="hidden"/>
                                      </p:to>
                                    </p:set>
                                  </p:childTnLst>
                                </p:cTn>
                              </p:par>
                              <p:par>
                                <p:cTn id="51" presetID="5" presetClass="exit" presetSubtype="10" fill="hold" nodeType="withEffect">
                                  <p:stCondLst>
                                    <p:cond delay="0"/>
                                  </p:stCondLst>
                                  <p:childTnLst>
                                    <p:animEffect transition="out" filter="checkerboard(across)">
                                      <p:cBhvr>
                                        <p:cTn id="52" dur="500"/>
                                        <p:tgtEl>
                                          <p:spTgt spid="114"/>
                                        </p:tgtEl>
                                      </p:cBhvr>
                                    </p:animEffect>
                                    <p:set>
                                      <p:cBhvr>
                                        <p:cTn id="53" dur="1" fill="hold">
                                          <p:stCondLst>
                                            <p:cond delay="499"/>
                                          </p:stCondLst>
                                        </p:cTn>
                                        <p:tgtEl>
                                          <p:spTgt spid="114"/>
                                        </p:tgtEl>
                                        <p:attrNameLst>
                                          <p:attrName>style.visibility</p:attrName>
                                        </p:attrNameLst>
                                      </p:cBhvr>
                                      <p:to>
                                        <p:strVal val="hidden"/>
                                      </p:to>
                                    </p:set>
                                  </p:childTnLst>
                                </p:cTn>
                              </p:par>
                              <p:par>
                                <p:cTn id="54" presetID="1" presetClass="entr" presetSubtype="0" fill="hold" nodeType="withEffect">
                                  <p:stCondLst>
                                    <p:cond delay="0"/>
                                  </p:stCondLst>
                                  <p:childTnLst>
                                    <p:set>
                                      <p:cBhvr>
                                        <p:cTn id="55" dur="1" fill="hold">
                                          <p:stCondLst>
                                            <p:cond delay="0"/>
                                          </p:stCondLst>
                                        </p:cTn>
                                        <p:tgtEl>
                                          <p:spTgt spid="103"/>
                                        </p:tgtEl>
                                        <p:attrNameLst>
                                          <p:attrName>style.visibility</p:attrName>
                                        </p:attrNameLst>
                                      </p:cBhvr>
                                      <p:to>
                                        <p:strVal val="visible"/>
                                      </p:to>
                                    </p:set>
                                  </p:childTnLst>
                                </p:cTn>
                              </p:par>
                            </p:childTnLst>
                          </p:cTn>
                        </p:par>
                      </p:childTnLst>
                    </p:cTn>
                  </p:par>
                </p:childTnLst>
              </p:cTn>
              <p:nextCondLst>
                <p:cond evt="onClick" delay="0">
                  <p:tgtEl>
                    <p:spTgt spid="6"/>
                  </p:tgtEl>
                </p:cond>
              </p:nextCondLst>
            </p:seq>
            <p:audio>
              <p:cMediaNode>
                <p:cTn id="56" fill="hold" display="1">
                  <p:stCondLst>
                    <p:cond delay="indefinite"/>
                  </p:stCondLst>
                  <p:endCondLst>
                    <p:cond evt="onStopAudio" delay="0">
                      <p:tgtEl>
                        <p:sldTgt/>
                      </p:tgtEl>
                    </p:cond>
                  </p:endCondLst>
                </p:cTn>
                <p:tgtEl>
                  <p:spTgt spid="21"/>
                </p:tgtEl>
              </p:cMediaNode>
            </p:audio>
            <p:audio>
              <p:cMediaNode>
                <p:cTn id="57" fill="hold" display="1">
                  <p:stCondLst>
                    <p:cond delay="indefinite"/>
                  </p:stCondLst>
                  <p:endCondLst>
                    <p:cond evt="onStopAudio" delay="0">
                      <p:tgtEl>
                        <p:sldTgt/>
                      </p:tgtEl>
                    </p:cond>
                  </p:endCondLst>
                </p:cTn>
                <p:tgtEl>
                  <p:spTgt spid="24"/>
                </p:tgtEl>
              </p:cMediaNode>
            </p:audio>
          </p:childTnLst>
        </p:cTn>
      </p:par>
    </p:tnLst>
    <p:bldLst>
      <p:bldP spid="16" grpId="0" bldLvl="0" animBg="1"/>
      <p:bldP spid="6"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 name="Content Placeholder 119"/>
          <p:cNvPicPr>
            <a:picLocks noGrp="1" noChangeAspect="1"/>
          </p:cNvPicPr>
          <p:nvPr>
            <p:ph idx="4294967295"/>
          </p:nvPr>
        </p:nvPicPr>
        <p:blipFill>
          <a:blip r:embed="rId4"/>
          <a:stretch>
            <a:fillRect/>
          </a:stretch>
        </p:blipFill>
        <p:spPr>
          <a:xfrm>
            <a:off x="0" y="0"/>
            <a:ext cx="12192000" cy="6858000"/>
          </a:xfrm>
          <a:prstGeom prst="rect">
            <a:avLst/>
          </a:prstGeom>
          <a:noFill/>
          <a:ln w="9525">
            <a:noFill/>
          </a:ln>
        </p:spPr>
      </p:pic>
      <p:sp>
        <p:nvSpPr>
          <p:cNvPr id="12" name="Rectangles 11"/>
          <p:cNvSpPr/>
          <p:nvPr/>
        </p:nvSpPr>
        <p:spPr>
          <a:xfrm>
            <a:off x="5401310" y="243840"/>
            <a:ext cx="5952490" cy="1568450"/>
          </a:xfrm>
          <a:prstGeom prst="rect">
            <a:avLst/>
          </a:prstGeom>
          <a:noFill/>
          <a:ln>
            <a:noFill/>
          </a:ln>
        </p:spPr>
        <p:txBody>
          <a:bodyPr wrap="square" rtlCol="0" anchor="t">
            <a:spAutoFit/>
          </a:bodyPr>
          <a:lstStyle/>
          <a:p>
            <a:pPr algn="ctr"/>
            <a:r>
              <a:rPr lang="en-US" altLang="zh-CN" sz="9600" b="1">
                <a:ln w="22225">
                  <a:solidFill>
                    <a:schemeClr val="accent2"/>
                  </a:solidFill>
                  <a:prstDash val="solid"/>
                </a:ln>
                <a:solidFill>
                  <a:schemeClr val="bg1"/>
                </a:solidFill>
                <a:effectLst>
                  <a:glow rad="228600">
                    <a:schemeClr val="accent2">
                      <a:satMod val="175000"/>
                      <a:alpha val="40000"/>
                    </a:schemeClr>
                  </a:glow>
                </a:effectLst>
                <a:latin typeface="UTM Avo" panose="02040603050506020204" pitchFamily="18" charset="0"/>
              </a:rPr>
              <a:t>Finish</a:t>
            </a:r>
          </a:p>
        </p:txBody>
      </p:sp>
      <p:grpSp>
        <p:nvGrpSpPr>
          <p:cNvPr id="10" name="Group 9"/>
          <p:cNvGrpSpPr/>
          <p:nvPr/>
        </p:nvGrpSpPr>
        <p:grpSpPr>
          <a:xfrm>
            <a:off x="4407535" y="3272790"/>
            <a:ext cx="4156710" cy="3328035"/>
            <a:chOff x="8621" y="2877"/>
            <a:chExt cx="5196" cy="4160"/>
          </a:xfrm>
        </p:grpSpPr>
        <p:pic>
          <p:nvPicPr>
            <p:cNvPr id="112" name="Picture 111"/>
            <p:cNvPicPr/>
            <p:nvPr/>
          </p:nvPicPr>
          <p:blipFill>
            <a:blip r:embed="rId5">
              <a:clrChange>
                <a:clrFrom>
                  <a:srgbClr val="F7F7F7">
                    <a:alpha val="100000"/>
                  </a:srgbClr>
                </a:clrFrom>
                <a:clrTo>
                  <a:srgbClr val="F7F7F7">
                    <a:alpha val="100000"/>
                    <a:alpha val="0"/>
                  </a:srgbClr>
                </a:clrTo>
              </a:clrChange>
            </a:blip>
            <a:stretch>
              <a:fillRect/>
            </a:stretch>
          </p:blipFill>
          <p:spPr>
            <a:xfrm>
              <a:off x="10865" y="2877"/>
              <a:ext cx="1657" cy="3672"/>
            </a:xfrm>
            <a:prstGeom prst="rect">
              <a:avLst/>
            </a:prstGeom>
            <a:noFill/>
            <a:ln w="9525">
              <a:noFill/>
            </a:ln>
          </p:spPr>
        </p:pic>
        <p:grpSp>
          <p:nvGrpSpPr>
            <p:cNvPr id="11" name="Group 10"/>
            <p:cNvGrpSpPr/>
            <p:nvPr/>
          </p:nvGrpSpPr>
          <p:grpSpPr>
            <a:xfrm>
              <a:off x="8621" y="3351"/>
              <a:ext cx="5196" cy="3686"/>
              <a:chOff x="8786" y="3028"/>
              <a:chExt cx="5196" cy="3686"/>
            </a:xfrm>
          </p:grpSpPr>
          <p:pic>
            <p:nvPicPr>
              <p:cNvPr id="117" name="Picture 116"/>
              <p:cNvPicPr/>
              <p:nvPr/>
            </p:nvPicPr>
            <p:blipFill>
              <a:blip r:embed="rId6">
                <a:clrChange>
                  <a:clrFrom>
                    <a:srgbClr val="F7F7F7">
                      <a:alpha val="100000"/>
                    </a:srgbClr>
                  </a:clrFrom>
                  <a:clrTo>
                    <a:srgbClr val="F7F7F7">
                      <a:alpha val="100000"/>
                      <a:alpha val="0"/>
                    </a:srgbClr>
                  </a:clrTo>
                </a:clrChange>
              </a:blip>
              <a:stretch>
                <a:fillRect/>
              </a:stretch>
            </p:blipFill>
            <p:spPr>
              <a:xfrm>
                <a:off x="12056" y="3763"/>
                <a:ext cx="1926" cy="2688"/>
              </a:xfrm>
              <a:prstGeom prst="rect">
                <a:avLst/>
              </a:prstGeom>
              <a:noFill/>
              <a:ln w="9525">
                <a:noFill/>
              </a:ln>
            </p:spPr>
          </p:pic>
          <p:grpSp>
            <p:nvGrpSpPr>
              <p:cNvPr id="13" name="Group 12"/>
              <p:cNvGrpSpPr/>
              <p:nvPr/>
            </p:nvGrpSpPr>
            <p:grpSpPr>
              <a:xfrm>
                <a:off x="8786" y="3028"/>
                <a:ext cx="3656" cy="3686"/>
                <a:chOff x="5905" y="1258"/>
                <a:chExt cx="3656" cy="3686"/>
              </a:xfrm>
            </p:grpSpPr>
            <p:sp>
              <p:nvSpPr>
                <p:cNvPr id="14" name="Oval 13"/>
                <p:cNvSpPr/>
                <p:nvPr/>
              </p:nvSpPr>
              <p:spPr>
                <a:xfrm>
                  <a:off x="6927" y="2530"/>
                  <a:ext cx="1725" cy="968"/>
                </a:xfrm>
                <a:prstGeom prst="ellipse">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latin typeface="UTM Avo" panose="02040603050506020204" pitchFamily="18" charset="0"/>
                  </a:endParaRPr>
                </a:p>
              </p:txBody>
            </p:sp>
            <p:pic>
              <p:nvPicPr>
                <p:cNvPr id="118" name="Picture 117"/>
                <p:cNvPicPr/>
                <p:nvPr/>
              </p:nvPicPr>
              <p:blipFill>
                <a:blip r:embed="rId7">
                  <a:clrChange>
                    <a:clrFrom>
                      <a:srgbClr val="FFFFFF">
                        <a:alpha val="100000"/>
                      </a:srgbClr>
                    </a:clrFrom>
                    <a:clrTo>
                      <a:srgbClr val="FFFFFF">
                        <a:alpha val="100000"/>
                        <a:alpha val="0"/>
                      </a:srgbClr>
                    </a:clrTo>
                  </a:clrChange>
                </a:blip>
                <a:stretch>
                  <a:fillRect/>
                </a:stretch>
              </p:blipFill>
              <p:spPr>
                <a:xfrm>
                  <a:off x="5905" y="1258"/>
                  <a:ext cx="3656" cy="3686"/>
                </a:xfrm>
                <a:prstGeom prst="rect">
                  <a:avLst/>
                </a:prstGeom>
                <a:noFill/>
                <a:ln w="9525">
                  <a:noFill/>
                </a:ln>
              </p:spPr>
            </p:pic>
          </p:grpSp>
        </p:grpSp>
      </p:grpSp>
      <p:sp>
        <p:nvSpPr>
          <p:cNvPr id="2" name="Action Button: Home 1">
            <a:hlinkClick r:id="rId8" action="ppaction://hlinksldjump"/>
          </p:cNvPr>
          <p:cNvSpPr/>
          <p:nvPr/>
        </p:nvSpPr>
        <p:spPr>
          <a:xfrm>
            <a:off x="10144125" y="5443855"/>
            <a:ext cx="1164590" cy="1164590"/>
          </a:xfrm>
          <a:prstGeom prst="actionButtonHome">
            <a:avLst/>
          </a:prstGeom>
          <a:solidFill>
            <a:schemeClr val="accent2">
              <a:lumMod val="40000"/>
              <a:lumOff val="60000"/>
            </a:schemeClr>
          </a:solidFill>
          <a:ln w="57150">
            <a:solidFill>
              <a:schemeClr val="accent2">
                <a:lumMod val="20000"/>
                <a:lumOff val="80000"/>
              </a:schemeClr>
            </a:solidFill>
          </a:ln>
          <a:scene3d>
            <a:camera prst="orthographicFront"/>
            <a:lightRig rig="threePt" dir="t"/>
          </a:scene3d>
          <a:sp3d>
            <a:bevelT/>
          </a:sp3d>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atin typeface="UTM Avo" panose="02040603050506020204" pitchFamily="18" charset="0"/>
            </a:endParaRPr>
          </a:p>
        </p:txBody>
      </p:sp>
      <p:pic>
        <p:nvPicPr>
          <p:cNvPr id="3" name="Victory Sound Effect">
            <a:hlinkClick r:id="" action="ppaction://media"/>
          </p:cNvPr>
          <p:cNvPicPr/>
          <p:nvPr>
            <a:audioFile r:link="rId2"/>
            <p:extLst>
              <p:ext uri="{DAA4B4D4-6D71-4841-9C94-3DE7FCFB9230}">
                <p14:media xmlns:p14="http://schemas.microsoft.com/office/powerpoint/2010/main" r:embed="rId1"/>
              </p:ext>
            </p:extLst>
          </p:nvPr>
        </p:nvPicPr>
        <p:blipFill>
          <a:blip r:embed="rId9"/>
          <a:stretch>
            <a:fillRect/>
          </a:stretch>
        </p:blipFill>
        <p:spPr>
          <a:xfrm>
            <a:off x="5225415" y="-861695"/>
            <a:ext cx="619125" cy="619125"/>
          </a:xfrm>
          <a:prstGeom prst="rect">
            <a:avLst/>
          </a:prstGeom>
        </p:spPr>
      </p:pic>
      <p:pic>
        <p:nvPicPr>
          <p:cNvPr id="4" name="Picture 3" descr="Logo, company name&#10;&#10;Description automatically generated">
            <a:extLst>
              <a:ext uri="{FF2B5EF4-FFF2-40B4-BE49-F238E27FC236}">
                <a16:creationId xmlns:a16="http://schemas.microsoft.com/office/drawing/2014/main" id="{E9E29160-28BF-178A-0629-AE3B16496CF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316930" y="-33169"/>
            <a:ext cx="713817" cy="796588"/>
          </a:xfrm>
          <a:prstGeom prst="rect">
            <a:avLst/>
          </a:prstGeom>
        </p:spPr>
      </p:pic>
    </p:spTree>
    <p:extLst>
      <p:ext uri="{BB962C8B-B14F-4D97-AF65-F5344CB8AC3E}">
        <p14:creationId xmlns:p14="http://schemas.microsoft.com/office/powerpoint/2010/main" val="16956380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7296"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6" presetClass="emph" presetSubtype="0" repeatCount="10000" fill="hold" grpId="0" nodeType="clickEffect">
                                  <p:stCondLst>
                                    <p:cond delay="0"/>
                                  </p:stCondLst>
                                  <p:childTnLst>
                                    <p:animEffect transition="out" filter="fade">
                                      <p:cBhvr>
                                        <p:cTn id="10" dur="1000" tmFilter="0, 0; .2, .5; .8, .5; 1, 0"/>
                                        <p:tgtEl>
                                          <p:spTgt spid="12"/>
                                        </p:tgtEl>
                                      </p:cBhvr>
                                    </p:animEffect>
                                    <p:animScale>
                                      <p:cBhvr>
                                        <p:cTn id="11" dur="50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p:cTn id="12" fill="hold" display="1">
                  <p:stCondLst>
                    <p:cond delay="indefinite"/>
                  </p:stCondLst>
                  <p:endCondLst>
                    <p:cond evt="onStopAudio" delay="0">
                      <p:tgtEl>
                        <p:sldTgt/>
                      </p:tgtEl>
                    </p:cond>
                  </p:endCondLst>
                </p:cTn>
                <p:tgtEl>
                  <p:spTgt spid="3"/>
                </p:tgtEl>
              </p:cMediaNode>
            </p:audio>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4C7319CD-982B-41AC-81DC-660DC847EF07}"/>
              </a:ext>
            </a:extLst>
          </p:cNvPr>
          <p:cNvGrpSpPr/>
          <p:nvPr/>
        </p:nvGrpSpPr>
        <p:grpSpPr>
          <a:xfrm>
            <a:off x="1729766" y="1492790"/>
            <a:ext cx="8732469" cy="4951920"/>
            <a:chOff x="0" y="0"/>
            <a:chExt cx="2979532" cy="1689603"/>
          </a:xfrm>
        </p:grpSpPr>
        <p:sp>
          <p:nvSpPr>
            <p:cNvPr id="3" name="Freeform 3">
              <a:extLst>
                <a:ext uri="{FF2B5EF4-FFF2-40B4-BE49-F238E27FC236}">
                  <a16:creationId xmlns:a16="http://schemas.microsoft.com/office/drawing/2014/main" id="{57AEDDA8-B551-53E6-9FC7-40A8A6523600}"/>
                </a:ext>
              </a:extLst>
            </p:cNvPr>
            <p:cNvSpPr/>
            <p:nvPr/>
          </p:nvSpPr>
          <p:spPr>
            <a:xfrm>
              <a:off x="0" y="-1270"/>
              <a:ext cx="2980802" cy="1688333"/>
            </a:xfrm>
            <a:custGeom>
              <a:avLst/>
              <a:gdLst/>
              <a:ahLst/>
              <a:cxnLst/>
              <a:rect l="l" t="t" r="r" b="b"/>
              <a:pathLst>
                <a:path w="2980802" h="1688333">
                  <a:moveTo>
                    <a:pt x="2969372" y="27940"/>
                  </a:moveTo>
                  <a:cubicBezTo>
                    <a:pt x="2960482" y="24130"/>
                    <a:pt x="2951593" y="21590"/>
                    <a:pt x="2942702" y="21590"/>
                  </a:cubicBezTo>
                  <a:cubicBezTo>
                    <a:pt x="2916032" y="20320"/>
                    <a:pt x="2871903" y="20320"/>
                    <a:pt x="2823672" y="17780"/>
                  </a:cubicBezTo>
                  <a:cubicBezTo>
                    <a:pt x="2713431" y="12700"/>
                    <a:pt x="2605486" y="6350"/>
                    <a:pt x="2495244" y="3810"/>
                  </a:cubicBezTo>
                  <a:cubicBezTo>
                    <a:pt x="2405673" y="1270"/>
                    <a:pt x="2318398" y="3810"/>
                    <a:pt x="2228827" y="2540"/>
                  </a:cubicBezTo>
                  <a:cubicBezTo>
                    <a:pt x="2189783" y="2540"/>
                    <a:pt x="2150739" y="0"/>
                    <a:pt x="2111696" y="2540"/>
                  </a:cubicBezTo>
                  <a:cubicBezTo>
                    <a:pt x="2017531" y="10160"/>
                    <a:pt x="1923366" y="11430"/>
                    <a:pt x="1826905" y="8890"/>
                  </a:cubicBezTo>
                  <a:cubicBezTo>
                    <a:pt x="1778674" y="7620"/>
                    <a:pt x="1730443" y="7620"/>
                    <a:pt x="1682213" y="7620"/>
                  </a:cubicBezTo>
                  <a:cubicBezTo>
                    <a:pt x="1594938" y="7620"/>
                    <a:pt x="1507663" y="7620"/>
                    <a:pt x="1420389" y="6350"/>
                  </a:cubicBezTo>
                  <a:cubicBezTo>
                    <a:pt x="1328521" y="5080"/>
                    <a:pt x="423621" y="2540"/>
                    <a:pt x="334050" y="1270"/>
                  </a:cubicBezTo>
                  <a:cubicBezTo>
                    <a:pt x="260555" y="0"/>
                    <a:pt x="189358" y="1270"/>
                    <a:pt x="115863" y="1270"/>
                  </a:cubicBezTo>
                  <a:cubicBezTo>
                    <a:pt x="65336" y="1270"/>
                    <a:pt x="33020" y="3810"/>
                    <a:pt x="5080" y="5080"/>
                  </a:cubicBezTo>
                  <a:cubicBezTo>
                    <a:pt x="3810" y="5080"/>
                    <a:pt x="2540" y="7620"/>
                    <a:pt x="0" y="8890"/>
                  </a:cubicBezTo>
                  <a:cubicBezTo>
                    <a:pt x="1270" y="21590"/>
                    <a:pt x="3810" y="34290"/>
                    <a:pt x="5080" y="46990"/>
                  </a:cubicBezTo>
                  <a:cubicBezTo>
                    <a:pt x="15240" y="117455"/>
                    <a:pt x="16510" y="188936"/>
                    <a:pt x="17780" y="259163"/>
                  </a:cubicBezTo>
                  <a:cubicBezTo>
                    <a:pt x="19050" y="330645"/>
                    <a:pt x="17780" y="402126"/>
                    <a:pt x="16510" y="474862"/>
                  </a:cubicBezTo>
                  <a:cubicBezTo>
                    <a:pt x="15240" y="548851"/>
                    <a:pt x="2540" y="1325115"/>
                    <a:pt x="2540" y="1399104"/>
                  </a:cubicBezTo>
                  <a:cubicBezTo>
                    <a:pt x="2540" y="1471840"/>
                    <a:pt x="1270" y="1544575"/>
                    <a:pt x="0" y="1617311"/>
                  </a:cubicBezTo>
                  <a:cubicBezTo>
                    <a:pt x="0" y="1633723"/>
                    <a:pt x="3810" y="1643883"/>
                    <a:pt x="15240" y="1648963"/>
                  </a:cubicBezTo>
                  <a:cubicBezTo>
                    <a:pt x="22860" y="1652773"/>
                    <a:pt x="31750" y="1655313"/>
                    <a:pt x="40640" y="1656583"/>
                  </a:cubicBezTo>
                  <a:cubicBezTo>
                    <a:pt x="113566" y="1661663"/>
                    <a:pt x="200841" y="1665473"/>
                    <a:pt x="288116" y="1670553"/>
                  </a:cubicBezTo>
                  <a:cubicBezTo>
                    <a:pt x="336346" y="1673093"/>
                    <a:pt x="384577" y="1678173"/>
                    <a:pt x="432808" y="1679443"/>
                  </a:cubicBezTo>
                  <a:cubicBezTo>
                    <a:pt x="513192" y="1681983"/>
                    <a:pt x="1408905" y="1683253"/>
                    <a:pt x="1489290" y="1684523"/>
                  </a:cubicBezTo>
                  <a:cubicBezTo>
                    <a:pt x="1500773" y="1684523"/>
                    <a:pt x="1512257" y="1684523"/>
                    <a:pt x="1523740" y="1684523"/>
                  </a:cubicBezTo>
                  <a:cubicBezTo>
                    <a:pt x="1578861" y="1684523"/>
                    <a:pt x="1636278" y="1683253"/>
                    <a:pt x="1691399" y="1683253"/>
                  </a:cubicBezTo>
                  <a:cubicBezTo>
                    <a:pt x="1755707" y="1683253"/>
                    <a:pt x="1817718" y="1684523"/>
                    <a:pt x="1882025" y="1684523"/>
                  </a:cubicBezTo>
                  <a:cubicBezTo>
                    <a:pt x="1976190" y="1684523"/>
                    <a:pt x="2072652" y="1684523"/>
                    <a:pt x="2166816" y="1684523"/>
                  </a:cubicBezTo>
                  <a:cubicBezTo>
                    <a:pt x="2254091" y="1684523"/>
                    <a:pt x="2341365" y="1685793"/>
                    <a:pt x="2428640" y="1687063"/>
                  </a:cubicBezTo>
                  <a:cubicBezTo>
                    <a:pt x="2467684" y="1687063"/>
                    <a:pt x="2509025" y="1688333"/>
                    <a:pt x="2548068" y="1688333"/>
                  </a:cubicBezTo>
                  <a:cubicBezTo>
                    <a:pt x="2674387" y="1687063"/>
                    <a:pt x="2798409" y="1680713"/>
                    <a:pt x="2919842" y="1680713"/>
                  </a:cubicBezTo>
                  <a:cubicBezTo>
                    <a:pt x="2923652" y="1680713"/>
                    <a:pt x="2928732" y="1678173"/>
                    <a:pt x="2932542" y="1675633"/>
                  </a:cubicBezTo>
                  <a:cubicBezTo>
                    <a:pt x="2937622" y="1671823"/>
                    <a:pt x="2940162" y="1665473"/>
                    <a:pt x="2942702" y="1662933"/>
                  </a:cubicBezTo>
                  <a:cubicBezTo>
                    <a:pt x="2943972" y="1608532"/>
                    <a:pt x="2945242" y="1555862"/>
                    <a:pt x="2946512" y="1503191"/>
                  </a:cubicBezTo>
                  <a:cubicBezTo>
                    <a:pt x="2947782" y="1421677"/>
                    <a:pt x="2957942" y="639144"/>
                    <a:pt x="2959212" y="557630"/>
                  </a:cubicBezTo>
                  <a:cubicBezTo>
                    <a:pt x="2959212" y="508721"/>
                    <a:pt x="2960482" y="459813"/>
                    <a:pt x="2961752" y="410905"/>
                  </a:cubicBezTo>
                  <a:cubicBezTo>
                    <a:pt x="2963022" y="358234"/>
                    <a:pt x="2964292" y="305564"/>
                    <a:pt x="2966832" y="252893"/>
                  </a:cubicBezTo>
                  <a:cubicBezTo>
                    <a:pt x="2968102" y="221542"/>
                    <a:pt x="2968102" y="188936"/>
                    <a:pt x="2973182" y="157585"/>
                  </a:cubicBezTo>
                  <a:cubicBezTo>
                    <a:pt x="2978262" y="119963"/>
                    <a:pt x="2980802" y="83595"/>
                    <a:pt x="2979532" y="44450"/>
                  </a:cubicBezTo>
                  <a:cubicBezTo>
                    <a:pt x="2979532" y="38100"/>
                    <a:pt x="2975722" y="30480"/>
                    <a:pt x="2969372" y="27940"/>
                  </a:cubicBezTo>
                  <a:close/>
                </a:path>
              </a:pathLst>
            </a:custGeom>
            <a:solidFill>
              <a:srgbClr val="FFF9ED"/>
            </a:solidFill>
          </p:spPr>
          <p:txBody>
            <a:bodyPr/>
            <a:lstStyle/>
            <a:p>
              <a:endParaRPr lang="en-US"/>
            </a:p>
          </p:txBody>
        </p:sp>
      </p:grpSp>
      <p:pic>
        <p:nvPicPr>
          <p:cNvPr id="4" name="Picture 9">
            <a:extLst>
              <a:ext uri="{FF2B5EF4-FFF2-40B4-BE49-F238E27FC236}">
                <a16:creationId xmlns:a16="http://schemas.microsoft.com/office/drawing/2014/main" id="{476E3BCF-A833-4384-83B3-7CC4F568C2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3380424">
            <a:off x="1624877" y="4642228"/>
            <a:ext cx="777791" cy="2287622"/>
          </a:xfrm>
          <a:prstGeom prst="rect">
            <a:avLst/>
          </a:prstGeom>
        </p:spPr>
      </p:pic>
      <p:pic>
        <p:nvPicPr>
          <p:cNvPr id="5" name="Picture 10">
            <a:extLst>
              <a:ext uri="{FF2B5EF4-FFF2-40B4-BE49-F238E27FC236}">
                <a16:creationId xmlns:a16="http://schemas.microsoft.com/office/drawing/2014/main" id="{E52F525A-8438-BF2D-ACF1-7B2342639A4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rot="-7680534">
            <a:off x="9262892" y="1718623"/>
            <a:ext cx="1565616" cy="512383"/>
          </a:xfrm>
          <a:prstGeom prst="rect">
            <a:avLst/>
          </a:prstGeom>
        </p:spPr>
      </p:pic>
      <p:sp>
        <p:nvSpPr>
          <p:cNvPr id="6" name="TextBox 11">
            <a:extLst>
              <a:ext uri="{FF2B5EF4-FFF2-40B4-BE49-F238E27FC236}">
                <a16:creationId xmlns:a16="http://schemas.microsoft.com/office/drawing/2014/main" id="{9C6A5391-B72D-DD77-F530-CC53B5819DF4}"/>
              </a:ext>
            </a:extLst>
          </p:cNvPr>
          <p:cNvSpPr txBox="1"/>
          <p:nvPr/>
        </p:nvSpPr>
        <p:spPr>
          <a:xfrm>
            <a:off x="2677853" y="1287676"/>
            <a:ext cx="7087109" cy="655372"/>
          </a:xfrm>
          <a:prstGeom prst="rect">
            <a:avLst/>
          </a:prstGeom>
        </p:spPr>
        <p:txBody>
          <a:bodyPr lIns="0" tIns="0" rIns="0" bIns="0" rtlCol="0" anchor="t">
            <a:spAutoFit/>
          </a:bodyPr>
          <a:lstStyle/>
          <a:p>
            <a:pPr algn="ctr">
              <a:lnSpc>
                <a:spcPts val="5600"/>
              </a:lnSpc>
              <a:spcBef>
                <a:spcPct val="0"/>
              </a:spcBef>
            </a:pPr>
            <a:r>
              <a:rPr lang="en-US" sz="4000" b="1" dirty="0">
                <a:solidFill>
                  <a:srgbClr val="272626"/>
                </a:solidFill>
                <a:latin typeface="UTM Avo" panose="02040603050506020204" pitchFamily="18" charset="0"/>
                <a:cs typeface="Arial" panose="020B0604020202020204" pitchFamily="34" charset="0"/>
              </a:rPr>
              <a:t>HƯỚNG DẪN VỀ NHÀ</a:t>
            </a:r>
          </a:p>
        </p:txBody>
      </p:sp>
      <p:sp>
        <p:nvSpPr>
          <p:cNvPr id="7" name="Oval 6">
            <a:extLst>
              <a:ext uri="{FF2B5EF4-FFF2-40B4-BE49-F238E27FC236}">
                <a16:creationId xmlns:a16="http://schemas.microsoft.com/office/drawing/2014/main" id="{450F0B16-F92A-5691-3D92-AD6B324E1CFF}"/>
              </a:ext>
            </a:extLst>
          </p:cNvPr>
          <p:cNvSpPr/>
          <p:nvPr/>
        </p:nvSpPr>
        <p:spPr>
          <a:xfrm>
            <a:off x="2377440" y="2029624"/>
            <a:ext cx="990193" cy="980532"/>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01</a:t>
            </a:r>
          </a:p>
        </p:txBody>
      </p:sp>
      <p:sp>
        <p:nvSpPr>
          <p:cNvPr id="8" name="TextBox 7">
            <a:extLst>
              <a:ext uri="{FF2B5EF4-FFF2-40B4-BE49-F238E27FC236}">
                <a16:creationId xmlns:a16="http://schemas.microsoft.com/office/drawing/2014/main" id="{2A8C4D36-DA7C-15E2-8094-02EA00415A4A}"/>
              </a:ext>
            </a:extLst>
          </p:cNvPr>
          <p:cNvSpPr txBox="1"/>
          <p:nvPr/>
        </p:nvSpPr>
        <p:spPr>
          <a:xfrm>
            <a:off x="3636443" y="2399416"/>
            <a:ext cx="5776367" cy="502766"/>
          </a:xfrm>
          <a:prstGeom prst="rect">
            <a:avLst/>
          </a:prstGeom>
          <a:noFill/>
        </p:spPr>
        <p:txBody>
          <a:bodyPr wrap="square" rtlCol="0">
            <a:spAutoFit/>
          </a:bodyPr>
          <a:lstStyle/>
          <a:p>
            <a:r>
              <a:rPr lang="en-US" sz="2667" dirty="0" err="1">
                <a:latin typeface="UTM Avo" panose="02040603050506020204" pitchFamily="18" charset="0"/>
                <a:cs typeface="Arial" panose="020B0604020202020204" pitchFamily="34" charset="0"/>
              </a:rPr>
              <a:t>Hoàn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thành</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bài</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tập</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vận</a:t>
            </a:r>
            <a:r>
              <a:rPr lang="en-US" sz="2667" dirty="0">
                <a:latin typeface="UTM Avo" panose="02040603050506020204" pitchFamily="18" charset="0"/>
                <a:cs typeface="Arial" panose="020B0604020202020204" pitchFamily="34" charset="0"/>
              </a:rPr>
              <a:t> </a:t>
            </a:r>
            <a:r>
              <a:rPr lang="en-US" sz="2667" dirty="0" err="1">
                <a:latin typeface="UTM Avo" panose="02040603050506020204" pitchFamily="18" charset="0"/>
                <a:cs typeface="Arial" panose="020B0604020202020204" pitchFamily="34" charset="0"/>
              </a:rPr>
              <a:t>dụng</a:t>
            </a:r>
            <a:r>
              <a:rPr lang="en-US" sz="2667" dirty="0">
                <a:latin typeface="UTM Avo" panose="02040603050506020204" pitchFamily="18" charset="0"/>
                <a:cs typeface="Arial" panose="020B0604020202020204" pitchFamily="34" charset="0"/>
              </a:rPr>
              <a:t>.</a:t>
            </a:r>
          </a:p>
        </p:txBody>
      </p:sp>
      <p:sp>
        <p:nvSpPr>
          <p:cNvPr id="9" name="Oval 8">
            <a:extLst>
              <a:ext uri="{FF2B5EF4-FFF2-40B4-BE49-F238E27FC236}">
                <a16:creationId xmlns:a16="http://schemas.microsoft.com/office/drawing/2014/main" id="{4A1D5B8E-52EF-C0A0-6C92-ED48827F951F}"/>
              </a:ext>
            </a:extLst>
          </p:cNvPr>
          <p:cNvSpPr/>
          <p:nvPr/>
        </p:nvSpPr>
        <p:spPr>
          <a:xfrm>
            <a:off x="2381345" y="3721439"/>
            <a:ext cx="990193" cy="980532"/>
          </a:xfrm>
          <a:prstGeom prst="ellipse">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latin typeface="UTM Avo" panose="02040603050506020204" pitchFamily="18" charset="0"/>
                <a:cs typeface="Arial" panose="020B0604020202020204" pitchFamily="34" charset="0"/>
              </a:rPr>
              <a:t>02</a:t>
            </a:r>
          </a:p>
        </p:txBody>
      </p:sp>
      <p:sp>
        <p:nvSpPr>
          <p:cNvPr id="10" name="Rectangle 9">
            <a:extLst>
              <a:ext uri="{FF2B5EF4-FFF2-40B4-BE49-F238E27FC236}">
                <a16:creationId xmlns:a16="http://schemas.microsoft.com/office/drawing/2014/main" id="{9371B928-B650-5DF3-7367-06DBC1559F70}"/>
              </a:ext>
            </a:extLst>
          </p:cNvPr>
          <p:cNvSpPr/>
          <p:nvPr/>
        </p:nvSpPr>
        <p:spPr>
          <a:xfrm>
            <a:off x="3565065" y="3429000"/>
            <a:ext cx="5776368" cy="1875770"/>
          </a:xfrm>
          <a:prstGeom prst="rect">
            <a:avLst/>
          </a:prstGeom>
        </p:spPr>
        <p:txBody>
          <a:bodyPr wrap="square">
            <a:spAutoFit/>
          </a:bodyPr>
          <a:lstStyle/>
          <a:p>
            <a:pPr algn="just">
              <a:lnSpc>
                <a:spcPct val="150000"/>
              </a:lnSpc>
            </a:pPr>
            <a:r>
              <a:rPr lang="vi-VN" sz="2667" dirty="0">
                <a:latin typeface="UTM Avo" panose="02040603050506020204" pitchFamily="18" charset="0"/>
                <a:cs typeface="Arial" panose="020B0604020202020204" pitchFamily="34" charset="0"/>
              </a:rPr>
              <a:t>Trao đổi cùng người thân để thực hiện</a:t>
            </a:r>
            <a:r>
              <a:rPr lang="en-US" sz="2667" dirty="0">
                <a:latin typeface="UTM Avo" panose="02040603050506020204" pitchFamily="18" charset="0"/>
                <a:cs typeface="Arial" panose="020B0604020202020204" pitchFamily="34" charset="0"/>
              </a:rPr>
              <a:t> </a:t>
            </a:r>
            <a:r>
              <a:rPr lang="vi-VN" sz="2667" dirty="0">
                <a:latin typeface="UTM Avo" panose="02040603050506020204" pitchFamily="18" charset="0"/>
                <a:cs typeface="Arial" panose="020B0604020202020204" pitchFamily="34" charset="0"/>
              </a:rPr>
              <a:t>kế hoạch giúp đỡ người gặp hoàn cảnh</a:t>
            </a:r>
            <a:r>
              <a:rPr lang="en-US" sz="2667" dirty="0">
                <a:latin typeface="UTM Avo" panose="02040603050506020204" pitchFamily="18" charset="0"/>
                <a:cs typeface="Arial" panose="020B0604020202020204" pitchFamily="34" charset="0"/>
              </a:rPr>
              <a:t> </a:t>
            </a:r>
            <a:r>
              <a:rPr lang="vi-VN" sz="2667" dirty="0">
                <a:latin typeface="UTM Avo" panose="02040603050506020204" pitchFamily="18" charset="0"/>
                <a:cs typeface="Arial" panose="020B0604020202020204" pitchFamily="34" charset="0"/>
              </a:rPr>
              <a:t>khó khăn vào thời gian ngoài giờ lên lớp.</a:t>
            </a:r>
            <a:endParaRPr lang="en-US" sz="2667" dirty="0">
              <a:latin typeface="UTM Avo" panose="02040603050506020204" pitchFamily="18" charset="0"/>
              <a:cs typeface="Arial" panose="020B0604020202020204" pitchFamily="34" charset="0"/>
            </a:endParaRPr>
          </a:p>
        </p:txBody>
      </p:sp>
      <p:pic>
        <p:nvPicPr>
          <p:cNvPr id="11" name="Picture 10">
            <a:extLst>
              <a:ext uri="{FF2B5EF4-FFF2-40B4-BE49-F238E27FC236}">
                <a16:creationId xmlns:a16="http://schemas.microsoft.com/office/drawing/2014/main" id="{474B3900-2218-6314-840A-7A265843D3F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963467" y="5209544"/>
            <a:ext cx="1580535" cy="1453810"/>
          </a:xfrm>
          <a:prstGeom prst="rect">
            <a:avLst/>
          </a:prstGeom>
        </p:spPr>
      </p:pic>
      <p:pic>
        <p:nvPicPr>
          <p:cNvPr id="12" name="Picture 11">
            <a:extLst>
              <a:ext uri="{FF2B5EF4-FFF2-40B4-BE49-F238E27FC236}">
                <a16:creationId xmlns:a16="http://schemas.microsoft.com/office/drawing/2014/main" id="{D9F940C0-F380-8173-DF3C-F7B06D91935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823366">
            <a:off x="10330821" y="4063721"/>
            <a:ext cx="1046123" cy="1648525"/>
          </a:xfrm>
          <a:prstGeom prst="rect">
            <a:avLst/>
          </a:prstGeom>
        </p:spPr>
      </p:pic>
      <p:pic>
        <p:nvPicPr>
          <p:cNvPr id="13" name="Picture 12">
            <a:extLst>
              <a:ext uri="{FF2B5EF4-FFF2-40B4-BE49-F238E27FC236}">
                <a16:creationId xmlns:a16="http://schemas.microsoft.com/office/drawing/2014/main" id="{E4283C36-8670-D044-B951-2567737448C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21093262">
            <a:off x="948319" y="991070"/>
            <a:ext cx="1634976" cy="1408345"/>
          </a:xfrm>
          <a:prstGeom prst="rect">
            <a:avLst/>
          </a:prstGeom>
        </p:spPr>
      </p:pic>
    </p:spTree>
    <p:extLst>
      <p:ext uri="{BB962C8B-B14F-4D97-AF65-F5344CB8AC3E}">
        <p14:creationId xmlns:p14="http://schemas.microsoft.com/office/powerpoint/2010/main" val="36780634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ppt_x</p:attrName>
                                        </p:attrNameLst>
                                      </p:cBhvr>
                                      <p:tavLst>
                                        <p:tav tm="0">
                                          <p:val>
                                            <p:strVal val="#ppt_x-#ppt_w/2"/>
                                          </p:val>
                                        </p:tav>
                                        <p:tav tm="100000">
                                          <p:val>
                                            <p:strVal val="#ppt_x"/>
                                          </p:val>
                                        </p:tav>
                                      </p:tavLst>
                                    </p:anim>
                                    <p:anim calcmode="lin" valueType="num">
                                      <p:cBhvr>
                                        <p:cTn id="28" dur="500" fill="hold"/>
                                        <p:tgtEl>
                                          <p:spTgt spid="7"/>
                                        </p:tgtEl>
                                        <p:attrNameLst>
                                          <p:attrName>ppt_y</p:attrName>
                                        </p:attrNameLst>
                                      </p:cBhvr>
                                      <p:tavLst>
                                        <p:tav tm="0">
                                          <p:val>
                                            <p:strVal val="#ppt_y"/>
                                          </p:val>
                                        </p:tav>
                                        <p:tav tm="100000">
                                          <p:val>
                                            <p:strVal val="#ppt_y"/>
                                          </p:val>
                                        </p:tav>
                                      </p:tavLst>
                                    </p:anim>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strVal val="#ppt_h"/>
                                          </p:val>
                                        </p:tav>
                                        <p:tav tm="100000">
                                          <p:val>
                                            <p:strVal val="#ppt_h"/>
                                          </p:val>
                                        </p:tav>
                                      </p:tavLst>
                                    </p:anim>
                                  </p:childTnLst>
                                </p:cTn>
                              </p:par>
                              <p:par>
                                <p:cTn id="31" presetID="17" presetClass="entr" presetSubtype="8"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ppt_x</p:attrName>
                                        </p:attrNameLst>
                                      </p:cBhvr>
                                      <p:tavLst>
                                        <p:tav tm="0">
                                          <p:val>
                                            <p:strVal val="#ppt_x-#ppt_w/2"/>
                                          </p:val>
                                        </p:tav>
                                        <p:tav tm="100000">
                                          <p:val>
                                            <p:strVal val="#ppt_x"/>
                                          </p:val>
                                        </p:tav>
                                      </p:tavLst>
                                    </p:anim>
                                    <p:anim calcmode="lin" valueType="num">
                                      <p:cBhvr>
                                        <p:cTn id="34" dur="500" fill="hold"/>
                                        <p:tgtEl>
                                          <p:spTgt spid="8"/>
                                        </p:tgtEl>
                                        <p:attrNameLst>
                                          <p:attrName>ppt_y</p:attrName>
                                        </p:attrNameLst>
                                      </p:cBhvr>
                                      <p:tavLst>
                                        <p:tav tm="0">
                                          <p:val>
                                            <p:strVal val="#ppt_y"/>
                                          </p:val>
                                        </p:tav>
                                        <p:tav tm="100000">
                                          <p:val>
                                            <p:strVal val="#ppt_y"/>
                                          </p:val>
                                        </p:tav>
                                      </p:tavLst>
                                    </p:anim>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17" presetClass="entr" presetSubtype="8"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ppt_w/2"/>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strVal val="#ppt_h"/>
                                          </p:val>
                                        </p:tav>
                                        <p:tav tm="100000">
                                          <p:val>
                                            <p:strVal val="#ppt_h"/>
                                          </p:val>
                                        </p:tav>
                                      </p:tavLst>
                                    </p:anim>
                                  </p:childTnLst>
                                </p:cTn>
                              </p:par>
                              <p:par>
                                <p:cTn id="45" presetID="17" presetClass="entr" presetSubtype="8"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ppt_x</p:attrName>
                                        </p:attrNameLst>
                                      </p:cBhvr>
                                      <p:tavLst>
                                        <p:tav tm="0">
                                          <p:val>
                                            <p:strVal val="#ppt_x-#ppt_w/2"/>
                                          </p:val>
                                        </p:tav>
                                        <p:tav tm="100000">
                                          <p:val>
                                            <p:strVal val="#ppt_x"/>
                                          </p:val>
                                        </p:tav>
                                      </p:tavLst>
                                    </p:anim>
                                    <p:anim calcmode="lin" valueType="num">
                                      <p:cBhvr>
                                        <p:cTn id="48" dur="500" fill="hold"/>
                                        <p:tgtEl>
                                          <p:spTgt spid="10"/>
                                        </p:tgtEl>
                                        <p:attrNameLst>
                                          <p:attrName>ppt_y</p:attrName>
                                        </p:attrNameLst>
                                      </p:cBhvr>
                                      <p:tavLst>
                                        <p:tav tm="0">
                                          <p:val>
                                            <p:strVal val="#ppt_y"/>
                                          </p:val>
                                        </p:tav>
                                        <p:tav tm="100000">
                                          <p:val>
                                            <p:strVal val="#ppt_y"/>
                                          </p:val>
                                        </p:tav>
                                      </p:tavLst>
                                    </p:anim>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animBg="1"/>
      <p:bldP spid="10"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154</TotalTime>
  <Words>785</Words>
  <Application>Microsoft Office PowerPoint</Application>
  <PresentationFormat>Widescreen</PresentationFormat>
  <Paragraphs>81</Paragraphs>
  <Slides>27</Slides>
  <Notes>6</Notes>
  <HiddenSlides>0</HiddenSlides>
  <MMClips>13</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27</vt:i4>
      </vt:variant>
    </vt:vector>
  </HeadingPairs>
  <TitlesOfParts>
    <vt:vector size="34" baseType="lpstr">
      <vt:lpstr>Arial</vt:lpstr>
      <vt:lpstr>Calibri</vt:lpstr>
      <vt:lpstr>Calibri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lamqu</dc:creator>
  <dc:description>9Slide.vn</dc:description>
  <cp:lastModifiedBy>hung.nv2510hung.nv2510</cp:lastModifiedBy>
  <cp:revision>18</cp:revision>
  <dcterms:created xsi:type="dcterms:W3CDTF">2023-05-08T02:27:45Z</dcterms:created>
  <dcterms:modified xsi:type="dcterms:W3CDTF">2023-08-18T03:42:45Z</dcterms:modified>
  <cp:category>9Slide.vn</cp:category>
</cp:coreProperties>
</file>